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tiff" ContentType="image/tif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001" r:id="rId1"/>
  </p:sldMasterIdLst>
  <p:notesMasterIdLst>
    <p:notesMasterId r:id="rId27"/>
  </p:notesMasterIdLst>
  <p:handoutMasterIdLst>
    <p:handoutMasterId r:id="rId28"/>
  </p:handoutMasterIdLst>
  <p:sldIdLst>
    <p:sldId id="323" r:id="rId2"/>
    <p:sldId id="359" r:id="rId3"/>
    <p:sldId id="348" r:id="rId4"/>
    <p:sldId id="360" r:id="rId5"/>
    <p:sldId id="377" r:id="rId6"/>
    <p:sldId id="376" r:id="rId7"/>
    <p:sldId id="347" r:id="rId8"/>
    <p:sldId id="361" r:id="rId9"/>
    <p:sldId id="363" r:id="rId10"/>
    <p:sldId id="372" r:id="rId11"/>
    <p:sldId id="364" r:id="rId12"/>
    <p:sldId id="365" r:id="rId13"/>
    <p:sldId id="366" r:id="rId14"/>
    <p:sldId id="367" r:id="rId15"/>
    <p:sldId id="375" r:id="rId16"/>
    <p:sldId id="371" r:id="rId17"/>
    <p:sldId id="378" r:id="rId18"/>
    <p:sldId id="369" r:id="rId19"/>
    <p:sldId id="381" r:id="rId20"/>
    <p:sldId id="380" r:id="rId21"/>
    <p:sldId id="374" r:id="rId22"/>
    <p:sldId id="373" r:id="rId23"/>
    <p:sldId id="370" r:id="rId24"/>
    <p:sldId id="368" r:id="rId25"/>
    <p:sldId id="362" r:id="rId26"/>
  </p:sldIdLst>
  <p:sldSz cx="12192000" cy="6858000"/>
  <p:notesSz cx="7104063" cy="10234613"/>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既定のセクション" id="{FE61BC9E-C7C1-4262-A656-B85D06DF5C46}">
          <p14:sldIdLst>
            <p14:sldId id="323"/>
            <p14:sldId id="359"/>
            <p14:sldId id="348"/>
            <p14:sldId id="360"/>
            <p14:sldId id="377"/>
            <p14:sldId id="376"/>
            <p14:sldId id="347"/>
            <p14:sldId id="361"/>
            <p14:sldId id="363"/>
            <p14:sldId id="372"/>
            <p14:sldId id="364"/>
            <p14:sldId id="365"/>
            <p14:sldId id="366"/>
            <p14:sldId id="367"/>
            <p14:sldId id="375"/>
            <p14:sldId id="371"/>
            <p14:sldId id="378"/>
            <p14:sldId id="369"/>
            <p14:sldId id="381"/>
            <p14:sldId id="380"/>
            <p14:sldId id="374"/>
            <p14:sldId id="373"/>
            <p14:sldId id="370"/>
            <p14:sldId id="368"/>
            <p14:sldId id="362"/>
          </p14:sldIdLst>
        </p14:section>
      </p14:sectionLst>
    </p:ex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15:guide id="1" orient="horz" pos="3224" userDrawn="1">
          <p15:clr>
            <a:srgbClr val="A4A3A4"/>
          </p15:clr>
        </p15:guide>
        <p15:guide id="2" pos="2238"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4D4D4D"/>
    <a:srgbClr val="FF9966"/>
    <a:srgbClr val="CC3399"/>
    <a:srgbClr val="663300"/>
    <a:srgbClr val="669999"/>
    <a:srgbClr val="003366"/>
    <a:srgbClr val="FF99CC"/>
    <a:srgbClr val="FFCCFF"/>
    <a:srgbClr val="FFCCCC"/>
    <a:srgbClr val="CC99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00A15C55-8517-42AA-B614-E9B94910E393}" styleName="中間スタイル 2 - アクセント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308" autoAdjust="0"/>
    <p:restoredTop sz="64810" autoAdjust="0"/>
  </p:normalViewPr>
  <p:slideViewPr>
    <p:cSldViewPr>
      <p:cViewPr varScale="1">
        <p:scale>
          <a:sx n="62" d="100"/>
          <a:sy n="62" d="100"/>
        </p:scale>
        <p:origin x="1474" y="38"/>
      </p:cViewPr>
      <p:guideLst>
        <p:guide orient="horz" pos="2160"/>
        <p:guide pos="3840"/>
      </p:guideLst>
    </p:cSldViewPr>
  </p:slideViewPr>
  <p:notesTextViewPr>
    <p:cViewPr>
      <p:scale>
        <a:sx n="150" d="100"/>
        <a:sy n="150" d="100"/>
      </p:scale>
      <p:origin x="0" y="0"/>
    </p:cViewPr>
  </p:notesTextViewPr>
  <p:sorterViewPr>
    <p:cViewPr>
      <p:scale>
        <a:sx n="90" d="100"/>
        <a:sy n="90" d="100"/>
      </p:scale>
      <p:origin x="0" y="-162"/>
    </p:cViewPr>
  </p:sorterViewPr>
  <p:notesViewPr>
    <p:cSldViewPr>
      <p:cViewPr varScale="1">
        <p:scale>
          <a:sx n="114" d="100"/>
          <a:sy n="114" d="100"/>
        </p:scale>
        <p:origin x="2040" y="102"/>
      </p:cViewPr>
      <p:guideLst>
        <p:guide orient="horz" pos="3224"/>
        <p:guide pos="2238"/>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8914" name="Rectangle 2"/>
          <p:cNvSpPr>
            <a:spLocks noGrp="1" noChangeArrowheads="1"/>
          </p:cNvSpPr>
          <p:nvPr>
            <p:ph type="hdr" sz="quarter"/>
          </p:nvPr>
        </p:nvSpPr>
        <p:spPr bwMode="auto">
          <a:xfrm>
            <a:off x="1" y="6"/>
            <a:ext cx="3079490" cy="511812"/>
          </a:xfrm>
          <a:prstGeom prst="rect">
            <a:avLst/>
          </a:prstGeom>
          <a:noFill/>
          <a:ln w="9525">
            <a:noFill/>
            <a:miter lim="800000"/>
            <a:headEnd/>
            <a:tailEnd/>
          </a:ln>
          <a:effectLst/>
        </p:spPr>
        <p:txBody>
          <a:bodyPr vert="horz" wrap="square" lIns="95488" tIns="47741" rIns="95488" bIns="47741" numCol="1" anchor="t" anchorCtr="0" compatLnSpc="1">
            <a:prstTxWarp prst="textNoShape">
              <a:avLst/>
            </a:prstTxWarp>
          </a:bodyPr>
          <a:lstStyle>
            <a:lvl1pPr defTabSz="955001" eaLnBrk="1" hangingPunct="1">
              <a:defRPr sz="1100">
                <a:latin typeface="Arial Rounded MT Bold" pitchFamily="34" charset="0"/>
                <a:ea typeface="HGP創英角ｺﾞｼｯｸUB" pitchFamily="50" charset="-128"/>
                <a:cs typeface="+mn-cs"/>
              </a:defRPr>
            </a:lvl1pPr>
          </a:lstStyle>
          <a:p>
            <a:pPr>
              <a:defRPr/>
            </a:pPr>
            <a:endParaRPr lang="en-US" altLang="ja-JP"/>
          </a:p>
        </p:txBody>
      </p:sp>
      <p:sp>
        <p:nvSpPr>
          <p:cNvPr id="38915" name="Rectangle 3"/>
          <p:cNvSpPr>
            <a:spLocks noGrp="1" noChangeArrowheads="1"/>
          </p:cNvSpPr>
          <p:nvPr>
            <p:ph type="dt" sz="quarter" idx="1"/>
          </p:nvPr>
        </p:nvSpPr>
        <p:spPr bwMode="auto">
          <a:xfrm>
            <a:off x="4022912" y="6"/>
            <a:ext cx="3079486" cy="511812"/>
          </a:xfrm>
          <a:prstGeom prst="rect">
            <a:avLst/>
          </a:prstGeom>
          <a:noFill/>
          <a:ln w="9525">
            <a:noFill/>
            <a:miter lim="800000"/>
            <a:headEnd/>
            <a:tailEnd/>
          </a:ln>
          <a:effectLst/>
        </p:spPr>
        <p:txBody>
          <a:bodyPr vert="horz" wrap="square" lIns="95488" tIns="47741" rIns="95488" bIns="47741" numCol="1" anchor="t" anchorCtr="0" compatLnSpc="1">
            <a:prstTxWarp prst="textNoShape">
              <a:avLst/>
            </a:prstTxWarp>
          </a:bodyPr>
          <a:lstStyle>
            <a:lvl1pPr algn="r" defTabSz="955001" eaLnBrk="1" hangingPunct="1">
              <a:defRPr sz="1100">
                <a:latin typeface="Arial Rounded MT Bold" pitchFamily="34" charset="0"/>
                <a:ea typeface="HGP創英角ｺﾞｼｯｸUB" pitchFamily="50" charset="-128"/>
                <a:cs typeface="+mn-cs"/>
              </a:defRPr>
            </a:lvl1pPr>
          </a:lstStyle>
          <a:p>
            <a:pPr>
              <a:defRPr/>
            </a:pPr>
            <a:endParaRPr lang="en-US" altLang="ja-JP"/>
          </a:p>
        </p:txBody>
      </p:sp>
      <p:sp>
        <p:nvSpPr>
          <p:cNvPr id="38916" name="Rectangle 4"/>
          <p:cNvSpPr>
            <a:spLocks noGrp="1" noChangeArrowheads="1"/>
          </p:cNvSpPr>
          <p:nvPr>
            <p:ph type="ftr" sz="quarter" idx="2"/>
          </p:nvPr>
        </p:nvSpPr>
        <p:spPr bwMode="auto">
          <a:xfrm>
            <a:off x="1" y="9721156"/>
            <a:ext cx="3079490" cy="511812"/>
          </a:xfrm>
          <a:prstGeom prst="rect">
            <a:avLst/>
          </a:prstGeom>
          <a:noFill/>
          <a:ln w="9525">
            <a:noFill/>
            <a:miter lim="800000"/>
            <a:headEnd/>
            <a:tailEnd/>
          </a:ln>
          <a:effectLst/>
        </p:spPr>
        <p:txBody>
          <a:bodyPr vert="horz" wrap="square" lIns="95488" tIns="47741" rIns="95488" bIns="47741" numCol="1" anchor="b" anchorCtr="0" compatLnSpc="1">
            <a:prstTxWarp prst="textNoShape">
              <a:avLst/>
            </a:prstTxWarp>
          </a:bodyPr>
          <a:lstStyle>
            <a:lvl1pPr defTabSz="955001" eaLnBrk="1" hangingPunct="1">
              <a:defRPr sz="1100">
                <a:latin typeface="Arial Rounded MT Bold" pitchFamily="34" charset="0"/>
                <a:ea typeface="HGP創英角ｺﾞｼｯｸUB" pitchFamily="50" charset="-128"/>
                <a:cs typeface="+mn-cs"/>
              </a:defRPr>
            </a:lvl1pPr>
          </a:lstStyle>
          <a:p>
            <a:pPr>
              <a:defRPr/>
            </a:pPr>
            <a:endParaRPr lang="en-US" altLang="ja-JP"/>
          </a:p>
        </p:txBody>
      </p:sp>
      <p:sp>
        <p:nvSpPr>
          <p:cNvPr id="38917" name="Rectangle 5"/>
          <p:cNvSpPr>
            <a:spLocks noGrp="1" noChangeArrowheads="1"/>
          </p:cNvSpPr>
          <p:nvPr>
            <p:ph type="sldNum" sz="quarter" idx="3"/>
          </p:nvPr>
        </p:nvSpPr>
        <p:spPr bwMode="auto">
          <a:xfrm>
            <a:off x="4022912" y="9721156"/>
            <a:ext cx="3079486" cy="511812"/>
          </a:xfrm>
          <a:prstGeom prst="rect">
            <a:avLst/>
          </a:prstGeom>
          <a:noFill/>
          <a:ln w="9525">
            <a:noFill/>
            <a:miter lim="800000"/>
            <a:headEnd/>
            <a:tailEnd/>
          </a:ln>
          <a:effectLst/>
        </p:spPr>
        <p:txBody>
          <a:bodyPr vert="horz" wrap="square" lIns="95488" tIns="47741" rIns="95488" bIns="47741" numCol="1" anchor="b" anchorCtr="0" compatLnSpc="1">
            <a:prstTxWarp prst="textNoShape">
              <a:avLst/>
            </a:prstTxWarp>
          </a:bodyPr>
          <a:lstStyle>
            <a:lvl1pPr algn="r" eaLnBrk="1" hangingPunct="1">
              <a:defRPr sz="1100">
                <a:latin typeface="Arial Rounded MT Bold" panose="020F0704030504030204" pitchFamily="34" charset="0"/>
                <a:ea typeface="HGP創英角ｺﾞｼｯｸUB" panose="020B0900000000000000" pitchFamily="50" charset="-128"/>
              </a:defRPr>
            </a:lvl1pPr>
          </a:lstStyle>
          <a:p>
            <a:pPr>
              <a:defRPr/>
            </a:pPr>
            <a:fld id="{07B63721-ED99-4E31-963F-36F426CAF5B6}" type="slidenum">
              <a:rPr lang="en-US" altLang="ja-JP"/>
              <a:pPr>
                <a:defRPr/>
              </a:pPr>
              <a:t>‹#›</a:t>
            </a:fld>
            <a:endParaRPr lang="en-US" altLang="ja-JP"/>
          </a:p>
        </p:txBody>
      </p:sp>
    </p:spTree>
    <p:extLst>
      <p:ext uri="{BB962C8B-B14F-4D97-AF65-F5344CB8AC3E}">
        <p14:creationId xmlns:p14="http://schemas.microsoft.com/office/powerpoint/2010/main" val="27693293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4578" name="Rectangle 2"/>
          <p:cNvSpPr>
            <a:spLocks noGrp="1" noChangeArrowheads="1"/>
          </p:cNvSpPr>
          <p:nvPr>
            <p:ph type="hdr" sz="quarter"/>
          </p:nvPr>
        </p:nvSpPr>
        <p:spPr bwMode="auto">
          <a:xfrm>
            <a:off x="1" y="6"/>
            <a:ext cx="3079490" cy="511812"/>
          </a:xfrm>
          <a:prstGeom prst="rect">
            <a:avLst/>
          </a:prstGeom>
          <a:noFill/>
          <a:ln w="9525">
            <a:noFill/>
            <a:miter lim="800000"/>
            <a:headEnd/>
            <a:tailEnd/>
          </a:ln>
          <a:effectLst/>
        </p:spPr>
        <p:txBody>
          <a:bodyPr vert="horz" wrap="square" lIns="95488" tIns="47741" rIns="95488" bIns="47741" numCol="1" anchor="t" anchorCtr="0" compatLnSpc="1">
            <a:prstTxWarp prst="textNoShape">
              <a:avLst/>
            </a:prstTxWarp>
          </a:bodyPr>
          <a:lstStyle>
            <a:lvl1pPr defTabSz="955001" eaLnBrk="1" hangingPunct="1">
              <a:defRPr sz="1100">
                <a:latin typeface="Arial" charset="0"/>
                <a:ea typeface="ＭＳ Ｐゴシック" pitchFamily="50" charset="-128"/>
                <a:cs typeface="+mn-cs"/>
              </a:defRPr>
            </a:lvl1pPr>
          </a:lstStyle>
          <a:p>
            <a:pPr>
              <a:defRPr/>
            </a:pPr>
            <a:endParaRPr lang="en-US" altLang="ja-JP"/>
          </a:p>
        </p:txBody>
      </p:sp>
      <p:sp>
        <p:nvSpPr>
          <p:cNvPr id="24579" name="Rectangle 3"/>
          <p:cNvSpPr>
            <a:spLocks noGrp="1" noChangeArrowheads="1"/>
          </p:cNvSpPr>
          <p:nvPr>
            <p:ph type="dt" idx="1"/>
          </p:nvPr>
        </p:nvSpPr>
        <p:spPr bwMode="auto">
          <a:xfrm>
            <a:off x="4022912" y="6"/>
            <a:ext cx="3079486" cy="511812"/>
          </a:xfrm>
          <a:prstGeom prst="rect">
            <a:avLst/>
          </a:prstGeom>
          <a:noFill/>
          <a:ln w="9525">
            <a:noFill/>
            <a:miter lim="800000"/>
            <a:headEnd/>
            <a:tailEnd/>
          </a:ln>
          <a:effectLst/>
        </p:spPr>
        <p:txBody>
          <a:bodyPr vert="horz" wrap="square" lIns="95488" tIns="47741" rIns="95488" bIns="47741" numCol="1" anchor="t" anchorCtr="0" compatLnSpc="1">
            <a:prstTxWarp prst="textNoShape">
              <a:avLst/>
            </a:prstTxWarp>
          </a:bodyPr>
          <a:lstStyle>
            <a:lvl1pPr algn="r" defTabSz="955001" eaLnBrk="1" hangingPunct="1">
              <a:defRPr sz="1100">
                <a:latin typeface="Arial" charset="0"/>
                <a:ea typeface="ＭＳ Ｐゴシック" pitchFamily="50" charset="-128"/>
                <a:cs typeface="+mn-cs"/>
              </a:defRPr>
            </a:lvl1pPr>
          </a:lstStyle>
          <a:p>
            <a:pPr>
              <a:defRPr/>
            </a:pPr>
            <a:endParaRPr lang="en-US" altLang="ja-JP"/>
          </a:p>
        </p:txBody>
      </p:sp>
      <p:sp>
        <p:nvSpPr>
          <p:cNvPr id="3076" name="Rectangle 4"/>
          <p:cNvSpPr>
            <a:spLocks noGrp="1" noRot="1" noChangeAspect="1" noChangeArrowheads="1" noTextEdit="1"/>
          </p:cNvSpPr>
          <p:nvPr>
            <p:ph type="sldImg" idx="2"/>
          </p:nvPr>
        </p:nvSpPr>
        <p:spPr bwMode="auto">
          <a:xfrm>
            <a:off x="138113" y="766763"/>
            <a:ext cx="6827837" cy="3840162"/>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4581" name="Rectangle 5"/>
          <p:cNvSpPr>
            <a:spLocks noGrp="1" noChangeArrowheads="1"/>
          </p:cNvSpPr>
          <p:nvPr>
            <p:ph type="body" sz="quarter" idx="3"/>
          </p:nvPr>
        </p:nvSpPr>
        <p:spPr bwMode="auto">
          <a:xfrm>
            <a:off x="245510" y="4863053"/>
            <a:ext cx="6613046" cy="5073826"/>
          </a:xfrm>
          <a:prstGeom prst="rect">
            <a:avLst/>
          </a:prstGeom>
          <a:noFill/>
          <a:ln w="9525">
            <a:noFill/>
            <a:miter lim="800000"/>
            <a:headEnd/>
            <a:tailEnd/>
          </a:ln>
          <a:effectLst/>
        </p:spPr>
        <p:txBody>
          <a:bodyPr vert="horz" wrap="square" lIns="95488" tIns="47741" rIns="95488" bIns="47741" numCol="1" anchor="t" anchorCtr="0" compatLnSpc="1">
            <a:prstTxWarp prst="textNoShape">
              <a:avLst/>
            </a:prstTxWarp>
          </a:bodyPr>
          <a:lstStyle/>
          <a:p>
            <a:pPr lvl="0"/>
            <a:r>
              <a:rPr lang="ja-JP" altLang="en-US" noProof="0" dirty="0"/>
              <a:t>マスタ テキストの書式設定</a:t>
            </a:r>
          </a:p>
          <a:p>
            <a:pPr lvl="1"/>
            <a:r>
              <a:rPr lang="ja-JP" altLang="en-US" noProof="0" dirty="0"/>
              <a:t>第 </a:t>
            </a:r>
            <a:r>
              <a:rPr lang="en-US" altLang="ja-JP" noProof="0" dirty="0"/>
              <a:t>2 </a:t>
            </a:r>
            <a:r>
              <a:rPr lang="ja-JP" altLang="en-US" noProof="0" dirty="0"/>
              <a:t>レベル</a:t>
            </a:r>
          </a:p>
          <a:p>
            <a:pPr lvl="2"/>
            <a:r>
              <a:rPr lang="ja-JP" altLang="en-US" noProof="0" dirty="0"/>
              <a:t>第 </a:t>
            </a:r>
            <a:r>
              <a:rPr lang="en-US" altLang="ja-JP" noProof="0" dirty="0"/>
              <a:t>3 </a:t>
            </a:r>
            <a:r>
              <a:rPr lang="ja-JP" altLang="en-US" noProof="0" dirty="0"/>
              <a:t>レベル</a:t>
            </a:r>
          </a:p>
          <a:p>
            <a:pPr lvl="3"/>
            <a:r>
              <a:rPr lang="ja-JP" altLang="en-US" noProof="0" dirty="0"/>
              <a:t>第 </a:t>
            </a:r>
            <a:r>
              <a:rPr lang="en-US" altLang="ja-JP" noProof="0" dirty="0"/>
              <a:t>4 </a:t>
            </a:r>
            <a:r>
              <a:rPr lang="ja-JP" altLang="en-US" noProof="0" dirty="0"/>
              <a:t>レベル</a:t>
            </a:r>
          </a:p>
          <a:p>
            <a:pPr lvl="4"/>
            <a:r>
              <a:rPr lang="ja-JP" altLang="en-US" noProof="0" dirty="0"/>
              <a:t>第 </a:t>
            </a:r>
            <a:r>
              <a:rPr lang="en-US" altLang="ja-JP" noProof="0" dirty="0"/>
              <a:t>5 </a:t>
            </a:r>
            <a:r>
              <a:rPr lang="ja-JP" altLang="en-US" noProof="0" dirty="0"/>
              <a:t>レベル</a:t>
            </a:r>
          </a:p>
        </p:txBody>
      </p:sp>
      <p:sp>
        <p:nvSpPr>
          <p:cNvPr id="24582" name="Rectangle 6"/>
          <p:cNvSpPr>
            <a:spLocks noGrp="1" noChangeArrowheads="1"/>
          </p:cNvSpPr>
          <p:nvPr>
            <p:ph type="ftr" sz="quarter" idx="4"/>
          </p:nvPr>
        </p:nvSpPr>
        <p:spPr bwMode="auto">
          <a:xfrm>
            <a:off x="1" y="9721156"/>
            <a:ext cx="3079490" cy="511812"/>
          </a:xfrm>
          <a:prstGeom prst="rect">
            <a:avLst/>
          </a:prstGeom>
          <a:noFill/>
          <a:ln w="9525">
            <a:noFill/>
            <a:miter lim="800000"/>
            <a:headEnd/>
            <a:tailEnd/>
          </a:ln>
          <a:effectLst/>
        </p:spPr>
        <p:txBody>
          <a:bodyPr vert="horz" wrap="square" lIns="95488" tIns="47741" rIns="95488" bIns="47741" numCol="1" anchor="b" anchorCtr="0" compatLnSpc="1">
            <a:prstTxWarp prst="textNoShape">
              <a:avLst/>
            </a:prstTxWarp>
          </a:bodyPr>
          <a:lstStyle>
            <a:lvl1pPr defTabSz="955001" eaLnBrk="1" hangingPunct="1">
              <a:defRPr sz="1100">
                <a:latin typeface="Arial" charset="0"/>
                <a:ea typeface="ＭＳ Ｐゴシック" pitchFamily="50" charset="-128"/>
                <a:cs typeface="+mn-cs"/>
              </a:defRPr>
            </a:lvl1pPr>
          </a:lstStyle>
          <a:p>
            <a:pPr>
              <a:defRPr/>
            </a:pPr>
            <a:endParaRPr lang="en-US" altLang="ja-JP"/>
          </a:p>
        </p:txBody>
      </p:sp>
      <p:sp>
        <p:nvSpPr>
          <p:cNvPr id="24583" name="Rectangle 7"/>
          <p:cNvSpPr>
            <a:spLocks noGrp="1" noChangeArrowheads="1"/>
          </p:cNvSpPr>
          <p:nvPr>
            <p:ph type="sldNum" sz="quarter" idx="5"/>
          </p:nvPr>
        </p:nvSpPr>
        <p:spPr bwMode="auto">
          <a:xfrm>
            <a:off x="4022912" y="9721156"/>
            <a:ext cx="3079486" cy="511812"/>
          </a:xfrm>
          <a:prstGeom prst="rect">
            <a:avLst/>
          </a:prstGeom>
          <a:noFill/>
          <a:ln w="9525">
            <a:noFill/>
            <a:miter lim="800000"/>
            <a:headEnd/>
            <a:tailEnd/>
          </a:ln>
          <a:effectLst/>
        </p:spPr>
        <p:txBody>
          <a:bodyPr vert="horz" wrap="square" lIns="95488" tIns="47741" rIns="95488" bIns="47741" numCol="1" anchor="b" anchorCtr="0" compatLnSpc="1">
            <a:prstTxWarp prst="textNoShape">
              <a:avLst/>
            </a:prstTxWarp>
          </a:bodyPr>
          <a:lstStyle>
            <a:lvl1pPr algn="r" eaLnBrk="1" hangingPunct="1">
              <a:defRPr sz="1100"/>
            </a:lvl1pPr>
          </a:lstStyle>
          <a:p>
            <a:pPr>
              <a:defRPr/>
            </a:pPr>
            <a:fld id="{295C607D-E736-418F-B934-5DB6D7645F60}" type="slidenum">
              <a:rPr lang="en-US" altLang="ja-JP"/>
              <a:pPr>
                <a:defRPr/>
              </a:pPr>
              <a:t>‹#›</a:t>
            </a:fld>
            <a:endParaRPr lang="en-US" altLang="ja-JP"/>
          </a:p>
        </p:txBody>
      </p:sp>
    </p:spTree>
    <p:extLst>
      <p:ext uri="{BB962C8B-B14F-4D97-AF65-F5344CB8AC3E}">
        <p14:creationId xmlns:p14="http://schemas.microsoft.com/office/powerpoint/2010/main" val="1105423156"/>
      </p:ext>
    </p:extLst>
  </p:cSld>
  <p:clrMap bg1="lt1" tx1="dk1" bg2="lt2" tx2="dk2" accent1="accent1" accent2="accent2" accent3="accent3" accent4="accent4" accent5="accent5" accent6="accent6" hlink="hlink" folHlink="folHlink"/>
  <p:notesStyle>
    <a:lvl1pPr algn="just" rtl="0" eaLnBrk="0" fontAlgn="base" hangingPunct="0">
      <a:spcBef>
        <a:spcPct val="30000"/>
      </a:spcBef>
      <a:spcAft>
        <a:spcPct val="0"/>
      </a:spcAft>
      <a:defRPr kumimoji="1" sz="1200" kern="1200">
        <a:solidFill>
          <a:schemeClr val="tx1"/>
        </a:solidFill>
        <a:latin typeface="Arial" charset="0"/>
        <a:ea typeface="ＭＳ Ｐ明朝" pitchFamily="18" charset="-128"/>
        <a:cs typeface="ＭＳ Ｐ明朝" charset="-128"/>
      </a:defRPr>
    </a:lvl1pPr>
    <a:lvl2pPr marL="457200" algn="just" rtl="0" eaLnBrk="0" fontAlgn="base" hangingPunct="0">
      <a:spcBef>
        <a:spcPct val="30000"/>
      </a:spcBef>
      <a:spcAft>
        <a:spcPct val="0"/>
      </a:spcAft>
      <a:defRPr kumimoji="1" sz="1200" kern="1200">
        <a:solidFill>
          <a:schemeClr val="tx1"/>
        </a:solidFill>
        <a:latin typeface="Arial" charset="0"/>
        <a:ea typeface="ＭＳ Ｐ明朝" pitchFamily="18" charset="-128"/>
        <a:cs typeface="ＭＳ Ｐ明朝" charset="-128"/>
      </a:defRPr>
    </a:lvl2pPr>
    <a:lvl3pPr marL="914400" algn="just" rtl="0" eaLnBrk="0" fontAlgn="base" hangingPunct="0">
      <a:spcBef>
        <a:spcPct val="30000"/>
      </a:spcBef>
      <a:spcAft>
        <a:spcPct val="0"/>
      </a:spcAft>
      <a:defRPr kumimoji="1" sz="1200" kern="1200">
        <a:solidFill>
          <a:schemeClr val="tx1"/>
        </a:solidFill>
        <a:latin typeface="Arial" charset="0"/>
        <a:ea typeface="ＭＳ Ｐ明朝" pitchFamily="18" charset="-128"/>
        <a:cs typeface="ＭＳ Ｐ明朝" charset="-128"/>
      </a:defRPr>
    </a:lvl3pPr>
    <a:lvl4pPr marL="1371600" algn="just" rtl="0" eaLnBrk="0" fontAlgn="base" hangingPunct="0">
      <a:spcBef>
        <a:spcPct val="30000"/>
      </a:spcBef>
      <a:spcAft>
        <a:spcPct val="0"/>
      </a:spcAft>
      <a:defRPr kumimoji="1" sz="1200" kern="1200">
        <a:solidFill>
          <a:schemeClr val="tx1"/>
        </a:solidFill>
        <a:latin typeface="Arial" charset="0"/>
        <a:ea typeface="ＭＳ Ｐ明朝" pitchFamily="18" charset="-128"/>
        <a:cs typeface="ＭＳ Ｐ明朝" charset="-128"/>
      </a:defRPr>
    </a:lvl4pPr>
    <a:lvl5pPr marL="1828800" algn="just" rtl="0" eaLnBrk="0" fontAlgn="base" hangingPunct="0">
      <a:spcBef>
        <a:spcPct val="30000"/>
      </a:spcBef>
      <a:spcAft>
        <a:spcPct val="0"/>
      </a:spcAft>
      <a:defRPr kumimoji="1" sz="1200" kern="1200">
        <a:solidFill>
          <a:schemeClr val="tx1"/>
        </a:solidFill>
        <a:latin typeface="Arial" charset="0"/>
        <a:ea typeface="ＭＳ Ｐ明朝" pitchFamily="18" charset="-128"/>
        <a:cs typeface="ＭＳ Ｐ明朝" charset="-128"/>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algn="l"/>
            <a:r>
              <a:rPr kumimoji="1" lang="en-US" altLang="ja-JP" dirty="0"/>
              <a:t>OK. Let’s start my presentation.</a:t>
            </a:r>
          </a:p>
          <a:p>
            <a:pPr algn="l"/>
            <a:r>
              <a:rPr kumimoji="1" lang="en-US" altLang="ja-JP" dirty="0"/>
              <a:t>My name is Kazumasa Shimari. I am an assistant professor from NAIST Japan.</a:t>
            </a:r>
          </a:p>
          <a:p>
            <a:pPr algn="l"/>
            <a:r>
              <a:rPr kumimoji="1" lang="en-US" altLang="ja-JP" dirty="0"/>
              <a:t>Today, I would like to </a:t>
            </a:r>
            <a:r>
              <a:rPr lang="en-US" altLang="ja-JP" dirty="0"/>
              <a:t>present our paper, entitled </a:t>
            </a:r>
            <a:r>
              <a:rPr lang="en-US" altLang="ja-JP" sz="1200" dirty="0">
                <a:solidFill>
                  <a:schemeClr val="bg1"/>
                </a:solidFill>
              </a:rPr>
              <a:t>Selecting Test Cases based on Similarity of Runtime Information:</a:t>
            </a:r>
            <a:r>
              <a:rPr lang="ja-JP" altLang="en-US" sz="1200" dirty="0">
                <a:solidFill>
                  <a:schemeClr val="bg1"/>
                </a:solidFill>
              </a:rPr>
              <a:t> </a:t>
            </a:r>
            <a:r>
              <a:rPr lang="en-US" altLang="ja-JP" sz="1200" dirty="0">
                <a:solidFill>
                  <a:schemeClr val="bg1"/>
                </a:solidFill>
              </a:rPr>
              <a:t>A Case Study of an Industrial Simulator.</a:t>
            </a:r>
          </a:p>
          <a:p>
            <a:pPr algn="l"/>
            <a:r>
              <a:rPr lang="en-US" altLang="ja-JP" sz="1200" dirty="0">
                <a:solidFill>
                  <a:schemeClr val="bg1"/>
                </a:solidFill>
              </a:rPr>
              <a:t>This paper is a short paper in Industry track.</a:t>
            </a:r>
          </a:p>
          <a:p>
            <a:pPr algn="l"/>
            <a:r>
              <a:rPr kumimoji="1" lang="en-US" altLang="ja-JP" sz="1200">
                <a:solidFill>
                  <a:schemeClr val="bg1"/>
                </a:solidFill>
              </a:rPr>
              <a:t>And, </a:t>
            </a:r>
            <a:r>
              <a:rPr kumimoji="1" lang="en-US" altLang="ja-JP" sz="1200" dirty="0">
                <a:solidFill>
                  <a:schemeClr val="bg1"/>
                </a:solidFill>
              </a:rPr>
              <a:t>this is a collaboration work with Japanese company, DAIKIN Industries. The company achieves top air conditioner share in the world.</a:t>
            </a:r>
            <a:endParaRPr kumimoji="1" lang="en-US" altLang="ja-JP" dirty="0"/>
          </a:p>
        </p:txBody>
      </p:sp>
      <p:sp>
        <p:nvSpPr>
          <p:cNvPr id="4" name="スライド番号プレースホルダー 3"/>
          <p:cNvSpPr>
            <a:spLocks noGrp="1"/>
          </p:cNvSpPr>
          <p:nvPr>
            <p:ph type="sldNum" sz="quarter" idx="10"/>
          </p:nvPr>
        </p:nvSpPr>
        <p:spPr/>
        <p:txBody>
          <a:bodyPr/>
          <a:lstStyle/>
          <a:p>
            <a:pPr>
              <a:defRPr/>
            </a:pPr>
            <a:fld id="{295C607D-E736-418F-B934-5DB6D7645F60}" type="slidenum">
              <a:rPr lang="en-US" altLang="ja-JP" smtClean="0"/>
              <a:pPr>
                <a:defRPr/>
              </a:pPr>
              <a:t>1</a:t>
            </a:fld>
            <a:endParaRPr lang="en-US" altLang="ja-JP"/>
          </a:p>
        </p:txBody>
      </p:sp>
    </p:spTree>
    <p:extLst>
      <p:ext uri="{BB962C8B-B14F-4D97-AF65-F5344CB8AC3E}">
        <p14:creationId xmlns:p14="http://schemas.microsoft.com/office/powerpoint/2010/main" val="159065034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algn="l"/>
            <a:r>
              <a:rPr lang="en-US" altLang="ja-JP" b="0" i="0" dirty="0">
                <a:effectLst/>
                <a:latin typeface="Times New Roman" panose="02020603050405020304" pitchFamily="18" charset="0"/>
              </a:rPr>
              <a:t>Then, we classify these vectors</a:t>
            </a:r>
            <a:r>
              <a:rPr lang="en-US" altLang="ja-JP" b="0" i="0" dirty="0">
                <a:effectLst/>
                <a:latin typeface="Courier New" panose="02070309020205020404" pitchFamily="49" charset="0"/>
              </a:rPr>
              <a:t> </a:t>
            </a:r>
            <a:r>
              <a:rPr lang="en-US" altLang="ja-JP" b="0" i="0" dirty="0">
                <a:effectLst/>
                <a:latin typeface="Times New Roman" panose="02020603050405020304" pitchFamily="18" charset="0"/>
              </a:rPr>
              <a:t>into groups using the </a:t>
            </a:r>
            <a:r>
              <a:rPr lang="en-US" altLang="ja-JP" b="0" i="0" dirty="0">
                <a:effectLst/>
                <a:latin typeface="Courier New" panose="02070309020205020404" pitchFamily="49" charset="0"/>
              </a:rPr>
              <a:t>k</a:t>
            </a:r>
            <a:r>
              <a:rPr lang="en-US" altLang="ja-JP" b="0" i="0" dirty="0">
                <a:effectLst/>
                <a:latin typeface="Times New Roman" panose="02020603050405020304" pitchFamily="18" charset="0"/>
              </a:rPr>
              <a:t>-means clustering method. </a:t>
            </a:r>
          </a:p>
          <a:p>
            <a:pPr algn="l"/>
            <a:r>
              <a:rPr lang="en-US" altLang="ja-JP" b="0" i="0" dirty="0">
                <a:effectLst/>
                <a:latin typeface="Times New Roman" panose="02020603050405020304" pitchFamily="18" charset="0"/>
              </a:rPr>
              <a:t>We adopt the </a:t>
            </a:r>
            <a:r>
              <a:rPr lang="en-US" altLang="ja-JP" b="0" i="0" dirty="0">
                <a:effectLst/>
                <a:latin typeface="Courier New" panose="02070309020205020404" pitchFamily="49" charset="0"/>
              </a:rPr>
              <a:t>k</a:t>
            </a:r>
            <a:r>
              <a:rPr lang="en-US" altLang="ja-JP" b="0" i="0" dirty="0">
                <a:effectLst/>
                <a:latin typeface="Times New Roman" panose="02020603050405020304" pitchFamily="18" charset="0"/>
              </a:rPr>
              <a:t>-means method because this method has less computational complexity than hierarchical clustering. </a:t>
            </a:r>
          </a:p>
          <a:p>
            <a:pPr algn="l"/>
            <a:r>
              <a:rPr lang="en-US" altLang="ja-JP" b="0" i="0" dirty="0">
                <a:effectLst/>
                <a:latin typeface="Times New Roman" panose="02020603050405020304" pitchFamily="18" charset="0"/>
              </a:rPr>
              <a:t>We use Euclidean distance when measuring the distance between vectors. The distance distinguishes a short simulation from a long simulation.</a:t>
            </a:r>
            <a:br>
              <a:rPr lang="en-US" altLang="ja-JP" dirty="0"/>
            </a:br>
            <a:r>
              <a:rPr lang="en-US" altLang="ja-JP" b="0" i="0" dirty="0">
                <a:effectLst/>
                <a:latin typeface="Times New Roman" panose="02020603050405020304" pitchFamily="18" charset="0"/>
              </a:rPr>
              <a:t>After the clustering, we select the oldest test case from each cluster as the representative test cases because they are the first test cases that triggered new behaviors of the simulator.</a:t>
            </a:r>
          </a:p>
          <a:p>
            <a:pPr algn="l"/>
            <a:r>
              <a:rPr kumimoji="1" lang="en-US" altLang="ja-JP" b="0" i="0" dirty="0">
                <a:effectLst/>
                <a:latin typeface="Times New Roman" panose="02020603050405020304" pitchFamily="18" charset="0"/>
              </a:rPr>
              <a:t>~4:40</a:t>
            </a:r>
            <a:endParaRPr kumimoji="1" lang="en-US" altLang="ja-JP" dirty="0"/>
          </a:p>
        </p:txBody>
      </p:sp>
      <p:sp>
        <p:nvSpPr>
          <p:cNvPr id="4" name="スライド番号プレースホルダー 3"/>
          <p:cNvSpPr>
            <a:spLocks noGrp="1"/>
          </p:cNvSpPr>
          <p:nvPr>
            <p:ph type="sldNum" sz="quarter" idx="5"/>
          </p:nvPr>
        </p:nvSpPr>
        <p:spPr/>
        <p:txBody>
          <a:bodyPr/>
          <a:lstStyle/>
          <a:p>
            <a:pPr>
              <a:defRPr/>
            </a:pPr>
            <a:fld id="{295C607D-E736-418F-B934-5DB6D7645F60}" type="slidenum">
              <a:rPr lang="en-US" altLang="ja-JP" smtClean="0"/>
              <a:pPr>
                <a:defRPr/>
              </a:pPr>
              <a:t>10</a:t>
            </a:fld>
            <a:endParaRPr lang="en-US" altLang="ja-JP"/>
          </a:p>
        </p:txBody>
      </p:sp>
    </p:spTree>
    <p:extLst>
      <p:ext uri="{BB962C8B-B14F-4D97-AF65-F5344CB8AC3E}">
        <p14:creationId xmlns:p14="http://schemas.microsoft.com/office/powerpoint/2010/main" val="316127427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algn="l"/>
            <a:r>
              <a:rPr lang="en-US" altLang="ja-JP" b="0" i="0" dirty="0">
                <a:effectLst/>
                <a:latin typeface="Times New Roman" panose="02020603050405020304" pitchFamily="18" charset="0"/>
              </a:rPr>
              <a:t>We have conducted case study. We apply our test selection method to the industrial simulator to understand the usefulness of our method.</a:t>
            </a:r>
          </a:p>
          <a:p>
            <a:pPr algn="l"/>
            <a:r>
              <a:rPr lang="en-US" altLang="ja-JP" b="0" i="0" dirty="0">
                <a:effectLst/>
                <a:latin typeface="Times New Roman" panose="02020603050405020304" pitchFamily="18" charset="0"/>
              </a:rPr>
              <a:t>we measure the code coverage and the execution time diversity of selected test cases.</a:t>
            </a:r>
            <a:endParaRPr kumimoji="1" lang="en-US" altLang="ja-JP" dirty="0"/>
          </a:p>
        </p:txBody>
      </p:sp>
      <p:sp>
        <p:nvSpPr>
          <p:cNvPr id="4" name="スライド番号プレースホルダー 3"/>
          <p:cNvSpPr>
            <a:spLocks noGrp="1"/>
          </p:cNvSpPr>
          <p:nvPr>
            <p:ph type="sldNum" sz="quarter" idx="5"/>
          </p:nvPr>
        </p:nvSpPr>
        <p:spPr/>
        <p:txBody>
          <a:bodyPr/>
          <a:lstStyle/>
          <a:p>
            <a:pPr>
              <a:defRPr/>
            </a:pPr>
            <a:fld id="{295C607D-E736-418F-B934-5DB6D7645F60}" type="slidenum">
              <a:rPr lang="en-US" altLang="ja-JP" smtClean="0"/>
              <a:pPr>
                <a:defRPr/>
              </a:pPr>
              <a:t>11</a:t>
            </a:fld>
            <a:endParaRPr lang="en-US" altLang="ja-JP"/>
          </a:p>
        </p:txBody>
      </p:sp>
    </p:spTree>
    <p:extLst>
      <p:ext uri="{BB962C8B-B14F-4D97-AF65-F5344CB8AC3E}">
        <p14:creationId xmlns:p14="http://schemas.microsoft.com/office/powerpoint/2010/main" val="280112637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dirty="0"/>
              <a:t>This is the settings of our method.</a:t>
            </a:r>
          </a:p>
          <a:p>
            <a:pPr algn="l"/>
            <a:r>
              <a:rPr lang="en-US" altLang="ja-JP" sz="1800" b="0" i="0" u="none" strike="noStrike" baseline="0" dirty="0">
                <a:latin typeface="NimbusRomNo9L-Regu"/>
              </a:rPr>
              <a:t>The target simulator has sixty classes, five-hundred methods, and twenty-one thousands lines.</a:t>
            </a:r>
          </a:p>
          <a:p>
            <a:pPr algn="l"/>
            <a:r>
              <a:rPr lang="en-US" altLang="ja-JP" sz="1800" b="0" i="0" u="none" strike="noStrike" baseline="0" dirty="0">
                <a:latin typeface="NimbusRomNo9L-Regu"/>
              </a:rPr>
              <a:t>We collect ten days of test cases for the case study, with a maximum of one thousand test cases per day.</a:t>
            </a:r>
          </a:p>
          <a:p>
            <a:pPr algn="l"/>
            <a:r>
              <a:rPr lang="en-US" altLang="ja-JP" sz="1800" b="0" i="0" u="none" strike="noStrike" baseline="0" dirty="0">
                <a:latin typeface="NimbusRomNo9L-Regu"/>
              </a:rPr>
              <a:t>We decided to use </a:t>
            </a:r>
            <a:r>
              <a:rPr lang="en-US" altLang="ja-JP" sz="1800" b="0" i="1" u="none" strike="noStrike" baseline="0" dirty="0">
                <a:latin typeface="CMMI10"/>
              </a:rPr>
              <a:t>k </a:t>
            </a:r>
            <a:r>
              <a:rPr lang="en-US" altLang="ja-JP" sz="1800" b="0" i="0" u="none" strike="noStrike" baseline="0" dirty="0">
                <a:latin typeface="CMR10"/>
              </a:rPr>
              <a:t>= 100 </a:t>
            </a:r>
            <a:r>
              <a:rPr lang="en-US" altLang="ja-JP" sz="1800" b="0" i="0" u="none" strike="noStrike" baseline="0" dirty="0">
                <a:latin typeface="NimbusRomNo9L-Regu"/>
              </a:rPr>
              <a:t>after a discussion with developers.</a:t>
            </a:r>
            <a:endParaRPr kumimoji="1" lang="en-US" altLang="ja-JP" sz="1800" b="0" i="0" u="none" strike="noStrike" baseline="0" dirty="0">
              <a:latin typeface="NimbusRomNo9L-Regu"/>
            </a:endParaRPr>
          </a:p>
          <a:p>
            <a:pPr algn="l"/>
            <a:r>
              <a:rPr lang="en-US" altLang="ja-JP" sz="1800" b="0" i="0" u="none" strike="noStrike" baseline="0" dirty="0">
                <a:latin typeface="NimbusRomNo9L-Regu"/>
              </a:rPr>
              <a:t>We use three baselines. These methods also select 100 test cases.:</a:t>
            </a:r>
          </a:p>
          <a:p>
            <a:pPr algn="l"/>
            <a:r>
              <a:rPr lang="en-US" altLang="ja-JP" sz="1800" b="0" i="0" u="none" strike="noStrike" baseline="0" dirty="0">
                <a:latin typeface="NimbusRomNo9L-Regu"/>
              </a:rPr>
              <a:t>The Boolean-based selection is a variant of our method using a 0-1 vector. It is introduced to evaluate the importance of execution counts. </a:t>
            </a:r>
          </a:p>
          <a:p>
            <a:pPr algn="l"/>
            <a:r>
              <a:rPr lang="en-US" altLang="ja-JP" sz="1800" b="0" i="0" u="none" strike="noStrike" baseline="0" dirty="0">
                <a:latin typeface="NimbusRomNo9L-Regu"/>
              </a:rPr>
              <a:t>In Random selection, we selected test cases chronologically random.</a:t>
            </a:r>
          </a:p>
          <a:p>
            <a:pPr algn="l"/>
            <a:r>
              <a:rPr lang="en-US" altLang="ja-JP" sz="1800" b="0" i="0" u="none" strike="noStrike" baseline="0" dirty="0">
                <a:latin typeface="NimbusRomNo9L-Regu"/>
              </a:rPr>
              <a:t>Component-based selection is the method used by software developers in collaborating company.</a:t>
            </a:r>
          </a:p>
          <a:p>
            <a:pPr algn="l"/>
            <a:r>
              <a:rPr lang="en-US" altLang="ja-JP" sz="1800" b="0" i="0" u="none" strike="noStrike" baseline="0" dirty="0">
                <a:latin typeface="NimbusRomNo9L-Regu"/>
              </a:rPr>
              <a:t>We selected 7 or 8 test cases for each fourteen simulation component.</a:t>
            </a:r>
          </a:p>
        </p:txBody>
      </p:sp>
      <p:sp>
        <p:nvSpPr>
          <p:cNvPr id="4" name="スライド番号プレースホルダー 3"/>
          <p:cNvSpPr>
            <a:spLocks noGrp="1"/>
          </p:cNvSpPr>
          <p:nvPr>
            <p:ph type="sldNum" sz="quarter" idx="5"/>
          </p:nvPr>
        </p:nvSpPr>
        <p:spPr/>
        <p:txBody>
          <a:bodyPr/>
          <a:lstStyle/>
          <a:p>
            <a:pPr>
              <a:defRPr/>
            </a:pPr>
            <a:fld id="{295C607D-E736-418F-B934-5DB6D7645F60}" type="slidenum">
              <a:rPr lang="en-US" altLang="ja-JP" smtClean="0"/>
              <a:pPr>
                <a:defRPr/>
              </a:pPr>
              <a:t>12</a:t>
            </a:fld>
            <a:endParaRPr lang="en-US" altLang="ja-JP"/>
          </a:p>
        </p:txBody>
      </p:sp>
    </p:spTree>
    <p:extLst>
      <p:ext uri="{BB962C8B-B14F-4D97-AF65-F5344CB8AC3E}">
        <p14:creationId xmlns:p14="http://schemas.microsoft.com/office/powerpoint/2010/main" val="173325824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algn="l"/>
            <a:r>
              <a:rPr lang="en-US" altLang="ja-JP" sz="1800" b="0" i="0" u="none" strike="noStrike" baseline="0" dirty="0">
                <a:latin typeface="NimbusRomNo9L-Regu"/>
              </a:rPr>
              <a:t>Then, I’ll show you the result.</a:t>
            </a:r>
          </a:p>
          <a:p>
            <a:pPr algn="l"/>
            <a:r>
              <a:rPr lang="en-US" altLang="ja-JP" sz="1800" b="0" i="0" u="none" strike="noStrike" baseline="0" dirty="0">
                <a:latin typeface="NimbusRomNo9L-Regu"/>
              </a:rPr>
              <a:t>This table shows the relative coverage of each method. This coverage is calculated by selection method coverage divided by all test cases coverage.</a:t>
            </a:r>
          </a:p>
          <a:p>
            <a:pPr marL="0" marR="0" lvl="0" indent="0" algn="l" defTabSz="914400" rtl="0" eaLnBrk="0" fontAlgn="base" latinLnBrk="0" hangingPunct="0">
              <a:lnSpc>
                <a:spcPct val="100000"/>
              </a:lnSpc>
              <a:spcBef>
                <a:spcPct val="30000"/>
              </a:spcBef>
              <a:spcAft>
                <a:spcPct val="0"/>
              </a:spcAft>
              <a:buClrTx/>
              <a:buSzTx/>
              <a:buFontTx/>
              <a:buNone/>
              <a:tabLst/>
              <a:defRPr/>
            </a:pPr>
            <a:r>
              <a:rPr kumimoji="1" lang="en-US" altLang="ja-JP" dirty="0"/>
              <a:t>From this result, we confirm that </a:t>
            </a:r>
            <a:r>
              <a:rPr kumimoji="1" lang="en-US" altLang="ja-JP" sz="1800" b="0" i="0" u="none" strike="noStrike" baseline="0" dirty="0">
                <a:latin typeface="NimbusRomNo9L-Regu"/>
              </a:rPr>
              <a:t>o</a:t>
            </a:r>
            <a:r>
              <a:rPr lang="en-US" altLang="ja-JP" sz="1800" b="0" i="0" u="none" strike="noStrike" baseline="0" dirty="0">
                <a:latin typeface="NimbusRomNo9L-Regu"/>
              </a:rPr>
              <a:t>ur clustering-based method and the Boolean-based method outperform other baselines. </a:t>
            </a:r>
            <a:r>
              <a:rPr lang="en-US" altLang="ja-JP" sz="1800" dirty="0">
                <a:solidFill>
                  <a:schemeClr val="tx1"/>
                </a:solidFill>
                <a:latin typeface="Arial Rounded MT Bold" panose="020F0704030504030204" pitchFamily="34" charset="0"/>
              </a:rPr>
              <a:t>W</a:t>
            </a:r>
            <a:r>
              <a:rPr kumimoji="1" lang="en-US" altLang="ja-JP" sz="1800" dirty="0">
                <a:solidFill>
                  <a:schemeClr val="tx1"/>
                </a:solidFill>
                <a:latin typeface="Arial Rounded MT Bold" panose="020F0704030504030204" pitchFamily="34" charset="0"/>
              </a:rPr>
              <a:t>e can select test cases that cover different execution using the runtime information.</a:t>
            </a:r>
            <a:endParaRPr kumimoji="1" lang="ja-JP" altLang="en-US" sz="1800" dirty="0">
              <a:solidFill>
                <a:schemeClr val="tx1"/>
              </a:solidFill>
              <a:latin typeface="Arial Rounded MT Bold" panose="020F0704030504030204" pitchFamily="34" charset="0"/>
            </a:endParaRPr>
          </a:p>
          <a:p>
            <a:pPr algn="l"/>
            <a:endParaRPr kumimoji="1" lang="en-US" altLang="ja-JP" dirty="0"/>
          </a:p>
        </p:txBody>
      </p:sp>
      <p:sp>
        <p:nvSpPr>
          <p:cNvPr id="4" name="スライド番号プレースホルダー 3"/>
          <p:cNvSpPr>
            <a:spLocks noGrp="1"/>
          </p:cNvSpPr>
          <p:nvPr>
            <p:ph type="sldNum" sz="quarter" idx="5"/>
          </p:nvPr>
        </p:nvSpPr>
        <p:spPr/>
        <p:txBody>
          <a:bodyPr/>
          <a:lstStyle/>
          <a:p>
            <a:pPr>
              <a:defRPr/>
            </a:pPr>
            <a:fld id="{295C607D-E736-418F-B934-5DB6D7645F60}" type="slidenum">
              <a:rPr lang="en-US" altLang="ja-JP" smtClean="0"/>
              <a:pPr>
                <a:defRPr/>
              </a:pPr>
              <a:t>13</a:t>
            </a:fld>
            <a:endParaRPr lang="en-US" altLang="ja-JP"/>
          </a:p>
        </p:txBody>
      </p:sp>
    </p:spTree>
    <p:extLst>
      <p:ext uri="{BB962C8B-B14F-4D97-AF65-F5344CB8AC3E}">
        <p14:creationId xmlns:p14="http://schemas.microsoft.com/office/powerpoint/2010/main" val="45139790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lvl="0" indent="0" algn="just" defTabSz="914400" rtl="0" eaLnBrk="0" fontAlgn="base" latinLnBrk="0" hangingPunct="0">
              <a:lnSpc>
                <a:spcPct val="100000"/>
              </a:lnSpc>
              <a:spcBef>
                <a:spcPct val="30000"/>
              </a:spcBef>
              <a:spcAft>
                <a:spcPct val="0"/>
              </a:spcAft>
              <a:buClrTx/>
              <a:buSzTx/>
              <a:buFontTx/>
              <a:buNone/>
              <a:tabLst/>
              <a:defRPr/>
            </a:pPr>
            <a:r>
              <a:rPr kumimoji="1" lang="en-US" altLang="ja-JP" dirty="0"/>
              <a:t>This is a result of the execution time diversity excluding outliers.</a:t>
            </a:r>
          </a:p>
          <a:p>
            <a:endParaRPr kumimoji="1" lang="en-US" altLang="ja-JP" dirty="0"/>
          </a:p>
        </p:txBody>
      </p:sp>
      <p:sp>
        <p:nvSpPr>
          <p:cNvPr id="4" name="スライド番号プレースホルダー 3"/>
          <p:cNvSpPr>
            <a:spLocks noGrp="1"/>
          </p:cNvSpPr>
          <p:nvPr>
            <p:ph type="sldNum" sz="quarter" idx="5"/>
          </p:nvPr>
        </p:nvSpPr>
        <p:spPr/>
        <p:txBody>
          <a:bodyPr/>
          <a:lstStyle/>
          <a:p>
            <a:pPr>
              <a:defRPr/>
            </a:pPr>
            <a:fld id="{295C607D-E736-418F-B934-5DB6D7645F60}" type="slidenum">
              <a:rPr lang="en-US" altLang="ja-JP" smtClean="0"/>
              <a:pPr>
                <a:defRPr/>
              </a:pPr>
              <a:t>14</a:t>
            </a:fld>
            <a:endParaRPr lang="en-US" altLang="ja-JP"/>
          </a:p>
        </p:txBody>
      </p:sp>
    </p:spTree>
    <p:extLst>
      <p:ext uri="{BB962C8B-B14F-4D97-AF65-F5344CB8AC3E}">
        <p14:creationId xmlns:p14="http://schemas.microsoft.com/office/powerpoint/2010/main" val="90355149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dirty="0"/>
              <a:t>Especially focusing on the median, our method and the Random selection resulted in similar distributions to the all distribution. </a:t>
            </a:r>
          </a:p>
          <a:p>
            <a:r>
              <a:rPr kumimoji="1" lang="en-US" altLang="ja-JP" dirty="0"/>
              <a:t>On the other hand, Boolean-based method and the Component-based method resulted in different distributions from the all distribution. </a:t>
            </a:r>
          </a:p>
          <a:p>
            <a:r>
              <a:rPr kumimoji="1" lang="en-US" altLang="ja-JP" dirty="0"/>
              <a:t>By using the information of instruction execution count, we could distinguish complex execution from simple execution. Thus we achieved the execution time diversity by considering the execution count.</a:t>
            </a:r>
          </a:p>
          <a:p>
            <a:endParaRPr kumimoji="1" lang="en-US" altLang="ja-JP" b="1" dirty="0"/>
          </a:p>
        </p:txBody>
      </p:sp>
      <p:sp>
        <p:nvSpPr>
          <p:cNvPr id="4" name="スライド番号プレースホルダー 3"/>
          <p:cNvSpPr>
            <a:spLocks noGrp="1"/>
          </p:cNvSpPr>
          <p:nvPr>
            <p:ph type="sldNum" sz="quarter" idx="5"/>
          </p:nvPr>
        </p:nvSpPr>
        <p:spPr/>
        <p:txBody>
          <a:bodyPr/>
          <a:lstStyle/>
          <a:p>
            <a:pPr>
              <a:defRPr/>
            </a:pPr>
            <a:fld id="{295C607D-E736-418F-B934-5DB6D7645F60}" type="slidenum">
              <a:rPr lang="en-US" altLang="ja-JP" smtClean="0"/>
              <a:pPr>
                <a:defRPr/>
              </a:pPr>
              <a:t>15</a:t>
            </a:fld>
            <a:endParaRPr lang="en-US" altLang="ja-JP"/>
          </a:p>
        </p:txBody>
      </p:sp>
    </p:spTree>
    <p:extLst>
      <p:ext uri="{BB962C8B-B14F-4D97-AF65-F5344CB8AC3E}">
        <p14:creationId xmlns:p14="http://schemas.microsoft.com/office/powerpoint/2010/main" val="278885175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algn="l"/>
            <a:r>
              <a:rPr lang="en-US" altLang="ja-JP" sz="1800" b="0" i="0" u="none" strike="noStrike" baseline="0" dirty="0">
                <a:latin typeface="NimbusRomNo9L-Regu"/>
              </a:rPr>
              <a:t>At last, we </a:t>
            </a:r>
            <a:r>
              <a:rPr lang="en-US" altLang="ja-JP" sz="1800" b="0" i="0" u="none" strike="noStrike" baseline="0">
                <a:latin typeface="NimbusRomNo9L-Regu"/>
              </a:rPr>
              <a:t>conduct a field </a:t>
            </a:r>
            <a:r>
              <a:rPr lang="en-US" altLang="ja-JP" sz="1800" b="0" i="0" u="none" strike="noStrike" baseline="0" dirty="0">
                <a:latin typeface="NimbusRomNo9L-Regu"/>
              </a:rPr>
              <a:t>experiment. </a:t>
            </a:r>
          </a:p>
          <a:p>
            <a:pPr algn="l"/>
            <a:r>
              <a:rPr lang="en-US" altLang="ja-JP" sz="1800" b="0" i="0" u="none" strike="noStrike" baseline="0" dirty="0">
                <a:latin typeface="NimbusRomNo9L-Regu"/>
              </a:rPr>
              <a:t>Based on the case study results, our collaborating company’s developers decided to use our method for their dependency update activity. </a:t>
            </a:r>
          </a:p>
          <a:p>
            <a:pPr algn="l"/>
            <a:r>
              <a:rPr lang="en-US" altLang="ja-JP" sz="1800" b="0" i="0" u="none" strike="noStrike" baseline="0" dirty="0">
                <a:latin typeface="NimbusRomNo9L-Regu"/>
              </a:rPr>
              <a:t>They decided to update their JDK from 11 to JDK 17 and tested their simulator using our selected test cases.</a:t>
            </a:r>
          </a:p>
        </p:txBody>
      </p:sp>
      <p:sp>
        <p:nvSpPr>
          <p:cNvPr id="4" name="スライド番号プレースホルダー 3"/>
          <p:cNvSpPr>
            <a:spLocks noGrp="1"/>
          </p:cNvSpPr>
          <p:nvPr>
            <p:ph type="sldNum" sz="quarter" idx="5"/>
          </p:nvPr>
        </p:nvSpPr>
        <p:spPr/>
        <p:txBody>
          <a:bodyPr/>
          <a:lstStyle/>
          <a:p>
            <a:pPr>
              <a:defRPr/>
            </a:pPr>
            <a:fld id="{295C607D-E736-418F-B934-5DB6D7645F60}" type="slidenum">
              <a:rPr lang="en-US" altLang="ja-JP" smtClean="0"/>
              <a:pPr>
                <a:defRPr/>
              </a:pPr>
              <a:t>16</a:t>
            </a:fld>
            <a:endParaRPr lang="en-US" altLang="ja-JP"/>
          </a:p>
        </p:txBody>
      </p:sp>
    </p:spTree>
    <p:extLst>
      <p:ext uri="{BB962C8B-B14F-4D97-AF65-F5344CB8AC3E}">
        <p14:creationId xmlns:p14="http://schemas.microsoft.com/office/powerpoint/2010/main" val="24542643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algn="l"/>
            <a:r>
              <a:rPr lang="en-US" altLang="ja-JP" sz="1800" b="0" i="0" u="none" strike="noStrike" baseline="0" dirty="0">
                <a:latin typeface="NimbusRomNo9L-Regu"/>
              </a:rPr>
              <a:t>In this experiment, </a:t>
            </a:r>
            <a:r>
              <a:rPr lang="en-US" altLang="ja-JP" sz="1800" b="0" i="1" u="none" strike="noStrike" baseline="0" dirty="0">
                <a:latin typeface="NimbusRomNo9L-ReguItal"/>
              </a:rPr>
              <a:t>our selected test cases did not find any incompatibilities. However, the simulator is working without failure for six months until now. </a:t>
            </a:r>
          </a:p>
          <a:p>
            <a:pPr algn="l"/>
            <a:r>
              <a:rPr lang="en-US" altLang="ja-JP" sz="1800" b="0" i="1" u="none" strike="noStrike" baseline="0" dirty="0">
                <a:latin typeface="NimbusRomNo9L-ReguItal"/>
              </a:rPr>
              <a:t>Developers commented that the execution time was short enough that it did not affect the execution of the simulator. They considered that these selected test cases contained various coverage and execution times , which are better than those of their previous method.</a:t>
            </a:r>
            <a:endParaRPr kumimoji="1" lang="en-US" altLang="ja-JP" dirty="0"/>
          </a:p>
          <a:p>
            <a:pPr algn="l"/>
            <a:r>
              <a:rPr kumimoji="1" lang="en-US" altLang="ja-JP" dirty="0"/>
              <a:t>From this comment, we conclude that our test case selection method is useful for selecting the representative test cases from a large number of test cases.</a:t>
            </a:r>
          </a:p>
        </p:txBody>
      </p:sp>
      <p:sp>
        <p:nvSpPr>
          <p:cNvPr id="4" name="スライド番号プレースホルダー 3"/>
          <p:cNvSpPr>
            <a:spLocks noGrp="1"/>
          </p:cNvSpPr>
          <p:nvPr>
            <p:ph type="sldNum" sz="quarter" idx="5"/>
          </p:nvPr>
        </p:nvSpPr>
        <p:spPr/>
        <p:txBody>
          <a:bodyPr/>
          <a:lstStyle/>
          <a:p>
            <a:pPr>
              <a:defRPr/>
            </a:pPr>
            <a:fld id="{295C607D-E736-418F-B934-5DB6D7645F60}" type="slidenum">
              <a:rPr lang="en-US" altLang="ja-JP" smtClean="0"/>
              <a:pPr>
                <a:defRPr/>
              </a:pPr>
              <a:t>17</a:t>
            </a:fld>
            <a:endParaRPr lang="en-US" altLang="ja-JP"/>
          </a:p>
        </p:txBody>
      </p:sp>
    </p:spTree>
    <p:extLst>
      <p:ext uri="{BB962C8B-B14F-4D97-AF65-F5344CB8AC3E}">
        <p14:creationId xmlns:p14="http://schemas.microsoft.com/office/powerpoint/2010/main" val="12647914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kumimoji="1" lang="en-US" altLang="ja-JP" sz="3600" dirty="0"/>
              <a:t>I summarize the presentation. We report the current test case selection practice for industrial simulat</a:t>
            </a:r>
            <a:r>
              <a:rPr lang="en-US" altLang="ja-JP" sz="3600" dirty="0"/>
              <a:t>or and show the usefulness of our runtime-information-based approach.</a:t>
            </a:r>
            <a:r>
              <a:rPr kumimoji="1" lang="en-US" altLang="ja-JP" sz="3600" dirty="0"/>
              <a:t> </a:t>
            </a:r>
          </a:p>
          <a:p>
            <a:pPr marL="0" marR="0" lvl="0" indent="0" algn="l" defTabSz="914400" rtl="0" eaLnBrk="0" fontAlgn="base" latinLnBrk="0" hangingPunct="0">
              <a:lnSpc>
                <a:spcPct val="100000"/>
              </a:lnSpc>
              <a:spcBef>
                <a:spcPct val="30000"/>
              </a:spcBef>
              <a:spcAft>
                <a:spcPct val="0"/>
              </a:spcAft>
              <a:buClrTx/>
              <a:buSzTx/>
              <a:buFontTx/>
              <a:buNone/>
              <a:tabLst/>
              <a:defRPr/>
            </a:pPr>
            <a:r>
              <a:rPr kumimoji="1" lang="en-US" altLang="ja-JP" sz="3600" b="0" i="0" u="none" strike="noStrike" baseline="0" dirty="0">
                <a:latin typeface="NimbusRomNo9L-Regu"/>
              </a:rPr>
              <a:t>From this collaboration, </a:t>
            </a:r>
            <a:r>
              <a:rPr kumimoji="1" lang="en-US" altLang="ja-JP" sz="1800" b="0" i="0" u="none" strike="noStrike" baseline="0" dirty="0">
                <a:latin typeface="NimbusRomNo9L-Regu"/>
              </a:rPr>
              <a:t>w</a:t>
            </a:r>
            <a:r>
              <a:rPr lang="en-US" altLang="ja-JP" sz="1800" b="0" i="0" u="none" strike="noStrike" baseline="0" dirty="0">
                <a:latin typeface="NimbusRomNo9L-Regu"/>
              </a:rPr>
              <a:t>e found that software developers in the company used a very small number of test cases to quickly check the impact of dependency updates, even though they had a sufficient number of test cases.</a:t>
            </a:r>
          </a:p>
          <a:p>
            <a:pPr algn="l"/>
            <a:r>
              <a:rPr kumimoji="1" lang="en-US" altLang="ja-JP" dirty="0"/>
              <a:t>For Future work, we would like to select</a:t>
            </a:r>
            <a:r>
              <a:rPr lang="ja-JP" altLang="en-US" dirty="0"/>
              <a:t> </a:t>
            </a:r>
            <a:r>
              <a:rPr kumimoji="1" lang="en-US" altLang="ja-JP" dirty="0"/>
              <a:t>test cases having various execution paths from all recorded test cases in a practical time by </a:t>
            </a:r>
            <a:r>
              <a:rPr kumimoji="1" lang="en-US" altLang="ja-JP" dirty="0">
                <a:solidFill>
                  <a:schemeClr val="tx1"/>
                </a:solidFill>
              </a:rPr>
              <a:t>c</a:t>
            </a:r>
            <a:r>
              <a:rPr lang="en-US" altLang="ja-JP" dirty="0">
                <a:solidFill>
                  <a:schemeClr val="tx1"/>
                </a:solidFill>
              </a:rPr>
              <a:t>ombining our method with the Component-based selection.</a:t>
            </a:r>
          </a:p>
        </p:txBody>
      </p:sp>
      <p:sp>
        <p:nvSpPr>
          <p:cNvPr id="4" name="スライド番号プレースホルダー 3"/>
          <p:cNvSpPr>
            <a:spLocks noGrp="1"/>
          </p:cNvSpPr>
          <p:nvPr>
            <p:ph type="sldNum" sz="quarter" idx="5"/>
          </p:nvPr>
        </p:nvSpPr>
        <p:spPr/>
        <p:txBody>
          <a:bodyPr/>
          <a:lstStyle/>
          <a:p>
            <a:pPr>
              <a:defRPr/>
            </a:pPr>
            <a:fld id="{295C607D-E736-418F-B934-5DB6D7645F60}" type="slidenum">
              <a:rPr lang="en-US" altLang="ja-JP" smtClean="0"/>
              <a:pPr>
                <a:defRPr/>
              </a:pPr>
              <a:t>18</a:t>
            </a:fld>
            <a:endParaRPr lang="en-US" altLang="ja-JP"/>
          </a:p>
        </p:txBody>
      </p:sp>
    </p:spTree>
    <p:extLst>
      <p:ext uri="{BB962C8B-B14F-4D97-AF65-F5344CB8AC3E}">
        <p14:creationId xmlns:p14="http://schemas.microsoft.com/office/powerpoint/2010/main" val="179385952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en-US" altLang="ja-JP" dirty="0"/>
          </a:p>
        </p:txBody>
      </p:sp>
      <p:sp>
        <p:nvSpPr>
          <p:cNvPr id="4" name="スライド番号プレースホルダー 3"/>
          <p:cNvSpPr>
            <a:spLocks noGrp="1"/>
          </p:cNvSpPr>
          <p:nvPr>
            <p:ph type="sldNum" sz="quarter" idx="5"/>
          </p:nvPr>
        </p:nvSpPr>
        <p:spPr/>
        <p:txBody>
          <a:bodyPr/>
          <a:lstStyle/>
          <a:p>
            <a:pPr>
              <a:defRPr/>
            </a:pPr>
            <a:fld id="{295C607D-E736-418F-B934-5DB6D7645F60}" type="slidenum">
              <a:rPr lang="en-US" altLang="ja-JP" smtClean="0"/>
              <a:pPr>
                <a:defRPr/>
              </a:pPr>
              <a:t>19</a:t>
            </a:fld>
            <a:endParaRPr lang="en-US" altLang="ja-JP"/>
          </a:p>
        </p:txBody>
      </p:sp>
    </p:spTree>
    <p:extLst>
      <p:ext uri="{BB962C8B-B14F-4D97-AF65-F5344CB8AC3E}">
        <p14:creationId xmlns:p14="http://schemas.microsoft.com/office/powerpoint/2010/main" val="66500669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dirty="0"/>
              <a:t>First, I will explain our case study target, Industrial Simulator.</a:t>
            </a:r>
          </a:p>
          <a:p>
            <a:pPr marL="0" marR="0" lvl="0" indent="0" algn="just" defTabSz="914400" rtl="0" eaLnBrk="0" fontAlgn="base" latinLnBrk="0" hangingPunct="0">
              <a:lnSpc>
                <a:spcPct val="100000"/>
              </a:lnSpc>
              <a:spcBef>
                <a:spcPct val="30000"/>
              </a:spcBef>
              <a:spcAft>
                <a:spcPct val="0"/>
              </a:spcAft>
              <a:buClrTx/>
              <a:buSzTx/>
              <a:buFontTx/>
              <a:buNone/>
              <a:tabLst/>
              <a:defRPr/>
            </a:pPr>
            <a:r>
              <a:rPr kumimoji="1" lang="en-US" altLang="ja-JP" dirty="0"/>
              <a:t>Our collaborating company, DAIKIN Industries develops and maintains a simulator for air conditioner design.</a:t>
            </a:r>
          </a:p>
          <a:p>
            <a:pPr algn="l"/>
            <a:r>
              <a:rPr lang="en-US" altLang="ja-JP" dirty="0"/>
              <a:t>This simulator is frequently used to simulate </a:t>
            </a:r>
            <a:r>
              <a:rPr kumimoji="1" lang="en-US" altLang="ja-JP" dirty="0"/>
              <a:t>thermodynamic and fluid mechanic.</a:t>
            </a:r>
          </a:p>
          <a:p>
            <a:pPr marL="0" marR="0" lvl="0" indent="0" algn="l" defTabSz="914400" rtl="0" eaLnBrk="0" fontAlgn="base" latinLnBrk="0" hangingPunct="0">
              <a:lnSpc>
                <a:spcPct val="100000"/>
              </a:lnSpc>
              <a:spcBef>
                <a:spcPct val="30000"/>
              </a:spcBef>
              <a:spcAft>
                <a:spcPct val="0"/>
              </a:spcAft>
              <a:buClrTx/>
              <a:buSzTx/>
              <a:buFontTx/>
              <a:buNone/>
              <a:tabLst/>
              <a:defRPr/>
            </a:pPr>
            <a:r>
              <a:rPr kumimoji="1" lang="en-US" altLang="ja-JP" dirty="0"/>
              <a:t>Users send </a:t>
            </a:r>
            <a:r>
              <a:rPr kumimoji="1" lang="en-US" altLang="ja-JP" sz="1200" spc="-1" dirty="0">
                <a:solidFill>
                  <a:srgbClr val="000000"/>
                </a:solidFill>
                <a:latin typeface="Arial Rounded MT Bold" panose="020F0704030504030204" pitchFamily="34" charset="0"/>
                <a:ea typeface="ＭＳ Ｐゴシック" panose="020B0600070205080204" pitchFamily="50" charset="-128"/>
              </a:rPr>
              <a:t>c</a:t>
            </a:r>
            <a:r>
              <a:rPr lang="en-US" altLang="ja-JP" sz="1200" spc="-1" dirty="0">
                <a:solidFill>
                  <a:srgbClr val="000000"/>
                </a:solidFill>
                <a:latin typeface="Arial Rounded MT Bold" panose="020F0704030504030204" pitchFamily="34" charset="0"/>
                <a:ea typeface="ＭＳ Ｐゴシック" panose="020B0600070205080204" pitchFamily="50" charset="-128"/>
              </a:rPr>
              <a:t>alculation conditions to the simulator and receive the simulation’s output, which includes Thermal </a:t>
            </a:r>
            <a:r>
              <a:rPr lang="en-US" altLang="ja-JP" b="0" i="0" dirty="0">
                <a:effectLst/>
                <a:latin typeface="Times New Roman" panose="02020603050405020304" pitchFamily="18" charset="0"/>
              </a:rPr>
              <a:t>efficiency of the structure. </a:t>
            </a:r>
          </a:p>
          <a:p>
            <a:endParaRPr kumimoji="1" lang="en-US" altLang="ja-JP" dirty="0"/>
          </a:p>
        </p:txBody>
      </p:sp>
      <p:sp>
        <p:nvSpPr>
          <p:cNvPr id="4" name="スライド番号プレースホルダー 3"/>
          <p:cNvSpPr>
            <a:spLocks noGrp="1"/>
          </p:cNvSpPr>
          <p:nvPr>
            <p:ph type="sldNum" sz="quarter" idx="5"/>
          </p:nvPr>
        </p:nvSpPr>
        <p:spPr/>
        <p:txBody>
          <a:bodyPr/>
          <a:lstStyle/>
          <a:p>
            <a:pPr>
              <a:defRPr/>
            </a:pPr>
            <a:fld id="{295C607D-E736-418F-B934-5DB6D7645F60}" type="slidenum">
              <a:rPr lang="en-US" altLang="ja-JP" smtClean="0"/>
              <a:pPr>
                <a:defRPr/>
              </a:pPr>
              <a:t>2</a:t>
            </a:fld>
            <a:endParaRPr lang="en-US" altLang="ja-JP"/>
          </a:p>
        </p:txBody>
      </p:sp>
    </p:spTree>
    <p:extLst>
      <p:ext uri="{BB962C8B-B14F-4D97-AF65-F5344CB8AC3E}">
        <p14:creationId xmlns:p14="http://schemas.microsoft.com/office/powerpoint/2010/main" val="4171944524"/>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en-US" altLang="ja-JP" dirty="0"/>
          </a:p>
        </p:txBody>
      </p:sp>
      <p:sp>
        <p:nvSpPr>
          <p:cNvPr id="4" name="スライド番号プレースホルダー 3"/>
          <p:cNvSpPr>
            <a:spLocks noGrp="1"/>
          </p:cNvSpPr>
          <p:nvPr>
            <p:ph type="sldNum" sz="quarter" idx="5"/>
          </p:nvPr>
        </p:nvSpPr>
        <p:spPr/>
        <p:txBody>
          <a:bodyPr/>
          <a:lstStyle/>
          <a:p>
            <a:pPr>
              <a:defRPr/>
            </a:pPr>
            <a:fld id="{295C607D-E736-418F-B934-5DB6D7645F60}" type="slidenum">
              <a:rPr lang="en-US" altLang="ja-JP" smtClean="0"/>
              <a:pPr>
                <a:defRPr/>
              </a:pPr>
              <a:t>20</a:t>
            </a:fld>
            <a:endParaRPr lang="en-US" altLang="ja-JP"/>
          </a:p>
        </p:txBody>
      </p:sp>
    </p:spTree>
    <p:extLst>
      <p:ext uri="{BB962C8B-B14F-4D97-AF65-F5344CB8AC3E}">
        <p14:creationId xmlns:p14="http://schemas.microsoft.com/office/powerpoint/2010/main" val="4211918168"/>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en-US" altLang="ja-JP" dirty="0"/>
          </a:p>
        </p:txBody>
      </p:sp>
      <p:sp>
        <p:nvSpPr>
          <p:cNvPr id="4" name="スライド番号プレースホルダー 3"/>
          <p:cNvSpPr>
            <a:spLocks noGrp="1"/>
          </p:cNvSpPr>
          <p:nvPr>
            <p:ph type="sldNum" sz="quarter" idx="5"/>
          </p:nvPr>
        </p:nvSpPr>
        <p:spPr/>
        <p:txBody>
          <a:bodyPr/>
          <a:lstStyle/>
          <a:p>
            <a:pPr>
              <a:defRPr/>
            </a:pPr>
            <a:fld id="{295C607D-E736-418F-B934-5DB6D7645F60}" type="slidenum">
              <a:rPr lang="en-US" altLang="ja-JP" smtClean="0"/>
              <a:pPr>
                <a:defRPr/>
              </a:pPr>
              <a:t>21</a:t>
            </a:fld>
            <a:endParaRPr lang="en-US" altLang="ja-JP"/>
          </a:p>
        </p:txBody>
      </p:sp>
    </p:spTree>
    <p:extLst>
      <p:ext uri="{BB962C8B-B14F-4D97-AF65-F5344CB8AC3E}">
        <p14:creationId xmlns:p14="http://schemas.microsoft.com/office/powerpoint/2010/main" val="338817089"/>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algn="l"/>
            <a:r>
              <a:rPr lang="en-US" altLang="ja-JP" b="0" i="0" dirty="0">
                <a:effectLst/>
                <a:latin typeface="Times New Roman" panose="02020603050405020304" pitchFamily="18" charset="0"/>
              </a:rPr>
              <a:t>In </a:t>
            </a:r>
            <a:r>
              <a:rPr lang="en-US" altLang="ja-JP" b="0" i="0" dirty="0" err="1">
                <a:effectLst/>
                <a:latin typeface="Times New Roman" panose="02020603050405020304" pitchFamily="18" charset="0"/>
              </a:rPr>
              <a:t>StepII</a:t>
            </a:r>
            <a:r>
              <a:rPr lang="en-US" altLang="ja-JP" b="0" i="0" dirty="0">
                <a:effectLst/>
                <a:latin typeface="Times New Roman" panose="02020603050405020304" pitchFamily="18" charset="0"/>
              </a:rPr>
              <a:t>, We classify vectors obtained from Step </a:t>
            </a:r>
            <a:r>
              <a:rPr lang="en-US" altLang="ja-JP" b="0" i="0" dirty="0">
                <a:effectLst/>
                <a:latin typeface="Courier New" panose="02070309020205020404" pitchFamily="49" charset="0"/>
              </a:rPr>
              <a:t>I </a:t>
            </a:r>
            <a:r>
              <a:rPr lang="en-US" altLang="ja-JP" b="0" i="0" dirty="0">
                <a:effectLst/>
                <a:latin typeface="Times New Roman" panose="02020603050405020304" pitchFamily="18" charset="0"/>
              </a:rPr>
              <a:t>into groups</a:t>
            </a:r>
            <a:br>
              <a:rPr lang="en-US" altLang="ja-JP" dirty="0"/>
            </a:br>
            <a:r>
              <a:rPr lang="en-US" altLang="ja-JP" b="0" i="0" dirty="0">
                <a:effectLst/>
                <a:latin typeface="Times New Roman" panose="02020603050405020304" pitchFamily="18" charset="0"/>
              </a:rPr>
              <a:t>using the </a:t>
            </a:r>
            <a:r>
              <a:rPr lang="en-US" altLang="ja-JP" b="0" i="0" dirty="0">
                <a:effectLst/>
                <a:latin typeface="Courier New" panose="02070309020205020404" pitchFamily="49" charset="0"/>
              </a:rPr>
              <a:t>k</a:t>
            </a:r>
            <a:r>
              <a:rPr lang="en-US" altLang="ja-JP" b="0" i="0" dirty="0">
                <a:effectLst/>
                <a:latin typeface="Times New Roman" panose="02020603050405020304" pitchFamily="18" charset="0"/>
              </a:rPr>
              <a:t>-means clustering method. We adopt the </a:t>
            </a:r>
            <a:r>
              <a:rPr lang="en-US" altLang="ja-JP" b="0" i="0" dirty="0">
                <a:effectLst/>
                <a:latin typeface="Courier New" panose="02070309020205020404" pitchFamily="49" charset="0"/>
              </a:rPr>
              <a:t>k</a:t>
            </a:r>
            <a:r>
              <a:rPr lang="en-US" altLang="ja-JP" b="0" i="0" dirty="0">
                <a:effectLst/>
                <a:latin typeface="Times New Roman" panose="02020603050405020304" pitchFamily="18" charset="0"/>
              </a:rPr>
              <a:t>-means</a:t>
            </a:r>
            <a:br>
              <a:rPr lang="en-US" altLang="ja-JP" dirty="0"/>
            </a:br>
            <a:r>
              <a:rPr lang="en-US" altLang="ja-JP" b="0" i="0" dirty="0">
                <a:effectLst/>
                <a:latin typeface="Times New Roman" panose="02020603050405020304" pitchFamily="18" charset="0"/>
              </a:rPr>
              <a:t>method simply because users can specify the number of</a:t>
            </a:r>
            <a:br>
              <a:rPr lang="en-US" altLang="ja-JP" dirty="0"/>
            </a:br>
            <a:r>
              <a:rPr lang="en-US" altLang="ja-JP" b="0" i="0" dirty="0">
                <a:effectLst/>
                <a:latin typeface="Times New Roman" panose="02020603050405020304" pitchFamily="18" charset="0"/>
              </a:rPr>
              <a:t>test cases to be selected according to their time budget. In</a:t>
            </a:r>
            <a:br>
              <a:rPr lang="en-US" altLang="ja-JP" dirty="0"/>
            </a:br>
            <a:r>
              <a:rPr lang="en-US" altLang="ja-JP" b="0" i="0" dirty="0">
                <a:effectLst/>
                <a:latin typeface="Times New Roman" panose="02020603050405020304" pitchFamily="18" charset="0"/>
              </a:rPr>
              <a:t>addition, the </a:t>
            </a:r>
            <a:r>
              <a:rPr lang="en-US" altLang="ja-JP" b="0" i="0" dirty="0">
                <a:effectLst/>
                <a:latin typeface="Courier New" panose="02070309020205020404" pitchFamily="49" charset="0"/>
              </a:rPr>
              <a:t>k</a:t>
            </a:r>
            <a:r>
              <a:rPr lang="en-US" altLang="ja-JP" b="0" i="0" dirty="0">
                <a:effectLst/>
                <a:latin typeface="Times New Roman" panose="02020603050405020304" pitchFamily="18" charset="0"/>
              </a:rPr>
              <a:t>-means method is less computational complexity</a:t>
            </a:r>
            <a:br>
              <a:rPr lang="en-US" altLang="ja-JP" dirty="0"/>
            </a:br>
            <a:r>
              <a:rPr lang="en-US" altLang="ja-JP" b="0" i="0" dirty="0">
                <a:effectLst/>
                <a:latin typeface="Times New Roman" panose="02020603050405020304" pitchFamily="18" charset="0"/>
              </a:rPr>
              <a:t>than hierarchical clustering. We use Euclidean distance when</a:t>
            </a:r>
            <a:br>
              <a:rPr lang="en-US" altLang="ja-JP" dirty="0"/>
            </a:br>
            <a:r>
              <a:rPr lang="en-US" altLang="ja-JP" b="0" i="0" dirty="0">
                <a:effectLst/>
                <a:latin typeface="Times New Roman" panose="02020603050405020304" pitchFamily="18" charset="0"/>
              </a:rPr>
              <a:t>measuring between vectors. The distance distinguishes a short</a:t>
            </a:r>
            <a:br>
              <a:rPr lang="en-US" altLang="ja-JP" dirty="0"/>
            </a:br>
            <a:r>
              <a:rPr lang="en-US" altLang="ja-JP" b="0" i="0" dirty="0">
                <a:effectLst/>
                <a:latin typeface="Times New Roman" panose="02020603050405020304" pitchFamily="18" charset="0"/>
              </a:rPr>
              <a:t>simulation from a long simulation even if they use the same</a:t>
            </a:r>
            <a:br>
              <a:rPr lang="en-US" altLang="ja-JP" dirty="0"/>
            </a:br>
            <a:r>
              <a:rPr lang="en-US" altLang="ja-JP" b="0" i="0" dirty="0">
                <a:effectLst/>
                <a:latin typeface="Times New Roman" panose="02020603050405020304" pitchFamily="18" charset="0"/>
              </a:rPr>
              <a:t>set of instructions.</a:t>
            </a:r>
            <a:br>
              <a:rPr lang="en-US" altLang="ja-JP" dirty="0"/>
            </a:br>
            <a:r>
              <a:rPr lang="en-US" altLang="ja-JP" b="0" i="0" dirty="0">
                <a:effectLst/>
                <a:latin typeface="Times New Roman" panose="02020603050405020304" pitchFamily="18" charset="0"/>
              </a:rPr>
              <a:t>After clustering, we select the oldest test case from each</a:t>
            </a:r>
            <a:br>
              <a:rPr lang="en-US" altLang="ja-JP" dirty="0"/>
            </a:br>
            <a:r>
              <a:rPr lang="en-US" altLang="ja-JP" b="0" i="0" dirty="0">
                <a:effectLst/>
                <a:latin typeface="Times New Roman" panose="02020603050405020304" pitchFamily="18" charset="0"/>
              </a:rPr>
              <a:t>cluster as the representative test cases because they are the</a:t>
            </a:r>
            <a:br>
              <a:rPr lang="en-US" altLang="ja-JP" dirty="0"/>
            </a:br>
            <a:r>
              <a:rPr lang="en-US" altLang="ja-JP" b="0" i="0" dirty="0">
                <a:effectLst/>
                <a:latin typeface="Times New Roman" panose="02020603050405020304" pitchFamily="18" charset="0"/>
              </a:rPr>
              <a:t>first test cases that triggered new behaviors of the simulator.</a:t>
            </a:r>
            <a:endParaRPr kumimoji="1" lang="en-US" altLang="ja-JP" dirty="0"/>
          </a:p>
        </p:txBody>
      </p:sp>
      <p:sp>
        <p:nvSpPr>
          <p:cNvPr id="4" name="スライド番号プレースホルダー 3"/>
          <p:cNvSpPr>
            <a:spLocks noGrp="1"/>
          </p:cNvSpPr>
          <p:nvPr>
            <p:ph type="sldNum" sz="quarter" idx="5"/>
          </p:nvPr>
        </p:nvSpPr>
        <p:spPr/>
        <p:txBody>
          <a:bodyPr/>
          <a:lstStyle/>
          <a:p>
            <a:pPr>
              <a:defRPr/>
            </a:pPr>
            <a:fld id="{295C607D-E736-418F-B934-5DB6D7645F60}" type="slidenum">
              <a:rPr lang="en-US" altLang="ja-JP" smtClean="0"/>
              <a:pPr>
                <a:defRPr/>
              </a:pPr>
              <a:t>22</a:t>
            </a:fld>
            <a:endParaRPr lang="en-US" altLang="ja-JP"/>
          </a:p>
        </p:txBody>
      </p:sp>
    </p:spTree>
    <p:extLst>
      <p:ext uri="{BB962C8B-B14F-4D97-AF65-F5344CB8AC3E}">
        <p14:creationId xmlns:p14="http://schemas.microsoft.com/office/powerpoint/2010/main" val="2343761011"/>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en-US" altLang="ja-JP" dirty="0"/>
          </a:p>
        </p:txBody>
      </p:sp>
      <p:sp>
        <p:nvSpPr>
          <p:cNvPr id="4" name="スライド番号プレースホルダー 3"/>
          <p:cNvSpPr>
            <a:spLocks noGrp="1"/>
          </p:cNvSpPr>
          <p:nvPr>
            <p:ph type="sldNum" sz="quarter" idx="5"/>
          </p:nvPr>
        </p:nvSpPr>
        <p:spPr/>
        <p:txBody>
          <a:bodyPr/>
          <a:lstStyle/>
          <a:p>
            <a:pPr>
              <a:defRPr/>
            </a:pPr>
            <a:fld id="{295C607D-E736-418F-B934-5DB6D7645F60}" type="slidenum">
              <a:rPr lang="en-US" altLang="ja-JP" smtClean="0"/>
              <a:pPr>
                <a:defRPr/>
              </a:pPr>
              <a:t>23</a:t>
            </a:fld>
            <a:endParaRPr lang="en-US" altLang="ja-JP"/>
          </a:p>
        </p:txBody>
      </p:sp>
    </p:spTree>
    <p:extLst>
      <p:ext uri="{BB962C8B-B14F-4D97-AF65-F5344CB8AC3E}">
        <p14:creationId xmlns:p14="http://schemas.microsoft.com/office/powerpoint/2010/main" val="1011156668"/>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en-US" altLang="ja-JP" dirty="0"/>
          </a:p>
        </p:txBody>
      </p:sp>
      <p:sp>
        <p:nvSpPr>
          <p:cNvPr id="4" name="スライド番号プレースホルダー 3"/>
          <p:cNvSpPr>
            <a:spLocks noGrp="1"/>
          </p:cNvSpPr>
          <p:nvPr>
            <p:ph type="sldNum" sz="quarter" idx="5"/>
          </p:nvPr>
        </p:nvSpPr>
        <p:spPr/>
        <p:txBody>
          <a:bodyPr/>
          <a:lstStyle/>
          <a:p>
            <a:pPr>
              <a:defRPr/>
            </a:pPr>
            <a:fld id="{295C607D-E736-418F-B934-5DB6D7645F60}" type="slidenum">
              <a:rPr lang="en-US" altLang="ja-JP" smtClean="0"/>
              <a:pPr>
                <a:defRPr/>
              </a:pPr>
              <a:t>24</a:t>
            </a:fld>
            <a:endParaRPr lang="en-US" altLang="ja-JP"/>
          </a:p>
        </p:txBody>
      </p:sp>
    </p:spTree>
    <p:extLst>
      <p:ext uri="{BB962C8B-B14F-4D97-AF65-F5344CB8AC3E}">
        <p14:creationId xmlns:p14="http://schemas.microsoft.com/office/powerpoint/2010/main" val="1168985581"/>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en-US" altLang="ja-JP" dirty="0"/>
          </a:p>
        </p:txBody>
      </p:sp>
      <p:sp>
        <p:nvSpPr>
          <p:cNvPr id="4" name="スライド番号プレースホルダー 3"/>
          <p:cNvSpPr>
            <a:spLocks noGrp="1"/>
          </p:cNvSpPr>
          <p:nvPr>
            <p:ph type="sldNum" sz="quarter" idx="5"/>
          </p:nvPr>
        </p:nvSpPr>
        <p:spPr/>
        <p:txBody>
          <a:bodyPr/>
          <a:lstStyle/>
          <a:p>
            <a:pPr>
              <a:defRPr/>
            </a:pPr>
            <a:fld id="{295C607D-E736-418F-B934-5DB6D7645F60}" type="slidenum">
              <a:rPr lang="en-US" altLang="ja-JP" smtClean="0"/>
              <a:pPr>
                <a:defRPr/>
              </a:pPr>
              <a:t>25</a:t>
            </a:fld>
            <a:endParaRPr lang="en-US" altLang="ja-JP"/>
          </a:p>
        </p:txBody>
      </p:sp>
    </p:spTree>
    <p:extLst>
      <p:ext uri="{BB962C8B-B14F-4D97-AF65-F5344CB8AC3E}">
        <p14:creationId xmlns:p14="http://schemas.microsoft.com/office/powerpoint/2010/main" val="233149717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algn="l"/>
            <a:r>
              <a:rPr kumimoji="1" lang="en-US" altLang="ja-JP" dirty="0"/>
              <a:t>Simulator users have performed more than tens of millions of simulations in five years.</a:t>
            </a:r>
          </a:p>
          <a:p>
            <a:pPr algn="l"/>
            <a:r>
              <a:rPr kumimoji="1" lang="en-US" altLang="ja-JP" dirty="0"/>
              <a:t>Their simulation input and output are recorded as test cases. A large number of test cases are recorded.</a:t>
            </a:r>
          </a:p>
          <a:p>
            <a:pPr marL="0" marR="0" lvl="0" indent="0" algn="just" defTabSz="914400" rtl="0" eaLnBrk="0" fontAlgn="base" latinLnBrk="0" hangingPunct="0">
              <a:lnSpc>
                <a:spcPct val="100000"/>
              </a:lnSpc>
              <a:spcBef>
                <a:spcPct val="30000"/>
              </a:spcBef>
              <a:spcAft>
                <a:spcPct val="0"/>
              </a:spcAft>
              <a:buClrTx/>
              <a:buSzTx/>
              <a:buFontTx/>
              <a:buNone/>
              <a:tabLst/>
              <a:defRPr/>
            </a:pPr>
            <a:r>
              <a:rPr kumimoji="1" lang="en-US" altLang="ja-JP" dirty="0"/>
              <a:t>~1:20</a:t>
            </a:r>
          </a:p>
          <a:p>
            <a:endParaRPr kumimoji="1" lang="en-US" altLang="ja-JP" dirty="0"/>
          </a:p>
        </p:txBody>
      </p:sp>
      <p:sp>
        <p:nvSpPr>
          <p:cNvPr id="4" name="スライド番号プレースホルダー 3"/>
          <p:cNvSpPr>
            <a:spLocks noGrp="1"/>
          </p:cNvSpPr>
          <p:nvPr>
            <p:ph type="sldNum" sz="quarter" idx="5"/>
          </p:nvPr>
        </p:nvSpPr>
        <p:spPr/>
        <p:txBody>
          <a:bodyPr/>
          <a:lstStyle/>
          <a:p>
            <a:pPr>
              <a:defRPr/>
            </a:pPr>
            <a:fld id="{295C607D-E736-418F-B934-5DB6D7645F60}" type="slidenum">
              <a:rPr lang="en-US" altLang="ja-JP" smtClean="0"/>
              <a:pPr>
                <a:defRPr/>
              </a:pPr>
              <a:t>3</a:t>
            </a:fld>
            <a:endParaRPr lang="en-US" altLang="ja-JP"/>
          </a:p>
        </p:txBody>
      </p:sp>
    </p:spTree>
    <p:extLst>
      <p:ext uri="{BB962C8B-B14F-4D97-AF65-F5344CB8AC3E}">
        <p14:creationId xmlns:p14="http://schemas.microsoft.com/office/powerpoint/2010/main" val="63946729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algn="l"/>
            <a:r>
              <a:rPr lang="en-US" altLang="ja-JP" sz="1800" b="0" i="0" u="none" strike="noStrike" baseline="0" dirty="0">
                <a:latin typeface="NimbusRomNo9L-Regu"/>
              </a:rPr>
              <a:t>Next, I will explain our motivating example about the industrial simulator.</a:t>
            </a:r>
          </a:p>
          <a:p>
            <a:pPr algn="l"/>
            <a:r>
              <a:rPr lang="en-US" altLang="ja-JP" sz="1800" b="0" i="0" u="none" strike="noStrike" baseline="0" dirty="0">
                <a:latin typeface="NimbusRomNo9L-Regu"/>
              </a:rPr>
              <a:t>To maintain the simulator, developers have to update its dependencies.</a:t>
            </a:r>
            <a:br>
              <a:rPr lang="en-US" altLang="ja-JP" sz="1800" b="0" i="0" u="none" strike="noStrike" baseline="0" dirty="0">
                <a:latin typeface="NimbusRomNo9L-Regu"/>
              </a:rPr>
            </a:br>
            <a:r>
              <a:rPr lang="en-US" altLang="ja-JP" sz="1800" b="0" i="0" u="none" strike="noStrike" baseline="0" dirty="0">
                <a:latin typeface="NimbusRomNo9L-Regu"/>
              </a:rPr>
              <a:t>In this example, developers updated the JDK version from JDK</a:t>
            </a:r>
            <a:r>
              <a:rPr lang="ja-JP" altLang="en-US" sz="1800" b="0" i="0" u="none" strike="noStrike" baseline="0" dirty="0">
                <a:latin typeface="NimbusRomNo9L-Regu"/>
              </a:rPr>
              <a:t> </a:t>
            </a:r>
            <a:r>
              <a:rPr lang="en-US" altLang="ja-JP" sz="1800" b="0" i="0" u="none" strike="noStrike" baseline="0" dirty="0">
                <a:latin typeface="NimbusRomNo9L-Regu"/>
              </a:rPr>
              <a:t>8 to JDK 11 and performed regression testing.</a:t>
            </a:r>
            <a:endParaRPr kumimoji="1" lang="ja-JP" altLang="en-US" dirty="0"/>
          </a:p>
        </p:txBody>
      </p:sp>
      <p:sp>
        <p:nvSpPr>
          <p:cNvPr id="4" name="スライド番号プレースホルダー 3"/>
          <p:cNvSpPr>
            <a:spLocks noGrp="1"/>
          </p:cNvSpPr>
          <p:nvPr>
            <p:ph type="sldNum" sz="quarter" idx="5"/>
          </p:nvPr>
        </p:nvSpPr>
        <p:spPr/>
        <p:txBody>
          <a:bodyPr/>
          <a:lstStyle/>
          <a:p>
            <a:pPr>
              <a:defRPr/>
            </a:pPr>
            <a:fld id="{295C607D-E736-418F-B934-5DB6D7645F60}" type="slidenum">
              <a:rPr lang="en-US" altLang="ja-JP" smtClean="0"/>
              <a:pPr>
                <a:defRPr/>
              </a:pPr>
              <a:t>4</a:t>
            </a:fld>
            <a:endParaRPr lang="en-US" altLang="ja-JP"/>
          </a:p>
        </p:txBody>
      </p:sp>
    </p:spTree>
    <p:extLst>
      <p:ext uri="{BB962C8B-B14F-4D97-AF65-F5344CB8AC3E}">
        <p14:creationId xmlns:p14="http://schemas.microsoft.com/office/powerpoint/2010/main" val="82380995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algn="l"/>
            <a:r>
              <a:rPr lang="en-US" altLang="ja-JP" sz="1200" b="0" i="0" u="none" strike="noStrike" baseline="0" dirty="0">
                <a:latin typeface="NimbusRomNo9L-Regu"/>
              </a:rPr>
              <a:t>However, a few months after the regression testing, a simulator failure occurred</a:t>
            </a:r>
          </a:p>
          <a:p>
            <a:pPr algn="l"/>
            <a:r>
              <a:rPr lang="en-US" altLang="ja-JP" sz="1200" b="0" i="0" u="none" strike="noStrike" baseline="0" dirty="0">
                <a:latin typeface="NimbusRomNo9L-Regu"/>
              </a:rPr>
              <a:t>The cause of the failure was a behavior change of the Java standard library, which prevented several simulations from running properly. </a:t>
            </a:r>
          </a:p>
          <a:p>
            <a:pPr algn="l"/>
            <a:r>
              <a:rPr lang="en-US" altLang="ja-JP" sz="1200" b="0" i="0" u="none" strike="noStrike" baseline="0" dirty="0">
                <a:latin typeface="NimbusRomNo9L-Regu"/>
              </a:rPr>
              <a:t>In this regression testing, the test cases‘ coverage are insufficient, so the test cases did not cover a corner case. It leads to the failure.</a:t>
            </a:r>
          </a:p>
        </p:txBody>
      </p:sp>
      <p:sp>
        <p:nvSpPr>
          <p:cNvPr id="4" name="スライド番号プレースホルダー 3"/>
          <p:cNvSpPr>
            <a:spLocks noGrp="1"/>
          </p:cNvSpPr>
          <p:nvPr>
            <p:ph type="sldNum" sz="quarter" idx="5"/>
          </p:nvPr>
        </p:nvSpPr>
        <p:spPr/>
        <p:txBody>
          <a:bodyPr/>
          <a:lstStyle/>
          <a:p>
            <a:pPr>
              <a:defRPr/>
            </a:pPr>
            <a:fld id="{295C607D-E736-418F-B934-5DB6D7645F60}" type="slidenum">
              <a:rPr lang="en-US" altLang="ja-JP" smtClean="0"/>
              <a:pPr>
                <a:defRPr/>
              </a:pPr>
              <a:t>5</a:t>
            </a:fld>
            <a:endParaRPr lang="en-US" altLang="ja-JP"/>
          </a:p>
        </p:txBody>
      </p:sp>
    </p:spTree>
    <p:extLst>
      <p:ext uri="{BB962C8B-B14F-4D97-AF65-F5344CB8AC3E}">
        <p14:creationId xmlns:p14="http://schemas.microsoft.com/office/powerpoint/2010/main" val="298165496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n-US" altLang="ja-JP" sz="1200" b="0" i="0" u="none" strike="noStrike" baseline="0" dirty="0">
                <a:latin typeface="NimbusRomNo9L-Regu"/>
              </a:rPr>
              <a:t>To deal with this problem, we would like to improve the coverage. </a:t>
            </a:r>
          </a:p>
          <a:p>
            <a:pPr marL="0" marR="0" lvl="0" indent="0" algn="l" defTabSz="914400" rtl="0" eaLnBrk="0" fontAlgn="base" latinLnBrk="0" hangingPunct="0">
              <a:lnSpc>
                <a:spcPct val="100000"/>
              </a:lnSpc>
              <a:spcBef>
                <a:spcPct val="30000"/>
              </a:spcBef>
              <a:spcAft>
                <a:spcPct val="0"/>
              </a:spcAft>
              <a:buClrTx/>
              <a:buSzTx/>
              <a:buFontTx/>
              <a:buNone/>
              <a:tabLst/>
              <a:defRPr/>
            </a:pPr>
            <a:r>
              <a:rPr lang="en-US" altLang="ja-JP" sz="1200" b="0" i="0" u="none" strike="noStrike" baseline="0" dirty="0">
                <a:latin typeface="NimbusRomNo9L-Regu"/>
              </a:rPr>
              <a:t>So, we decide to use a large number of recorded test cases.</a:t>
            </a:r>
          </a:p>
          <a:p>
            <a:pPr marL="0" marR="0" lvl="0" indent="0" algn="l" defTabSz="914400" rtl="0" eaLnBrk="0" fontAlgn="base" latinLnBrk="0" hangingPunct="0">
              <a:lnSpc>
                <a:spcPct val="100000"/>
              </a:lnSpc>
              <a:spcBef>
                <a:spcPct val="30000"/>
              </a:spcBef>
              <a:spcAft>
                <a:spcPct val="0"/>
              </a:spcAft>
              <a:buClrTx/>
              <a:buSzTx/>
              <a:buFontTx/>
              <a:buNone/>
              <a:tabLst/>
              <a:defRPr/>
            </a:pPr>
            <a:r>
              <a:rPr lang="en-US" altLang="ja-JP" sz="1200" b="0" i="0" u="none" strike="noStrike" baseline="0" dirty="0">
                <a:latin typeface="NimbusRomNo9L-Regu"/>
              </a:rPr>
              <a:t>In this presentation,</a:t>
            </a:r>
            <a:r>
              <a:rPr lang="ja-JP" altLang="en-US" sz="1200" b="0" i="0" u="none" strike="noStrike" baseline="0" dirty="0">
                <a:latin typeface="NimbusRomNo9L-Regu"/>
              </a:rPr>
              <a:t> </a:t>
            </a:r>
            <a:r>
              <a:rPr lang="en-US" altLang="ja-JP" sz="1200" b="0" i="0" u="none" strike="noStrike" baseline="0" dirty="0">
                <a:latin typeface="NimbusRomNo9L-Regu"/>
              </a:rPr>
              <a:t>we report our approach which selects a small number of effective test cases from a large number of test cases.</a:t>
            </a:r>
          </a:p>
          <a:p>
            <a:pPr algn="l"/>
            <a:r>
              <a:rPr lang="en-US" altLang="ja-JP" sz="1200" b="0" i="0" u="none" strike="noStrike" baseline="0" dirty="0">
                <a:latin typeface="NimbusRomNo9L-Regu"/>
              </a:rPr>
              <a:t>The requirements from the developers are like that. High coverage, diverse execution time, which </a:t>
            </a:r>
            <a:r>
              <a:rPr lang="en-US" altLang="ja-JP" sz="1800" b="0" i="0" u="none" strike="noStrike" baseline="0" dirty="0">
                <a:latin typeface="NimbusRomNo9L-Regu"/>
              </a:rPr>
              <a:t>includes both short simulations and long simulations, and overall execution time is within one night.</a:t>
            </a:r>
          </a:p>
          <a:p>
            <a:pPr algn="l"/>
            <a:r>
              <a:rPr lang="en-US" altLang="ja-JP" sz="1800" b="0" i="0" u="none" strike="noStrike" baseline="0" dirty="0">
                <a:latin typeface="NimbusRomNo9L-Regu"/>
              </a:rPr>
              <a:t>~2:30</a:t>
            </a:r>
            <a:endParaRPr lang="en-US" altLang="ja-JP" sz="1200" b="0" i="0" u="none" strike="noStrike" baseline="0" dirty="0">
              <a:latin typeface="NimbusRomNo9L-Regu"/>
            </a:endParaRPr>
          </a:p>
        </p:txBody>
      </p:sp>
      <p:sp>
        <p:nvSpPr>
          <p:cNvPr id="4" name="スライド番号プレースホルダー 3"/>
          <p:cNvSpPr>
            <a:spLocks noGrp="1"/>
          </p:cNvSpPr>
          <p:nvPr>
            <p:ph type="sldNum" sz="quarter" idx="5"/>
          </p:nvPr>
        </p:nvSpPr>
        <p:spPr/>
        <p:txBody>
          <a:bodyPr/>
          <a:lstStyle/>
          <a:p>
            <a:pPr>
              <a:defRPr/>
            </a:pPr>
            <a:fld id="{295C607D-E736-418F-B934-5DB6D7645F60}" type="slidenum">
              <a:rPr lang="en-US" altLang="ja-JP" smtClean="0"/>
              <a:pPr>
                <a:defRPr/>
              </a:pPr>
              <a:t>6</a:t>
            </a:fld>
            <a:endParaRPr lang="en-US" altLang="ja-JP"/>
          </a:p>
        </p:txBody>
      </p:sp>
    </p:spTree>
    <p:extLst>
      <p:ext uri="{BB962C8B-B14F-4D97-AF65-F5344CB8AC3E}">
        <p14:creationId xmlns:p14="http://schemas.microsoft.com/office/powerpoint/2010/main" val="340927466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kumimoji="1" lang="en-US" altLang="ja-JP" dirty="0"/>
              <a:t>We describe an overview of our approach.</a:t>
            </a:r>
          </a:p>
          <a:p>
            <a:pPr marL="0" marR="0" lvl="0" indent="0" algn="l" defTabSz="914400" rtl="0" eaLnBrk="0" fontAlgn="base" latinLnBrk="0" hangingPunct="0">
              <a:lnSpc>
                <a:spcPct val="100000"/>
              </a:lnSpc>
              <a:spcBef>
                <a:spcPct val="30000"/>
              </a:spcBef>
              <a:spcAft>
                <a:spcPct val="0"/>
              </a:spcAft>
              <a:buClrTx/>
              <a:buSzTx/>
              <a:buFontTx/>
              <a:buNone/>
              <a:tabLst/>
              <a:defRPr/>
            </a:pPr>
            <a:r>
              <a:rPr kumimoji="1" lang="en-US" altLang="ja-JP" dirty="0"/>
              <a:t>First, we prepare the simulator with our logger and a large number of recorded test cases as inputs.</a:t>
            </a:r>
          </a:p>
          <a:p>
            <a:pPr algn="l"/>
            <a:r>
              <a:rPr kumimoji="1" lang="en-US" altLang="ja-JP" dirty="0"/>
              <a:t>Then we </a:t>
            </a:r>
            <a:r>
              <a:rPr lang="en-US" altLang="ja-JP" sz="1800" b="0" i="0" u="none" strike="noStrike" baseline="0" dirty="0">
                <a:latin typeface="NimbusRomNo9L-Regu"/>
              </a:rPr>
              <a:t>collect runtime information for each test case, and classify test cases based on their execution similarity, and select their representative test cases.</a:t>
            </a:r>
          </a:p>
          <a:p>
            <a:pPr algn="l"/>
            <a:r>
              <a:rPr kumimoji="1" lang="en-US" altLang="ja-JP" dirty="0"/>
              <a:t>~3:00</a:t>
            </a:r>
            <a:endParaRPr kumimoji="1" lang="ja-JP" altLang="en-US" dirty="0"/>
          </a:p>
          <a:p>
            <a:pPr algn="l"/>
            <a:endParaRPr kumimoji="1" lang="en-US" altLang="ja-JP" dirty="0"/>
          </a:p>
        </p:txBody>
      </p:sp>
      <p:sp>
        <p:nvSpPr>
          <p:cNvPr id="4" name="スライド番号プレースホルダー 3"/>
          <p:cNvSpPr>
            <a:spLocks noGrp="1"/>
          </p:cNvSpPr>
          <p:nvPr>
            <p:ph type="sldNum" sz="quarter" idx="5"/>
          </p:nvPr>
        </p:nvSpPr>
        <p:spPr/>
        <p:txBody>
          <a:bodyPr/>
          <a:lstStyle/>
          <a:p>
            <a:pPr>
              <a:defRPr/>
            </a:pPr>
            <a:fld id="{295C607D-E736-418F-B934-5DB6D7645F60}" type="slidenum">
              <a:rPr lang="en-US" altLang="ja-JP" smtClean="0"/>
              <a:pPr>
                <a:defRPr/>
              </a:pPr>
              <a:t>7</a:t>
            </a:fld>
            <a:endParaRPr lang="en-US" altLang="ja-JP"/>
          </a:p>
        </p:txBody>
      </p:sp>
    </p:spTree>
    <p:extLst>
      <p:ext uri="{BB962C8B-B14F-4D97-AF65-F5344CB8AC3E}">
        <p14:creationId xmlns:p14="http://schemas.microsoft.com/office/powerpoint/2010/main" val="84308162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algn="l"/>
            <a:r>
              <a:rPr lang="en-US" altLang="ja-JP" sz="1800" b="0" i="0" u="none" strike="noStrike" baseline="0" dirty="0">
                <a:latin typeface="NimbusRomNo9L-Regu"/>
              </a:rPr>
              <a:t>We describe the detail of each step.</a:t>
            </a:r>
          </a:p>
          <a:p>
            <a:pPr algn="l"/>
            <a:r>
              <a:rPr lang="en-US" altLang="ja-JP" sz="1800" b="0" i="0" u="none" strike="noStrike" baseline="0" dirty="0">
                <a:latin typeface="NimbusRomNo9L-Regu"/>
              </a:rPr>
              <a:t>In STEP I, we collect runtime information for each test case by using our logger which can record Java bytecode instructions.</a:t>
            </a:r>
          </a:p>
          <a:p>
            <a:pPr algn="l"/>
            <a:r>
              <a:rPr lang="en-US" altLang="ja-JP" sz="1800" b="0" i="0" u="none" strike="noStrike" baseline="0" dirty="0">
                <a:latin typeface="NimbusRomNo9L-Regu"/>
              </a:rPr>
              <a:t>This is an example of collected runtime information for the simulator source code.</a:t>
            </a:r>
          </a:p>
          <a:p>
            <a:pPr algn="l"/>
            <a:r>
              <a:rPr lang="en-US" altLang="ja-JP" sz="1800" b="0" i="0" u="none" strike="noStrike" baseline="0" dirty="0">
                <a:latin typeface="NimbusRomNo9L-Regu"/>
              </a:rPr>
              <a:t>The runtime information consists of runtime events name and their location, and their execution counts.</a:t>
            </a:r>
          </a:p>
          <a:p>
            <a:pPr algn="l"/>
            <a:r>
              <a:rPr lang="en-US" altLang="ja-JP" sz="1800" b="0" i="0" u="none" strike="noStrike" baseline="0" dirty="0">
                <a:latin typeface="NimbusRomNo9L-Regu"/>
              </a:rPr>
              <a:t>In this example, Method Entry event is executed and the while loop from line 3 to line 4 is executed three times, so some events are repeatedly executed. At last method exit event is executed. We record this execution.</a:t>
            </a:r>
          </a:p>
          <a:p>
            <a:pPr algn="l"/>
            <a:r>
              <a:rPr lang="en-US" altLang="ja-JP" sz="1800" b="0" i="0" u="none" strike="noStrike" baseline="0" dirty="0">
                <a:latin typeface="NimbusRomNo9L-Regu"/>
              </a:rPr>
              <a:t>3:40</a:t>
            </a:r>
          </a:p>
        </p:txBody>
      </p:sp>
      <p:sp>
        <p:nvSpPr>
          <p:cNvPr id="4" name="スライド番号プレースホルダー 3"/>
          <p:cNvSpPr>
            <a:spLocks noGrp="1"/>
          </p:cNvSpPr>
          <p:nvPr>
            <p:ph type="sldNum" sz="quarter" idx="5"/>
          </p:nvPr>
        </p:nvSpPr>
        <p:spPr/>
        <p:txBody>
          <a:bodyPr/>
          <a:lstStyle/>
          <a:p>
            <a:pPr>
              <a:defRPr/>
            </a:pPr>
            <a:fld id="{295C607D-E736-418F-B934-5DB6D7645F60}" type="slidenum">
              <a:rPr lang="en-US" altLang="ja-JP" smtClean="0"/>
              <a:pPr>
                <a:defRPr/>
              </a:pPr>
              <a:t>8</a:t>
            </a:fld>
            <a:endParaRPr lang="en-US" altLang="ja-JP"/>
          </a:p>
        </p:txBody>
      </p:sp>
    </p:spTree>
    <p:extLst>
      <p:ext uri="{BB962C8B-B14F-4D97-AF65-F5344CB8AC3E}">
        <p14:creationId xmlns:p14="http://schemas.microsoft.com/office/powerpoint/2010/main" val="1455755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algn="l"/>
            <a:r>
              <a:rPr lang="en-US" altLang="ja-JP" sz="1800" b="0" i="0" u="none" strike="noStrike" baseline="0" dirty="0">
                <a:latin typeface="NimbusRomNo9L-Regu"/>
              </a:rPr>
              <a:t>Then, our method translates these recorded information into a vector of integers with test ID.</a:t>
            </a:r>
          </a:p>
          <a:p>
            <a:pPr algn="l"/>
            <a:r>
              <a:rPr lang="en-US" altLang="ja-JP" sz="1800" b="0" i="0" u="none" strike="noStrike" baseline="0" dirty="0">
                <a:latin typeface="NimbusRomNo9L-Regu"/>
              </a:rPr>
              <a:t>The length of the vector in our method is the number of bytecode instructions in the program.</a:t>
            </a:r>
          </a:p>
          <a:p>
            <a:pPr marL="0" marR="0" lvl="0" indent="0" algn="l" defTabSz="914400" rtl="0" eaLnBrk="0" fontAlgn="base" latinLnBrk="0" hangingPunct="0">
              <a:lnSpc>
                <a:spcPct val="100000"/>
              </a:lnSpc>
              <a:spcBef>
                <a:spcPct val="30000"/>
              </a:spcBef>
              <a:spcAft>
                <a:spcPct val="0"/>
              </a:spcAft>
              <a:buClrTx/>
              <a:buSzTx/>
              <a:buFontTx/>
              <a:buNone/>
              <a:tabLst/>
              <a:defRPr/>
            </a:pPr>
            <a:r>
              <a:rPr lang="en-US" altLang="ja-JP" sz="1200" b="0" i="0" u="none" strike="noStrike" baseline="0" dirty="0">
                <a:latin typeface="NimbusRomNo9L-Regu"/>
              </a:rPr>
              <a:t>For each test case, we record these runtime information and translated to the instruction vectors.</a:t>
            </a:r>
            <a:endParaRPr kumimoji="1" lang="en-US" altLang="ja-JP" dirty="0"/>
          </a:p>
          <a:p>
            <a:pPr algn="l"/>
            <a:r>
              <a:rPr kumimoji="1" lang="en-US" altLang="ja-JP" dirty="0"/>
              <a:t>4:00</a:t>
            </a:r>
          </a:p>
        </p:txBody>
      </p:sp>
      <p:sp>
        <p:nvSpPr>
          <p:cNvPr id="4" name="スライド番号プレースホルダー 3"/>
          <p:cNvSpPr>
            <a:spLocks noGrp="1"/>
          </p:cNvSpPr>
          <p:nvPr>
            <p:ph type="sldNum" sz="quarter" idx="5"/>
          </p:nvPr>
        </p:nvSpPr>
        <p:spPr/>
        <p:txBody>
          <a:bodyPr/>
          <a:lstStyle/>
          <a:p>
            <a:pPr>
              <a:defRPr/>
            </a:pPr>
            <a:fld id="{295C607D-E736-418F-B934-5DB6D7645F60}" type="slidenum">
              <a:rPr lang="en-US" altLang="ja-JP" smtClean="0"/>
              <a:pPr>
                <a:defRPr/>
              </a:pPr>
              <a:t>9</a:t>
            </a:fld>
            <a:endParaRPr lang="en-US" altLang="ja-JP"/>
          </a:p>
        </p:txBody>
      </p:sp>
    </p:spTree>
    <p:extLst>
      <p:ext uri="{BB962C8B-B14F-4D97-AF65-F5344CB8AC3E}">
        <p14:creationId xmlns:p14="http://schemas.microsoft.com/office/powerpoint/2010/main" val="338875487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7" name="正方形/長方形 6"/>
          <p:cNvSpPr/>
          <p:nvPr/>
        </p:nvSpPr>
        <p:spPr>
          <a:xfrm>
            <a:off x="0" y="404664"/>
            <a:ext cx="12192000" cy="1872208"/>
          </a:xfrm>
          <a:prstGeom prst="rect">
            <a:avLst/>
          </a:prstGeom>
          <a:solidFill>
            <a:srgbClr val="0079A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800"/>
          </a:p>
        </p:txBody>
      </p:sp>
      <p:sp>
        <p:nvSpPr>
          <p:cNvPr id="2" name="タイトル 1"/>
          <p:cNvSpPr>
            <a:spLocks noGrp="1"/>
          </p:cNvSpPr>
          <p:nvPr>
            <p:ph type="ctrTitle"/>
          </p:nvPr>
        </p:nvSpPr>
        <p:spPr>
          <a:xfrm>
            <a:off x="914400" y="692696"/>
            <a:ext cx="10363200" cy="1470025"/>
          </a:xfrm>
          <a:prstGeom prst="rect">
            <a:avLst/>
          </a:prstGeom>
          <a:effectLst>
            <a:outerShdw blurRad="50800" dist="38100" dir="2700000" algn="tl" rotWithShape="0">
              <a:prstClr val="black">
                <a:alpha val="40000"/>
              </a:prstClr>
            </a:outerShdw>
          </a:effectLst>
        </p:spPr>
        <p:txBody>
          <a:bodyPr anchor="ctr" anchorCtr="0">
            <a:normAutofit/>
          </a:bodyPr>
          <a:lstStyle>
            <a:lvl1pPr algn="l">
              <a:defRPr sz="3600">
                <a:solidFill>
                  <a:schemeClr val="accent5">
                    <a:lumMod val="40000"/>
                    <a:lumOff val="60000"/>
                  </a:schemeClr>
                </a:solidFill>
                <a:effectLst>
                  <a:outerShdw blurRad="38100" dist="38100" dir="2700000" algn="tl">
                    <a:srgbClr val="000000">
                      <a:alpha val="43137"/>
                    </a:srgbClr>
                  </a:outerShdw>
                </a:effectLst>
              </a:defRPr>
            </a:lvl1pPr>
          </a:lstStyle>
          <a:p>
            <a:r>
              <a:rPr kumimoji="0" lang="ja-JP" altLang="en-US"/>
              <a:t>マスター タイトルの書式設定</a:t>
            </a:r>
            <a:endParaRPr kumimoji="1" lang="ja-JP" altLang="en-US" dirty="0"/>
          </a:p>
        </p:txBody>
      </p:sp>
      <p:sp>
        <p:nvSpPr>
          <p:cNvPr id="3" name="サブタイトル 2"/>
          <p:cNvSpPr>
            <a:spLocks noGrp="1"/>
          </p:cNvSpPr>
          <p:nvPr>
            <p:ph type="subTitle" idx="1"/>
          </p:nvPr>
        </p:nvSpPr>
        <p:spPr>
          <a:xfrm>
            <a:off x="2735627" y="3280808"/>
            <a:ext cx="8534400" cy="1752600"/>
          </a:xfrm>
        </p:spPr>
        <p:txBody>
          <a:bodyPr>
            <a:normAutofit/>
          </a:bodyPr>
          <a:lstStyle>
            <a:lvl1pPr marL="0" indent="0" algn="r">
              <a:buNone/>
              <a:defRPr sz="2000">
                <a:solidFill>
                  <a:schemeClr val="bg2">
                    <a:lumMod val="2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マスター サブタイトルの書式設定</a:t>
            </a:r>
            <a:endParaRPr kumimoji="1" lang="ja-JP" altLang="en-US" dirty="0"/>
          </a:p>
        </p:txBody>
      </p:sp>
      <p:sp>
        <p:nvSpPr>
          <p:cNvPr id="8" name="正方形/長方形 7"/>
          <p:cNvSpPr/>
          <p:nvPr/>
        </p:nvSpPr>
        <p:spPr>
          <a:xfrm>
            <a:off x="0" y="6453337"/>
            <a:ext cx="12192000" cy="307777"/>
          </a:xfrm>
          <a:prstGeom prst="rect">
            <a:avLst/>
          </a:prstGeom>
          <a:solidFill>
            <a:srgbClr val="00506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800"/>
          </a:p>
        </p:txBody>
      </p:sp>
      <p:sp>
        <p:nvSpPr>
          <p:cNvPr id="9" name="正方形/長方形 8"/>
          <p:cNvSpPr/>
          <p:nvPr/>
        </p:nvSpPr>
        <p:spPr>
          <a:xfrm>
            <a:off x="6335349" y="6476419"/>
            <a:ext cx="5856651" cy="261610"/>
          </a:xfrm>
          <a:prstGeom prst="rect">
            <a:avLst/>
          </a:prstGeom>
        </p:spPr>
        <p:txBody>
          <a:bodyPr wrap="square">
            <a:spAutoFit/>
          </a:bodyPr>
          <a:lstStyle/>
          <a:p>
            <a:pPr algn="r">
              <a:defRPr/>
            </a:pPr>
            <a:r>
              <a:rPr lang="en-US" altLang="ja-JP" sz="1100" dirty="0">
                <a:solidFill>
                  <a:schemeClr val="accent5">
                    <a:lumMod val="40000"/>
                    <a:lumOff val="60000"/>
                  </a:schemeClr>
                </a:solidFill>
                <a:latin typeface="Arial Rounded MT Bold" pitchFamily="34" charset="0"/>
              </a:rPr>
              <a:t>© 2022 Nara Institute of Science and Technology</a:t>
            </a:r>
          </a:p>
        </p:txBody>
      </p:sp>
    </p:spTree>
    <p:extLst>
      <p:ext uri="{BB962C8B-B14F-4D97-AF65-F5344CB8AC3E}">
        <p14:creationId xmlns:p14="http://schemas.microsoft.com/office/powerpoint/2010/main" val="157556852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a:xfrm>
            <a:off x="609600" y="274638"/>
            <a:ext cx="10972800" cy="1143000"/>
          </a:xfrm>
          <a:prstGeom prst="rect">
            <a:avLst/>
          </a:prstGeom>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a:xfrm>
            <a:off x="609600" y="6356351"/>
            <a:ext cx="2844800" cy="365125"/>
          </a:xfrm>
          <a:prstGeom prst="rect">
            <a:avLst/>
          </a:prstGeom>
        </p:spPr>
        <p:txBody>
          <a:bodyPr/>
          <a:lstStyle/>
          <a:p>
            <a:pPr>
              <a:defRPr/>
            </a:pPr>
            <a:endParaRPr lang="en-US" altLang="ja-JP"/>
          </a:p>
        </p:txBody>
      </p:sp>
      <p:sp>
        <p:nvSpPr>
          <p:cNvPr id="5" name="フッター プレースホルダー 4"/>
          <p:cNvSpPr>
            <a:spLocks noGrp="1"/>
          </p:cNvSpPr>
          <p:nvPr>
            <p:ph type="ftr" sz="quarter" idx="11"/>
          </p:nvPr>
        </p:nvSpPr>
        <p:spPr>
          <a:xfrm>
            <a:off x="4165600" y="6356351"/>
            <a:ext cx="3860800" cy="365125"/>
          </a:xfrm>
          <a:prstGeom prst="rect">
            <a:avLst/>
          </a:prstGeom>
        </p:spPr>
        <p:txBody>
          <a:bodyPr/>
          <a:lstStyle/>
          <a:p>
            <a:pPr>
              <a:defRPr/>
            </a:pPr>
            <a:endParaRPr lang="en-US" altLang="ja-JP"/>
          </a:p>
        </p:txBody>
      </p:sp>
      <p:sp>
        <p:nvSpPr>
          <p:cNvPr id="6" name="スライド番号プレースホルダー 5"/>
          <p:cNvSpPr>
            <a:spLocks noGrp="1"/>
          </p:cNvSpPr>
          <p:nvPr>
            <p:ph type="sldNum" sz="quarter" idx="12"/>
          </p:nvPr>
        </p:nvSpPr>
        <p:spPr>
          <a:xfrm>
            <a:off x="8737600" y="6356351"/>
            <a:ext cx="2844800" cy="365125"/>
          </a:xfrm>
          <a:prstGeom prst="rect">
            <a:avLst/>
          </a:prstGeom>
        </p:spPr>
        <p:txBody>
          <a:bodyPr/>
          <a:lstStyle/>
          <a:p>
            <a:pPr>
              <a:defRPr/>
            </a:pPr>
            <a:fld id="{04A4F028-4BA9-49B6-AB00-CB7EE785E93B}" type="slidenum">
              <a:rPr lang="en-US" altLang="ja-JP" smtClean="0"/>
              <a:pPr>
                <a:defRPr/>
              </a:pPr>
              <a:t>‹#›</a:t>
            </a:fld>
            <a:endParaRPr lang="en-US" altLang="ja-JP"/>
          </a:p>
        </p:txBody>
      </p:sp>
    </p:spTree>
    <p:extLst>
      <p:ext uri="{BB962C8B-B14F-4D97-AF65-F5344CB8AC3E}">
        <p14:creationId xmlns:p14="http://schemas.microsoft.com/office/powerpoint/2010/main" val="225599599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8839200" y="274639"/>
            <a:ext cx="2743200" cy="5851525"/>
          </a:xfrm>
          <a:prstGeom prst="rect">
            <a:avLst/>
          </a:prstGeo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609600" y="274639"/>
            <a:ext cx="8026400" cy="5851525"/>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a:xfrm>
            <a:off x="609600" y="6356351"/>
            <a:ext cx="2844800" cy="365125"/>
          </a:xfrm>
          <a:prstGeom prst="rect">
            <a:avLst/>
          </a:prstGeom>
        </p:spPr>
        <p:txBody>
          <a:bodyPr/>
          <a:lstStyle/>
          <a:p>
            <a:pPr>
              <a:defRPr/>
            </a:pPr>
            <a:endParaRPr lang="en-US" altLang="ja-JP"/>
          </a:p>
        </p:txBody>
      </p:sp>
      <p:sp>
        <p:nvSpPr>
          <p:cNvPr id="5" name="フッター プレースホルダー 4"/>
          <p:cNvSpPr>
            <a:spLocks noGrp="1"/>
          </p:cNvSpPr>
          <p:nvPr>
            <p:ph type="ftr" sz="quarter" idx="11"/>
          </p:nvPr>
        </p:nvSpPr>
        <p:spPr>
          <a:xfrm>
            <a:off x="4165600" y="6356351"/>
            <a:ext cx="3860800" cy="365125"/>
          </a:xfrm>
          <a:prstGeom prst="rect">
            <a:avLst/>
          </a:prstGeom>
        </p:spPr>
        <p:txBody>
          <a:bodyPr/>
          <a:lstStyle/>
          <a:p>
            <a:pPr>
              <a:defRPr/>
            </a:pPr>
            <a:endParaRPr lang="en-US" altLang="ja-JP"/>
          </a:p>
        </p:txBody>
      </p:sp>
      <p:sp>
        <p:nvSpPr>
          <p:cNvPr id="6" name="スライド番号プレースホルダー 5"/>
          <p:cNvSpPr>
            <a:spLocks noGrp="1"/>
          </p:cNvSpPr>
          <p:nvPr>
            <p:ph type="sldNum" sz="quarter" idx="12"/>
          </p:nvPr>
        </p:nvSpPr>
        <p:spPr>
          <a:xfrm>
            <a:off x="8737600" y="6356351"/>
            <a:ext cx="2844800" cy="365125"/>
          </a:xfrm>
          <a:prstGeom prst="rect">
            <a:avLst/>
          </a:prstGeom>
        </p:spPr>
        <p:txBody>
          <a:bodyPr/>
          <a:lstStyle/>
          <a:p>
            <a:pPr>
              <a:defRPr/>
            </a:pPr>
            <a:fld id="{04A4F028-4BA9-49B6-AB00-CB7EE785E93B}" type="slidenum">
              <a:rPr lang="en-US" altLang="ja-JP" smtClean="0"/>
              <a:pPr>
                <a:defRPr/>
              </a:pPr>
              <a:t>‹#›</a:t>
            </a:fld>
            <a:endParaRPr lang="en-US" altLang="ja-JP"/>
          </a:p>
        </p:txBody>
      </p:sp>
    </p:spTree>
    <p:extLst>
      <p:ext uri="{BB962C8B-B14F-4D97-AF65-F5344CB8AC3E}">
        <p14:creationId xmlns:p14="http://schemas.microsoft.com/office/powerpoint/2010/main" val="112076740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OverObj">
  <p:cSld name="タイトル、テキスト、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1564217" y="457200"/>
            <a:ext cx="10363200" cy="1143000"/>
          </a:xfrm>
        </p:spPr>
        <p:txBody>
          <a:bodyPr/>
          <a:lstStyle/>
          <a:p>
            <a:r>
              <a:rPr lang="ja-JP" altLang="en-US"/>
              <a:t>マスター タイトルの書式設定</a:t>
            </a:r>
          </a:p>
        </p:txBody>
      </p:sp>
      <p:sp>
        <p:nvSpPr>
          <p:cNvPr id="3" name="テキスト プレースホルダ 2"/>
          <p:cNvSpPr>
            <a:spLocks noGrp="1"/>
          </p:cNvSpPr>
          <p:nvPr>
            <p:ph type="body" sz="half" idx="1"/>
          </p:nvPr>
        </p:nvSpPr>
        <p:spPr>
          <a:xfrm>
            <a:off x="1564217" y="1981200"/>
            <a:ext cx="10363200" cy="1981200"/>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 3"/>
          <p:cNvSpPr>
            <a:spLocks noGrp="1"/>
          </p:cNvSpPr>
          <p:nvPr>
            <p:ph sz="half" idx="2"/>
          </p:nvPr>
        </p:nvSpPr>
        <p:spPr>
          <a:xfrm>
            <a:off x="1564217" y="4114800"/>
            <a:ext cx="10363200" cy="1981200"/>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Rectangle 27"/>
          <p:cNvSpPr>
            <a:spLocks noGrp="1" noChangeArrowheads="1"/>
          </p:cNvSpPr>
          <p:nvPr>
            <p:ph type="dt" sz="half" idx="10"/>
          </p:nvPr>
        </p:nvSpPr>
        <p:spPr>
          <a:xfrm>
            <a:off x="1564217" y="6265863"/>
            <a:ext cx="2540000" cy="457200"/>
          </a:xfrm>
          <a:prstGeom prst="rect">
            <a:avLst/>
          </a:prstGeom>
        </p:spPr>
        <p:txBody>
          <a:bodyPr/>
          <a:lstStyle>
            <a:lvl1pPr>
              <a:defRPr>
                <a:latin typeface="Arial" charset="0"/>
              </a:defRPr>
            </a:lvl1pPr>
          </a:lstStyle>
          <a:p>
            <a:pPr>
              <a:defRPr/>
            </a:pPr>
            <a:endParaRPr lang="en-US" altLang="ja-JP"/>
          </a:p>
        </p:txBody>
      </p:sp>
      <p:sp>
        <p:nvSpPr>
          <p:cNvPr id="6" name="Rectangle 28"/>
          <p:cNvSpPr>
            <a:spLocks noGrp="1" noChangeArrowheads="1"/>
          </p:cNvSpPr>
          <p:nvPr>
            <p:ph type="ftr" sz="quarter" idx="11"/>
          </p:nvPr>
        </p:nvSpPr>
        <p:spPr>
          <a:xfrm>
            <a:off x="4775200" y="6248400"/>
            <a:ext cx="3860800" cy="457200"/>
          </a:xfrm>
          <a:prstGeom prst="rect">
            <a:avLst/>
          </a:prstGeom>
        </p:spPr>
        <p:txBody>
          <a:bodyPr/>
          <a:lstStyle>
            <a:lvl1pPr>
              <a:defRPr>
                <a:latin typeface="Arial" charset="0"/>
              </a:defRPr>
            </a:lvl1pPr>
          </a:lstStyle>
          <a:p>
            <a:pPr>
              <a:defRPr/>
            </a:pPr>
            <a:endParaRPr lang="en-US" altLang="ja-JP"/>
          </a:p>
        </p:txBody>
      </p:sp>
      <p:sp>
        <p:nvSpPr>
          <p:cNvPr id="7" name="Rectangle 29"/>
          <p:cNvSpPr>
            <a:spLocks noGrp="1" noChangeArrowheads="1"/>
          </p:cNvSpPr>
          <p:nvPr>
            <p:ph type="sldNum" sz="quarter" idx="12"/>
          </p:nvPr>
        </p:nvSpPr>
        <p:spPr>
          <a:xfrm>
            <a:off x="9347200" y="6248400"/>
            <a:ext cx="2540000" cy="457200"/>
          </a:xfrm>
          <a:prstGeom prst="rect">
            <a:avLst/>
          </a:prstGeom>
        </p:spPr>
        <p:txBody>
          <a:bodyPr/>
          <a:lstStyle>
            <a:lvl1pPr>
              <a:defRPr/>
            </a:lvl1pPr>
          </a:lstStyle>
          <a:p>
            <a:pPr>
              <a:defRPr/>
            </a:pPr>
            <a:fld id="{04A4F028-4BA9-49B6-AB00-CB7EE785E93B}" type="slidenum">
              <a:rPr lang="en-US" altLang="ja-JP" smtClean="0"/>
              <a:pPr>
                <a:defRPr/>
              </a:pPr>
              <a:t>‹#›</a:t>
            </a:fld>
            <a:endParaRPr lang="en-US" altLang="ja-JP"/>
          </a:p>
        </p:txBody>
      </p:sp>
    </p:spTree>
    <p:extLst>
      <p:ext uri="{BB962C8B-B14F-4D97-AF65-F5344CB8AC3E}">
        <p14:creationId xmlns:p14="http://schemas.microsoft.com/office/powerpoint/2010/main" val="327815853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Obj">
  <p:cSld name="1_タイトル、テキスト、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1564217" y="457200"/>
            <a:ext cx="10363200" cy="1143000"/>
          </a:xfrm>
        </p:spPr>
        <p:txBody>
          <a:bodyPr/>
          <a:lstStyle/>
          <a:p>
            <a:r>
              <a:rPr lang="ja-JP" altLang="en-US"/>
              <a:t>マスター タイトルの書式設定</a:t>
            </a:r>
          </a:p>
        </p:txBody>
      </p:sp>
      <p:sp>
        <p:nvSpPr>
          <p:cNvPr id="3" name="テキスト プレースホルダ 2"/>
          <p:cNvSpPr>
            <a:spLocks noGrp="1"/>
          </p:cNvSpPr>
          <p:nvPr>
            <p:ph type="body" sz="half" idx="1"/>
          </p:nvPr>
        </p:nvSpPr>
        <p:spPr>
          <a:xfrm>
            <a:off x="1564217" y="1981200"/>
            <a:ext cx="5080000" cy="4114800"/>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 3"/>
          <p:cNvSpPr>
            <a:spLocks noGrp="1"/>
          </p:cNvSpPr>
          <p:nvPr>
            <p:ph sz="half" idx="2"/>
          </p:nvPr>
        </p:nvSpPr>
        <p:spPr>
          <a:xfrm>
            <a:off x="6847417" y="1981200"/>
            <a:ext cx="5080000" cy="4114800"/>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Rectangle 27"/>
          <p:cNvSpPr>
            <a:spLocks noGrp="1" noChangeArrowheads="1"/>
          </p:cNvSpPr>
          <p:nvPr>
            <p:ph type="dt" sz="half" idx="10"/>
          </p:nvPr>
        </p:nvSpPr>
        <p:spPr>
          <a:xfrm>
            <a:off x="1564217" y="6265863"/>
            <a:ext cx="2540000" cy="457200"/>
          </a:xfrm>
          <a:prstGeom prst="rect">
            <a:avLst/>
          </a:prstGeom>
        </p:spPr>
        <p:txBody>
          <a:bodyPr/>
          <a:lstStyle>
            <a:lvl1pPr>
              <a:defRPr>
                <a:latin typeface="Arial" charset="0"/>
              </a:defRPr>
            </a:lvl1pPr>
          </a:lstStyle>
          <a:p>
            <a:pPr>
              <a:defRPr/>
            </a:pPr>
            <a:endParaRPr lang="en-US" altLang="ja-JP"/>
          </a:p>
        </p:txBody>
      </p:sp>
      <p:sp>
        <p:nvSpPr>
          <p:cNvPr id="6" name="Rectangle 28"/>
          <p:cNvSpPr>
            <a:spLocks noGrp="1" noChangeArrowheads="1"/>
          </p:cNvSpPr>
          <p:nvPr>
            <p:ph type="ftr" sz="quarter" idx="11"/>
          </p:nvPr>
        </p:nvSpPr>
        <p:spPr>
          <a:xfrm>
            <a:off x="4775200" y="6248400"/>
            <a:ext cx="3860800" cy="457200"/>
          </a:xfrm>
          <a:prstGeom prst="rect">
            <a:avLst/>
          </a:prstGeom>
        </p:spPr>
        <p:txBody>
          <a:bodyPr/>
          <a:lstStyle>
            <a:lvl1pPr>
              <a:defRPr>
                <a:latin typeface="Arial" charset="0"/>
              </a:defRPr>
            </a:lvl1pPr>
          </a:lstStyle>
          <a:p>
            <a:pPr>
              <a:defRPr/>
            </a:pPr>
            <a:endParaRPr lang="en-US" altLang="ja-JP"/>
          </a:p>
        </p:txBody>
      </p:sp>
      <p:sp>
        <p:nvSpPr>
          <p:cNvPr id="7" name="Rectangle 29"/>
          <p:cNvSpPr>
            <a:spLocks noGrp="1" noChangeArrowheads="1"/>
          </p:cNvSpPr>
          <p:nvPr>
            <p:ph type="sldNum" sz="quarter" idx="12"/>
          </p:nvPr>
        </p:nvSpPr>
        <p:spPr>
          <a:xfrm>
            <a:off x="9347200" y="6248400"/>
            <a:ext cx="2540000" cy="457200"/>
          </a:xfrm>
          <a:prstGeom prst="rect">
            <a:avLst/>
          </a:prstGeom>
        </p:spPr>
        <p:txBody>
          <a:bodyPr/>
          <a:lstStyle>
            <a:lvl1pPr>
              <a:defRPr/>
            </a:lvl1pPr>
          </a:lstStyle>
          <a:p>
            <a:pPr>
              <a:defRPr/>
            </a:pPr>
            <a:fld id="{04A4F028-4BA9-49B6-AB00-CB7EE785E93B}" type="slidenum">
              <a:rPr lang="en-US" altLang="ja-JP" smtClean="0"/>
              <a:pPr>
                <a:defRPr/>
              </a:pPr>
              <a:t>‹#›</a:t>
            </a:fld>
            <a:endParaRPr lang="en-US" altLang="ja-JP"/>
          </a:p>
        </p:txBody>
      </p:sp>
    </p:spTree>
    <p:extLst>
      <p:ext uri="{BB962C8B-B14F-4D97-AF65-F5344CB8AC3E}">
        <p14:creationId xmlns:p14="http://schemas.microsoft.com/office/powerpoint/2010/main" val="2683850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7" name="正方形/長方形 6"/>
          <p:cNvSpPr/>
          <p:nvPr/>
        </p:nvSpPr>
        <p:spPr>
          <a:xfrm>
            <a:off x="0" y="0"/>
            <a:ext cx="12192000" cy="1340768"/>
          </a:xfrm>
          <a:prstGeom prst="rect">
            <a:avLst/>
          </a:prstGeom>
          <a:solidFill>
            <a:srgbClr val="0079A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800"/>
          </a:p>
        </p:txBody>
      </p:sp>
      <p:sp>
        <p:nvSpPr>
          <p:cNvPr id="2" name="タイトル 1"/>
          <p:cNvSpPr>
            <a:spLocks noGrp="1"/>
          </p:cNvSpPr>
          <p:nvPr>
            <p:ph type="title"/>
          </p:nvPr>
        </p:nvSpPr>
        <p:spPr>
          <a:xfrm>
            <a:off x="609600" y="94415"/>
            <a:ext cx="10972800" cy="1143000"/>
          </a:xfrm>
          <a:prstGeom prst="rect">
            <a:avLst/>
          </a:prstGeom>
          <a:noFill/>
        </p:spPr>
        <p:txBody>
          <a:bodyPr anchor="ctr" anchorCtr="0">
            <a:noAutofit/>
          </a:bodyPr>
          <a:lstStyle>
            <a:lvl1pPr algn="l">
              <a:defRPr sz="3200">
                <a:solidFill>
                  <a:schemeClr val="accent5">
                    <a:lumMod val="40000"/>
                    <a:lumOff val="60000"/>
                  </a:schemeClr>
                </a:solidFill>
              </a:defRPr>
            </a:lvl1pPr>
          </a:lstStyle>
          <a:p>
            <a:r>
              <a:rPr kumimoji="1" lang="ja-JP" altLang="en-US" sz="2800" b="0" i="0" u="none" strike="noStrike" kern="1200" cap="none" spc="0" normalizeH="0" baseline="0" noProof="0">
                <a:ln w="6350">
                  <a:noFill/>
                </a:ln>
                <a:solidFill>
                  <a:srgbClr val="FFC165"/>
                </a:solidFill>
                <a:effectLst/>
                <a:uLnTx/>
                <a:uFillTx/>
                <a:latin typeface="HGP創英角ｺﾞｼｯｸUB" pitchFamily="50" charset="-128"/>
                <a:ea typeface="HGP創英角ｺﾞｼｯｸUB" pitchFamily="50" charset="-128"/>
                <a:cs typeface="+mj-cs"/>
              </a:rPr>
              <a:t>マスター タイトルの書式設定</a:t>
            </a:r>
            <a:endParaRPr kumimoji="1" lang="ja-JP" altLang="en-US" dirty="0"/>
          </a:p>
        </p:txBody>
      </p:sp>
      <p:sp>
        <p:nvSpPr>
          <p:cNvPr id="3" name="コンテンツ プレースホルダー 2"/>
          <p:cNvSpPr>
            <a:spLocks noGrp="1"/>
          </p:cNvSpPr>
          <p:nvPr>
            <p:ph idx="1"/>
          </p:nvPr>
        </p:nvSpPr>
        <p:spPr/>
        <p:txBody>
          <a:bodyPr>
            <a:noAutofit/>
          </a:bodyPr>
          <a:lstStyle>
            <a:lvl1pPr marL="342900" indent="-342900" algn="just">
              <a:buFont typeface="Wingdings 2" pitchFamily="18" charset="2"/>
              <a:buChar char=""/>
              <a:defRPr sz="2400" baseline="0">
                <a:latin typeface="Arial Rounded MT Bold" pitchFamily="34" charset="0"/>
                <a:ea typeface="HGP創英角ｺﾞｼｯｸUB" pitchFamily="50" charset="-128"/>
              </a:defRPr>
            </a:lvl1pPr>
            <a:lvl2pPr marL="622300" indent="-285750" algn="just">
              <a:buFont typeface="Wingdings 2" pitchFamily="18" charset="2"/>
              <a:buChar char=""/>
              <a:defRPr sz="2000" baseline="0">
                <a:solidFill>
                  <a:srgbClr val="4D4D4D"/>
                </a:solidFill>
                <a:latin typeface="Arial Rounded MT Bold" pitchFamily="34" charset="0"/>
                <a:ea typeface="HGP創英角ｺﾞｼｯｸUB" pitchFamily="50" charset="-128"/>
              </a:defRPr>
            </a:lvl2pPr>
            <a:lvl3pPr marL="896938" indent="-228600" algn="just">
              <a:buFont typeface="Wingdings" pitchFamily="2" charset="2"/>
              <a:buChar char="l"/>
              <a:tabLst/>
              <a:defRPr sz="1800" baseline="0">
                <a:solidFill>
                  <a:srgbClr val="4D4D4D"/>
                </a:solidFill>
                <a:latin typeface="Arial Rounded MT Bold" pitchFamily="34" charset="0"/>
                <a:ea typeface="HGP創英角ｺﾞｼｯｸUB" pitchFamily="50" charset="-128"/>
              </a:defRPr>
            </a:lvl3pPr>
            <a:lvl4pPr marL="1341438" indent="-228600" algn="just">
              <a:buFont typeface="Wingdings" pitchFamily="2" charset="2"/>
              <a:buChar char="ü"/>
              <a:defRPr sz="1600" baseline="0">
                <a:solidFill>
                  <a:srgbClr val="4D4D4D"/>
                </a:solidFill>
                <a:latin typeface="Arial Rounded MT Bold" pitchFamily="34" charset="0"/>
                <a:ea typeface="HGP創英角ｺﾞｼｯｸUB" pitchFamily="50" charset="-128"/>
              </a:defRPr>
            </a:lvl4pPr>
            <a:lvl5pPr algn="just">
              <a:defRPr sz="1600" baseline="0">
                <a:solidFill>
                  <a:srgbClr val="4D4D4D"/>
                </a:solidFill>
                <a:latin typeface="Arial Rounded MT Bold" pitchFamily="34" charset="0"/>
                <a:ea typeface="HGP創英角ｺﾞｼｯｸUB" pitchFamily="50" charset="-128"/>
              </a:defRPr>
            </a:lvl5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endParaRPr kumimoji="1" lang="ja-JP" altLang="en-US" dirty="0"/>
          </a:p>
        </p:txBody>
      </p:sp>
      <p:sp>
        <p:nvSpPr>
          <p:cNvPr id="8" name="正方形/長方形 7"/>
          <p:cNvSpPr/>
          <p:nvPr/>
        </p:nvSpPr>
        <p:spPr>
          <a:xfrm>
            <a:off x="0" y="6309320"/>
            <a:ext cx="12192000" cy="548680"/>
          </a:xfrm>
          <a:prstGeom prst="rect">
            <a:avLst/>
          </a:prstGeom>
          <a:solidFill>
            <a:srgbClr val="00506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800"/>
          </a:p>
        </p:txBody>
      </p:sp>
      <p:sp>
        <p:nvSpPr>
          <p:cNvPr id="9" name="正方形/長方形 8"/>
          <p:cNvSpPr/>
          <p:nvPr/>
        </p:nvSpPr>
        <p:spPr>
          <a:xfrm>
            <a:off x="5951307" y="6309321"/>
            <a:ext cx="6240693" cy="276999"/>
          </a:xfrm>
          <a:prstGeom prst="rect">
            <a:avLst/>
          </a:prstGeom>
        </p:spPr>
        <p:txBody>
          <a:bodyPr wrap="square">
            <a:spAutoFit/>
          </a:bodyPr>
          <a:lstStyle/>
          <a:p>
            <a:pPr algn="r">
              <a:defRPr/>
            </a:pPr>
            <a:r>
              <a:rPr lang="en-US" altLang="ja-JP" sz="1200" dirty="0">
                <a:solidFill>
                  <a:schemeClr val="accent5">
                    <a:lumMod val="40000"/>
                    <a:lumOff val="60000"/>
                  </a:schemeClr>
                </a:solidFill>
                <a:latin typeface="Arial Rounded MT Bold" pitchFamily="34" charset="0"/>
              </a:rPr>
              <a:t>© 2022 Nara Institute of Science and Technology</a:t>
            </a:r>
          </a:p>
        </p:txBody>
      </p:sp>
      <p:sp>
        <p:nvSpPr>
          <p:cNvPr id="10" name="スライド番号プレースホルダー 4"/>
          <p:cNvSpPr txBox="1">
            <a:spLocks/>
          </p:cNvSpPr>
          <p:nvPr/>
        </p:nvSpPr>
        <p:spPr>
          <a:xfrm>
            <a:off x="11095451" y="6545238"/>
            <a:ext cx="973899" cy="268139"/>
          </a:xfrm>
          <a:prstGeom prst="rect">
            <a:avLst/>
          </a:prstGeom>
        </p:spPr>
        <p:txBody>
          <a:bodyPr vert="horz" lIns="91440" tIns="45720" rIns="91440" bIns="45720" rtlCol="0" anchor="ctr"/>
          <a:lstStyle>
            <a:defPPr>
              <a:defRPr lang="ja-JP"/>
            </a:defPPr>
            <a:lvl1pPr marL="0" algn="r" defTabSz="914400" rtl="0" eaLnBrk="1" latinLnBrk="0" hangingPunct="1">
              <a:defRPr kumimoji="1" sz="1400" kern="1200">
                <a:solidFill>
                  <a:srgbClr val="FFC165"/>
                </a:solidFill>
                <a:latin typeface="Arial Rounded MT Bold" pitchFamily="34" charset="0"/>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fld id="{8E894ACE-1E2F-44F2-B778-101C27B2DA80}" type="slidenum">
              <a:rPr lang="ja-JP" altLang="en-US" sz="1400" smtClean="0">
                <a:solidFill>
                  <a:schemeClr val="accent5">
                    <a:lumMod val="40000"/>
                    <a:lumOff val="60000"/>
                  </a:schemeClr>
                </a:solidFill>
              </a:rPr>
              <a:pPr/>
              <a:t>‹#›</a:t>
            </a:fld>
            <a:endParaRPr lang="ja-JP" altLang="en-US" sz="1400" dirty="0">
              <a:solidFill>
                <a:schemeClr val="accent5">
                  <a:lumMod val="40000"/>
                  <a:lumOff val="60000"/>
                </a:schemeClr>
              </a:solidFill>
            </a:endParaRPr>
          </a:p>
        </p:txBody>
      </p:sp>
    </p:spTree>
    <p:extLst>
      <p:ext uri="{BB962C8B-B14F-4D97-AF65-F5344CB8AC3E}">
        <p14:creationId xmlns:p14="http://schemas.microsoft.com/office/powerpoint/2010/main" val="177195940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963084" y="4406901"/>
            <a:ext cx="10363200" cy="1362075"/>
          </a:xfrm>
          <a:prstGeom prst="rect">
            <a:avLst/>
          </a:prstGeom>
        </p:spPr>
        <p:txBody>
          <a:bodyPr anchor="t"/>
          <a:lstStyle>
            <a:lvl1pPr algn="l">
              <a:defRPr sz="4000"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a:xfrm>
            <a:off x="609600" y="6356351"/>
            <a:ext cx="2844800" cy="365125"/>
          </a:xfrm>
          <a:prstGeom prst="rect">
            <a:avLst/>
          </a:prstGeom>
        </p:spPr>
        <p:txBody>
          <a:bodyPr/>
          <a:lstStyle/>
          <a:p>
            <a:pPr>
              <a:defRPr/>
            </a:pPr>
            <a:endParaRPr lang="en-US" altLang="ja-JP"/>
          </a:p>
        </p:txBody>
      </p:sp>
      <p:sp>
        <p:nvSpPr>
          <p:cNvPr id="5" name="フッター プレースホルダー 4"/>
          <p:cNvSpPr>
            <a:spLocks noGrp="1"/>
          </p:cNvSpPr>
          <p:nvPr>
            <p:ph type="ftr" sz="quarter" idx="11"/>
          </p:nvPr>
        </p:nvSpPr>
        <p:spPr>
          <a:xfrm>
            <a:off x="4165600" y="6356351"/>
            <a:ext cx="3860800" cy="365125"/>
          </a:xfrm>
          <a:prstGeom prst="rect">
            <a:avLst/>
          </a:prstGeom>
        </p:spPr>
        <p:txBody>
          <a:bodyPr/>
          <a:lstStyle/>
          <a:p>
            <a:pPr>
              <a:defRPr/>
            </a:pPr>
            <a:endParaRPr lang="en-US" altLang="ja-JP"/>
          </a:p>
        </p:txBody>
      </p:sp>
      <p:sp>
        <p:nvSpPr>
          <p:cNvPr id="6" name="スライド番号プレースホルダー 5"/>
          <p:cNvSpPr>
            <a:spLocks noGrp="1"/>
          </p:cNvSpPr>
          <p:nvPr>
            <p:ph type="sldNum" sz="quarter" idx="12"/>
          </p:nvPr>
        </p:nvSpPr>
        <p:spPr>
          <a:xfrm>
            <a:off x="8737600" y="6356351"/>
            <a:ext cx="2844800" cy="365125"/>
          </a:xfrm>
          <a:prstGeom prst="rect">
            <a:avLst/>
          </a:prstGeom>
        </p:spPr>
        <p:txBody>
          <a:bodyPr/>
          <a:lstStyle/>
          <a:p>
            <a:pPr>
              <a:defRPr/>
            </a:pPr>
            <a:fld id="{AA25C9E1-1949-4DE8-B584-B3F710D26C83}" type="slidenum">
              <a:rPr lang="en-US" altLang="ja-JP" smtClean="0"/>
              <a:pPr>
                <a:defRPr/>
              </a:pPr>
              <a:t>‹#›</a:t>
            </a:fld>
            <a:endParaRPr lang="en-US" altLang="ja-JP"/>
          </a:p>
        </p:txBody>
      </p:sp>
    </p:spTree>
    <p:extLst>
      <p:ext uri="{BB962C8B-B14F-4D97-AF65-F5344CB8AC3E}">
        <p14:creationId xmlns:p14="http://schemas.microsoft.com/office/powerpoint/2010/main" val="185260508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09600" y="274638"/>
            <a:ext cx="10972800" cy="1143000"/>
          </a:xfrm>
          <a:prstGeom prst="rect">
            <a:avLst/>
          </a:prstGeom>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a:xfrm>
            <a:off x="609600" y="6356351"/>
            <a:ext cx="2844800" cy="365125"/>
          </a:xfrm>
          <a:prstGeom prst="rect">
            <a:avLst/>
          </a:prstGeom>
        </p:spPr>
        <p:txBody>
          <a:bodyPr/>
          <a:lstStyle/>
          <a:p>
            <a:pPr>
              <a:defRPr/>
            </a:pPr>
            <a:endParaRPr lang="en-US" altLang="ja-JP"/>
          </a:p>
        </p:txBody>
      </p:sp>
      <p:sp>
        <p:nvSpPr>
          <p:cNvPr id="6" name="フッター プレースホルダー 5"/>
          <p:cNvSpPr>
            <a:spLocks noGrp="1"/>
          </p:cNvSpPr>
          <p:nvPr>
            <p:ph type="ftr" sz="quarter" idx="11"/>
          </p:nvPr>
        </p:nvSpPr>
        <p:spPr>
          <a:xfrm>
            <a:off x="4165600" y="6356351"/>
            <a:ext cx="3860800" cy="365125"/>
          </a:xfrm>
          <a:prstGeom prst="rect">
            <a:avLst/>
          </a:prstGeom>
        </p:spPr>
        <p:txBody>
          <a:bodyPr/>
          <a:lstStyle/>
          <a:p>
            <a:pPr>
              <a:defRPr/>
            </a:pPr>
            <a:endParaRPr lang="en-US" altLang="ja-JP"/>
          </a:p>
        </p:txBody>
      </p:sp>
      <p:sp>
        <p:nvSpPr>
          <p:cNvPr id="7" name="スライド番号プレースホルダー 6"/>
          <p:cNvSpPr>
            <a:spLocks noGrp="1"/>
          </p:cNvSpPr>
          <p:nvPr>
            <p:ph type="sldNum" sz="quarter" idx="12"/>
          </p:nvPr>
        </p:nvSpPr>
        <p:spPr>
          <a:xfrm>
            <a:off x="8737600" y="6356351"/>
            <a:ext cx="2844800" cy="365125"/>
          </a:xfrm>
          <a:prstGeom prst="rect">
            <a:avLst/>
          </a:prstGeom>
        </p:spPr>
        <p:txBody>
          <a:bodyPr/>
          <a:lstStyle/>
          <a:p>
            <a:pPr>
              <a:defRPr/>
            </a:pPr>
            <a:fld id="{053E86ED-99D6-4F25-8383-C93657918D78}" type="slidenum">
              <a:rPr lang="en-US" altLang="ja-JP" smtClean="0"/>
              <a:pPr>
                <a:defRPr/>
              </a:pPr>
              <a:t>‹#›</a:t>
            </a:fld>
            <a:endParaRPr lang="en-US" altLang="ja-JP"/>
          </a:p>
        </p:txBody>
      </p:sp>
    </p:spTree>
    <p:extLst>
      <p:ext uri="{BB962C8B-B14F-4D97-AF65-F5344CB8AC3E}">
        <p14:creationId xmlns:p14="http://schemas.microsoft.com/office/powerpoint/2010/main" val="35798508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609600" y="274638"/>
            <a:ext cx="10972800" cy="1143000"/>
          </a:xfrm>
          <a:prstGeom prst="rect">
            <a:avLst/>
          </a:prstGeom>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a:xfrm>
            <a:off x="609600" y="6356351"/>
            <a:ext cx="2844800" cy="365125"/>
          </a:xfrm>
          <a:prstGeom prst="rect">
            <a:avLst/>
          </a:prstGeom>
        </p:spPr>
        <p:txBody>
          <a:bodyPr/>
          <a:lstStyle/>
          <a:p>
            <a:pPr>
              <a:defRPr/>
            </a:pPr>
            <a:endParaRPr lang="en-US" altLang="ja-JP"/>
          </a:p>
        </p:txBody>
      </p:sp>
      <p:sp>
        <p:nvSpPr>
          <p:cNvPr id="8" name="フッター プレースホルダー 7"/>
          <p:cNvSpPr>
            <a:spLocks noGrp="1"/>
          </p:cNvSpPr>
          <p:nvPr>
            <p:ph type="ftr" sz="quarter" idx="11"/>
          </p:nvPr>
        </p:nvSpPr>
        <p:spPr>
          <a:xfrm>
            <a:off x="4165600" y="6356351"/>
            <a:ext cx="3860800" cy="365125"/>
          </a:xfrm>
          <a:prstGeom prst="rect">
            <a:avLst/>
          </a:prstGeom>
        </p:spPr>
        <p:txBody>
          <a:bodyPr/>
          <a:lstStyle/>
          <a:p>
            <a:pPr>
              <a:defRPr/>
            </a:pPr>
            <a:endParaRPr lang="en-US" altLang="ja-JP"/>
          </a:p>
        </p:txBody>
      </p:sp>
      <p:sp>
        <p:nvSpPr>
          <p:cNvPr id="9" name="スライド番号プレースホルダー 8"/>
          <p:cNvSpPr>
            <a:spLocks noGrp="1"/>
          </p:cNvSpPr>
          <p:nvPr>
            <p:ph type="sldNum" sz="quarter" idx="12"/>
          </p:nvPr>
        </p:nvSpPr>
        <p:spPr>
          <a:xfrm>
            <a:off x="8737600" y="6356351"/>
            <a:ext cx="2844800" cy="365125"/>
          </a:xfrm>
          <a:prstGeom prst="rect">
            <a:avLst/>
          </a:prstGeom>
        </p:spPr>
        <p:txBody>
          <a:bodyPr/>
          <a:lstStyle/>
          <a:p>
            <a:pPr>
              <a:defRPr/>
            </a:pPr>
            <a:fld id="{8389477C-E67D-4A02-8A2D-0DAA509517C1}" type="slidenum">
              <a:rPr lang="en-US" altLang="ja-JP" smtClean="0"/>
              <a:pPr>
                <a:defRPr/>
              </a:pPr>
              <a:t>‹#›</a:t>
            </a:fld>
            <a:endParaRPr lang="en-US" altLang="ja-JP"/>
          </a:p>
        </p:txBody>
      </p:sp>
    </p:spTree>
    <p:extLst>
      <p:ext uri="{BB962C8B-B14F-4D97-AF65-F5344CB8AC3E}">
        <p14:creationId xmlns:p14="http://schemas.microsoft.com/office/powerpoint/2010/main" val="112381948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a:xfrm>
            <a:off x="609600" y="274638"/>
            <a:ext cx="10972800" cy="1143000"/>
          </a:xfrm>
          <a:prstGeom prst="rect">
            <a:avLst/>
          </a:prstGeom>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a:xfrm>
            <a:off x="609600" y="6356351"/>
            <a:ext cx="2844800" cy="365125"/>
          </a:xfrm>
          <a:prstGeom prst="rect">
            <a:avLst/>
          </a:prstGeom>
        </p:spPr>
        <p:txBody>
          <a:bodyPr/>
          <a:lstStyle/>
          <a:p>
            <a:pPr>
              <a:defRPr/>
            </a:pPr>
            <a:endParaRPr lang="en-US" altLang="ja-JP"/>
          </a:p>
        </p:txBody>
      </p:sp>
      <p:sp>
        <p:nvSpPr>
          <p:cNvPr id="4" name="フッター プレースホルダー 3"/>
          <p:cNvSpPr>
            <a:spLocks noGrp="1"/>
          </p:cNvSpPr>
          <p:nvPr>
            <p:ph type="ftr" sz="quarter" idx="11"/>
          </p:nvPr>
        </p:nvSpPr>
        <p:spPr>
          <a:xfrm>
            <a:off x="4165600" y="6356351"/>
            <a:ext cx="3860800" cy="365125"/>
          </a:xfrm>
          <a:prstGeom prst="rect">
            <a:avLst/>
          </a:prstGeom>
        </p:spPr>
        <p:txBody>
          <a:bodyPr/>
          <a:lstStyle/>
          <a:p>
            <a:pPr>
              <a:defRPr/>
            </a:pPr>
            <a:endParaRPr lang="en-US" altLang="ja-JP"/>
          </a:p>
        </p:txBody>
      </p:sp>
      <p:sp>
        <p:nvSpPr>
          <p:cNvPr id="5" name="スライド番号プレースホルダー 4"/>
          <p:cNvSpPr>
            <a:spLocks noGrp="1"/>
          </p:cNvSpPr>
          <p:nvPr>
            <p:ph type="sldNum" sz="quarter" idx="12"/>
          </p:nvPr>
        </p:nvSpPr>
        <p:spPr>
          <a:xfrm>
            <a:off x="8737600" y="6356351"/>
            <a:ext cx="2844800" cy="365125"/>
          </a:xfrm>
          <a:prstGeom prst="rect">
            <a:avLst/>
          </a:prstGeom>
        </p:spPr>
        <p:txBody>
          <a:bodyPr/>
          <a:lstStyle/>
          <a:p>
            <a:pPr>
              <a:defRPr/>
            </a:pPr>
            <a:fld id="{85943A9F-F9F5-443B-90EE-F47F017E65BD}" type="slidenum">
              <a:rPr lang="en-US" altLang="ja-JP" smtClean="0"/>
              <a:pPr>
                <a:defRPr/>
              </a:pPr>
              <a:t>‹#›</a:t>
            </a:fld>
            <a:endParaRPr lang="en-US" altLang="ja-JP"/>
          </a:p>
        </p:txBody>
      </p:sp>
    </p:spTree>
    <p:extLst>
      <p:ext uri="{BB962C8B-B14F-4D97-AF65-F5344CB8AC3E}">
        <p14:creationId xmlns:p14="http://schemas.microsoft.com/office/powerpoint/2010/main" val="5310719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a:xfrm>
            <a:off x="609600" y="6356351"/>
            <a:ext cx="2844800" cy="365125"/>
          </a:xfrm>
          <a:prstGeom prst="rect">
            <a:avLst/>
          </a:prstGeom>
        </p:spPr>
        <p:txBody>
          <a:bodyPr/>
          <a:lstStyle/>
          <a:p>
            <a:pPr>
              <a:defRPr/>
            </a:pPr>
            <a:endParaRPr lang="en-US" altLang="ja-JP"/>
          </a:p>
        </p:txBody>
      </p:sp>
      <p:sp>
        <p:nvSpPr>
          <p:cNvPr id="3" name="フッター プレースホルダー 2"/>
          <p:cNvSpPr>
            <a:spLocks noGrp="1"/>
          </p:cNvSpPr>
          <p:nvPr>
            <p:ph type="ftr" sz="quarter" idx="11"/>
          </p:nvPr>
        </p:nvSpPr>
        <p:spPr>
          <a:xfrm>
            <a:off x="4165600" y="6356351"/>
            <a:ext cx="3860800" cy="365125"/>
          </a:xfrm>
          <a:prstGeom prst="rect">
            <a:avLst/>
          </a:prstGeom>
        </p:spPr>
        <p:txBody>
          <a:bodyPr/>
          <a:lstStyle/>
          <a:p>
            <a:pPr>
              <a:defRPr/>
            </a:pPr>
            <a:endParaRPr lang="en-US" altLang="ja-JP"/>
          </a:p>
        </p:txBody>
      </p:sp>
      <p:sp>
        <p:nvSpPr>
          <p:cNvPr id="4" name="スライド番号プレースホルダー 3"/>
          <p:cNvSpPr>
            <a:spLocks noGrp="1"/>
          </p:cNvSpPr>
          <p:nvPr>
            <p:ph type="sldNum" sz="quarter" idx="12"/>
          </p:nvPr>
        </p:nvSpPr>
        <p:spPr>
          <a:xfrm>
            <a:off x="8737600" y="6356351"/>
            <a:ext cx="2844800" cy="365125"/>
          </a:xfrm>
          <a:prstGeom prst="rect">
            <a:avLst/>
          </a:prstGeom>
        </p:spPr>
        <p:txBody>
          <a:bodyPr/>
          <a:lstStyle/>
          <a:p>
            <a:pPr>
              <a:defRPr/>
            </a:pPr>
            <a:fld id="{7387B544-E7DC-42C3-8EC3-AF1D62477174}" type="slidenum">
              <a:rPr lang="en-US" altLang="ja-JP" smtClean="0"/>
              <a:pPr>
                <a:defRPr/>
              </a:pPr>
              <a:t>‹#›</a:t>
            </a:fld>
            <a:endParaRPr lang="en-US" altLang="ja-JP"/>
          </a:p>
        </p:txBody>
      </p:sp>
    </p:spTree>
    <p:extLst>
      <p:ext uri="{BB962C8B-B14F-4D97-AF65-F5344CB8AC3E}">
        <p14:creationId xmlns:p14="http://schemas.microsoft.com/office/powerpoint/2010/main" val="6211943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09601" y="273050"/>
            <a:ext cx="4011084" cy="1162050"/>
          </a:xfrm>
          <a:prstGeom prst="rect">
            <a:avLst/>
          </a:prstGeom>
        </p:spPr>
        <p:txBody>
          <a:bodyPr anchor="b"/>
          <a:lstStyle>
            <a:lvl1pPr algn="l">
              <a:defRPr sz="2000" b="1"/>
            </a:lvl1pPr>
          </a:lstStyle>
          <a:p>
            <a:r>
              <a:rPr kumimoji="1" lang="ja-JP" altLang="en-US"/>
              <a:t>マスター タイトルの書式設定</a:t>
            </a:r>
          </a:p>
        </p:txBody>
      </p:sp>
      <p:sp>
        <p:nvSpPr>
          <p:cNvPr id="3" name="コンテンツ プレースホルダー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a:xfrm>
            <a:off x="609600" y="6356351"/>
            <a:ext cx="2844800" cy="365125"/>
          </a:xfrm>
          <a:prstGeom prst="rect">
            <a:avLst/>
          </a:prstGeom>
        </p:spPr>
        <p:txBody>
          <a:bodyPr/>
          <a:lstStyle/>
          <a:p>
            <a:pPr>
              <a:defRPr/>
            </a:pPr>
            <a:endParaRPr lang="en-US" altLang="ja-JP"/>
          </a:p>
        </p:txBody>
      </p:sp>
      <p:sp>
        <p:nvSpPr>
          <p:cNvPr id="6" name="フッター プレースホルダー 5"/>
          <p:cNvSpPr>
            <a:spLocks noGrp="1"/>
          </p:cNvSpPr>
          <p:nvPr>
            <p:ph type="ftr" sz="quarter" idx="11"/>
          </p:nvPr>
        </p:nvSpPr>
        <p:spPr>
          <a:xfrm>
            <a:off x="4165600" y="6356351"/>
            <a:ext cx="3860800" cy="365125"/>
          </a:xfrm>
          <a:prstGeom prst="rect">
            <a:avLst/>
          </a:prstGeom>
        </p:spPr>
        <p:txBody>
          <a:bodyPr/>
          <a:lstStyle/>
          <a:p>
            <a:pPr>
              <a:defRPr/>
            </a:pPr>
            <a:endParaRPr lang="en-US" altLang="ja-JP"/>
          </a:p>
        </p:txBody>
      </p:sp>
      <p:sp>
        <p:nvSpPr>
          <p:cNvPr id="7" name="スライド番号プレースホルダー 6"/>
          <p:cNvSpPr>
            <a:spLocks noGrp="1"/>
          </p:cNvSpPr>
          <p:nvPr>
            <p:ph type="sldNum" sz="quarter" idx="12"/>
          </p:nvPr>
        </p:nvSpPr>
        <p:spPr>
          <a:xfrm>
            <a:off x="8737600" y="6356351"/>
            <a:ext cx="2844800" cy="365125"/>
          </a:xfrm>
          <a:prstGeom prst="rect">
            <a:avLst/>
          </a:prstGeom>
        </p:spPr>
        <p:txBody>
          <a:bodyPr/>
          <a:lstStyle/>
          <a:p>
            <a:pPr>
              <a:defRPr/>
            </a:pPr>
            <a:fld id="{04A4F028-4BA9-49B6-AB00-CB7EE785E93B}" type="slidenum">
              <a:rPr lang="en-US" altLang="ja-JP" smtClean="0"/>
              <a:pPr>
                <a:defRPr/>
              </a:pPr>
              <a:t>‹#›</a:t>
            </a:fld>
            <a:endParaRPr lang="en-US" altLang="ja-JP"/>
          </a:p>
        </p:txBody>
      </p:sp>
    </p:spTree>
    <p:extLst>
      <p:ext uri="{BB962C8B-B14F-4D97-AF65-F5344CB8AC3E}">
        <p14:creationId xmlns:p14="http://schemas.microsoft.com/office/powerpoint/2010/main" val="220115141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2389717" y="4800600"/>
            <a:ext cx="7315200" cy="566738"/>
          </a:xfrm>
          <a:prstGeom prst="rect">
            <a:avLst/>
          </a:prstGeom>
        </p:spPr>
        <p:txBody>
          <a:bodyPr anchor="b"/>
          <a:lstStyle>
            <a:lvl1pPr algn="l">
              <a:defRPr sz="2000" b="1"/>
            </a:lvl1pPr>
          </a:lstStyle>
          <a:p>
            <a:r>
              <a:rPr kumimoji="1" lang="ja-JP" altLang="en-US"/>
              <a:t>マスター タイトルの書式設定</a:t>
            </a:r>
          </a:p>
        </p:txBody>
      </p:sp>
      <p:sp>
        <p:nvSpPr>
          <p:cNvPr id="3" name="図プレースホルダー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kumimoji="1" lang="ja-JP" altLang="en-US"/>
              <a:t>図を追加</a:t>
            </a:r>
          </a:p>
        </p:txBody>
      </p:sp>
      <p:sp>
        <p:nvSpPr>
          <p:cNvPr id="4" name="テキスト プレースホルダー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a:xfrm>
            <a:off x="609600" y="6356351"/>
            <a:ext cx="2844800" cy="365125"/>
          </a:xfrm>
          <a:prstGeom prst="rect">
            <a:avLst/>
          </a:prstGeom>
        </p:spPr>
        <p:txBody>
          <a:bodyPr/>
          <a:lstStyle/>
          <a:p>
            <a:pPr>
              <a:defRPr/>
            </a:pPr>
            <a:endParaRPr lang="en-US" altLang="ja-JP"/>
          </a:p>
        </p:txBody>
      </p:sp>
      <p:sp>
        <p:nvSpPr>
          <p:cNvPr id="6" name="フッター プレースホルダー 5"/>
          <p:cNvSpPr>
            <a:spLocks noGrp="1"/>
          </p:cNvSpPr>
          <p:nvPr>
            <p:ph type="ftr" sz="quarter" idx="11"/>
          </p:nvPr>
        </p:nvSpPr>
        <p:spPr>
          <a:xfrm>
            <a:off x="4165600" y="6356351"/>
            <a:ext cx="3860800" cy="365125"/>
          </a:xfrm>
          <a:prstGeom prst="rect">
            <a:avLst/>
          </a:prstGeom>
        </p:spPr>
        <p:txBody>
          <a:bodyPr/>
          <a:lstStyle/>
          <a:p>
            <a:pPr>
              <a:defRPr/>
            </a:pPr>
            <a:endParaRPr lang="en-US" altLang="ja-JP"/>
          </a:p>
        </p:txBody>
      </p:sp>
      <p:sp>
        <p:nvSpPr>
          <p:cNvPr id="7" name="スライド番号プレースホルダー 6"/>
          <p:cNvSpPr>
            <a:spLocks noGrp="1"/>
          </p:cNvSpPr>
          <p:nvPr>
            <p:ph type="sldNum" sz="quarter" idx="12"/>
          </p:nvPr>
        </p:nvSpPr>
        <p:spPr>
          <a:xfrm>
            <a:off x="8737600" y="6356351"/>
            <a:ext cx="2844800" cy="365125"/>
          </a:xfrm>
          <a:prstGeom prst="rect">
            <a:avLst/>
          </a:prstGeom>
        </p:spPr>
        <p:txBody>
          <a:bodyPr/>
          <a:lstStyle/>
          <a:p>
            <a:pPr>
              <a:defRPr/>
            </a:pPr>
            <a:fld id="{37431E49-554A-482C-BAB6-79DCB187C4B5}" type="slidenum">
              <a:rPr lang="en-US" altLang="ja-JP" smtClean="0"/>
              <a:pPr>
                <a:defRPr/>
              </a:pPr>
              <a:t>‹#›</a:t>
            </a:fld>
            <a:endParaRPr lang="en-US" altLang="ja-JP"/>
          </a:p>
        </p:txBody>
      </p:sp>
    </p:spTree>
    <p:extLst>
      <p:ext uri="{BB962C8B-B14F-4D97-AF65-F5344CB8AC3E}">
        <p14:creationId xmlns:p14="http://schemas.microsoft.com/office/powerpoint/2010/main" val="398089535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テキスト プレースホルダー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8" name="タイトル プレースホルダー 7"/>
          <p:cNvSpPr>
            <a:spLocks noGrp="1"/>
          </p:cNvSpPr>
          <p:nvPr>
            <p:ph type="title"/>
          </p:nvPr>
        </p:nvSpPr>
        <p:spPr>
          <a:xfrm>
            <a:off x="609600" y="274638"/>
            <a:ext cx="10972800" cy="1143000"/>
          </a:xfrm>
          <a:prstGeom prst="rect">
            <a:avLst/>
          </a:prstGeom>
          <a:effectLst>
            <a:outerShdw blurRad="50800" dist="38100" dir="2700000" algn="tl" rotWithShape="0">
              <a:prstClr val="black">
                <a:alpha val="40000"/>
              </a:prstClr>
            </a:outerShdw>
          </a:effectLst>
        </p:spPr>
        <p:txBody>
          <a:bodyPr vert="horz" lIns="91440" tIns="45720" rIns="91440" bIns="45720" rtlCol="0" anchor="ctr">
            <a:normAutofit/>
          </a:bodyPr>
          <a:lstStyle/>
          <a:p>
            <a:r>
              <a:rPr kumimoji="1" lang="ja-JP" altLang="en-US" dirty="0"/>
              <a:t>マスター タイトルの書式設定</a:t>
            </a:r>
          </a:p>
        </p:txBody>
      </p:sp>
    </p:spTree>
    <p:extLst>
      <p:ext uri="{BB962C8B-B14F-4D97-AF65-F5344CB8AC3E}">
        <p14:creationId xmlns:p14="http://schemas.microsoft.com/office/powerpoint/2010/main" val="3365970074"/>
      </p:ext>
    </p:extLst>
  </p:cSld>
  <p:clrMap bg1="lt1" tx1="dk1" bg2="lt2" tx2="dk2" accent1="accent1" accent2="accent2" accent3="accent3" accent4="accent4" accent5="accent5" accent6="accent6" hlink="hlink" folHlink="folHlink"/>
  <p:sldLayoutIdLst>
    <p:sldLayoutId id="2147484002" r:id="rId1"/>
    <p:sldLayoutId id="2147484003" r:id="rId2"/>
    <p:sldLayoutId id="2147484004" r:id="rId3"/>
    <p:sldLayoutId id="2147484005" r:id="rId4"/>
    <p:sldLayoutId id="2147484006" r:id="rId5"/>
    <p:sldLayoutId id="2147484007" r:id="rId6"/>
    <p:sldLayoutId id="2147484008" r:id="rId7"/>
    <p:sldLayoutId id="2147484009" r:id="rId8"/>
    <p:sldLayoutId id="2147484010" r:id="rId9"/>
    <p:sldLayoutId id="2147484011" r:id="rId10"/>
    <p:sldLayoutId id="2147484012" r:id="rId11"/>
    <p:sldLayoutId id="2147484013" r:id="rId12"/>
    <p:sldLayoutId id="2147484014" r:id="rId13"/>
  </p:sldLayoutIdLst>
  <p:txStyles>
    <p:titleStyle>
      <a:lvl1pPr algn="l" defTabSz="914400" rtl="0" eaLnBrk="1" latinLnBrk="0" hangingPunct="1">
        <a:spcBef>
          <a:spcPct val="0"/>
        </a:spcBef>
        <a:buNone/>
        <a:defRPr kumimoji="1" sz="3600" kern="1200" baseline="0">
          <a:solidFill>
            <a:schemeClr val="accent5">
              <a:lumMod val="75000"/>
            </a:schemeClr>
          </a:solidFill>
          <a:effectLst>
            <a:outerShdw blurRad="38100" dist="38100" dir="2700000" algn="tl">
              <a:srgbClr val="000000">
                <a:alpha val="43137"/>
              </a:srgbClr>
            </a:outerShdw>
          </a:effectLst>
          <a:latin typeface="Arial Rounded MT Bold" pitchFamily="34" charset="0"/>
          <a:ea typeface="HGP創英角ｺﾞｼｯｸUB" pitchFamily="50" charset="-128"/>
          <a:cs typeface="+mj-cs"/>
        </a:defRPr>
      </a:lvl1pPr>
    </p:titleStyle>
    <p:bodyStyle>
      <a:lvl1pPr marL="342900" indent="-342900" algn="l" defTabSz="914400" rtl="0" eaLnBrk="1" latinLnBrk="0" hangingPunct="1">
        <a:spcBef>
          <a:spcPct val="20000"/>
        </a:spcBef>
        <a:buFont typeface="Arial" pitchFamily="34" charset="0"/>
        <a:buChar char="•"/>
        <a:defRPr kumimoji="1" sz="3200" kern="1200" baseline="0">
          <a:solidFill>
            <a:schemeClr val="tx1"/>
          </a:solidFill>
          <a:latin typeface="Arial Rounded MT Bold" pitchFamily="34" charset="0"/>
          <a:ea typeface="HGP創英角ｺﾞｼｯｸUB" pitchFamily="50" charset="-128"/>
          <a:cs typeface="+mn-cs"/>
        </a:defRPr>
      </a:lvl1pPr>
      <a:lvl2pPr marL="742950" indent="-285750" algn="l" defTabSz="914400" rtl="0" eaLnBrk="1" latinLnBrk="0" hangingPunct="1">
        <a:spcBef>
          <a:spcPct val="20000"/>
        </a:spcBef>
        <a:buFont typeface="Arial" pitchFamily="34" charset="0"/>
        <a:buChar char="–"/>
        <a:defRPr kumimoji="1" sz="2800" kern="1200" baseline="0">
          <a:solidFill>
            <a:schemeClr val="tx1"/>
          </a:solidFill>
          <a:latin typeface="Arial Rounded MT Bold" pitchFamily="34" charset="0"/>
          <a:ea typeface="HGP創英角ｺﾞｼｯｸUB" pitchFamily="50" charset="-128"/>
          <a:cs typeface="+mn-cs"/>
        </a:defRPr>
      </a:lvl2pPr>
      <a:lvl3pPr marL="1143000" indent="-228600" algn="l" defTabSz="914400" rtl="0" eaLnBrk="1" latinLnBrk="0" hangingPunct="1">
        <a:spcBef>
          <a:spcPct val="20000"/>
        </a:spcBef>
        <a:buFont typeface="Arial" pitchFamily="34" charset="0"/>
        <a:buChar char="•"/>
        <a:defRPr kumimoji="1" sz="2400" kern="1200" baseline="0">
          <a:solidFill>
            <a:schemeClr val="tx1"/>
          </a:solidFill>
          <a:latin typeface="Arial Rounded MT Bold" pitchFamily="34" charset="0"/>
          <a:ea typeface="HGP創英角ｺﾞｼｯｸUB" pitchFamily="50" charset="-128"/>
          <a:cs typeface="+mn-cs"/>
        </a:defRPr>
      </a:lvl3pPr>
      <a:lvl4pPr marL="1600200" indent="-228600" algn="l" defTabSz="914400" rtl="0" eaLnBrk="1" latinLnBrk="0" hangingPunct="1">
        <a:spcBef>
          <a:spcPct val="20000"/>
        </a:spcBef>
        <a:buFont typeface="Arial" pitchFamily="34" charset="0"/>
        <a:buChar char="–"/>
        <a:defRPr kumimoji="1" sz="2000" kern="1200" baseline="0">
          <a:solidFill>
            <a:schemeClr val="tx1"/>
          </a:solidFill>
          <a:latin typeface="Arial Rounded MT Bold" pitchFamily="34" charset="0"/>
          <a:ea typeface="HGP創英角ｺﾞｼｯｸUB" pitchFamily="50" charset="-128"/>
          <a:cs typeface="+mn-cs"/>
        </a:defRPr>
      </a:lvl4pPr>
      <a:lvl5pPr marL="2057400" indent="-228600" algn="l" defTabSz="914400" rtl="0" eaLnBrk="1" latinLnBrk="0" hangingPunct="1">
        <a:spcBef>
          <a:spcPct val="20000"/>
        </a:spcBef>
        <a:buFont typeface="Arial" pitchFamily="34" charset="0"/>
        <a:buChar char="»"/>
        <a:defRPr kumimoji="1" sz="2000" kern="1200" baseline="0">
          <a:solidFill>
            <a:schemeClr val="tx1"/>
          </a:solidFill>
          <a:latin typeface="Arial Rounded MT Bold" pitchFamily="34" charset="0"/>
          <a:ea typeface="HGP創英角ｺﾞｼｯｸUB" pitchFamily="50" charset="-128"/>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tiff"/><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jpg"/><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6.xml"/><Relationship Id="rId1" Type="http://schemas.openxmlformats.org/officeDocument/2006/relationships/slideLayout" Target="../slideLayouts/slideLayout2.xml"/><Relationship Id="rId5" Type="http://schemas.openxmlformats.org/officeDocument/2006/relationships/image" Target="../media/image11.png"/><Relationship Id="rId4" Type="http://schemas.openxmlformats.org/officeDocument/2006/relationships/image" Target="../media/image7.png"/></Relationships>
</file>

<file path=ppt/slides/_rels/slide1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7.xml"/><Relationship Id="rId1" Type="http://schemas.openxmlformats.org/officeDocument/2006/relationships/slideLayout" Target="../slideLayouts/slideLayout2.xml"/><Relationship Id="rId5" Type="http://schemas.openxmlformats.org/officeDocument/2006/relationships/image" Target="../media/image11.png"/><Relationship Id="rId4" Type="http://schemas.openxmlformats.org/officeDocument/2006/relationships/image" Target="../media/image7.png"/></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image" Target="../media/image8.png"/><Relationship Id="rId5" Type="http://schemas.openxmlformats.org/officeDocument/2006/relationships/image" Target="../media/image7.png"/><Relationship Id="rId4" Type="http://schemas.openxmlformats.org/officeDocument/2006/relationships/image" Target="../media/image6.png"/></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image" Target="../media/image8.png"/><Relationship Id="rId5" Type="http://schemas.openxmlformats.org/officeDocument/2006/relationships/image" Target="../media/image7.png"/><Relationship Id="rId4" Type="http://schemas.openxmlformats.org/officeDocument/2006/relationships/image" Target="../media/image6.png"/></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image" Target="../media/image8.png"/><Relationship Id="rId5" Type="http://schemas.openxmlformats.org/officeDocument/2006/relationships/image" Target="../media/image7.png"/><Relationship Id="rId4" Type="http://schemas.openxmlformats.org/officeDocument/2006/relationships/image" Target="../media/image6.png"/></Relationships>
</file>

<file path=ppt/slides/_rels/slide7.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8.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914400" y="563362"/>
            <a:ext cx="10363200" cy="1470025"/>
          </a:xfrm>
        </p:spPr>
        <p:txBody>
          <a:bodyPr>
            <a:normAutofit fontScale="90000"/>
          </a:bodyPr>
          <a:lstStyle/>
          <a:p>
            <a:r>
              <a:rPr lang="en-US" altLang="ja-JP" sz="4000" dirty="0">
                <a:solidFill>
                  <a:schemeClr val="bg1"/>
                </a:solidFill>
              </a:rPr>
              <a:t>Selecting Test Cases based on </a:t>
            </a:r>
            <a:br>
              <a:rPr lang="en-US" altLang="ja-JP" sz="4000" dirty="0">
                <a:solidFill>
                  <a:schemeClr val="bg1"/>
                </a:solidFill>
              </a:rPr>
            </a:br>
            <a:r>
              <a:rPr lang="en-US" altLang="ja-JP" sz="4000" dirty="0">
                <a:solidFill>
                  <a:schemeClr val="bg1"/>
                </a:solidFill>
              </a:rPr>
              <a:t>Similarity of Runtime Information:</a:t>
            </a:r>
            <a:r>
              <a:rPr lang="ja-JP" altLang="en-US" sz="4000" dirty="0">
                <a:solidFill>
                  <a:schemeClr val="bg1"/>
                </a:solidFill>
              </a:rPr>
              <a:t> </a:t>
            </a:r>
            <a:br>
              <a:rPr lang="en-US" altLang="ja-JP" sz="4000" dirty="0">
                <a:solidFill>
                  <a:schemeClr val="bg1"/>
                </a:solidFill>
              </a:rPr>
            </a:br>
            <a:r>
              <a:rPr lang="en-US" altLang="ja-JP" sz="4000" dirty="0">
                <a:solidFill>
                  <a:schemeClr val="bg1"/>
                </a:solidFill>
              </a:rPr>
              <a:t>A Case Study of an Industrial Simulator</a:t>
            </a:r>
            <a:endParaRPr kumimoji="1" lang="ja-JP" altLang="en-US" dirty="0">
              <a:solidFill>
                <a:schemeClr val="bg1"/>
              </a:solidFill>
            </a:endParaRPr>
          </a:p>
        </p:txBody>
      </p:sp>
      <p:sp>
        <p:nvSpPr>
          <p:cNvPr id="3" name="サブタイトル 2"/>
          <p:cNvSpPr>
            <a:spLocks noGrp="1"/>
          </p:cNvSpPr>
          <p:nvPr>
            <p:ph type="subTitle" idx="1"/>
          </p:nvPr>
        </p:nvSpPr>
        <p:spPr>
          <a:xfrm>
            <a:off x="1127448" y="2420888"/>
            <a:ext cx="10513168" cy="2368817"/>
          </a:xfrm>
        </p:spPr>
        <p:txBody>
          <a:bodyPr>
            <a:noAutofit/>
          </a:bodyPr>
          <a:lstStyle/>
          <a:p>
            <a:pPr algn="ctr"/>
            <a:r>
              <a:rPr lang="en-US" altLang="ja-JP" sz="2400" b="1" u="sng" dirty="0">
                <a:solidFill>
                  <a:schemeClr val="tx1"/>
                </a:solidFill>
              </a:rPr>
              <a:t>Kazumasa Shimari</a:t>
            </a:r>
            <a:r>
              <a:rPr lang="en-US" altLang="ja-JP" sz="2400" dirty="0">
                <a:solidFill>
                  <a:schemeClr val="tx1"/>
                </a:solidFill>
              </a:rPr>
              <a:t>, Masahiro Tanaka, Takashi </a:t>
            </a:r>
            <a:r>
              <a:rPr lang="en-US" altLang="ja-JP" sz="2400" dirty="0" err="1">
                <a:solidFill>
                  <a:schemeClr val="tx1"/>
                </a:solidFill>
              </a:rPr>
              <a:t>Ishio</a:t>
            </a:r>
            <a:r>
              <a:rPr lang="en-US" altLang="ja-JP" sz="2400" dirty="0">
                <a:solidFill>
                  <a:schemeClr val="tx1"/>
                </a:solidFill>
              </a:rPr>
              <a:t>, </a:t>
            </a:r>
            <a:br>
              <a:rPr lang="en-US" altLang="ja-JP" sz="2400" dirty="0">
                <a:solidFill>
                  <a:schemeClr val="tx1"/>
                </a:solidFill>
              </a:rPr>
            </a:br>
            <a:r>
              <a:rPr lang="en-US" altLang="ja-JP" sz="2400" dirty="0">
                <a:solidFill>
                  <a:schemeClr val="tx1"/>
                </a:solidFill>
              </a:rPr>
              <a:t>Makoto Matsushita, </a:t>
            </a:r>
            <a:r>
              <a:rPr lang="en-US" altLang="ja-JP" sz="2400" dirty="0" err="1">
                <a:solidFill>
                  <a:schemeClr val="tx1"/>
                </a:solidFill>
              </a:rPr>
              <a:t>Katsuro</a:t>
            </a:r>
            <a:r>
              <a:rPr lang="en-US" altLang="ja-JP" sz="2400" dirty="0">
                <a:solidFill>
                  <a:schemeClr val="tx1"/>
                </a:solidFill>
              </a:rPr>
              <a:t> Inoue, Satoru </a:t>
            </a:r>
            <a:r>
              <a:rPr lang="en-US" altLang="ja-JP" sz="2400" dirty="0" err="1">
                <a:solidFill>
                  <a:schemeClr val="tx1"/>
                </a:solidFill>
              </a:rPr>
              <a:t>Takanezawa</a:t>
            </a:r>
            <a:endParaRPr lang="en-US" altLang="ja-JP" sz="2400" baseline="30000" dirty="0">
              <a:solidFill>
                <a:schemeClr val="tx1"/>
              </a:solidFill>
            </a:endParaRPr>
          </a:p>
          <a:p>
            <a:pPr algn="ctr"/>
            <a:endParaRPr lang="en-US" altLang="ja-JP" sz="2400" dirty="0">
              <a:solidFill>
                <a:schemeClr val="tx1"/>
              </a:solidFill>
            </a:endParaRPr>
          </a:p>
          <a:p>
            <a:pPr algn="ctr"/>
            <a:r>
              <a:rPr lang="en-US" altLang="ja-JP" sz="2400" dirty="0">
                <a:solidFill>
                  <a:schemeClr val="tx1"/>
                </a:solidFill>
              </a:rPr>
              <a:t>Industry Track</a:t>
            </a:r>
            <a:r>
              <a:rPr lang="ja-JP" altLang="en-US" sz="2400" dirty="0">
                <a:solidFill>
                  <a:schemeClr val="tx1"/>
                </a:solidFill>
              </a:rPr>
              <a:t> </a:t>
            </a:r>
            <a:r>
              <a:rPr lang="en-US" altLang="ja-JP" sz="2400" dirty="0">
                <a:solidFill>
                  <a:schemeClr val="tx1"/>
                </a:solidFill>
              </a:rPr>
              <a:t>Short</a:t>
            </a:r>
            <a:r>
              <a:rPr lang="ja-JP" altLang="en-US" sz="2400" dirty="0">
                <a:solidFill>
                  <a:schemeClr val="tx1"/>
                </a:solidFill>
              </a:rPr>
              <a:t> </a:t>
            </a:r>
            <a:r>
              <a:rPr lang="en-US" altLang="ja-JP" sz="2400" dirty="0">
                <a:solidFill>
                  <a:schemeClr val="tx1"/>
                </a:solidFill>
              </a:rPr>
              <a:t>Paper</a:t>
            </a:r>
          </a:p>
        </p:txBody>
      </p:sp>
      <p:pic>
        <p:nvPicPr>
          <p:cNvPr id="12" name="図 11">
            <a:extLst>
              <a:ext uri="{FF2B5EF4-FFF2-40B4-BE49-F238E27FC236}">
                <a16:creationId xmlns:a16="http://schemas.microsoft.com/office/drawing/2014/main" id="{D2314044-5CA6-7947-8B39-5011C5CC2E85}"/>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3137283" y="4987054"/>
            <a:ext cx="2393462" cy="726189"/>
          </a:xfrm>
          <a:prstGeom prst="rect">
            <a:avLst/>
          </a:prstGeom>
        </p:spPr>
      </p:pic>
      <p:pic>
        <p:nvPicPr>
          <p:cNvPr id="18" name="図 17">
            <a:extLst>
              <a:ext uri="{FF2B5EF4-FFF2-40B4-BE49-F238E27FC236}">
                <a16:creationId xmlns:a16="http://schemas.microsoft.com/office/drawing/2014/main" id="{9DCB9D6E-AABC-307A-33A1-A0E03CDC70E1}"/>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549052" y="4869344"/>
            <a:ext cx="981567" cy="961609"/>
          </a:xfrm>
          <a:prstGeom prst="rect">
            <a:avLst/>
          </a:prstGeom>
        </p:spPr>
      </p:pic>
      <p:pic>
        <p:nvPicPr>
          <p:cNvPr id="22" name="図 21" descr="ロゴ, 会社名&#10;&#10;自動的に生成された説明">
            <a:extLst>
              <a:ext uri="{FF2B5EF4-FFF2-40B4-BE49-F238E27FC236}">
                <a16:creationId xmlns:a16="http://schemas.microsoft.com/office/drawing/2014/main" id="{16EFC414-1F21-DCB4-134E-7F31D2909A09}"/>
              </a:ext>
            </a:extLst>
          </p:cNvPr>
          <p:cNvPicPr>
            <a:picLocks noChangeAspect="1"/>
          </p:cNvPicPr>
          <p:nvPr/>
        </p:nvPicPr>
        <p:blipFill rotWithShape="1">
          <a:blip r:embed="rId5" cstate="print">
            <a:extLst>
              <a:ext uri="{28A0092B-C50C-407E-A947-70E740481C1C}">
                <a14:useLocalDpi xmlns:a14="http://schemas.microsoft.com/office/drawing/2010/main" val="0"/>
              </a:ext>
            </a:extLst>
          </a:blip>
          <a:srcRect l="26067" t="12283" r="26615" b="15656"/>
          <a:stretch/>
        </p:blipFill>
        <p:spPr>
          <a:xfrm>
            <a:off x="6137409" y="4581128"/>
            <a:ext cx="1440160" cy="1538040"/>
          </a:xfrm>
          <a:prstGeom prst="rect">
            <a:avLst/>
          </a:prstGeom>
        </p:spPr>
      </p:pic>
      <p:pic>
        <p:nvPicPr>
          <p:cNvPr id="26" name="図 25" descr="ロゴ, 会社名&#10;&#10;自動的に生成された説明">
            <a:extLst>
              <a:ext uri="{FF2B5EF4-FFF2-40B4-BE49-F238E27FC236}">
                <a16:creationId xmlns:a16="http://schemas.microsoft.com/office/drawing/2014/main" id="{69943C5D-33FF-CB66-9643-5B63D7EA5203}"/>
              </a:ext>
            </a:extLst>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8184232" y="4896599"/>
            <a:ext cx="3274726" cy="907099"/>
          </a:xfrm>
          <a:prstGeom prst="rect">
            <a:avLst/>
          </a:prstGeom>
        </p:spPr>
      </p:pic>
    </p:spTree>
    <p:extLst>
      <p:ext uri="{BB962C8B-B14F-4D97-AF65-F5344CB8AC3E}">
        <p14:creationId xmlns:p14="http://schemas.microsoft.com/office/powerpoint/2010/main" val="344930730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D7A5A2C-3479-42DA-92CC-A6C51700EBC2}"/>
              </a:ext>
            </a:extLst>
          </p:cNvPr>
          <p:cNvSpPr>
            <a:spLocks noGrp="1"/>
          </p:cNvSpPr>
          <p:nvPr>
            <p:ph type="title"/>
          </p:nvPr>
        </p:nvSpPr>
        <p:spPr/>
        <p:txBody>
          <a:bodyPr/>
          <a:lstStyle/>
          <a:p>
            <a:r>
              <a:rPr kumimoji="1" lang="en-US" altLang="ja-JP" dirty="0">
                <a:solidFill>
                  <a:schemeClr val="bg1"/>
                </a:solidFill>
              </a:rPr>
              <a:t>STEP II: Classify Similar Execution</a:t>
            </a:r>
            <a:endParaRPr kumimoji="1" lang="ja-JP" altLang="en-US" dirty="0">
              <a:solidFill>
                <a:schemeClr val="bg1"/>
              </a:solidFill>
            </a:endParaRPr>
          </a:p>
        </p:txBody>
      </p:sp>
      <p:sp>
        <p:nvSpPr>
          <p:cNvPr id="3" name="コンテンツ プレースホルダー 2">
            <a:extLst>
              <a:ext uri="{FF2B5EF4-FFF2-40B4-BE49-F238E27FC236}">
                <a16:creationId xmlns:a16="http://schemas.microsoft.com/office/drawing/2014/main" id="{599E0EA5-8FDC-4237-88B9-A6B19F766C6B}"/>
              </a:ext>
            </a:extLst>
          </p:cNvPr>
          <p:cNvSpPr>
            <a:spLocks noGrp="1"/>
          </p:cNvSpPr>
          <p:nvPr>
            <p:ph idx="1"/>
          </p:nvPr>
        </p:nvSpPr>
        <p:spPr>
          <a:xfrm>
            <a:off x="335360" y="1412748"/>
            <a:ext cx="7776864" cy="464020"/>
          </a:xfrm>
        </p:spPr>
        <p:txBody>
          <a:bodyPr/>
          <a:lstStyle/>
          <a:p>
            <a:pPr marL="0" indent="0">
              <a:buNone/>
            </a:pPr>
            <a:r>
              <a:rPr kumimoji="1" lang="en-US" altLang="ja-JP" dirty="0"/>
              <a:t>K-means clustering method</a:t>
            </a:r>
            <a:endParaRPr kumimoji="1" lang="ja-JP" altLang="en-US" dirty="0"/>
          </a:p>
        </p:txBody>
      </p:sp>
      <p:graphicFrame>
        <p:nvGraphicFramePr>
          <p:cNvPr id="4" name="表 3">
            <a:extLst>
              <a:ext uri="{FF2B5EF4-FFF2-40B4-BE49-F238E27FC236}">
                <a16:creationId xmlns:a16="http://schemas.microsoft.com/office/drawing/2014/main" id="{245B0513-4C6C-55EA-7656-DF2AE1E14AFB}"/>
              </a:ext>
            </a:extLst>
          </p:cNvPr>
          <p:cNvGraphicFramePr>
            <a:graphicFrameLocks noGrp="1"/>
          </p:cNvGraphicFramePr>
          <p:nvPr>
            <p:extLst>
              <p:ext uri="{D42A27DB-BD31-4B8C-83A1-F6EECF244321}">
                <p14:modId xmlns:p14="http://schemas.microsoft.com/office/powerpoint/2010/main" val="181065548"/>
              </p:ext>
            </p:extLst>
          </p:nvPr>
        </p:nvGraphicFramePr>
        <p:xfrm>
          <a:off x="9908268" y="3155590"/>
          <a:ext cx="1503020" cy="1514548"/>
        </p:xfrm>
        <a:graphic>
          <a:graphicData uri="http://schemas.openxmlformats.org/drawingml/2006/table">
            <a:tbl>
              <a:tblPr firstRow="1" bandRow="1">
                <a:tableStyleId>{7DF18680-E054-41AD-8BC1-D1AEF772440D}</a:tableStyleId>
              </a:tblPr>
              <a:tblGrid>
                <a:gridCol w="1503020">
                  <a:extLst>
                    <a:ext uri="{9D8B030D-6E8A-4147-A177-3AD203B41FA5}">
                      <a16:colId xmlns:a16="http://schemas.microsoft.com/office/drawing/2014/main" val="1639714014"/>
                    </a:ext>
                  </a:extLst>
                </a:gridCol>
              </a:tblGrid>
              <a:tr h="378637">
                <a:tc>
                  <a:txBody>
                    <a:bodyPr/>
                    <a:lstStyle/>
                    <a:p>
                      <a:pPr algn="ctr"/>
                      <a:r>
                        <a:rPr kumimoji="1" lang="en-US" altLang="ja-JP" sz="1700" b="1" dirty="0">
                          <a:solidFill>
                            <a:schemeClr val="bg1"/>
                          </a:solidFill>
                          <a:latin typeface="Arial Rounded MT Bold" panose="020F0704030504030204" pitchFamily="34" charset="0"/>
                        </a:rPr>
                        <a:t>Selected ID</a:t>
                      </a:r>
                      <a:endParaRPr kumimoji="1" lang="ja-JP" altLang="en-US" sz="1700" b="1" dirty="0">
                        <a:solidFill>
                          <a:schemeClr val="bg1"/>
                        </a:solidFill>
                        <a:latin typeface="Arial Rounded MT Bold" panose="020F0704030504030204" pitchFamily="34" charset="0"/>
                      </a:endParaRPr>
                    </a:p>
                  </a:txBody>
                  <a:tcPr marL="84987" marR="84987" marT="42494" marB="42494"/>
                </a:tc>
                <a:extLst>
                  <a:ext uri="{0D108BD9-81ED-4DB2-BD59-A6C34878D82A}">
                    <a16:rowId xmlns:a16="http://schemas.microsoft.com/office/drawing/2014/main" val="807600968"/>
                  </a:ext>
                </a:extLst>
              </a:tr>
              <a:tr h="378637">
                <a:tc>
                  <a:txBody>
                    <a:bodyPr/>
                    <a:lstStyle/>
                    <a:p>
                      <a:pPr algn="r"/>
                      <a:r>
                        <a:rPr kumimoji="1" lang="en-US" altLang="ja-JP" sz="1700" b="1" dirty="0"/>
                        <a:t>1</a:t>
                      </a:r>
                    </a:p>
                  </a:txBody>
                  <a:tcPr marL="84987" marR="84987" marT="42494" marB="42494"/>
                </a:tc>
                <a:extLst>
                  <a:ext uri="{0D108BD9-81ED-4DB2-BD59-A6C34878D82A}">
                    <a16:rowId xmlns:a16="http://schemas.microsoft.com/office/drawing/2014/main" val="992529097"/>
                  </a:ext>
                </a:extLst>
              </a:tr>
              <a:tr h="378637">
                <a:tc>
                  <a:txBody>
                    <a:bodyPr/>
                    <a:lstStyle/>
                    <a:p>
                      <a:pPr algn="r"/>
                      <a:r>
                        <a:rPr kumimoji="1" lang="en-US" altLang="ja-JP" sz="1700" b="1" dirty="0"/>
                        <a:t>2</a:t>
                      </a:r>
                      <a:endParaRPr kumimoji="1" lang="ja-JP" altLang="en-US" sz="1700" b="1" dirty="0"/>
                    </a:p>
                  </a:txBody>
                  <a:tcPr marL="84987" marR="84987" marT="42494" marB="42494"/>
                </a:tc>
                <a:extLst>
                  <a:ext uri="{0D108BD9-81ED-4DB2-BD59-A6C34878D82A}">
                    <a16:rowId xmlns:a16="http://schemas.microsoft.com/office/drawing/2014/main" val="855288610"/>
                  </a:ext>
                </a:extLst>
              </a:tr>
              <a:tr h="378637">
                <a:tc>
                  <a:txBody>
                    <a:bodyPr/>
                    <a:lstStyle/>
                    <a:p>
                      <a:pPr algn="r"/>
                      <a:r>
                        <a:rPr kumimoji="1" lang="en-US" altLang="ja-JP" sz="1700" b="1" dirty="0"/>
                        <a:t>5</a:t>
                      </a:r>
                      <a:endParaRPr kumimoji="1" lang="ja-JP" altLang="en-US" sz="1700" b="1" dirty="0"/>
                    </a:p>
                  </a:txBody>
                  <a:tcPr marL="84987" marR="84987" marT="42494" marB="42494"/>
                </a:tc>
                <a:extLst>
                  <a:ext uri="{0D108BD9-81ED-4DB2-BD59-A6C34878D82A}">
                    <a16:rowId xmlns:a16="http://schemas.microsoft.com/office/drawing/2014/main" val="924113649"/>
                  </a:ext>
                </a:extLst>
              </a:tr>
            </a:tbl>
          </a:graphicData>
        </a:graphic>
      </p:graphicFrame>
      <p:sp>
        <p:nvSpPr>
          <p:cNvPr id="6" name="テキスト ボックス 5">
            <a:extLst>
              <a:ext uri="{FF2B5EF4-FFF2-40B4-BE49-F238E27FC236}">
                <a16:creationId xmlns:a16="http://schemas.microsoft.com/office/drawing/2014/main" id="{BA610A9A-B2BE-9711-1E51-07D330EDB318}"/>
              </a:ext>
            </a:extLst>
          </p:cNvPr>
          <p:cNvSpPr txBox="1"/>
          <p:nvPr/>
        </p:nvSpPr>
        <p:spPr>
          <a:xfrm>
            <a:off x="9302903" y="2293127"/>
            <a:ext cx="2511775" cy="830997"/>
          </a:xfrm>
          <a:prstGeom prst="rect">
            <a:avLst/>
          </a:prstGeom>
          <a:noFill/>
        </p:spPr>
        <p:txBody>
          <a:bodyPr wrap="square" rtlCol="0">
            <a:spAutoFit/>
          </a:bodyPr>
          <a:lstStyle/>
          <a:p>
            <a:pPr algn="ctr"/>
            <a:r>
              <a:rPr lang="en-US" altLang="ja-JP" sz="2400" dirty="0">
                <a:latin typeface="Arial Rounded MT Bold" panose="020F0704030504030204" pitchFamily="34" charset="0"/>
              </a:rPr>
              <a:t>Selected oldest </a:t>
            </a:r>
            <a:br>
              <a:rPr lang="en-US" altLang="ja-JP" sz="2400" dirty="0">
                <a:latin typeface="Arial Rounded MT Bold" panose="020F0704030504030204" pitchFamily="34" charset="0"/>
              </a:rPr>
            </a:br>
            <a:r>
              <a:rPr lang="en-US" altLang="ja-JP" sz="2400" dirty="0">
                <a:latin typeface="Arial Rounded MT Bold" panose="020F0704030504030204" pitchFamily="34" charset="0"/>
              </a:rPr>
              <a:t>test cases</a:t>
            </a:r>
            <a:endParaRPr lang="ja-JP" altLang="en-US" sz="2400" dirty="0">
              <a:latin typeface="Arial Rounded MT Bold" panose="020F0704030504030204" pitchFamily="34" charset="0"/>
            </a:endParaRPr>
          </a:p>
        </p:txBody>
      </p:sp>
      <p:graphicFrame>
        <p:nvGraphicFramePr>
          <p:cNvPr id="8" name="表 7">
            <a:extLst>
              <a:ext uri="{FF2B5EF4-FFF2-40B4-BE49-F238E27FC236}">
                <a16:creationId xmlns:a16="http://schemas.microsoft.com/office/drawing/2014/main" id="{DD3A83C4-5466-12FF-C16E-B266D903B643}"/>
              </a:ext>
            </a:extLst>
          </p:cNvPr>
          <p:cNvGraphicFramePr>
            <a:graphicFrameLocks noGrp="1"/>
          </p:cNvGraphicFramePr>
          <p:nvPr>
            <p:extLst>
              <p:ext uri="{D42A27DB-BD31-4B8C-83A1-F6EECF244321}">
                <p14:modId xmlns:p14="http://schemas.microsoft.com/office/powerpoint/2010/main" val="2936943527"/>
              </p:ext>
            </p:extLst>
          </p:nvPr>
        </p:nvGraphicFramePr>
        <p:xfrm>
          <a:off x="5519936" y="1876768"/>
          <a:ext cx="3561811" cy="1376272"/>
        </p:xfrm>
        <a:graphic>
          <a:graphicData uri="http://schemas.openxmlformats.org/drawingml/2006/table">
            <a:tbl>
              <a:tblPr firstRow="1" bandRow="1">
                <a:tableStyleId>{7DF18680-E054-41AD-8BC1-D1AEF772440D}</a:tableStyleId>
              </a:tblPr>
              <a:tblGrid>
                <a:gridCol w="989193">
                  <a:extLst>
                    <a:ext uri="{9D8B030D-6E8A-4147-A177-3AD203B41FA5}">
                      <a16:colId xmlns:a16="http://schemas.microsoft.com/office/drawing/2014/main" val="1639714014"/>
                    </a:ext>
                  </a:extLst>
                </a:gridCol>
                <a:gridCol w="2572618">
                  <a:extLst>
                    <a:ext uri="{9D8B030D-6E8A-4147-A177-3AD203B41FA5}">
                      <a16:colId xmlns:a16="http://schemas.microsoft.com/office/drawing/2014/main" val="2064745493"/>
                    </a:ext>
                  </a:extLst>
                </a:gridCol>
              </a:tblGrid>
              <a:tr h="339950">
                <a:tc>
                  <a:txBody>
                    <a:bodyPr/>
                    <a:lstStyle/>
                    <a:p>
                      <a:pPr algn="ctr"/>
                      <a:r>
                        <a:rPr kumimoji="1" lang="en-US" altLang="ja-JP" sz="1700" b="0" dirty="0">
                          <a:solidFill>
                            <a:schemeClr val="bg1"/>
                          </a:solidFill>
                          <a:latin typeface="Arial Rounded MT Bold" panose="020F0704030504030204" pitchFamily="34" charset="0"/>
                        </a:rPr>
                        <a:t>Test ID</a:t>
                      </a:r>
                      <a:endParaRPr kumimoji="1" lang="ja-JP" altLang="en-US" sz="1700" b="0" dirty="0">
                        <a:solidFill>
                          <a:schemeClr val="bg1"/>
                        </a:solidFill>
                        <a:latin typeface="Arial Rounded MT Bold" panose="020F0704030504030204" pitchFamily="34" charset="0"/>
                      </a:endParaRPr>
                    </a:p>
                  </a:txBody>
                  <a:tcPr marL="84987" marR="84987" marT="42494" marB="42494"/>
                </a:tc>
                <a:tc>
                  <a:txBody>
                    <a:bodyPr/>
                    <a:lstStyle/>
                    <a:p>
                      <a:pPr algn="ctr"/>
                      <a:r>
                        <a:rPr kumimoji="1" lang="en-US" altLang="ja-JP" sz="1700" b="0" dirty="0">
                          <a:solidFill>
                            <a:schemeClr val="bg1"/>
                          </a:solidFill>
                          <a:latin typeface="Arial Rounded MT Bold" panose="020F0704030504030204" pitchFamily="34" charset="0"/>
                        </a:rPr>
                        <a:t>Vector</a:t>
                      </a:r>
                      <a:endParaRPr kumimoji="1" lang="ja-JP" altLang="en-US" sz="1700" b="0" dirty="0">
                        <a:solidFill>
                          <a:schemeClr val="bg1"/>
                        </a:solidFill>
                        <a:latin typeface="Arial Rounded MT Bold" panose="020F0704030504030204" pitchFamily="34" charset="0"/>
                      </a:endParaRPr>
                    </a:p>
                  </a:txBody>
                  <a:tcPr marL="84987" marR="84987" marT="42494" marB="42494"/>
                </a:tc>
                <a:extLst>
                  <a:ext uri="{0D108BD9-81ED-4DB2-BD59-A6C34878D82A}">
                    <a16:rowId xmlns:a16="http://schemas.microsoft.com/office/drawing/2014/main" val="807600968"/>
                  </a:ext>
                </a:extLst>
              </a:tr>
              <a:tr h="339950">
                <a:tc>
                  <a:txBody>
                    <a:bodyPr/>
                    <a:lstStyle/>
                    <a:p>
                      <a:pPr algn="r"/>
                      <a:r>
                        <a:rPr kumimoji="1" lang="en-US" altLang="ja-JP" sz="1700" b="1" dirty="0"/>
                        <a:t>1</a:t>
                      </a:r>
                    </a:p>
                  </a:txBody>
                  <a:tcPr marL="84987" marR="84987" marT="42494" marB="42494"/>
                </a:tc>
                <a:tc>
                  <a:txBody>
                    <a:bodyPr/>
                    <a:lstStyle/>
                    <a:p>
                      <a:pPr algn="ctr"/>
                      <a:r>
                        <a:rPr kumimoji="1" lang="en-US" altLang="ja-JP" sz="1700" b="1" dirty="0"/>
                        <a:t>[1,1,1,4,3,3,3,0,1,1,…]</a:t>
                      </a:r>
                      <a:endParaRPr kumimoji="1" lang="ja-JP" altLang="en-US" sz="1700" b="1" dirty="0"/>
                    </a:p>
                  </a:txBody>
                  <a:tcPr marL="84987" marR="84987" marT="42494" marB="42494"/>
                </a:tc>
                <a:extLst>
                  <a:ext uri="{0D108BD9-81ED-4DB2-BD59-A6C34878D82A}">
                    <a16:rowId xmlns:a16="http://schemas.microsoft.com/office/drawing/2014/main" val="992529097"/>
                  </a:ext>
                </a:extLst>
              </a:tr>
              <a:tr h="339950">
                <a:tc>
                  <a:txBody>
                    <a:bodyPr/>
                    <a:lstStyle/>
                    <a:p>
                      <a:pPr algn="r"/>
                      <a:r>
                        <a:rPr kumimoji="1" lang="en-US" altLang="ja-JP" sz="1700" b="1" dirty="0"/>
                        <a:t>3</a:t>
                      </a:r>
                    </a:p>
                  </a:txBody>
                  <a:tcPr marL="84987" marR="84987" marT="42494" marB="42494"/>
                </a:tc>
                <a:tc>
                  <a:txBody>
                    <a:bodyPr/>
                    <a:lstStyle/>
                    <a:p>
                      <a:pPr algn="ctr"/>
                      <a:r>
                        <a:rPr kumimoji="1" lang="en-US" altLang="ja-JP" sz="1700" b="1" dirty="0"/>
                        <a:t>[1,1,1,3,2,2,2,0,1,1,…]</a:t>
                      </a:r>
                      <a:endParaRPr kumimoji="1" lang="ja-JP" altLang="en-US" sz="1700" b="1" dirty="0"/>
                    </a:p>
                  </a:txBody>
                  <a:tcPr marL="84987" marR="84987" marT="42494" marB="42494"/>
                </a:tc>
                <a:extLst>
                  <a:ext uri="{0D108BD9-81ED-4DB2-BD59-A6C34878D82A}">
                    <a16:rowId xmlns:a16="http://schemas.microsoft.com/office/drawing/2014/main" val="966362693"/>
                  </a:ext>
                </a:extLst>
              </a:tr>
              <a:tr h="339950">
                <a:tc>
                  <a:txBody>
                    <a:bodyPr/>
                    <a:lstStyle/>
                    <a:p>
                      <a:pPr algn="r"/>
                      <a:r>
                        <a:rPr kumimoji="1" lang="en-US" altLang="ja-JP" sz="1700" b="1" dirty="0"/>
                        <a:t>…</a:t>
                      </a:r>
                    </a:p>
                  </a:txBody>
                  <a:tcPr marL="84987" marR="84987" marT="42494" marB="42494"/>
                </a:tc>
                <a:tc>
                  <a:txBody>
                    <a:bodyPr/>
                    <a:lstStyle/>
                    <a:p>
                      <a:pPr algn="ctr"/>
                      <a:r>
                        <a:rPr kumimoji="1" lang="en-US" altLang="ja-JP" sz="1700" b="1" dirty="0"/>
                        <a:t>…</a:t>
                      </a:r>
                      <a:endParaRPr kumimoji="1" lang="ja-JP" altLang="en-US" sz="1700" b="1" dirty="0"/>
                    </a:p>
                  </a:txBody>
                  <a:tcPr marL="84987" marR="84987" marT="42494" marB="42494"/>
                </a:tc>
                <a:extLst>
                  <a:ext uri="{0D108BD9-81ED-4DB2-BD59-A6C34878D82A}">
                    <a16:rowId xmlns:a16="http://schemas.microsoft.com/office/drawing/2014/main" val="3729631969"/>
                  </a:ext>
                </a:extLst>
              </a:tr>
            </a:tbl>
          </a:graphicData>
        </a:graphic>
      </p:graphicFrame>
      <p:graphicFrame>
        <p:nvGraphicFramePr>
          <p:cNvPr id="10" name="表 9">
            <a:extLst>
              <a:ext uri="{FF2B5EF4-FFF2-40B4-BE49-F238E27FC236}">
                <a16:creationId xmlns:a16="http://schemas.microsoft.com/office/drawing/2014/main" id="{C3ADCB14-42A2-357A-2FE4-D0667F13C652}"/>
              </a:ext>
            </a:extLst>
          </p:cNvPr>
          <p:cNvGraphicFramePr>
            <a:graphicFrameLocks noGrp="1"/>
          </p:cNvGraphicFramePr>
          <p:nvPr>
            <p:extLst>
              <p:ext uri="{D42A27DB-BD31-4B8C-83A1-F6EECF244321}">
                <p14:modId xmlns:p14="http://schemas.microsoft.com/office/powerpoint/2010/main" val="3676632618"/>
              </p:ext>
            </p:extLst>
          </p:nvPr>
        </p:nvGraphicFramePr>
        <p:xfrm>
          <a:off x="5519935" y="5257612"/>
          <a:ext cx="3572005" cy="1032204"/>
        </p:xfrm>
        <a:graphic>
          <a:graphicData uri="http://schemas.openxmlformats.org/drawingml/2006/table">
            <a:tbl>
              <a:tblPr firstRow="1" bandRow="1">
                <a:tableStyleId>{7DF18680-E054-41AD-8BC1-D1AEF772440D}</a:tableStyleId>
              </a:tblPr>
              <a:tblGrid>
                <a:gridCol w="999176">
                  <a:extLst>
                    <a:ext uri="{9D8B030D-6E8A-4147-A177-3AD203B41FA5}">
                      <a16:colId xmlns:a16="http://schemas.microsoft.com/office/drawing/2014/main" val="1639714014"/>
                    </a:ext>
                  </a:extLst>
                </a:gridCol>
                <a:gridCol w="2572829">
                  <a:extLst>
                    <a:ext uri="{9D8B030D-6E8A-4147-A177-3AD203B41FA5}">
                      <a16:colId xmlns:a16="http://schemas.microsoft.com/office/drawing/2014/main" val="2064745493"/>
                    </a:ext>
                  </a:extLst>
                </a:gridCol>
              </a:tblGrid>
              <a:tr h="339950">
                <a:tc>
                  <a:txBody>
                    <a:bodyPr/>
                    <a:lstStyle/>
                    <a:p>
                      <a:pPr algn="ctr"/>
                      <a:r>
                        <a:rPr kumimoji="1" lang="en-US" altLang="ja-JP" sz="1700" b="1" dirty="0">
                          <a:solidFill>
                            <a:schemeClr val="bg1"/>
                          </a:solidFill>
                          <a:latin typeface="Arial Rounded MT Bold" panose="020F0704030504030204" pitchFamily="34" charset="0"/>
                        </a:rPr>
                        <a:t>Test ID</a:t>
                      </a:r>
                      <a:endParaRPr kumimoji="1" lang="ja-JP" altLang="en-US" sz="1700" b="1" dirty="0">
                        <a:solidFill>
                          <a:schemeClr val="bg1"/>
                        </a:solidFill>
                        <a:latin typeface="Arial Rounded MT Bold" panose="020F0704030504030204" pitchFamily="34" charset="0"/>
                      </a:endParaRPr>
                    </a:p>
                  </a:txBody>
                  <a:tcPr marL="84987" marR="84987" marT="42494" marB="42494"/>
                </a:tc>
                <a:tc>
                  <a:txBody>
                    <a:bodyPr/>
                    <a:lstStyle/>
                    <a:p>
                      <a:pPr algn="ctr"/>
                      <a:r>
                        <a:rPr kumimoji="1" lang="en-US" altLang="ja-JP" sz="1700" b="1" dirty="0">
                          <a:solidFill>
                            <a:schemeClr val="bg1"/>
                          </a:solidFill>
                          <a:latin typeface="Arial Rounded MT Bold" panose="020F0704030504030204" pitchFamily="34" charset="0"/>
                        </a:rPr>
                        <a:t>Vector</a:t>
                      </a:r>
                      <a:endParaRPr kumimoji="1" lang="ja-JP" altLang="en-US" sz="1700" b="1" dirty="0">
                        <a:solidFill>
                          <a:schemeClr val="bg1"/>
                        </a:solidFill>
                        <a:latin typeface="Arial Rounded MT Bold" panose="020F0704030504030204" pitchFamily="34" charset="0"/>
                      </a:endParaRPr>
                    </a:p>
                  </a:txBody>
                  <a:tcPr marL="84987" marR="84987" marT="42494" marB="42494"/>
                </a:tc>
                <a:extLst>
                  <a:ext uri="{0D108BD9-81ED-4DB2-BD59-A6C34878D82A}">
                    <a16:rowId xmlns:a16="http://schemas.microsoft.com/office/drawing/2014/main" val="807600968"/>
                  </a:ext>
                </a:extLst>
              </a:tr>
              <a:tr h="339950">
                <a:tc>
                  <a:txBody>
                    <a:bodyPr/>
                    <a:lstStyle/>
                    <a:p>
                      <a:pPr algn="r"/>
                      <a:r>
                        <a:rPr kumimoji="1" lang="en-US" altLang="ja-JP" sz="1700" b="1" dirty="0"/>
                        <a:t>5</a:t>
                      </a:r>
                    </a:p>
                  </a:txBody>
                  <a:tcPr marL="84987" marR="84987" marT="42494" marB="42494"/>
                </a:tc>
                <a:tc>
                  <a:txBody>
                    <a:bodyPr/>
                    <a:lstStyle/>
                    <a:p>
                      <a:pPr algn="ctr"/>
                      <a:r>
                        <a:rPr kumimoji="1" lang="en-US" altLang="ja-JP" sz="1700" b="1" dirty="0"/>
                        <a:t>[1,1,1,50,49,49,49,0,1,1,…]</a:t>
                      </a:r>
                      <a:endParaRPr kumimoji="1" lang="ja-JP" altLang="en-US" sz="1700" b="1" dirty="0"/>
                    </a:p>
                  </a:txBody>
                  <a:tcPr marL="84987" marR="84987" marT="42494" marB="42494"/>
                </a:tc>
                <a:extLst>
                  <a:ext uri="{0D108BD9-81ED-4DB2-BD59-A6C34878D82A}">
                    <a16:rowId xmlns:a16="http://schemas.microsoft.com/office/drawing/2014/main" val="992529097"/>
                  </a:ext>
                </a:extLst>
              </a:tr>
              <a:tr h="339950">
                <a:tc>
                  <a:txBody>
                    <a:bodyPr/>
                    <a:lstStyle/>
                    <a:p>
                      <a:pPr algn="r"/>
                      <a:r>
                        <a:rPr kumimoji="1" lang="en-US" altLang="ja-JP" sz="1700" b="1" dirty="0"/>
                        <a:t>…</a:t>
                      </a:r>
                    </a:p>
                  </a:txBody>
                  <a:tcPr marL="84987" marR="84987" marT="42494" marB="42494"/>
                </a:tc>
                <a:tc>
                  <a:txBody>
                    <a:bodyPr/>
                    <a:lstStyle/>
                    <a:p>
                      <a:pPr algn="ctr"/>
                      <a:r>
                        <a:rPr kumimoji="1" lang="en-US" altLang="ja-JP" sz="1700" b="1" dirty="0"/>
                        <a:t>…</a:t>
                      </a:r>
                      <a:endParaRPr kumimoji="1" lang="ja-JP" altLang="en-US" sz="1700" b="1" dirty="0"/>
                    </a:p>
                  </a:txBody>
                  <a:tcPr marL="84987" marR="84987" marT="42494" marB="42494"/>
                </a:tc>
                <a:extLst>
                  <a:ext uri="{0D108BD9-81ED-4DB2-BD59-A6C34878D82A}">
                    <a16:rowId xmlns:a16="http://schemas.microsoft.com/office/drawing/2014/main" val="966362693"/>
                  </a:ext>
                </a:extLst>
              </a:tr>
            </a:tbl>
          </a:graphicData>
        </a:graphic>
      </p:graphicFrame>
      <p:graphicFrame>
        <p:nvGraphicFramePr>
          <p:cNvPr id="12" name="表 11">
            <a:extLst>
              <a:ext uri="{FF2B5EF4-FFF2-40B4-BE49-F238E27FC236}">
                <a16:creationId xmlns:a16="http://schemas.microsoft.com/office/drawing/2014/main" id="{9301FC79-66D8-A528-32CD-9EF406200E9A}"/>
              </a:ext>
            </a:extLst>
          </p:cNvPr>
          <p:cNvGraphicFramePr>
            <a:graphicFrameLocks noGrp="1"/>
          </p:cNvGraphicFramePr>
          <p:nvPr>
            <p:extLst>
              <p:ext uri="{D42A27DB-BD31-4B8C-83A1-F6EECF244321}">
                <p14:modId xmlns:p14="http://schemas.microsoft.com/office/powerpoint/2010/main" val="3168371648"/>
              </p:ext>
            </p:extLst>
          </p:nvPr>
        </p:nvGraphicFramePr>
        <p:xfrm>
          <a:off x="5509743" y="3543489"/>
          <a:ext cx="3572004" cy="1376272"/>
        </p:xfrm>
        <a:graphic>
          <a:graphicData uri="http://schemas.openxmlformats.org/drawingml/2006/table">
            <a:tbl>
              <a:tblPr firstRow="1" bandRow="1">
                <a:tableStyleId>{7DF18680-E054-41AD-8BC1-D1AEF772440D}</a:tableStyleId>
              </a:tblPr>
              <a:tblGrid>
                <a:gridCol w="1010055">
                  <a:extLst>
                    <a:ext uri="{9D8B030D-6E8A-4147-A177-3AD203B41FA5}">
                      <a16:colId xmlns:a16="http://schemas.microsoft.com/office/drawing/2014/main" val="1639714014"/>
                    </a:ext>
                  </a:extLst>
                </a:gridCol>
                <a:gridCol w="2561949">
                  <a:extLst>
                    <a:ext uri="{9D8B030D-6E8A-4147-A177-3AD203B41FA5}">
                      <a16:colId xmlns:a16="http://schemas.microsoft.com/office/drawing/2014/main" val="2064745493"/>
                    </a:ext>
                  </a:extLst>
                </a:gridCol>
              </a:tblGrid>
              <a:tr h="339950">
                <a:tc>
                  <a:txBody>
                    <a:bodyPr/>
                    <a:lstStyle/>
                    <a:p>
                      <a:pPr algn="ctr"/>
                      <a:r>
                        <a:rPr kumimoji="1" lang="en-US" altLang="ja-JP" sz="1700" b="1" dirty="0">
                          <a:solidFill>
                            <a:schemeClr val="bg1"/>
                          </a:solidFill>
                          <a:latin typeface="Arial Rounded MT Bold" panose="020F0704030504030204" pitchFamily="34" charset="0"/>
                        </a:rPr>
                        <a:t>Test ID</a:t>
                      </a:r>
                      <a:endParaRPr kumimoji="1" lang="ja-JP" altLang="en-US" sz="1700" b="1" dirty="0">
                        <a:solidFill>
                          <a:schemeClr val="bg1"/>
                        </a:solidFill>
                        <a:latin typeface="Arial Rounded MT Bold" panose="020F0704030504030204" pitchFamily="34" charset="0"/>
                      </a:endParaRPr>
                    </a:p>
                  </a:txBody>
                  <a:tcPr marL="84987" marR="84987" marT="42494" marB="42494"/>
                </a:tc>
                <a:tc>
                  <a:txBody>
                    <a:bodyPr/>
                    <a:lstStyle/>
                    <a:p>
                      <a:pPr algn="ctr"/>
                      <a:r>
                        <a:rPr kumimoji="1" lang="en-US" altLang="ja-JP" sz="1700" b="1" dirty="0">
                          <a:solidFill>
                            <a:schemeClr val="bg1"/>
                          </a:solidFill>
                          <a:latin typeface="Arial Rounded MT Bold" panose="020F0704030504030204" pitchFamily="34" charset="0"/>
                        </a:rPr>
                        <a:t>Vector</a:t>
                      </a:r>
                      <a:endParaRPr kumimoji="1" lang="ja-JP" altLang="en-US" sz="1700" b="1" dirty="0">
                        <a:solidFill>
                          <a:schemeClr val="bg1"/>
                        </a:solidFill>
                        <a:latin typeface="Arial Rounded MT Bold" panose="020F0704030504030204" pitchFamily="34" charset="0"/>
                      </a:endParaRPr>
                    </a:p>
                  </a:txBody>
                  <a:tcPr marL="84987" marR="84987" marT="42494" marB="42494"/>
                </a:tc>
                <a:extLst>
                  <a:ext uri="{0D108BD9-81ED-4DB2-BD59-A6C34878D82A}">
                    <a16:rowId xmlns:a16="http://schemas.microsoft.com/office/drawing/2014/main" val="807600968"/>
                  </a:ext>
                </a:extLst>
              </a:tr>
              <a:tr h="339950">
                <a:tc>
                  <a:txBody>
                    <a:bodyPr/>
                    <a:lstStyle/>
                    <a:p>
                      <a:pPr algn="r"/>
                      <a:r>
                        <a:rPr kumimoji="1" lang="en-US" altLang="ja-JP" sz="1700" b="1" dirty="0"/>
                        <a:t>2</a:t>
                      </a:r>
                    </a:p>
                  </a:txBody>
                  <a:tcPr marL="84987" marR="84987" marT="42494" marB="42494"/>
                </a:tc>
                <a:tc>
                  <a:txBody>
                    <a:bodyPr/>
                    <a:lstStyle/>
                    <a:p>
                      <a:pPr algn="ctr"/>
                      <a:r>
                        <a:rPr kumimoji="1" lang="en-US" altLang="ja-JP" sz="1700" b="1" dirty="0"/>
                        <a:t>[1,1,1,0,0,0,0,1,1,1,…]</a:t>
                      </a:r>
                      <a:endParaRPr kumimoji="1" lang="ja-JP" altLang="en-US" sz="1700" b="1" dirty="0"/>
                    </a:p>
                  </a:txBody>
                  <a:tcPr marL="84987" marR="84987" marT="42494" marB="42494"/>
                </a:tc>
                <a:extLst>
                  <a:ext uri="{0D108BD9-81ED-4DB2-BD59-A6C34878D82A}">
                    <a16:rowId xmlns:a16="http://schemas.microsoft.com/office/drawing/2014/main" val="992529097"/>
                  </a:ext>
                </a:extLst>
              </a:tr>
              <a:tr h="339950">
                <a:tc>
                  <a:txBody>
                    <a:bodyPr/>
                    <a:lstStyle/>
                    <a:p>
                      <a:pPr algn="r"/>
                      <a:r>
                        <a:rPr kumimoji="1" lang="en-US" altLang="ja-JP" sz="1700" b="1" dirty="0"/>
                        <a:t>4</a:t>
                      </a:r>
                    </a:p>
                  </a:txBody>
                  <a:tcPr marL="84987" marR="84987" marT="42494" marB="42494"/>
                </a:tc>
                <a:tc>
                  <a:txBody>
                    <a:bodyPr/>
                    <a:lstStyle/>
                    <a:p>
                      <a:pPr algn="ctr"/>
                      <a:r>
                        <a:rPr kumimoji="1" lang="en-US" altLang="ja-JP" sz="1700" b="1" dirty="0"/>
                        <a:t>[1,1,1,0,0,0,0,1,1,1,…]</a:t>
                      </a:r>
                      <a:endParaRPr kumimoji="1" lang="ja-JP" altLang="en-US" sz="1700" b="1" dirty="0"/>
                    </a:p>
                  </a:txBody>
                  <a:tcPr marL="84987" marR="84987" marT="42494" marB="42494"/>
                </a:tc>
                <a:extLst>
                  <a:ext uri="{0D108BD9-81ED-4DB2-BD59-A6C34878D82A}">
                    <a16:rowId xmlns:a16="http://schemas.microsoft.com/office/drawing/2014/main" val="966362693"/>
                  </a:ext>
                </a:extLst>
              </a:tr>
              <a:tr h="339950">
                <a:tc>
                  <a:txBody>
                    <a:bodyPr/>
                    <a:lstStyle/>
                    <a:p>
                      <a:pPr algn="r"/>
                      <a:r>
                        <a:rPr kumimoji="1" lang="en-US" altLang="ja-JP" sz="1700" b="1" dirty="0"/>
                        <a:t>…</a:t>
                      </a:r>
                    </a:p>
                  </a:txBody>
                  <a:tcPr marL="84987" marR="84987" marT="42494" marB="42494"/>
                </a:tc>
                <a:tc>
                  <a:txBody>
                    <a:bodyPr/>
                    <a:lstStyle/>
                    <a:p>
                      <a:pPr algn="ctr"/>
                      <a:r>
                        <a:rPr kumimoji="1" lang="en-US" altLang="ja-JP" sz="1700" b="1" dirty="0"/>
                        <a:t>…</a:t>
                      </a:r>
                      <a:endParaRPr kumimoji="1" lang="ja-JP" altLang="en-US" sz="1700" b="1" dirty="0"/>
                    </a:p>
                  </a:txBody>
                  <a:tcPr marL="84987" marR="84987" marT="42494" marB="42494"/>
                </a:tc>
                <a:extLst>
                  <a:ext uri="{0D108BD9-81ED-4DB2-BD59-A6C34878D82A}">
                    <a16:rowId xmlns:a16="http://schemas.microsoft.com/office/drawing/2014/main" val="1783821557"/>
                  </a:ext>
                </a:extLst>
              </a:tr>
            </a:tbl>
          </a:graphicData>
        </a:graphic>
      </p:graphicFrame>
      <p:sp>
        <p:nvSpPr>
          <p:cNvPr id="7" name="矢印: 右 6">
            <a:extLst>
              <a:ext uri="{FF2B5EF4-FFF2-40B4-BE49-F238E27FC236}">
                <a16:creationId xmlns:a16="http://schemas.microsoft.com/office/drawing/2014/main" id="{4D33C692-A0CC-32E8-521A-96B063F76514}"/>
              </a:ext>
            </a:extLst>
          </p:cNvPr>
          <p:cNvSpPr/>
          <p:nvPr/>
        </p:nvSpPr>
        <p:spPr>
          <a:xfrm>
            <a:off x="4622707" y="3642447"/>
            <a:ext cx="550363" cy="540834"/>
          </a:xfrm>
          <a:prstGeom prst="rightArrow">
            <a:avLst/>
          </a:prstGeom>
          <a:solidFill>
            <a:schemeClr val="tx2">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graphicFrame>
        <p:nvGraphicFramePr>
          <p:cNvPr id="11" name="表 10">
            <a:extLst>
              <a:ext uri="{FF2B5EF4-FFF2-40B4-BE49-F238E27FC236}">
                <a16:creationId xmlns:a16="http://schemas.microsoft.com/office/drawing/2014/main" id="{6E6D4E55-F710-8035-895D-E5E700ADF268}"/>
              </a:ext>
            </a:extLst>
          </p:cNvPr>
          <p:cNvGraphicFramePr>
            <a:graphicFrameLocks noGrp="1"/>
          </p:cNvGraphicFramePr>
          <p:nvPr>
            <p:extLst>
              <p:ext uri="{D42A27DB-BD31-4B8C-83A1-F6EECF244321}">
                <p14:modId xmlns:p14="http://schemas.microsoft.com/office/powerpoint/2010/main" val="3522792494"/>
              </p:ext>
            </p:extLst>
          </p:nvPr>
        </p:nvGraphicFramePr>
        <p:xfrm>
          <a:off x="780712" y="2708625"/>
          <a:ext cx="3620839" cy="2408476"/>
        </p:xfrm>
        <a:graphic>
          <a:graphicData uri="http://schemas.openxmlformats.org/drawingml/2006/table">
            <a:tbl>
              <a:tblPr firstRow="1" bandRow="1">
                <a:tableStyleId>{7DF18680-E054-41AD-8BC1-D1AEF772440D}</a:tableStyleId>
              </a:tblPr>
              <a:tblGrid>
                <a:gridCol w="922800">
                  <a:extLst>
                    <a:ext uri="{9D8B030D-6E8A-4147-A177-3AD203B41FA5}">
                      <a16:colId xmlns:a16="http://schemas.microsoft.com/office/drawing/2014/main" val="1639714014"/>
                    </a:ext>
                  </a:extLst>
                </a:gridCol>
                <a:gridCol w="2698039">
                  <a:extLst>
                    <a:ext uri="{9D8B030D-6E8A-4147-A177-3AD203B41FA5}">
                      <a16:colId xmlns:a16="http://schemas.microsoft.com/office/drawing/2014/main" val="2064745493"/>
                    </a:ext>
                  </a:extLst>
                </a:gridCol>
              </a:tblGrid>
              <a:tr h="339950">
                <a:tc>
                  <a:txBody>
                    <a:bodyPr/>
                    <a:lstStyle/>
                    <a:p>
                      <a:pPr algn="ctr"/>
                      <a:r>
                        <a:rPr kumimoji="1" lang="en-US" altLang="ja-JP" sz="1700" b="1" dirty="0">
                          <a:solidFill>
                            <a:schemeClr val="bg1"/>
                          </a:solidFill>
                          <a:latin typeface="Arial Rounded MT Bold" panose="020F0704030504030204" pitchFamily="34" charset="0"/>
                        </a:rPr>
                        <a:t>Test ID</a:t>
                      </a:r>
                      <a:endParaRPr kumimoji="1" lang="ja-JP" altLang="en-US" sz="1700" b="1" dirty="0">
                        <a:solidFill>
                          <a:schemeClr val="bg1"/>
                        </a:solidFill>
                        <a:latin typeface="Arial Rounded MT Bold" panose="020F0704030504030204" pitchFamily="34" charset="0"/>
                      </a:endParaRPr>
                    </a:p>
                  </a:txBody>
                  <a:tcPr marL="84987" marR="84987" marT="42494" marB="42494"/>
                </a:tc>
                <a:tc>
                  <a:txBody>
                    <a:bodyPr/>
                    <a:lstStyle/>
                    <a:p>
                      <a:pPr algn="ctr"/>
                      <a:r>
                        <a:rPr kumimoji="1" lang="en-US" altLang="ja-JP" sz="1700" b="1" dirty="0">
                          <a:solidFill>
                            <a:schemeClr val="bg1"/>
                          </a:solidFill>
                          <a:latin typeface="Arial Rounded MT Bold" panose="020F0704030504030204" pitchFamily="34" charset="0"/>
                        </a:rPr>
                        <a:t>Vector</a:t>
                      </a:r>
                      <a:endParaRPr kumimoji="1" lang="ja-JP" altLang="en-US" sz="1700" b="1" dirty="0">
                        <a:solidFill>
                          <a:schemeClr val="bg1"/>
                        </a:solidFill>
                        <a:latin typeface="Arial Rounded MT Bold" panose="020F0704030504030204" pitchFamily="34" charset="0"/>
                      </a:endParaRPr>
                    </a:p>
                  </a:txBody>
                  <a:tcPr marL="84987" marR="84987" marT="42494" marB="42494"/>
                </a:tc>
                <a:extLst>
                  <a:ext uri="{0D108BD9-81ED-4DB2-BD59-A6C34878D82A}">
                    <a16:rowId xmlns:a16="http://schemas.microsoft.com/office/drawing/2014/main" val="807600968"/>
                  </a:ext>
                </a:extLst>
              </a:tr>
              <a:tr h="339950">
                <a:tc>
                  <a:txBody>
                    <a:bodyPr/>
                    <a:lstStyle/>
                    <a:p>
                      <a:pPr algn="r"/>
                      <a:r>
                        <a:rPr kumimoji="1" lang="en-US" altLang="ja-JP" sz="1700" b="1" dirty="0"/>
                        <a:t>1</a:t>
                      </a:r>
                    </a:p>
                  </a:txBody>
                  <a:tcPr marL="84987" marR="84987" marT="42494" marB="42494"/>
                </a:tc>
                <a:tc>
                  <a:txBody>
                    <a:bodyPr/>
                    <a:lstStyle/>
                    <a:p>
                      <a:pPr algn="ctr"/>
                      <a:r>
                        <a:rPr kumimoji="1" lang="en-US" altLang="ja-JP" sz="1700" b="1" dirty="0"/>
                        <a:t>[1,1,1,4,3,3,3,0,1,1,…]</a:t>
                      </a:r>
                      <a:endParaRPr kumimoji="1" lang="ja-JP" altLang="en-US" sz="1700" b="1" dirty="0"/>
                    </a:p>
                  </a:txBody>
                  <a:tcPr marL="84987" marR="84987" marT="42494" marB="42494"/>
                </a:tc>
                <a:extLst>
                  <a:ext uri="{0D108BD9-81ED-4DB2-BD59-A6C34878D82A}">
                    <a16:rowId xmlns:a16="http://schemas.microsoft.com/office/drawing/2014/main" val="992529097"/>
                  </a:ext>
                </a:extLst>
              </a:tr>
              <a:tr h="339950">
                <a:tc>
                  <a:txBody>
                    <a:bodyPr/>
                    <a:lstStyle/>
                    <a:p>
                      <a:pPr algn="r"/>
                      <a:r>
                        <a:rPr kumimoji="1" lang="en-US" altLang="ja-JP" sz="1700" b="1" dirty="0"/>
                        <a:t>2</a:t>
                      </a:r>
                    </a:p>
                  </a:txBody>
                  <a:tcPr marL="84987" marR="84987" marT="42494" marB="42494"/>
                </a:tc>
                <a:tc>
                  <a:txBody>
                    <a:bodyPr/>
                    <a:lstStyle/>
                    <a:p>
                      <a:pPr algn="ctr"/>
                      <a:r>
                        <a:rPr kumimoji="1" lang="en-US" altLang="ja-JP" sz="1700" b="1" dirty="0"/>
                        <a:t>[1,1,1,3,2,2,2,0,1,1,…]</a:t>
                      </a:r>
                      <a:endParaRPr kumimoji="1" lang="ja-JP" altLang="en-US" sz="1700" b="1" dirty="0"/>
                    </a:p>
                  </a:txBody>
                  <a:tcPr marL="84987" marR="84987" marT="42494" marB="42494"/>
                </a:tc>
                <a:extLst>
                  <a:ext uri="{0D108BD9-81ED-4DB2-BD59-A6C34878D82A}">
                    <a16:rowId xmlns:a16="http://schemas.microsoft.com/office/drawing/2014/main" val="966362693"/>
                  </a:ext>
                </a:extLst>
              </a:tr>
              <a:tr h="339950">
                <a:tc>
                  <a:txBody>
                    <a:bodyPr/>
                    <a:lstStyle/>
                    <a:p>
                      <a:pPr algn="r"/>
                      <a:r>
                        <a:rPr kumimoji="1" lang="en-US" altLang="ja-JP" sz="1700" b="1" dirty="0"/>
                        <a:t>3</a:t>
                      </a:r>
                    </a:p>
                  </a:txBody>
                  <a:tcPr marL="84987" marR="84987" marT="42494" marB="42494"/>
                </a:tc>
                <a:tc>
                  <a:txBody>
                    <a:bodyPr/>
                    <a:lstStyle/>
                    <a:p>
                      <a:pPr algn="ctr"/>
                      <a:r>
                        <a:rPr kumimoji="1" lang="en-US" altLang="ja-JP" sz="1700" b="1" dirty="0"/>
                        <a:t>[1,1,1,3,2,2,2,0,1,1,…]</a:t>
                      </a:r>
                      <a:endParaRPr kumimoji="1" lang="ja-JP" altLang="en-US" sz="1700" b="1" dirty="0"/>
                    </a:p>
                  </a:txBody>
                  <a:tcPr marL="84987" marR="84987" marT="42494" marB="42494"/>
                </a:tc>
                <a:extLst>
                  <a:ext uri="{0D108BD9-81ED-4DB2-BD59-A6C34878D82A}">
                    <a16:rowId xmlns:a16="http://schemas.microsoft.com/office/drawing/2014/main" val="3729631969"/>
                  </a:ext>
                </a:extLst>
              </a:tr>
              <a:tr h="339950">
                <a:tc>
                  <a:txBody>
                    <a:bodyPr/>
                    <a:lstStyle/>
                    <a:p>
                      <a:pPr algn="r"/>
                      <a:r>
                        <a:rPr kumimoji="1" lang="en-US" altLang="ja-JP" sz="1700" b="1" dirty="0"/>
                        <a:t>4</a:t>
                      </a:r>
                    </a:p>
                  </a:txBody>
                  <a:tcPr marL="84987" marR="84987" marT="42494" marB="42494"/>
                </a:tc>
                <a:tc>
                  <a:txBody>
                    <a:bodyPr/>
                    <a:lstStyle/>
                    <a:p>
                      <a:pPr algn="ctr"/>
                      <a:r>
                        <a:rPr kumimoji="1" lang="en-US" altLang="ja-JP" sz="1700" b="1" dirty="0"/>
                        <a:t>[1,1,1,0,0,0,0,1,1,1,…]</a:t>
                      </a:r>
                      <a:endParaRPr kumimoji="1" lang="ja-JP" altLang="en-US" sz="1700" b="1" dirty="0"/>
                    </a:p>
                  </a:txBody>
                  <a:tcPr marL="84987" marR="84987" marT="42494" marB="42494"/>
                </a:tc>
                <a:extLst>
                  <a:ext uri="{0D108BD9-81ED-4DB2-BD59-A6C34878D82A}">
                    <a16:rowId xmlns:a16="http://schemas.microsoft.com/office/drawing/2014/main" val="3673482803"/>
                  </a:ext>
                </a:extLst>
              </a:tr>
              <a:tr h="339950">
                <a:tc>
                  <a:txBody>
                    <a:bodyPr/>
                    <a:lstStyle/>
                    <a:p>
                      <a:pPr algn="r"/>
                      <a:r>
                        <a:rPr kumimoji="1" lang="en-US" altLang="ja-JP" sz="1700" b="1" dirty="0"/>
                        <a:t>5</a:t>
                      </a:r>
                    </a:p>
                  </a:txBody>
                  <a:tcPr marL="84987" marR="84987" marT="42494" marB="42494"/>
                </a:tc>
                <a:tc>
                  <a:txBody>
                    <a:bodyPr/>
                    <a:lstStyle/>
                    <a:p>
                      <a:pPr algn="ctr"/>
                      <a:r>
                        <a:rPr kumimoji="1" lang="en-US" altLang="ja-JP" sz="1700" b="1" dirty="0"/>
                        <a:t>[1,1,1,50,49,49,49,0,1,1,…]</a:t>
                      </a:r>
                      <a:endParaRPr kumimoji="1" lang="ja-JP" altLang="en-US" sz="1700" b="1" dirty="0"/>
                    </a:p>
                  </a:txBody>
                  <a:tcPr marL="84987" marR="84987" marT="42494" marB="42494"/>
                </a:tc>
                <a:extLst>
                  <a:ext uri="{0D108BD9-81ED-4DB2-BD59-A6C34878D82A}">
                    <a16:rowId xmlns:a16="http://schemas.microsoft.com/office/drawing/2014/main" val="673011276"/>
                  </a:ext>
                </a:extLst>
              </a:tr>
              <a:tr h="339950">
                <a:tc>
                  <a:txBody>
                    <a:bodyPr/>
                    <a:lstStyle/>
                    <a:p>
                      <a:pPr algn="r"/>
                      <a:r>
                        <a:rPr kumimoji="1" lang="en-US" altLang="ja-JP" sz="1700" b="1" dirty="0"/>
                        <a:t>…</a:t>
                      </a:r>
                    </a:p>
                  </a:txBody>
                  <a:tcPr marL="84987" marR="84987" marT="42494" marB="42494"/>
                </a:tc>
                <a:tc>
                  <a:txBody>
                    <a:bodyPr/>
                    <a:lstStyle/>
                    <a:p>
                      <a:pPr algn="ctr"/>
                      <a:r>
                        <a:rPr kumimoji="1" lang="en-US" altLang="ja-JP" sz="1700" b="1" dirty="0"/>
                        <a:t>…</a:t>
                      </a:r>
                      <a:endParaRPr kumimoji="1" lang="ja-JP" altLang="en-US" sz="1700" b="1" dirty="0"/>
                    </a:p>
                  </a:txBody>
                  <a:tcPr marL="84987" marR="84987" marT="42494" marB="42494"/>
                </a:tc>
                <a:extLst>
                  <a:ext uri="{0D108BD9-81ED-4DB2-BD59-A6C34878D82A}">
                    <a16:rowId xmlns:a16="http://schemas.microsoft.com/office/drawing/2014/main" val="3861970432"/>
                  </a:ext>
                </a:extLst>
              </a:tr>
            </a:tbl>
          </a:graphicData>
        </a:graphic>
      </p:graphicFrame>
      <p:sp>
        <p:nvSpPr>
          <p:cNvPr id="13" name="矢印: 右 12">
            <a:extLst>
              <a:ext uri="{FF2B5EF4-FFF2-40B4-BE49-F238E27FC236}">
                <a16:creationId xmlns:a16="http://schemas.microsoft.com/office/drawing/2014/main" id="{6B014B43-838F-237E-4A3F-12F2EE75E027}"/>
              </a:ext>
            </a:extLst>
          </p:cNvPr>
          <p:cNvSpPr/>
          <p:nvPr/>
        </p:nvSpPr>
        <p:spPr>
          <a:xfrm>
            <a:off x="9212345" y="3636543"/>
            <a:ext cx="550363" cy="540834"/>
          </a:xfrm>
          <a:prstGeom prst="rightArrow">
            <a:avLst/>
          </a:prstGeom>
          <a:solidFill>
            <a:schemeClr val="tx2">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5" name="コンテンツ プレースホルダー 10">
            <a:extLst>
              <a:ext uri="{FF2B5EF4-FFF2-40B4-BE49-F238E27FC236}">
                <a16:creationId xmlns:a16="http://schemas.microsoft.com/office/drawing/2014/main" id="{75E510E6-20D7-325B-D091-0CD2A8021BBC}"/>
              </a:ext>
            </a:extLst>
          </p:cNvPr>
          <p:cNvSpPr txBox="1">
            <a:spLocks/>
          </p:cNvSpPr>
          <p:nvPr/>
        </p:nvSpPr>
        <p:spPr>
          <a:xfrm>
            <a:off x="1035963" y="2233898"/>
            <a:ext cx="3115399" cy="525709"/>
          </a:xfrm>
          <a:prstGeom prst="rect">
            <a:avLst/>
          </a:prstGeom>
        </p:spPr>
        <p:txBody>
          <a:bodyPr vert="horz" lIns="91440" tIns="45720" rIns="91440" bIns="45720" rtlCol="0">
            <a:noAutofit/>
          </a:bodyPr>
          <a:lstStyle>
            <a:lvl1pPr marL="342900" indent="-342900" algn="just" defTabSz="914400" rtl="0" eaLnBrk="1" latinLnBrk="0" hangingPunct="1">
              <a:spcBef>
                <a:spcPct val="20000"/>
              </a:spcBef>
              <a:buFont typeface="Wingdings 2" pitchFamily="18" charset="2"/>
              <a:buChar char=""/>
              <a:defRPr kumimoji="1" sz="2400" kern="1200" baseline="0">
                <a:solidFill>
                  <a:schemeClr val="tx1"/>
                </a:solidFill>
                <a:latin typeface="Arial Rounded MT Bold" pitchFamily="34" charset="0"/>
                <a:ea typeface="HGP創英角ｺﾞｼｯｸUB" pitchFamily="50" charset="-128"/>
                <a:cs typeface="+mn-cs"/>
              </a:defRPr>
            </a:lvl1pPr>
            <a:lvl2pPr marL="622300" indent="-285750" algn="just" defTabSz="914400" rtl="0" eaLnBrk="1" latinLnBrk="0" hangingPunct="1">
              <a:spcBef>
                <a:spcPct val="20000"/>
              </a:spcBef>
              <a:buFont typeface="Wingdings 2" pitchFamily="18" charset="2"/>
              <a:buChar char=""/>
              <a:defRPr kumimoji="1" sz="2000" kern="1200" baseline="0">
                <a:solidFill>
                  <a:srgbClr val="4D4D4D"/>
                </a:solidFill>
                <a:latin typeface="Arial Rounded MT Bold" pitchFamily="34" charset="0"/>
                <a:ea typeface="HGP創英角ｺﾞｼｯｸUB" pitchFamily="50" charset="-128"/>
                <a:cs typeface="+mn-cs"/>
              </a:defRPr>
            </a:lvl2pPr>
            <a:lvl3pPr marL="896938" indent="-228600" algn="just" defTabSz="914400" rtl="0" eaLnBrk="1" latinLnBrk="0" hangingPunct="1">
              <a:spcBef>
                <a:spcPct val="20000"/>
              </a:spcBef>
              <a:buFont typeface="Wingdings" pitchFamily="2" charset="2"/>
              <a:buChar char="l"/>
              <a:tabLst/>
              <a:defRPr kumimoji="1" sz="1800" kern="1200" baseline="0">
                <a:solidFill>
                  <a:srgbClr val="4D4D4D"/>
                </a:solidFill>
                <a:latin typeface="Arial Rounded MT Bold" pitchFamily="34" charset="0"/>
                <a:ea typeface="HGP創英角ｺﾞｼｯｸUB" pitchFamily="50" charset="-128"/>
                <a:cs typeface="+mn-cs"/>
              </a:defRPr>
            </a:lvl3pPr>
            <a:lvl4pPr marL="1341438" indent="-228600" algn="just" defTabSz="914400" rtl="0" eaLnBrk="1" latinLnBrk="0" hangingPunct="1">
              <a:spcBef>
                <a:spcPct val="20000"/>
              </a:spcBef>
              <a:buFont typeface="Wingdings" pitchFamily="2" charset="2"/>
              <a:buChar char="ü"/>
              <a:defRPr kumimoji="1" sz="1600" kern="1200" baseline="0">
                <a:solidFill>
                  <a:srgbClr val="4D4D4D"/>
                </a:solidFill>
                <a:latin typeface="Arial Rounded MT Bold" pitchFamily="34" charset="0"/>
                <a:ea typeface="HGP創英角ｺﾞｼｯｸUB" pitchFamily="50" charset="-128"/>
                <a:cs typeface="+mn-cs"/>
              </a:defRPr>
            </a:lvl4pPr>
            <a:lvl5pPr marL="2057400" indent="-228600" algn="just" defTabSz="914400" rtl="0" eaLnBrk="1" latinLnBrk="0" hangingPunct="1">
              <a:spcBef>
                <a:spcPct val="20000"/>
              </a:spcBef>
              <a:buFont typeface="Arial" pitchFamily="34" charset="0"/>
              <a:buChar char="»"/>
              <a:defRPr kumimoji="1" sz="1600" kern="1200" baseline="0">
                <a:solidFill>
                  <a:srgbClr val="4D4D4D"/>
                </a:solidFill>
                <a:latin typeface="Arial Rounded MT Bold" pitchFamily="34" charset="0"/>
                <a:ea typeface="HGP創英角ｺﾞｼｯｸUB" pitchFamily="50" charset="-128"/>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a:lstStyle>
          <a:p>
            <a:pPr marL="0" indent="0">
              <a:buFont typeface="Wingdings 2" pitchFamily="18" charset="2"/>
              <a:buNone/>
            </a:pPr>
            <a:r>
              <a:rPr lang="en-US" altLang="ja-JP" dirty="0"/>
              <a:t>Instruction vectors</a:t>
            </a:r>
            <a:endParaRPr lang="ja-JP" altLang="en-US" dirty="0"/>
          </a:p>
        </p:txBody>
      </p:sp>
      <p:sp>
        <p:nvSpPr>
          <p:cNvPr id="9" name="コンテンツ プレースホルダー 10">
            <a:extLst>
              <a:ext uri="{FF2B5EF4-FFF2-40B4-BE49-F238E27FC236}">
                <a16:creationId xmlns:a16="http://schemas.microsoft.com/office/drawing/2014/main" id="{D0769948-F038-5E13-6BA6-F0314F538424}"/>
              </a:ext>
            </a:extLst>
          </p:cNvPr>
          <p:cNvSpPr txBox="1">
            <a:spLocks/>
          </p:cNvSpPr>
          <p:nvPr/>
        </p:nvSpPr>
        <p:spPr>
          <a:xfrm>
            <a:off x="5107620" y="1383914"/>
            <a:ext cx="4547652" cy="525709"/>
          </a:xfrm>
          <a:prstGeom prst="rect">
            <a:avLst/>
          </a:prstGeom>
        </p:spPr>
        <p:txBody>
          <a:bodyPr vert="horz" lIns="91440" tIns="45720" rIns="91440" bIns="45720" rtlCol="0">
            <a:noAutofit/>
          </a:bodyPr>
          <a:lstStyle>
            <a:lvl1pPr marL="342900" indent="-342900" algn="just" defTabSz="914400" rtl="0" eaLnBrk="1" latinLnBrk="0" hangingPunct="1">
              <a:spcBef>
                <a:spcPct val="20000"/>
              </a:spcBef>
              <a:buFont typeface="Wingdings 2" pitchFamily="18" charset="2"/>
              <a:buChar char=""/>
              <a:defRPr kumimoji="1" sz="2400" kern="1200" baseline="0">
                <a:solidFill>
                  <a:schemeClr val="tx1"/>
                </a:solidFill>
                <a:latin typeface="Arial Rounded MT Bold" pitchFamily="34" charset="0"/>
                <a:ea typeface="HGP創英角ｺﾞｼｯｸUB" pitchFamily="50" charset="-128"/>
                <a:cs typeface="+mn-cs"/>
              </a:defRPr>
            </a:lvl1pPr>
            <a:lvl2pPr marL="622300" indent="-285750" algn="just" defTabSz="914400" rtl="0" eaLnBrk="1" latinLnBrk="0" hangingPunct="1">
              <a:spcBef>
                <a:spcPct val="20000"/>
              </a:spcBef>
              <a:buFont typeface="Wingdings 2" pitchFamily="18" charset="2"/>
              <a:buChar char=""/>
              <a:defRPr kumimoji="1" sz="2000" kern="1200" baseline="0">
                <a:solidFill>
                  <a:srgbClr val="4D4D4D"/>
                </a:solidFill>
                <a:latin typeface="Arial Rounded MT Bold" pitchFamily="34" charset="0"/>
                <a:ea typeface="HGP創英角ｺﾞｼｯｸUB" pitchFamily="50" charset="-128"/>
                <a:cs typeface="+mn-cs"/>
              </a:defRPr>
            </a:lvl2pPr>
            <a:lvl3pPr marL="896938" indent="-228600" algn="just" defTabSz="914400" rtl="0" eaLnBrk="1" latinLnBrk="0" hangingPunct="1">
              <a:spcBef>
                <a:spcPct val="20000"/>
              </a:spcBef>
              <a:buFont typeface="Wingdings" pitchFamily="2" charset="2"/>
              <a:buChar char="l"/>
              <a:tabLst/>
              <a:defRPr kumimoji="1" sz="1800" kern="1200" baseline="0">
                <a:solidFill>
                  <a:srgbClr val="4D4D4D"/>
                </a:solidFill>
                <a:latin typeface="Arial Rounded MT Bold" pitchFamily="34" charset="0"/>
                <a:ea typeface="HGP創英角ｺﾞｼｯｸUB" pitchFamily="50" charset="-128"/>
                <a:cs typeface="+mn-cs"/>
              </a:defRPr>
            </a:lvl3pPr>
            <a:lvl4pPr marL="1341438" indent="-228600" algn="just" defTabSz="914400" rtl="0" eaLnBrk="1" latinLnBrk="0" hangingPunct="1">
              <a:spcBef>
                <a:spcPct val="20000"/>
              </a:spcBef>
              <a:buFont typeface="Wingdings" pitchFamily="2" charset="2"/>
              <a:buChar char="ü"/>
              <a:defRPr kumimoji="1" sz="1600" kern="1200" baseline="0">
                <a:solidFill>
                  <a:srgbClr val="4D4D4D"/>
                </a:solidFill>
                <a:latin typeface="Arial Rounded MT Bold" pitchFamily="34" charset="0"/>
                <a:ea typeface="HGP創英角ｺﾞｼｯｸUB" pitchFamily="50" charset="-128"/>
                <a:cs typeface="+mn-cs"/>
              </a:defRPr>
            </a:lvl4pPr>
            <a:lvl5pPr marL="2057400" indent="-228600" algn="just" defTabSz="914400" rtl="0" eaLnBrk="1" latinLnBrk="0" hangingPunct="1">
              <a:spcBef>
                <a:spcPct val="20000"/>
              </a:spcBef>
              <a:buFont typeface="Arial" pitchFamily="34" charset="0"/>
              <a:buChar char="»"/>
              <a:defRPr kumimoji="1" sz="1600" kern="1200" baseline="0">
                <a:solidFill>
                  <a:srgbClr val="4D4D4D"/>
                </a:solidFill>
                <a:latin typeface="Arial Rounded MT Bold" pitchFamily="34" charset="0"/>
                <a:ea typeface="HGP創英角ｺﾞｼｯｸUB" pitchFamily="50" charset="-128"/>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a:lstStyle>
          <a:p>
            <a:pPr marL="0" indent="0">
              <a:buFont typeface="Wingdings 2" pitchFamily="18" charset="2"/>
              <a:buNone/>
            </a:pPr>
            <a:r>
              <a:rPr lang="en-US" altLang="ja-JP" dirty="0"/>
              <a:t>Clustered instruction vectors</a:t>
            </a:r>
            <a:endParaRPr lang="ja-JP" altLang="en-US" dirty="0"/>
          </a:p>
        </p:txBody>
      </p:sp>
    </p:spTree>
    <p:extLst>
      <p:ext uri="{BB962C8B-B14F-4D97-AF65-F5344CB8AC3E}">
        <p14:creationId xmlns:p14="http://schemas.microsoft.com/office/powerpoint/2010/main" val="73671776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D7A5A2C-3479-42DA-92CC-A6C51700EBC2}"/>
              </a:ext>
            </a:extLst>
          </p:cNvPr>
          <p:cNvSpPr>
            <a:spLocks noGrp="1"/>
          </p:cNvSpPr>
          <p:nvPr>
            <p:ph type="title"/>
          </p:nvPr>
        </p:nvSpPr>
        <p:spPr/>
        <p:txBody>
          <a:bodyPr/>
          <a:lstStyle/>
          <a:p>
            <a:r>
              <a:rPr kumimoji="1" lang="en-US" altLang="ja-JP" dirty="0">
                <a:solidFill>
                  <a:schemeClr val="bg1"/>
                </a:solidFill>
              </a:rPr>
              <a:t>Case Study</a:t>
            </a:r>
            <a:endParaRPr kumimoji="1" lang="ja-JP" altLang="en-US" dirty="0">
              <a:solidFill>
                <a:schemeClr val="bg1"/>
              </a:solidFill>
            </a:endParaRPr>
          </a:p>
        </p:txBody>
      </p:sp>
      <p:sp>
        <p:nvSpPr>
          <p:cNvPr id="3" name="コンテンツ プレースホルダー 2">
            <a:extLst>
              <a:ext uri="{FF2B5EF4-FFF2-40B4-BE49-F238E27FC236}">
                <a16:creationId xmlns:a16="http://schemas.microsoft.com/office/drawing/2014/main" id="{599E0EA5-8FDC-4237-88B9-A6B19F766C6B}"/>
              </a:ext>
            </a:extLst>
          </p:cNvPr>
          <p:cNvSpPr>
            <a:spLocks noGrp="1"/>
          </p:cNvSpPr>
          <p:nvPr>
            <p:ph idx="1"/>
          </p:nvPr>
        </p:nvSpPr>
        <p:spPr>
          <a:xfrm>
            <a:off x="609600" y="1600201"/>
            <a:ext cx="10972800" cy="3196951"/>
          </a:xfrm>
        </p:spPr>
        <p:txBody>
          <a:bodyPr/>
          <a:lstStyle/>
          <a:p>
            <a:pPr marL="0" indent="0" algn="l">
              <a:buNone/>
            </a:pPr>
            <a:r>
              <a:rPr lang="en-US" altLang="ja-JP" dirty="0"/>
              <a:t>Purpose: Understanding the usefulness of our method</a:t>
            </a:r>
          </a:p>
          <a:p>
            <a:pPr marL="0" indent="0" algn="l">
              <a:buNone/>
            </a:pPr>
            <a:endParaRPr kumimoji="1" lang="en-US" altLang="ja-JP" dirty="0"/>
          </a:p>
          <a:p>
            <a:pPr marL="0" indent="0" algn="l">
              <a:buNone/>
            </a:pPr>
            <a:r>
              <a:rPr kumimoji="1" lang="en-US" altLang="ja-JP" dirty="0"/>
              <a:t>Target: Industrial Simulator</a:t>
            </a:r>
          </a:p>
          <a:p>
            <a:pPr marL="0" indent="0" algn="l">
              <a:buNone/>
            </a:pPr>
            <a:endParaRPr kumimoji="1" lang="en-US" altLang="ja-JP" dirty="0"/>
          </a:p>
          <a:p>
            <a:pPr marL="0" indent="0" algn="l">
              <a:buNone/>
            </a:pPr>
            <a:r>
              <a:rPr lang="en-US" altLang="ja-JP" dirty="0"/>
              <a:t>T</a:t>
            </a:r>
            <a:r>
              <a:rPr kumimoji="1" lang="en-US" altLang="ja-JP" dirty="0"/>
              <a:t>wo perspectives:</a:t>
            </a:r>
          </a:p>
          <a:p>
            <a:pPr algn="l"/>
            <a:r>
              <a:rPr kumimoji="1" lang="en-US" altLang="ja-JP" dirty="0"/>
              <a:t>Coverage</a:t>
            </a:r>
          </a:p>
          <a:p>
            <a:pPr lvl="1" algn="l"/>
            <a:endParaRPr kumimoji="1" lang="en-US" altLang="ja-JP" dirty="0"/>
          </a:p>
          <a:p>
            <a:pPr algn="l"/>
            <a:r>
              <a:rPr kumimoji="1" lang="en-US" altLang="ja-JP" dirty="0"/>
              <a:t>Execution Time Diversity</a:t>
            </a:r>
          </a:p>
          <a:p>
            <a:pPr algn="l"/>
            <a:endParaRPr kumimoji="1" lang="ja-JP" altLang="en-US" dirty="0"/>
          </a:p>
          <a:p>
            <a:pPr marL="0" indent="0" algn="l">
              <a:buNone/>
            </a:pPr>
            <a:endParaRPr kumimoji="1" lang="ja-JP" altLang="en-US" dirty="0"/>
          </a:p>
        </p:txBody>
      </p:sp>
      <p:pic>
        <p:nvPicPr>
          <p:cNvPr id="6" name="図 5">
            <a:extLst>
              <a:ext uri="{FF2B5EF4-FFF2-40B4-BE49-F238E27FC236}">
                <a16:creationId xmlns:a16="http://schemas.microsoft.com/office/drawing/2014/main" id="{00FE2DD4-0D5B-0869-F818-256B6D16ACE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980272" y="4152544"/>
            <a:ext cx="1289215" cy="1289215"/>
          </a:xfrm>
          <a:prstGeom prst="rect">
            <a:avLst/>
          </a:prstGeom>
        </p:spPr>
      </p:pic>
      <p:pic>
        <p:nvPicPr>
          <p:cNvPr id="7" name="図 6">
            <a:extLst>
              <a:ext uri="{FF2B5EF4-FFF2-40B4-BE49-F238E27FC236}">
                <a16:creationId xmlns:a16="http://schemas.microsoft.com/office/drawing/2014/main" id="{CBCB1EB5-9E5F-8687-DB84-9193A11CE2A8}"/>
              </a:ext>
            </a:extLst>
          </p:cNvPr>
          <p:cNvPicPr>
            <a:picLocks noChangeAspect="1"/>
          </p:cNvPicPr>
          <p:nvPr/>
        </p:nvPicPr>
        <p:blipFill rotWithShape="1">
          <a:blip r:embed="rId4">
            <a:extLst>
              <a:ext uri="{28A0092B-C50C-407E-A947-70E740481C1C}">
                <a14:useLocalDpi xmlns:a14="http://schemas.microsoft.com/office/drawing/2010/main" val="0"/>
              </a:ext>
            </a:extLst>
          </a:blip>
          <a:srcRect l="12844" r="12656"/>
          <a:stretch/>
        </p:blipFill>
        <p:spPr>
          <a:xfrm>
            <a:off x="9192344" y="3194758"/>
            <a:ext cx="1576085" cy="1190000"/>
          </a:xfrm>
          <a:prstGeom prst="rect">
            <a:avLst/>
          </a:prstGeom>
        </p:spPr>
      </p:pic>
      <p:sp>
        <p:nvSpPr>
          <p:cNvPr id="8" name="コンテンツ プレースホルダー 2">
            <a:extLst>
              <a:ext uri="{FF2B5EF4-FFF2-40B4-BE49-F238E27FC236}">
                <a16:creationId xmlns:a16="http://schemas.microsoft.com/office/drawing/2014/main" id="{0D399FE9-6E0C-C70F-0253-A463663E8A2E}"/>
              </a:ext>
            </a:extLst>
          </p:cNvPr>
          <p:cNvSpPr/>
          <p:nvPr/>
        </p:nvSpPr>
        <p:spPr>
          <a:xfrm>
            <a:off x="7767386" y="5441759"/>
            <a:ext cx="1714986" cy="491741"/>
          </a:xfrm>
          <a:prstGeom prst="rect">
            <a:avLst/>
          </a:prstGeom>
          <a:noFill/>
          <a:ln w="9360">
            <a:noFill/>
          </a:ln>
        </p:spPr>
        <p:style>
          <a:lnRef idx="0">
            <a:scrgbClr r="0" g="0" b="0"/>
          </a:lnRef>
          <a:fillRef idx="0">
            <a:scrgbClr r="0" g="0" b="0"/>
          </a:fillRef>
          <a:effectRef idx="0">
            <a:scrgbClr r="0" g="0" b="0"/>
          </a:effectRef>
          <a:fontRef idx="minor"/>
        </p:style>
        <p:txBody>
          <a:bodyPr lIns="90000" tIns="45000" rIns="90000" bIns="45000">
            <a:noAutofit/>
          </a:bodyPr>
          <a:lstStyle/>
          <a:p>
            <a:pPr marL="1080" algn="ctr">
              <a:spcBef>
                <a:spcPts val="561"/>
              </a:spcBef>
              <a:buClr>
                <a:srgbClr val="000000"/>
              </a:buClr>
            </a:pPr>
            <a:r>
              <a:rPr lang="en-US" altLang="ja-JP" sz="2000" spc="-1" dirty="0">
                <a:solidFill>
                  <a:srgbClr val="000000"/>
                </a:solidFill>
                <a:latin typeface="Arial Rounded MT Bold" panose="020F0704030504030204" pitchFamily="34" charset="0"/>
                <a:ea typeface="ＭＳ Ｐゴシック" panose="020B0600070205080204" pitchFamily="50" charset="-128"/>
              </a:rPr>
              <a:t>Simulator</a:t>
            </a:r>
          </a:p>
        </p:txBody>
      </p:sp>
    </p:spTree>
    <p:extLst>
      <p:ext uri="{BB962C8B-B14F-4D97-AF65-F5344CB8AC3E}">
        <p14:creationId xmlns:p14="http://schemas.microsoft.com/office/powerpoint/2010/main" val="134014421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D7A5A2C-3479-42DA-92CC-A6C51700EBC2}"/>
              </a:ext>
            </a:extLst>
          </p:cNvPr>
          <p:cNvSpPr>
            <a:spLocks noGrp="1"/>
          </p:cNvSpPr>
          <p:nvPr>
            <p:ph type="title"/>
          </p:nvPr>
        </p:nvSpPr>
        <p:spPr/>
        <p:txBody>
          <a:bodyPr/>
          <a:lstStyle/>
          <a:p>
            <a:r>
              <a:rPr kumimoji="1" lang="en-US" altLang="ja-JP" dirty="0">
                <a:solidFill>
                  <a:schemeClr val="bg1"/>
                </a:solidFill>
              </a:rPr>
              <a:t>Case Study</a:t>
            </a:r>
            <a:r>
              <a:rPr lang="ja-JP" altLang="en-US" dirty="0">
                <a:solidFill>
                  <a:schemeClr val="bg1"/>
                </a:solidFill>
              </a:rPr>
              <a:t> </a:t>
            </a:r>
            <a:r>
              <a:rPr lang="en-US" altLang="ja-JP" dirty="0">
                <a:solidFill>
                  <a:schemeClr val="bg1"/>
                </a:solidFill>
              </a:rPr>
              <a:t>- Settings</a:t>
            </a:r>
            <a:endParaRPr kumimoji="1" lang="ja-JP" altLang="en-US" dirty="0">
              <a:solidFill>
                <a:schemeClr val="bg1"/>
              </a:solidFill>
            </a:endParaRPr>
          </a:p>
        </p:txBody>
      </p:sp>
      <p:sp>
        <p:nvSpPr>
          <p:cNvPr id="3" name="コンテンツ プレースホルダー 2">
            <a:extLst>
              <a:ext uri="{FF2B5EF4-FFF2-40B4-BE49-F238E27FC236}">
                <a16:creationId xmlns:a16="http://schemas.microsoft.com/office/drawing/2014/main" id="{599E0EA5-8FDC-4237-88B9-A6B19F766C6B}"/>
              </a:ext>
            </a:extLst>
          </p:cNvPr>
          <p:cNvSpPr>
            <a:spLocks noGrp="1"/>
          </p:cNvSpPr>
          <p:nvPr>
            <p:ph idx="1"/>
          </p:nvPr>
        </p:nvSpPr>
        <p:spPr>
          <a:xfrm>
            <a:off x="609600" y="1600201"/>
            <a:ext cx="10972800" cy="4637111"/>
          </a:xfrm>
        </p:spPr>
        <p:txBody>
          <a:bodyPr/>
          <a:lstStyle/>
          <a:p>
            <a:pPr algn="l"/>
            <a:r>
              <a:rPr lang="en-US" altLang="ja-JP" dirty="0"/>
              <a:t>T</a:t>
            </a:r>
            <a:r>
              <a:rPr kumimoji="1" lang="en-US" altLang="ja-JP" dirty="0"/>
              <a:t>arget simulator:</a:t>
            </a:r>
          </a:p>
          <a:p>
            <a:pPr lvl="1" algn="l"/>
            <a:r>
              <a:rPr kumimoji="1" lang="en-US" altLang="ja-JP" dirty="0">
                <a:solidFill>
                  <a:schemeClr val="tx1"/>
                </a:solidFill>
              </a:rPr>
              <a:t>61 classes, 509 methods, 21,527 lines</a:t>
            </a:r>
          </a:p>
          <a:p>
            <a:pPr algn="l"/>
            <a:r>
              <a:rPr kumimoji="1" lang="en-US" altLang="ja-JP" dirty="0"/>
              <a:t>Select Test Cases:</a:t>
            </a:r>
          </a:p>
          <a:p>
            <a:pPr lvl="1" algn="l"/>
            <a:r>
              <a:rPr kumimoji="1" lang="en-US" altLang="ja-JP" dirty="0">
                <a:solidFill>
                  <a:schemeClr val="tx1"/>
                </a:solidFill>
              </a:rPr>
              <a:t>Maximum 1,000 simulation * 10 days </a:t>
            </a:r>
            <a:r>
              <a:rPr lang="en-US" altLang="ja-JP" dirty="0">
                <a:solidFill>
                  <a:schemeClr val="tx1"/>
                </a:solidFill>
              </a:rPr>
              <a:t>=</a:t>
            </a:r>
            <a:r>
              <a:rPr kumimoji="1" lang="en-US" altLang="ja-JP" dirty="0">
                <a:solidFill>
                  <a:schemeClr val="tx1"/>
                </a:solidFill>
              </a:rPr>
              <a:t> 9,612 test cases -&gt; </a:t>
            </a:r>
            <a:r>
              <a:rPr kumimoji="1" lang="en-US" altLang="ja-JP" u="sng" dirty="0">
                <a:solidFill>
                  <a:schemeClr val="tx1"/>
                </a:solidFill>
              </a:rPr>
              <a:t>100 test cases (K=100)</a:t>
            </a:r>
            <a:endParaRPr kumimoji="1" lang="ja-JP" altLang="en-US" u="sng" dirty="0">
              <a:solidFill>
                <a:schemeClr val="tx1"/>
              </a:solidFill>
            </a:endParaRPr>
          </a:p>
          <a:p>
            <a:pPr marL="0" indent="0" algn="l">
              <a:buNone/>
            </a:pPr>
            <a:endParaRPr kumimoji="1" lang="ja-JP" altLang="en-US" dirty="0"/>
          </a:p>
          <a:p>
            <a:pPr algn="l"/>
            <a:r>
              <a:rPr kumimoji="1" lang="en-US" altLang="ja-JP" dirty="0"/>
              <a:t>Three Baselines:</a:t>
            </a:r>
          </a:p>
          <a:p>
            <a:pPr lvl="1" algn="l"/>
            <a:r>
              <a:rPr lang="en-US" altLang="ja-JP" b="1" dirty="0">
                <a:solidFill>
                  <a:schemeClr val="tx1"/>
                </a:solidFill>
              </a:rPr>
              <a:t>Boolean-based selection</a:t>
            </a:r>
            <a:r>
              <a:rPr lang="en-US" altLang="ja-JP" dirty="0">
                <a:solidFill>
                  <a:schemeClr val="tx1"/>
                </a:solidFill>
              </a:rPr>
              <a:t>: (a variant of our method using a 0-1 vector)</a:t>
            </a:r>
            <a:endParaRPr kumimoji="1" lang="ja-JP" altLang="en-US" dirty="0">
              <a:solidFill>
                <a:schemeClr val="tx1"/>
              </a:solidFill>
            </a:endParaRPr>
          </a:p>
          <a:p>
            <a:pPr lvl="1"/>
            <a:r>
              <a:rPr kumimoji="1" lang="en-US" altLang="ja-JP" b="1" dirty="0">
                <a:solidFill>
                  <a:schemeClr val="tx1"/>
                </a:solidFill>
              </a:rPr>
              <a:t>Random selection</a:t>
            </a:r>
            <a:r>
              <a:rPr kumimoji="1" lang="en-US" altLang="ja-JP" b="0" dirty="0">
                <a:solidFill>
                  <a:schemeClr val="tx1"/>
                </a:solidFill>
              </a:rPr>
              <a:t>: (chronologically random)</a:t>
            </a:r>
          </a:p>
          <a:p>
            <a:pPr lvl="1"/>
            <a:r>
              <a:rPr kumimoji="1" lang="en-US" altLang="ja-JP" b="1" dirty="0">
                <a:solidFill>
                  <a:schemeClr val="tx1"/>
                </a:solidFill>
              </a:rPr>
              <a:t>Component-based selection:  </a:t>
            </a:r>
            <a:r>
              <a:rPr kumimoji="1" lang="en-US" altLang="ja-JP" dirty="0">
                <a:solidFill>
                  <a:schemeClr val="tx1"/>
                </a:solidFill>
              </a:rPr>
              <a:t>(14 simulation Component * 7 or 8 test cases)</a:t>
            </a:r>
          </a:p>
          <a:p>
            <a:pPr lvl="2"/>
            <a:r>
              <a:rPr lang="en-US" altLang="ja-JP" sz="2000" dirty="0">
                <a:solidFill>
                  <a:schemeClr val="tx1"/>
                </a:solidFill>
              </a:rPr>
              <a:t>C</a:t>
            </a:r>
            <a:r>
              <a:rPr kumimoji="1" lang="en-US" altLang="ja-JP" sz="2000" b="0" dirty="0">
                <a:solidFill>
                  <a:schemeClr val="tx1"/>
                </a:solidFill>
              </a:rPr>
              <a:t>urrent method in the collaborating company </a:t>
            </a:r>
          </a:p>
          <a:p>
            <a:pPr lvl="2"/>
            <a:endParaRPr kumimoji="1" lang="ja-JP" altLang="en-US" dirty="0">
              <a:solidFill>
                <a:schemeClr val="tx1"/>
              </a:solidFill>
            </a:endParaRPr>
          </a:p>
        </p:txBody>
      </p:sp>
    </p:spTree>
    <p:extLst>
      <p:ext uri="{BB962C8B-B14F-4D97-AF65-F5344CB8AC3E}">
        <p14:creationId xmlns:p14="http://schemas.microsoft.com/office/powerpoint/2010/main" val="195190244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D7A5A2C-3479-42DA-92CC-A6C51700EBC2}"/>
              </a:ext>
            </a:extLst>
          </p:cNvPr>
          <p:cNvSpPr>
            <a:spLocks noGrp="1"/>
          </p:cNvSpPr>
          <p:nvPr>
            <p:ph type="title"/>
          </p:nvPr>
        </p:nvSpPr>
        <p:spPr/>
        <p:txBody>
          <a:bodyPr/>
          <a:lstStyle/>
          <a:p>
            <a:r>
              <a:rPr kumimoji="1" lang="en-US" altLang="ja-JP" dirty="0">
                <a:solidFill>
                  <a:schemeClr val="bg1"/>
                </a:solidFill>
              </a:rPr>
              <a:t>Case Study</a:t>
            </a:r>
            <a:r>
              <a:rPr lang="ja-JP" altLang="en-US" dirty="0">
                <a:solidFill>
                  <a:schemeClr val="bg1"/>
                </a:solidFill>
              </a:rPr>
              <a:t> </a:t>
            </a:r>
            <a:r>
              <a:rPr lang="en-US" altLang="ja-JP" dirty="0">
                <a:solidFill>
                  <a:schemeClr val="bg1"/>
                </a:solidFill>
              </a:rPr>
              <a:t>- Coverage</a:t>
            </a:r>
            <a:endParaRPr kumimoji="1" lang="ja-JP" altLang="en-US" dirty="0">
              <a:solidFill>
                <a:schemeClr val="bg1"/>
              </a:solidFill>
            </a:endParaRPr>
          </a:p>
        </p:txBody>
      </p:sp>
      <p:sp>
        <p:nvSpPr>
          <p:cNvPr id="3" name="コンテンツ プレースホルダー 2">
            <a:extLst>
              <a:ext uri="{FF2B5EF4-FFF2-40B4-BE49-F238E27FC236}">
                <a16:creationId xmlns:a16="http://schemas.microsoft.com/office/drawing/2014/main" id="{599E0EA5-8FDC-4237-88B9-A6B19F766C6B}"/>
              </a:ext>
            </a:extLst>
          </p:cNvPr>
          <p:cNvSpPr>
            <a:spLocks noGrp="1"/>
          </p:cNvSpPr>
          <p:nvPr>
            <p:ph idx="1"/>
          </p:nvPr>
        </p:nvSpPr>
        <p:spPr>
          <a:xfrm>
            <a:off x="459251" y="1556793"/>
            <a:ext cx="11751096" cy="576064"/>
          </a:xfrm>
        </p:spPr>
        <p:txBody>
          <a:bodyPr/>
          <a:lstStyle/>
          <a:p>
            <a:pPr marL="0" indent="0" algn="l">
              <a:buNone/>
            </a:pPr>
            <a:r>
              <a:rPr lang="en-US" altLang="ja-JP" dirty="0"/>
              <a:t>Relative Coverage =  Selection Method Coverage </a:t>
            </a:r>
            <a:r>
              <a:rPr kumimoji="1" lang="en-US" altLang="ja-JP" dirty="0"/>
              <a:t>/ All Test Cases Coverage </a:t>
            </a:r>
          </a:p>
          <a:p>
            <a:pPr algn="l"/>
            <a:endParaRPr kumimoji="1" lang="ja-JP" altLang="en-US" dirty="0"/>
          </a:p>
          <a:p>
            <a:pPr algn="l"/>
            <a:endParaRPr kumimoji="1" lang="ja-JP" altLang="en-US" dirty="0"/>
          </a:p>
          <a:p>
            <a:pPr algn="l"/>
            <a:endParaRPr kumimoji="1" lang="ja-JP" altLang="en-US" dirty="0"/>
          </a:p>
          <a:p>
            <a:pPr algn="l"/>
            <a:endParaRPr kumimoji="1" lang="ja-JP" altLang="en-US" dirty="0"/>
          </a:p>
          <a:p>
            <a:pPr algn="l"/>
            <a:endParaRPr kumimoji="1" lang="ja-JP" altLang="en-US" dirty="0"/>
          </a:p>
          <a:p>
            <a:pPr algn="l"/>
            <a:endParaRPr kumimoji="1" lang="ja-JP" altLang="en-US" dirty="0"/>
          </a:p>
          <a:p>
            <a:pPr marL="0" indent="0" algn="l">
              <a:buNone/>
            </a:pPr>
            <a:endParaRPr kumimoji="1" lang="ja-JP" altLang="en-US" dirty="0"/>
          </a:p>
        </p:txBody>
      </p:sp>
      <p:graphicFrame>
        <p:nvGraphicFramePr>
          <p:cNvPr id="5" name="表 4">
            <a:extLst>
              <a:ext uri="{FF2B5EF4-FFF2-40B4-BE49-F238E27FC236}">
                <a16:creationId xmlns:a16="http://schemas.microsoft.com/office/drawing/2014/main" id="{8B43E119-4648-7E0F-B50B-337587242FB5}"/>
              </a:ext>
            </a:extLst>
          </p:cNvPr>
          <p:cNvGraphicFramePr>
            <a:graphicFrameLocks noGrp="1"/>
          </p:cNvGraphicFramePr>
          <p:nvPr>
            <p:extLst>
              <p:ext uri="{D42A27DB-BD31-4B8C-83A1-F6EECF244321}">
                <p14:modId xmlns:p14="http://schemas.microsoft.com/office/powerpoint/2010/main" val="252254013"/>
              </p:ext>
            </p:extLst>
          </p:nvPr>
        </p:nvGraphicFramePr>
        <p:xfrm>
          <a:off x="1199456" y="2287507"/>
          <a:ext cx="9193130" cy="2447298"/>
        </p:xfrm>
        <a:graphic>
          <a:graphicData uri="http://schemas.openxmlformats.org/drawingml/2006/table">
            <a:tbl>
              <a:tblPr firstRow="1" bandRow="1">
                <a:tableStyleId>{7DF18680-E054-41AD-8BC1-D1AEF772440D}</a:tableStyleId>
              </a:tblPr>
              <a:tblGrid>
                <a:gridCol w="5184576">
                  <a:extLst>
                    <a:ext uri="{9D8B030D-6E8A-4147-A177-3AD203B41FA5}">
                      <a16:colId xmlns:a16="http://schemas.microsoft.com/office/drawing/2014/main" val="1325154564"/>
                    </a:ext>
                  </a:extLst>
                </a:gridCol>
                <a:gridCol w="4008554">
                  <a:extLst>
                    <a:ext uri="{9D8B030D-6E8A-4147-A177-3AD203B41FA5}">
                      <a16:colId xmlns:a16="http://schemas.microsoft.com/office/drawing/2014/main" val="3961447855"/>
                    </a:ext>
                  </a:extLst>
                </a:gridCol>
              </a:tblGrid>
              <a:tr h="407883">
                <a:tc>
                  <a:txBody>
                    <a:bodyPr/>
                    <a:lstStyle/>
                    <a:p>
                      <a:r>
                        <a:rPr kumimoji="1" lang="en-US" altLang="ja-JP" sz="2000" b="1" dirty="0">
                          <a:solidFill>
                            <a:schemeClr val="bg1"/>
                          </a:solidFill>
                          <a:latin typeface="Arial Rounded MT Bold" panose="020F0704030504030204" pitchFamily="34" charset="0"/>
                        </a:rPr>
                        <a:t>Test Case Selection Method</a:t>
                      </a:r>
                      <a:endParaRPr kumimoji="1" lang="ja-JP" altLang="en-US" sz="2000" b="1" dirty="0">
                        <a:solidFill>
                          <a:schemeClr val="bg1"/>
                        </a:solidFill>
                        <a:latin typeface="Arial Rounded MT Bold" panose="020F0704030504030204" pitchFamily="34" charset="0"/>
                        <a:ea typeface="ＭＳ Ｐゴシック" panose="020B0600070205080204" pitchFamily="50" charset="-128"/>
                      </a:endParaRPr>
                    </a:p>
                  </a:txBody>
                  <a:tcPr/>
                </a:tc>
                <a:tc>
                  <a:txBody>
                    <a:bodyPr/>
                    <a:lstStyle/>
                    <a:p>
                      <a:pPr algn="l"/>
                      <a:r>
                        <a:rPr kumimoji="1" lang="en-US" altLang="ja-JP" sz="2000" b="1" dirty="0">
                          <a:solidFill>
                            <a:schemeClr val="bg1"/>
                          </a:solidFill>
                          <a:latin typeface="Arial Rounded MT Bold" panose="020F0704030504030204" pitchFamily="34" charset="0"/>
                        </a:rPr>
                        <a:t>Relative Instruction Coverage</a:t>
                      </a:r>
                      <a:endParaRPr kumimoji="1" lang="ja-JP" altLang="en-US" sz="2000" b="1" dirty="0">
                        <a:solidFill>
                          <a:schemeClr val="bg1"/>
                        </a:solidFill>
                        <a:latin typeface="Arial Rounded MT Bold" panose="020F0704030504030204" pitchFamily="34" charset="0"/>
                        <a:ea typeface="ＭＳ Ｐゴシック" panose="020B0600070205080204" pitchFamily="50" charset="-128"/>
                      </a:endParaRPr>
                    </a:p>
                  </a:txBody>
                  <a:tcPr/>
                </a:tc>
                <a:extLst>
                  <a:ext uri="{0D108BD9-81ED-4DB2-BD59-A6C34878D82A}">
                    <a16:rowId xmlns:a16="http://schemas.microsoft.com/office/drawing/2014/main" val="3622328396"/>
                  </a:ext>
                </a:extLst>
              </a:tr>
              <a:tr h="407883">
                <a:tc>
                  <a:txBody>
                    <a:bodyPr/>
                    <a:lstStyle/>
                    <a:p>
                      <a:r>
                        <a:rPr kumimoji="1" lang="en-US" altLang="ja-JP" sz="2000" b="1" dirty="0">
                          <a:solidFill>
                            <a:schemeClr val="tx1"/>
                          </a:solidFill>
                          <a:latin typeface="Arial Rounded MT Bold" panose="020F0704030504030204" pitchFamily="34" charset="0"/>
                        </a:rPr>
                        <a:t>Our clustering-based selection</a:t>
                      </a:r>
                      <a:endParaRPr kumimoji="1" lang="ja-JP" altLang="en-US" sz="2000" b="1" dirty="0">
                        <a:solidFill>
                          <a:schemeClr val="tx1"/>
                        </a:solidFill>
                        <a:latin typeface="Arial Rounded MT Bold" panose="020F0704030504030204" pitchFamily="34" charset="0"/>
                        <a:ea typeface="ＭＳ Ｐゴシック" panose="020B0600070205080204" pitchFamily="50" charset="-128"/>
                      </a:endParaRPr>
                    </a:p>
                  </a:txBody>
                  <a:tcPr/>
                </a:tc>
                <a:tc>
                  <a:txBody>
                    <a:bodyPr/>
                    <a:lstStyle/>
                    <a:p>
                      <a:pPr marL="0" marR="0" lvl="1" indent="0" algn="r" defTabSz="914400" rtl="0" eaLnBrk="1" fontAlgn="auto" latinLnBrk="0" hangingPunct="1">
                        <a:lnSpc>
                          <a:spcPct val="100000"/>
                        </a:lnSpc>
                        <a:spcBef>
                          <a:spcPts val="0"/>
                        </a:spcBef>
                        <a:spcAft>
                          <a:spcPts val="0"/>
                        </a:spcAft>
                        <a:buClrTx/>
                        <a:buSzTx/>
                        <a:buFontTx/>
                        <a:buNone/>
                        <a:tabLst/>
                        <a:defRPr/>
                      </a:pPr>
                      <a:r>
                        <a:rPr lang="en-US" altLang="ja-JP" sz="2000" b="1" spc="-1" dirty="0">
                          <a:solidFill>
                            <a:schemeClr val="tx1"/>
                          </a:solidFill>
                          <a:latin typeface="Arial Rounded MT Bold" panose="020F0704030504030204" pitchFamily="34" charset="0"/>
                        </a:rPr>
                        <a:t>99.76%</a:t>
                      </a:r>
                      <a:endParaRPr lang="en-US" altLang="ja-JP" sz="2000" b="1" spc="-1" dirty="0">
                        <a:solidFill>
                          <a:schemeClr val="tx1"/>
                        </a:solidFill>
                        <a:latin typeface="Arial Rounded MT Bold" panose="020F0704030504030204" pitchFamily="34" charset="0"/>
                        <a:ea typeface="ＭＳ Ｐゴシック" panose="020B0600070205080204" pitchFamily="50" charset="-128"/>
                      </a:endParaRPr>
                    </a:p>
                  </a:txBody>
                  <a:tcPr/>
                </a:tc>
                <a:extLst>
                  <a:ext uri="{0D108BD9-81ED-4DB2-BD59-A6C34878D82A}">
                    <a16:rowId xmlns:a16="http://schemas.microsoft.com/office/drawing/2014/main" val="3334152217"/>
                  </a:ext>
                </a:extLst>
              </a:tr>
              <a:tr h="407883">
                <a:tc>
                  <a:txBody>
                    <a:bodyPr/>
                    <a:lstStyle/>
                    <a:p>
                      <a:r>
                        <a:rPr kumimoji="1" lang="en-US" altLang="ja-JP" sz="2000" b="0" dirty="0">
                          <a:solidFill>
                            <a:schemeClr val="tx1"/>
                          </a:solidFill>
                          <a:latin typeface="Arial Rounded MT Bold" panose="020F0704030504030204" pitchFamily="34" charset="0"/>
                        </a:rPr>
                        <a:t>Boolean-based selection(Baseline1)</a:t>
                      </a:r>
                      <a:endParaRPr kumimoji="1" lang="ja-JP" altLang="en-US" sz="2000" b="0" dirty="0">
                        <a:solidFill>
                          <a:schemeClr val="tx1"/>
                        </a:solidFill>
                        <a:latin typeface="Arial Rounded MT Bold" panose="020F0704030504030204" pitchFamily="34" charset="0"/>
                        <a:ea typeface="ＭＳ Ｐゴシック" panose="020B0600070205080204" pitchFamily="50" charset="-128"/>
                      </a:endParaRPr>
                    </a:p>
                  </a:txBody>
                  <a:tcPr/>
                </a:tc>
                <a:tc>
                  <a:txBody>
                    <a:bodyPr/>
                    <a:lstStyle/>
                    <a:p>
                      <a:pPr marL="0" marR="0" lvl="1" indent="0" algn="r" defTabSz="914400" rtl="0" eaLnBrk="1" fontAlgn="auto" latinLnBrk="0" hangingPunct="1">
                        <a:lnSpc>
                          <a:spcPct val="100000"/>
                        </a:lnSpc>
                        <a:spcBef>
                          <a:spcPts val="0"/>
                        </a:spcBef>
                        <a:spcAft>
                          <a:spcPts val="0"/>
                        </a:spcAft>
                        <a:buClrTx/>
                        <a:buSzTx/>
                        <a:buFontTx/>
                        <a:buNone/>
                        <a:tabLst/>
                        <a:defRPr/>
                      </a:pPr>
                      <a:r>
                        <a:rPr lang="en-US" altLang="ja-JP" sz="2000" b="0" spc="-1" dirty="0">
                          <a:solidFill>
                            <a:schemeClr val="tx1"/>
                          </a:solidFill>
                          <a:latin typeface="Arial Rounded MT Bold" panose="020F0704030504030204" pitchFamily="34" charset="0"/>
                        </a:rPr>
                        <a:t>99.88%</a:t>
                      </a:r>
                      <a:endParaRPr lang="en-US" altLang="ja-JP" sz="2000" b="0" spc="-1" dirty="0">
                        <a:solidFill>
                          <a:schemeClr val="tx1"/>
                        </a:solidFill>
                        <a:latin typeface="Arial Rounded MT Bold" panose="020F0704030504030204" pitchFamily="34" charset="0"/>
                        <a:ea typeface="ＭＳ Ｐゴシック" panose="020B0600070205080204" pitchFamily="50" charset="-128"/>
                      </a:endParaRPr>
                    </a:p>
                  </a:txBody>
                  <a:tcPr/>
                </a:tc>
                <a:extLst>
                  <a:ext uri="{0D108BD9-81ED-4DB2-BD59-A6C34878D82A}">
                    <a16:rowId xmlns:a16="http://schemas.microsoft.com/office/drawing/2014/main" val="1229047463"/>
                  </a:ext>
                </a:extLst>
              </a:tr>
              <a:tr h="407883">
                <a:tc>
                  <a:txBody>
                    <a:bodyPr/>
                    <a:lstStyle/>
                    <a:p>
                      <a:r>
                        <a:rPr kumimoji="1" lang="en-US" altLang="ja-JP" sz="2000" b="0" dirty="0">
                          <a:solidFill>
                            <a:schemeClr val="tx1"/>
                          </a:solidFill>
                          <a:latin typeface="Arial Rounded MT Bold" panose="020F0704030504030204" pitchFamily="34" charset="0"/>
                        </a:rPr>
                        <a:t>Random selection (Baseline2)</a:t>
                      </a:r>
                      <a:endParaRPr kumimoji="1" lang="ja-JP" altLang="en-US" sz="2000" b="0" dirty="0">
                        <a:solidFill>
                          <a:schemeClr val="tx1"/>
                        </a:solidFill>
                        <a:latin typeface="Arial Rounded MT Bold" panose="020F0704030504030204" pitchFamily="34" charset="0"/>
                        <a:ea typeface="ＭＳ Ｐゴシック" panose="020B0600070205080204" pitchFamily="50" charset="-128"/>
                      </a:endParaRPr>
                    </a:p>
                  </a:txBody>
                  <a:tcPr/>
                </a:tc>
                <a:tc>
                  <a:txBody>
                    <a:bodyPr/>
                    <a:lstStyle/>
                    <a:p>
                      <a:pPr algn="r"/>
                      <a:r>
                        <a:rPr kumimoji="1" lang="en-US" altLang="ja-JP" sz="2000" b="0" dirty="0">
                          <a:solidFill>
                            <a:schemeClr val="tx1"/>
                          </a:solidFill>
                          <a:latin typeface="Arial Rounded MT Bold" panose="020F0704030504030204" pitchFamily="34" charset="0"/>
                        </a:rPr>
                        <a:t>65.72%</a:t>
                      </a:r>
                      <a:endParaRPr kumimoji="1" lang="ja-JP" altLang="en-US" sz="2000" b="0" dirty="0">
                        <a:solidFill>
                          <a:schemeClr val="tx1"/>
                        </a:solidFill>
                        <a:latin typeface="Arial Rounded MT Bold" panose="020F0704030504030204" pitchFamily="34" charset="0"/>
                        <a:ea typeface="ＭＳ Ｐゴシック" panose="020B0600070205080204" pitchFamily="50" charset="-128"/>
                      </a:endParaRPr>
                    </a:p>
                  </a:txBody>
                  <a:tcPr/>
                </a:tc>
                <a:extLst>
                  <a:ext uri="{0D108BD9-81ED-4DB2-BD59-A6C34878D82A}">
                    <a16:rowId xmlns:a16="http://schemas.microsoft.com/office/drawing/2014/main" val="2418269383"/>
                  </a:ext>
                </a:extLst>
              </a:tr>
              <a:tr h="407883">
                <a:tc>
                  <a:txBody>
                    <a:bodyPr/>
                    <a:lstStyle/>
                    <a:p>
                      <a:r>
                        <a:rPr kumimoji="1" lang="en-US" altLang="ja-JP" sz="2000" b="0" dirty="0">
                          <a:solidFill>
                            <a:schemeClr val="tx1"/>
                          </a:solidFill>
                          <a:latin typeface="Arial Rounded MT Bold" panose="020F0704030504030204" pitchFamily="34" charset="0"/>
                        </a:rPr>
                        <a:t>Component-based selection (Baseline3)</a:t>
                      </a:r>
                      <a:endParaRPr kumimoji="1" lang="ja-JP" altLang="en-US" sz="2000" b="0" dirty="0">
                        <a:solidFill>
                          <a:schemeClr val="tx1"/>
                        </a:solidFill>
                        <a:latin typeface="Arial Rounded MT Bold" panose="020F0704030504030204" pitchFamily="34" charset="0"/>
                        <a:ea typeface="ＭＳ Ｐゴシック" panose="020B0600070205080204" pitchFamily="50" charset="-128"/>
                      </a:endParaRPr>
                    </a:p>
                  </a:txBody>
                  <a:tcPr/>
                </a:tc>
                <a:tc>
                  <a:txBody>
                    <a:bodyPr/>
                    <a:lstStyle/>
                    <a:p>
                      <a:pPr marL="0" marR="0" lvl="1" indent="0" algn="r" defTabSz="914400" rtl="0" eaLnBrk="1" fontAlgn="auto" latinLnBrk="0" hangingPunct="1">
                        <a:lnSpc>
                          <a:spcPct val="100000"/>
                        </a:lnSpc>
                        <a:spcBef>
                          <a:spcPts val="0"/>
                        </a:spcBef>
                        <a:spcAft>
                          <a:spcPts val="0"/>
                        </a:spcAft>
                        <a:buClrTx/>
                        <a:buSzTx/>
                        <a:buFontTx/>
                        <a:buNone/>
                        <a:tabLst/>
                        <a:defRPr/>
                      </a:pPr>
                      <a:r>
                        <a:rPr lang="en-US" altLang="ja-JP" sz="2000" b="0" spc="-1" dirty="0">
                          <a:solidFill>
                            <a:schemeClr val="tx1"/>
                          </a:solidFill>
                          <a:latin typeface="Arial Rounded MT Bold" panose="020F0704030504030204" pitchFamily="34" charset="0"/>
                        </a:rPr>
                        <a:t>97.73%</a:t>
                      </a:r>
                      <a:endParaRPr lang="en-US" altLang="ja-JP" sz="2000" b="0" spc="-1" dirty="0">
                        <a:solidFill>
                          <a:schemeClr val="tx1"/>
                        </a:solidFill>
                        <a:latin typeface="Arial Rounded MT Bold" panose="020F0704030504030204" pitchFamily="34" charset="0"/>
                        <a:ea typeface="ＭＳ Ｐゴシック" panose="020B0600070205080204" pitchFamily="50" charset="-128"/>
                      </a:endParaRPr>
                    </a:p>
                  </a:txBody>
                  <a:tcPr/>
                </a:tc>
                <a:extLst>
                  <a:ext uri="{0D108BD9-81ED-4DB2-BD59-A6C34878D82A}">
                    <a16:rowId xmlns:a16="http://schemas.microsoft.com/office/drawing/2014/main" val="1980026532"/>
                  </a:ext>
                </a:extLst>
              </a:tr>
              <a:tr h="407883">
                <a:tc>
                  <a:txBody>
                    <a:bodyPr/>
                    <a:lstStyle/>
                    <a:p>
                      <a:r>
                        <a:rPr kumimoji="1" lang="en-US" altLang="ja-JP" sz="2000" b="0" dirty="0">
                          <a:solidFill>
                            <a:schemeClr val="tx1"/>
                          </a:solidFill>
                          <a:latin typeface="Arial Rounded MT Bold" panose="020F0704030504030204" pitchFamily="34" charset="0"/>
                          <a:ea typeface="+mn-ea"/>
                          <a:cs typeface="Calibri" panose="020F0502020204030204" pitchFamily="34" charset="0"/>
                        </a:rPr>
                        <a:t>All Test Cases Coverage </a:t>
                      </a:r>
                      <a:endParaRPr kumimoji="1" lang="ja-JP" altLang="en-US" sz="2000" b="0" dirty="0">
                        <a:solidFill>
                          <a:schemeClr val="tx1"/>
                        </a:solidFill>
                        <a:latin typeface="Arial Rounded MT Bold" panose="020F0704030504030204" pitchFamily="34" charset="0"/>
                        <a:ea typeface="ＭＳ Ｐゴシック" panose="020B0600070205080204" pitchFamily="50" charset="-128"/>
                        <a:cs typeface="Calibri" panose="020F0502020204030204" pitchFamily="34" charset="0"/>
                      </a:endParaRPr>
                    </a:p>
                  </a:txBody>
                  <a:tcPr/>
                </a:tc>
                <a:tc>
                  <a:txBody>
                    <a:bodyPr/>
                    <a:lstStyle/>
                    <a:p>
                      <a:pPr algn="r"/>
                      <a:r>
                        <a:rPr kumimoji="1" lang="en-US" altLang="ja-JP" sz="2000" b="0" dirty="0">
                          <a:solidFill>
                            <a:schemeClr val="tx1"/>
                          </a:solidFill>
                          <a:latin typeface="Arial Rounded MT Bold" panose="020F0704030504030204" pitchFamily="34" charset="0"/>
                        </a:rPr>
                        <a:t>100.00%</a:t>
                      </a:r>
                      <a:endParaRPr kumimoji="1" lang="ja-JP" altLang="en-US" sz="2000" b="0" dirty="0">
                        <a:solidFill>
                          <a:schemeClr val="tx1"/>
                        </a:solidFill>
                        <a:latin typeface="Arial Rounded MT Bold" panose="020F0704030504030204" pitchFamily="34" charset="0"/>
                        <a:ea typeface="ＭＳ Ｐゴシック" panose="020B0600070205080204" pitchFamily="50" charset="-128"/>
                      </a:endParaRPr>
                    </a:p>
                  </a:txBody>
                  <a:tcPr/>
                </a:tc>
                <a:extLst>
                  <a:ext uri="{0D108BD9-81ED-4DB2-BD59-A6C34878D82A}">
                    <a16:rowId xmlns:a16="http://schemas.microsoft.com/office/drawing/2014/main" val="81758772"/>
                  </a:ext>
                </a:extLst>
              </a:tr>
            </a:tbl>
          </a:graphicData>
        </a:graphic>
      </p:graphicFrame>
      <p:sp>
        <p:nvSpPr>
          <p:cNvPr id="4" name="四角形: 角を丸くする 3">
            <a:extLst>
              <a:ext uri="{FF2B5EF4-FFF2-40B4-BE49-F238E27FC236}">
                <a16:creationId xmlns:a16="http://schemas.microsoft.com/office/drawing/2014/main" id="{CEEB40C4-99E8-5733-B790-05EF2C919080}"/>
              </a:ext>
            </a:extLst>
          </p:cNvPr>
          <p:cNvSpPr/>
          <p:nvPr/>
        </p:nvSpPr>
        <p:spPr>
          <a:xfrm>
            <a:off x="1559495" y="5085184"/>
            <a:ext cx="8232807" cy="1080120"/>
          </a:xfrm>
          <a:prstGeom prst="roundRect">
            <a:avLst/>
          </a:prstGeom>
          <a:solidFill>
            <a:schemeClr val="accent6">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2400" dirty="0">
                <a:solidFill>
                  <a:schemeClr val="tx1"/>
                </a:solidFill>
                <a:latin typeface="Arial Rounded MT Bold" panose="020F0704030504030204" pitchFamily="34" charset="0"/>
              </a:rPr>
              <a:t>W</a:t>
            </a:r>
            <a:r>
              <a:rPr kumimoji="1" lang="en-US" altLang="ja-JP" sz="2400" dirty="0">
                <a:solidFill>
                  <a:schemeClr val="tx1"/>
                </a:solidFill>
                <a:latin typeface="Arial Rounded MT Bold" panose="020F0704030504030204" pitchFamily="34" charset="0"/>
              </a:rPr>
              <a:t>e can select test cases that cover </a:t>
            </a:r>
            <a:br>
              <a:rPr kumimoji="1" lang="en-US" altLang="ja-JP" sz="2400" dirty="0">
                <a:solidFill>
                  <a:schemeClr val="tx1"/>
                </a:solidFill>
                <a:latin typeface="Arial Rounded MT Bold" panose="020F0704030504030204" pitchFamily="34" charset="0"/>
              </a:rPr>
            </a:br>
            <a:r>
              <a:rPr kumimoji="1" lang="en-US" altLang="ja-JP" sz="2400" dirty="0">
                <a:solidFill>
                  <a:schemeClr val="tx1"/>
                </a:solidFill>
                <a:latin typeface="Arial Rounded MT Bold" panose="020F0704030504030204" pitchFamily="34" charset="0"/>
              </a:rPr>
              <a:t>different execution using the runtime information.</a:t>
            </a:r>
            <a:endParaRPr kumimoji="1" lang="ja-JP" altLang="en-US" sz="2400" dirty="0">
              <a:solidFill>
                <a:schemeClr val="tx1"/>
              </a:solidFill>
              <a:latin typeface="Arial Rounded MT Bold" panose="020F0704030504030204" pitchFamily="34" charset="0"/>
            </a:endParaRPr>
          </a:p>
        </p:txBody>
      </p:sp>
      <p:sp>
        <p:nvSpPr>
          <p:cNvPr id="6" name="正方形/長方形 5">
            <a:extLst>
              <a:ext uri="{FF2B5EF4-FFF2-40B4-BE49-F238E27FC236}">
                <a16:creationId xmlns:a16="http://schemas.microsoft.com/office/drawing/2014/main" id="{06209169-9B5D-E821-25EB-EC595207BB58}"/>
              </a:ext>
            </a:extLst>
          </p:cNvPr>
          <p:cNvSpPr/>
          <p:nvPr/>
        </p:nvSpPr>
        <p:spPr>
          <a:xfrm>
            <a:off x="1199457" y="2708921"/>
            <a:ext cx="9193129" cy="792087"/>
          </a:xfrm>
          <a:prstGeom prst="rect">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Tree>
    <p:extLst>
      <p:ext uri="{BB962C8B-B14F-4D97-AF65-F5344CB8AC3E}">
        <p14:creationId xmlns:p14="http://schemas.microsoft.com/office/powerpoint/2010/main" val="413896749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D7A5A2C-3479-42DA-92CC-A6C51700EBC2}"/>
              </a:ext>
            </a:extLst>
          </p:cNvPr>
          <p:cNvSpPr>
            <a:spLocks noGrp="1"/>
          </p:cNvSpPr>
          <p:nvPr>
            <p:ph type="title"/>
          </p:nvPr>
        </p:nvSpPr>
        <p:spPr/>
        <p:txBody>
          <a:bodyPr/>
          <a:lstStyle/>
          <a:p>
            <a:r>
              <a:rPr kumimoji="1" lang="en-US" altLang="ja-JP" dirty="0">
                <a:solidFill>
                  <a:schemeClr val="bg1"/>
                </a:solidFill>
              </a:rPr>
              <a:t>Case Study</a:t>
            </a:r>
            <a:r>
              <a:rPr lang="ja-JP" altLang="en-US" dirty="0">
                <a:solidFill>
                  <a:schemeClr val="bg1"/>
                </a:solidFill>
              </a:rPr>
              <a:t> </a:t>
            </a:r>
            <a:r>
              <a:rPr lang="en-US" altLang="ja-JP" dirty="0">
                <a:solidFill>
                  <a:schemeClr val="bg1"/>
                </a:solidFill>
              </a:rPr>
              <a:t>- Execution Time Diversity</a:t>
            </a:r>
            <a:endParaRPr kumimoji="1" lang="ja-JP" altLang="en-US" dirty="0">
              <a:solidFill>
                <a:schemeClr val="bg1"/>
              </a:solidFill>
            </a:endParaRPr>
          </a:p>
        </p:txBody>
      </p:sp>
      <p:pic>
        <p:nvPicPr>
          <p:cNvPr id="10" name="図 9">
            <a:extLst>
              <a:ext uri="{FF2B5EF4-FFF2-40B4-BE49-F238E27FC236}">
                <a16:creationId xmlns:a16="http://schemas.microsoft.com/office/drawing/2014/main" id="{467126CE-D65E-C8A2-D688-61C761818315}"/>
              </a:ext>
            </a:extLst>
          </p:cNvPr>
          <p:cNvPicPr>
            <a:picLocks noChangeAspect="1"/>
          </p:cNvPicPr>
          <p:nvPr/>
        </p:nvPicPr>
        <p:blipFill rotWithShape="1">
          <a:blip r:embed="rId3" cstate="print">
            <a:extLst>
              <a:ext uri="{28A0092B-C50C-407E-A947-70E740481C1C}">
                <a14:useLocalDpi xmlns:a14="http://schemas.microsoft.com/office/drawing/2010/main" val="0"/>
              </a:ext>
            </a:extLst>
          </a:blip>
          <a:srcRect l="926" t="16614"/>
          <a:stretch/>
        </p:blipFill>
        <p:spPr>
          <a:xfrm>
            <a:off x="1545344" y="1412776"/>
            <a:ext cx="8655112" cy="3935177"/>
          </a:xfrm>
          <a:prstGeom prst="rect">
            <a:avLst/>
          </a:prstGeom>
        </p:spPr>
      </p:pic>
    </p:spTree>
    <p:extLst>
      <p:ext uri="{BB962C8B-B14F-4D97-AF65-F5344CB8AC3E}">
        <p14:creationId xmlns:p14="http://schemas.microsoft.com/office/powerpoint/2010/main" val="29149089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図 3">
            <a:extLst>
              <a:ext uri="{FF2B5EF4-FFF2-40B4-BE49-F238E27FC236}">
                <a16:creationId xmlns:a16="http://schemas.microsoft.com/office/drawing/2014/main" id="{7793EFE1-490B-EB4C-F3C8-818000FABD88}"/>
              </a:ext>
            </a:extLst>
          </p:cNvPr>
          <p:cNvPicPr>
            <a:picLocks noChangeAspect="1"/>
          </p:cNvPicPr>
          <p:nvPr/>
        </p:nvPicPr>
        <p:blipFill rotWithShape="1">
          <a:blip r:embed="rId3" cstate="print">
            <a:extLst>
              <a:ext uri="{28A0092B-C50C-407E-A947-70E740481C1C}">
                <a14:useLocalDpi xmlns:a14="http://schemas.microsoft.com/office/drawing/2010/main" val="0"/>
              </a:ext>
            </a:extLst>
          </a:blip>
          <a:srcRect l="926" t="16614"/>
          <a:stretch/>
        </p:blipFill>
        <p:spPr>
          <a:xfrm>
            <a:off x="1545344" y="1412776"/>
            <a:ext cx="8655112" cy="3935177"/>
          </a:xfrm>
          <a:prstGeom prst="rect">
            <a:avLst/>
          </a:prstGeom>
        </p:spPr>
      </p:pic>
      <p:sp>
        <p:nvSpPr>
          <p:cNvPr id="2" name="タイトル 1">
            <a:extLst>
              <a:ext uri="{FF2B5EF4-FFF2-40B4-BE49-F238E27FC236}">
                <a16:creationId xmlns:a16="http://schemas.microsoft.com/office/drawing/2014/main" id="{BD7A5A2C-3479-42DA-92CC-A6C51700EBC2}"/>
              </a:ext>
            </a:extLst>
          </p:cNvPr>
          <p:cNvSpPr>
            <a:spLocks noGrp="1"/>
          </p:cNvSpPr>
          <p:nvPr>
            <p:ph type="title"/>
          </p:nvPr>
        </p:nvSpPr>
        <p:spPr/>
        <p:txBody>
          <a:bodyPr/>
          <a:lstStyle/>
          <a:p>
            <a:r>
              <a:rPr kumimoji="1" lang="en-US" altLang="ja-JP" dirty="0">
                <a:solidFill>
                  <a:schemeClr val="bg1"/>
                </a:solidFill>
              </a:rPr>
              <a:t>Case Study</a:t>
            </a:r>
            <a:r>
              <a:rPr lang="ja-JP" altLang="en-US" dirty="0">
                <a:solidFill>
                  <a:schemeClr val="bg1"/>
                </a:solidFill>
              </a:rPr>
              <a:t> </a:t>
            </a:r>
            <a:r>
              <a:rPr lang="en-US" altLang="ja-JP" dirty="0">
                <a:solidFill>
                  <a:schemeClr val="bg1"/>
                </a:solidFill>
              </a:rPr>
              <a:t>- Execution Time Diversity</a:t>
            </a:r>
            <a:endParaRPr kumimoji="1" lang="ja-JP" altLang="en-US" dirty="0">
              <a:solidFill>
                <a:schemeClr val="bg1"/>
              </a:solidFill>
            </a:endParaRPr>
          </a:p>
        </p:txBody>
      </p:sp>
      <p:sp>
        <p:nvSpPr>
          <p:cNvPr id="3" name="コンテンツ プレースホルダー 2">
            <a:extLst>
              <a:ext uri="{FF2B5EF4-FFF2-40B4-BE49-F238E27FC236}">
                <a16:creationId xmlns:a16="http://schemas.microsoft.com/office/drawing/2014/main" id="{599E0EA5-8FDC-4237-88B9-A6B19F766C6B}"/>
              </a:ext>
            </a:extLst>
          </p:cNvPr>
          <p:cNvSpPr>
            <a:spLocks noGrp="1"/>
          </p:cNvSpPr>
          <p:nvPr>
            <p:ph idx="1"/>
          </p:nvPr>
        </p:nvSpPr>
        <p:spPr>
          <a:xfrm>
            <a:off x="1631504" y="5563977"/>
            <a:ext cx="10972800" cy="1143000"/>
          </a:xfrm>
        </p:spPr>
        <p:txBody>
          <a:bodyPr/>
          <a:lstStyle/>
          <a:p>
            <a:pPr algn="l"/>
            <a:r>
              <a:rPr kumimoji="1" lang="en-US" altLang="ja-JP" dirty="0" err="1"/>
              <a:t>aaa</a:t>
            </a:r>
            <a:endParaRPr kumimoji="1" lang="ja-JP" altLang="en-US" dirty="0"/>
          </a:p>
        </p:txBody>
      </p:sp>
      <p:sp>
        <p:nvSpPr>
          <p:cNvPr id="19" name="楕円 18">
            <a:extLst>
              <a:ext uri="{FF2B5EF4-FFF2-40B4-BE49-F238E27FC236}">
                <a16:creationId xmlns:a16="http://schemas.microsoft.com/office/drawing/2014/main" id="{F9CB9FDF-E489-863B-93B8-9A133FE9381C}"/>
              </a:ext>
            </a:extLst>
          </p:cNvPr>
          <p:cNvSpPr/>
          <p:nvPr/>
        </p:nvSpPr>
        <p:spPr>
          <a:xfrm>
            <a:off x="5489407" y="3659215"/>
            <a:ext cx="766985" cy="242667"/>
          </a:xfrm>
          <a:prstGeom prst="ellipse">
            <a:avLst/>
          </a:prstGeom>
          <a:noFill/>
          <a:ln w="19050">
            <a:solidFill>
              <a:srgbClr val="4D4D4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 name="楕円 4">
            <a:extLst>
              <a:ext uri="{FF2B5EF4-FFF2-40B4-BE49-F238E27FC236}">
                <a16:creationId xmlns:a16="http://schemas.microsoft.com/office/drawing/2014/main" id="{B7E12A83-6E8D-DD06-B548-DD3C99E0EAE0}"/>
              </a:ext>
            </a:extLst>
          </p:cNvPr>
          <p:cNvSpPr/>
          <p:nvPr/>
        </p:nvSpPr>
        <p:spPr>
          <a:xfrm>
            <a:off x="6096000" y="4530327"/>
            <a:ext cx="766985" cy="242667"/>
          </a:xfrm>
          <a:prstGeom prst="ellipse">
            <a:avLst/>
          </a:prstGeom>
          <a:noFill/>
          <a:ln w="19050">
            <a:solidFill>
              <a:srgbClr val="4D4D4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 name="楕円 5">
            <a:extLst>
              <a:ext uri="{FF2B5EF4-FFF2-40B4-BE49-F238E27FC236}">
                <a16:creationId xmlns:a16="http://schemas.microsoft.com/office/drawing/2014/main" id="{AE9A399B-191E-A480-1CDC-4989E02A9B57}"/>
              </a:ext>
            </a:extLst>
          </p:cNvPr>
          <p:cNvSpPr/>
          <p:nvPr/>
        </p:nvSpPr>
        <p:spPr>
          <a:xfrm>
            <a:off x="4907591" y="4678974"/>
            <a:ext cx="766985" cy="242667"/>
          </a:xfrm>
          <a:prstGeom prst="ellipse">
            <a:avLst/>
          </a:prstGeom>
          <a:noFill/>
          <a:ln w="19050">
            <a:solidFill>
              <a:srgbClr val="4D4D4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 name="楕円 6">
            <a:extLst>
              <a:ext uri="{FF2B5EF4-FFF2-40B4-BE49-F238E27FC236}">
                <a16:creationId xmlns:a16="http://schemas.microsoft.com/office/drawing/2014/main" id="{2C03A908-ADEB-67C4-AD23-AB007E3EFC91}"/>
              </a:ext>
            </a:extLst>
          </p:cNvPr>
          <p:cNvSpPr/>
          <p:nvPr/>
        </p:nvSpPr>
        <p:spPr>
          <a:xfrm>
            <a:off x="4295800" y="3821083"/>
            <a:ext cx="766985" cy="242667"/>
          </a:xfrm>
          <a:prstGeom prst="ellipse">
            <a:avLst/>
          </a:prstGeom>
          <a:noFill/>
          <a:ln w="19050">
            <a:solidFill>
              <a:srgbClr val="4D4D4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楕円 7">
            <a:extLst>
              <a:ext uri="{FF2B5EF4-FFF2-40B4-BE49-F238E27FC236}">
                <a16:creationId xmlns:a16="http://schemas.microsoft.com/office/drawing/2014/main" id="{99EAB6C0-6BC0-F227-E955-915D4710D847}"/>
              </a:ext>
            </a:extLst>
          </p:cNvPr>
          <p:cNvSpPr/>
          <p:nvPr/>
        </p:nvSpPr>
        <p:spPr>
          <a:xfrm>
            <a:off x="3698997" y="3747573"/>
            <a:ext cx="766985" cy="242667"/>
          </a:xfrm>
          <a:prstGeom prst="ellipse">
            <a:avLst/>
          </a:prstGeom>
          <a:noFill/>
          <a:ln w="19050">
            <a:solidFill>
              <a:srgbClr val="4D4D4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 name="四角形: 角を丸くする 8">
            <a:extLst>
              <a:ext uri="{FF2B5EF4-FFF2-40B4-BE49-F238E27FC236}">
                <a16:creationId xmlns:a16="http://schemas.microsoft.com/office/drawing/2014/main" id="{A326AA9A-A6DA-42D5-FD71-A14863F5F225}"/>
              </a:ext>
            </a:extLst>
          </p:cNvPr>
          <p:cNvSpPr/>
          <p:nvPr/>
        </p:nvSpPr>
        <p:spPr>
          <a:xfrm>
            <a:off x="1566194" y="5244917"/>
            <a:ext cx="8996572" cy="1080120"/>
          </a:xfrm>
          <a:prstGeom prst="roundRect">
            <a:avLst/>
          </a:prstGeom>
          <a:solidFill>
            <a:schemeClr val="accent6">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2400" dirty="0">
                <a:solidFill>
                  <a:schemeClr val="tx1"/>
                </a:solidFill>
                <a:latin typeface="Arial Rounded MT Bold" panose="020F0704030504030204" pitchFamily="34" charset="0"/>
              </a:rPr>
              <a:t>Our method achieved the </a:t>
            </a:r>
            <a:r>
              <a:rPr lang="en-US" altLang="ja-JP" sz="2400" dirty="0">
                <a:solidFill>
                  <a:schemeClr val="tx1"/>
                </a:solidFill>
                <a:latin typeface="Arial Rounded MT Bold" panose="020F0704030504030204" pitchFamily="34" charset="0"/>
              </a:rPr>
              <a:t>e</a:t>
            </a:r>
            <a:r>
              <a:rPr kumimoji="1" lang="en-US" altLang="ja-JP" sz="2400" dirty="0">
                <a:solidFill>
                  <a:schemeClr val="tx1"/>
                </a:solidFill>
                <a:latin typeface="Arial Rounded MT Bold" panose="020F0704030504030204" pitchFamily="34" charset="0"/>
              </a:rPr>
              <a:t>xecution </a:t>
            </a:r>
            <a:r>
              <a:rPr lang="en-US" altLang="ja-JP" sz="2400" dirty="0">
                <a:solidFill>
                  <a:schemeClr val="tx1"/>
                </a:solidFill>
                <a:latin typeface="Arial Rounded MT Bold" panose="020F0704030504030204" pitchFamily="34" charset="0"/>
              </a:rPr>
              <a:t>t</a:t>
            </a:r>
            <a:r>
              <a:rPr kumimoji="1" lang="en-US" altLang="ja-JP" sz="2400" dirty="0">
                <a:solidFill>
                  <a:schemeClr val="tx1"/>
                </a:solidFill>
                <a:latin typeface="Arial Rounded MT Bold" panose="020F0704030504030204" pitchFamily="34" charset="0"/>
              </a:rPr>
              <a:t>ime </a:t>
            </a:r>
            <a:r>
              <a:rPr lang="en-US" altLang="ja-JP" sz="2400" dirty="0">
                <a:solidFill>
                  <a:schemeClr val="tx1"/>
                </a:solidFill>
                <a:latin typeface="Arial Rounded MT Bold" panose="020F0704030504030204" pitchFamily="34" charset="0"/>
              </a:rPr>
              <a:t>d</a:t>
            </a:r>
            <a:r>
              <a:rPr kumimoji="1" lang="en-US" altLang="ja-JP" sz="2400" dirty="0">
                <a:solidFill>
                  <a:schemeClr val="tx1"/>
                </a:solidFill>
                <a:latin typeface="Arial Rounded MT Bold" panose="020F0704030504030204" pitchFamily="34" charset="0"/>
              </a:rPr>
              <a:t>iversity by </a:t>
            </a:r>
            <a:endParaRPr kumimoji="1" lang="ja-JP" altLang="en-US" sz="2400" dirty="0">
              <a:solidFill>
                <a:schemeClr val="tx1"/>
              </a:solidFill>
              <a:latin typeface="Arial Rounded MT Bold" panose="020F0704030504030204" pitchFamily="34" charset="0"/>
            </a:endParaRPr>
          </a:p>
          <a:p>
            <a:pPr algn="ctr"/>
            <a:r>
              <a:rPr lang="en-US" altLang="ja-JP" sz="2400" dirty="0">
                <a:solidFill>
                  <a:schemeClr val="tx1"/>
                </a:solidFill>
                <a:latin typeface="Arial Rounded MT Bold" panose="020F0704030504030204" pitchFamily="34" charset="0"/>
              </a:rPr>
              <a:t>d</a:t>
            </a:r>
            <a:r>
              <a:rPr kumimoji="1" lang="en-US" altLang="ja-JP" sz="2400" dirty="0">
                <a:solidFill>
                  <a:schemeClr val="tx1"/>
                </a:solidFill>
                <a:latin typeface="Arial Rounded MT Bold" panose="020F0704030504030204" pitchFamily="34" charset="0"/>
              </a:rPr>
              <a:t>istinguishing complex executions from simple executions</a:t>
            </a:r>
            <a:r>
              <a:rPr lang="en-US" altLang="ja-JP" sz="2400" dirty="0">
                <a:solidFill>
                  <a:schemeClr val="tx1"/>
                </a:solidFill>
                <a:latin typeface="Arial Rounded MT Bold" panose="020F0704030504030204" pitchFamily="34" charset="0"/>
              </a:rPr>
              <a:t>.</a:t>
            </a:r>
            <a:endParaRPr kumimoji="1" lang="ja-JP" altLang="en-US" sz="2400" dirty="0">
              <a:solidFill>
                <a:schemeClr val="tx1"/>
              </a:solidFill>
              <a:latin typeface="Arial Rounded MT Bold" panose="020F0704030504030204" pitchFamily="34" charset="0"/>
            </a:endParaRPr>
          </a:p>
        </p:txBody>
      </p:sp>
    </p:spTree>
    <p:extLst>
      <p:ext uri="{BB962C8B-B14F-4D97-AF65-F5344CB8AC3E}">
        <p14:creationId xmlns:p14="http://schemas.microsoft.com/office/powerpoint/2010/main" val="387001268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D7A5A2C-3479-42DA-92CC-A6C51700EBC2}"/>
              </a:ext>
            </a:extLst>
          </p:cNvPr>
          <p:cNvSpPr>
            <a:spLocks noGrp="1"/>
          </p:cNvSpPr>
          <p:nvPr>
            <p:ph type="title"/>
          </p:nvPr>
        </p:nvSpPr>
        <p:spPr/>
        <p:txBody>
          <a:bodyPr/>
          <a:lstStyle/>
          <a:p>
            <a:r>
              <a:rPr kumimoji="1" lang="en-US" altLang="ja-JP" dirty="0">
                <a:solidFill>
                  <a:schemeClr val="bg1"/>
                </a:solidFill>
              </a:rPr>
              <a:t>Field Experiment</a:t>
            </a:r>
            <a:endParaRPr kumimoji="1" lang="ja-JP" altLang="en-US" dirty="0">
              <a:solidFill>
                <a:schemeClr val="bg1"/>
              </a:solidFill>
            </a:endParaRPr>
          </a:p>
        </p:txBody>
      </p:sp>
      <p:pic>
        <p:nvPicPr>
          <p:cNvPr id="4" name="図 3">
            <a:extLst>
              <a:ext uri="{FF2B5EF4-FFF2-40B4-BE49-F238E27FC236}">
                <a16:creationId xmlns:a16="http://schemas.microsoft.com/office/drawing/2014/main" id="{10E2437B-EB86-F6A6-DB13-9B73B438505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828173" y="2387455"/>
            <a:ext cx="1526086" cy="1526086"/>
          </a:xfrm>
          <a:prstGeom prst="rect">
            <a:avLst/>
          </a:prstGeom>
        </p:spPr>
      </p:pic>
      <p:pic>
        <p:nvPicPr>
          <p:cNvPr id="6" name="図 5">
            <a:extLst>
              <a:ext uri="{FF2B5EF4-FFF2-40B4-BE49-F238E27FC236}">
                <a16:creationId xmlns:a16="http://schemas.microsoft.com/office/drawing/2014/main" id="{C19738ED-16F2-A7FD-B7DF-32FB8F51DC93}"/>
              </a:ext>
            </a:extLst>
          </p:cNvPr>
          <p:cNvPicPr>
            <a:picLocks noChangeAspect="1"/>
          </p:cNvPicPr>
          <p:nvPr/>
        </p:nvPicPr>
        <p:blipFill rotWithShape="1">
          <a:blip r:embed="rId4">
            <a:extLst>
              <a:ext uri="{28A0092B-C50C-407E-A947-70E740481C1C}">
                <a14:useLocalDpi xmlns:a14="http://schemas.microsoft.com/office/drawing/2010/main" val="0"/>
              </a:ext>
            </a:extLst>
          </a:blip>
          <a:srcRect l="13615" t="10668" r="14249" b="3950"/>
          <a:stretch/>
        </p:blipFill>
        <p:spPr>
          <a:xfrm>
            <a:off x="6096000" y="1528020"/>
            <a:ext cx="1526086" cy="1016052"/>
          </a:xfrm>
          <a:prstGeom prst="rect">
            <a:avLst/>
          </a:prstGeom>
        </p:spPr>
      </p:pic>
      <p:pic>
        <p:nvPicPr>
          <p:cNvPr id="9" name="図 8">
            <a:extLst>
              <a:ext uri="{FF2B5EF4-FFF2-40B4-BE49-F238E27FC236}">
                <a16:creationId xmlns:a16="http://schemas.microsoft.com/office/drawing/2014/main" id="{B47A3525-84C8-167E-1484-80729038FE0D}"/>
              </a:ext>
            </a:extLst>
          </p:cNvPr>
          <p:cNvPicPr>
            <a:picLocks noChangeAspect="1"/>
          </p:cNvPicPr>
          <p:nvPr/>
        </p:nvPicPr>
        <p:blipFill rotWithShape="1">
          <a:blip r:embed="rId5">
            <a:extLst>
              <a:ext uri="{28A0092B-C50C-407E-A947-70E740481C1C}">
                <a14:useLocalDpi xmlns:a14="http://schemas.microsoft.com/office/drawing/2010/main" val="0"/>
              </a:ext>
            </a:extLst>
          </a:blip>
          <a:srcRect l="9948" t="18810" r="12451" b="27365"/>
          <a:stretch/>
        </p:blipFill>
        <p:spPr>
          <a:xfrm>
            <a:off x="8429181" y="1642740"/>
            <a:ext cx="2232248" cy="856179"/>
          </a:xfrm>
          <a:prstGeom prst="rect">
            <a:avLst/>
          </a:prstGeom>
        </p:spPr>
      </p:pic>
      <p:sp>
        <p:nvSpPr>
          <p:cNvPr id="10" name="矢印: 右 9">
            <a:extLst>
              <a:ext uri="{FF2B5EF4-FFF2-40B4-BE49-F238E27FC236}">
                <a16:creationId xmlns:a16="http://schemas.microsoft.com/office/drawing/2014/main" id="{1FC3EEAE-8895-D595-C500-C51603B216A2}"/>
              </a:ext>
            </a:extLst>
          </p:cNvPr>
          <p:cNvSpPr/>
          <p:nvPr/>
        </p:nvSpPr>
        <p:spPr>
          <a:xfrm>
            <a:off x="7750452" y="1818135"/>
            <a:ext cx="550363" cy="540834"/>
          </a:xfrm>
          <a:prstGeom prst="rightArrow">
            <a:avLst/>
          </a:prstGeom>
          <a:solidFill>
            <a:schemeClr val="tx2">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grpSp>
        <p:nvGrpSpPr>
          <p:cNvPr id="7" name="グループ化 6">
            <a:extLst>
              <a:ext uri="{FF2B5EF4-FFF2-40B4-BE49-F238E27FC236}">
                <a16:creationId xmlns:a16="http://schemas.microsoft.com/office/drawing/2014/main" id="{092F0E6A-859A-2A7F-36D5-562C70E3B3B4}"/>
              </a:ext>
            </a:extLst>
          </p:cNvPr>
          <p:cNvGrpSpPr/>
          <p:nvPr/>
        </p:nvGrpSpPr>
        <p:grpSpPr>
          <a:xfrm>
            <a:off x="1750521" y="2358787"/>
            <a:ext cx="708765" cy="807040"/>
            <a:chOff x="510310" y="3653037"/>
            <a:chExt cx="872495" cy="961200"/>
          </a:xfrm>
          <a:solidFill>
            <a:srgbClr val="FFC000"/>
          </a:solidFill>
        </p:grpSpPr>
        <p:sp>
          <p:nvSpPr>
            <p:cNvPr id="8" name="メモ 92">
              <a:extLst>
                <a:ext uri="{FF2B5EF4-FFF2-40B4-BE49-F238E27FC236}">
                  <a16:creationId xmlns:a16="http://schemas.microsoft.com/office/drawing/2014/main" id="{40B24689-7D44-BA53-8E12-7C18830E513B}"/>
                </a:ext>
              </a:extLst>
            </p:cNvPr>
            <p:cNvSpPr/>
            <p:nvPr/>
          </p:nvSpPr>
          <p:spPr>
            <a:xfrm>
              <a:off x="699182" y="3653037"/>
              <a:ext cx="683623" cy="773042"/>
            </a:xfrm>
            <a:prstGeom prst="foldedCorner">
              <a:avLst/>
            </a:prstGeom>
            <a:grpFill/>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sz="1200" b="1" dirty="0">
                <a:latin typeface="+mn-ea"/>
              </a:endParaRPr>
            </a:p>
          </p:txBody>
        </p:sp>
        <p:sp>
          <p:nvSpPr>
            <p:cNvPr id="11" name="メモ 93">
              <a:extLst>
                <a:ext uri="{FF2B5EF4-FFF2-40B4-BE49-F238E27FC236}">
                  <a16:creationId xmlns:a16="http://schemas.microsoft.com/office/drawing/2014/main" id="{D3ABF8F9-80EA-F472-6C06-E16FD82BD15A}"/>
                </a:ext>
              </a:extLst>
            </p:cNvPr>
            <p:cNvSpPr/>
            <p:nvPr/>
          </p:nvSpPr>
          <p:spPr>
            <a:xfrm>
              <a:off x="618958" y="3749999"/>
              <a:ext cx="683623" cy="773042"/>
            </a:xfrm>
            <a:prstGeom prst="foldedCorner">
              <a:avLst/>
            </a:prstGeom>
            <a:grpFill/>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sz="1200" b="1" dirty="0">
                <a:latin typeface="+mn-ea"/>
              </a:endParaRPr>
            </a:p>
          </p:txBody>
        </p:sp>
        <p:sp>
          <p:nvSpPr>
            <p:cNvPr id="12" name="メモ 94">
              <a:extLst>
                <a:ext uri="{FF2B5EF4-FFF2-40B4-BE49-F238E27FC236}">
                  <a16:creationId xmlns:a16="http://schemas.microsoft.com/office/drawing/2014/main" id="{27699EC8-BB44-690D-4423-48FCFA14DC94}"/>
                </a:ext>
              </a:extLst>
            </p:cNvPr>
            <p:cNvSpPr/>
            <p:nvPr/>
          </p:nvSpPr>
          <p:spPr>
            <a:xfrm>
              <a:off x="510310" y="3841195"/>
              <a:ext cx="683623" cy="773042"/>
            </a:xfrm>
            <a:prstGeom prst="foldedCorner">
              <a:avLst/>
            </a:prstGeom>
            <a:grpFill/>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sz="1200" b="1" dirty="0">
                <a:latin typeface="+mn-ea"/>
              </a:endParaRPr>
            </a:p>
          </p:txBody>
        </p:sp>
        <p:cxnSp>
          <p:nvCxnSpPr>
            <p:cNvPr id="13" name="直線コネクタ 12">
              <a:extLst>
                <a:ext uri="{FF2B5EF4-FFF2-40B4-BE49-F238E27FC236}">
                  <a16:creationId xmlns:a16="http://schemas.microsoft.com/office/drawing/2014/main" id="{9FE568D3-3DB8-6544-0FAB-3052824C31C2}"/>
                </a:ext>
              </a:extLst>
            </p:cNvPr>
            <p:cNvCxnSpPr/>
            <p:nvPr/>
          </p:nvCxnSpPr>
          <p:spPr>
            <a:xfrm>
              <a:off x="616222" y="3967789"/>
              <a:ext cx="463832" cy="1"/>
            </a:xfrm>
            <a:prstGeom prst="line">
              <a:avLst/>
            </a:prstGeom>
            <a:grpFill/>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 name="直線コネクタ 13">
              <a:extLst>
                <a:ext uri="{FF2B5EF4-FFF2-40B4-BE49-F238E27FC236}">
                  <a16:creationId xmlns:a16="http://schemas.microsoft.com/office/drawing/2014/main" id="{D6C29D15-E081-6B73-4BF4-1B98B96160DA}"/>
                </a:ext>
              </a:extLst>
            </p:cNvPr>
            <p:cNvCxnSpPr/>
            <p:nvPr/>
          </p:nvCxnSpPr>
          <p:spPr>
            <a:xfrm>
              <a:off x="616222" y="4106674"/>
              <a:ext cx="463832" cy="1"/>
            </a:xfrm>
            <a:prstGeom prst="line">
              <a:avLst/>
            </a:prstGeom>
            <a:grpFill/>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 name="直線コネクタ 14">
              <a:extLst>
                <a:ext uri="{FF2B5EF4-FFF2-40B4-BE49-F238E27FC236}">
                  <a16:creationId xmlns:a16="http://schemas.microsoft.com/office/drawing/2014/main" id="{C59CB3E2-BA51-9FAD-788A-245E33DFEA6F}"/>
                </a:ext>
              </a:extLst>
            </p:cNvPr>
            <p:cNvCxnSpPr/>
            <p:nvPr/>
          </p:nvCxnSpPr>
          <p:spPr>
            <a:xfrm>
              <a:off x="619059" y="4257756"/>
              <a:ext cx="463832" cy="1"/>
            </a:xfrm>
            <a:prstGeom prst="line">
              <a:avLst/>
            </a:prstGeom>
            <a:grpFill/>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 name="直線コネクタ 15">
              <a:extLst>
                <a:ext uri="{FF2B5EF4-FFF2-40B4-BE49-F238E27FC236}">
                  <a16:creationId xmlns:a16="http://schemas.microsoft.com/office/drawing/2014/main" id="{69F66CC8-0411-9535-45E4-73BE7E0A7ED6}"/>
                </a:ext>
              </a:extLst>
            </p:cNvPr>
            <p:cNvCxnSpPr/>
            <p:nvPr/>
          </p:nvCxnSpPr>
          <p:spPr>
            <a:xfrm>
              <a:off x="623872" y="4389751"/>
              <a:ext cx="463832" cy="1"/>
            </a:xfrm>
            <a:prstGeom prst="line">
              <a:avLst/>
            </a:prstGeom>
            <a:grpFill/>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 name="直線コネクタ 16">
              <a:extLst>
                <a:ext uri="{FF2B5EF4-FFF2-40B4-BE49-F238E27FC236}">
                  <a16:creationId xmlns:a16="http://schemas.microsoft.com/office/drawing/2014/main" id="{5DDEBD71-0522-B96B-4863-9A63A3ED058E}"/>
                </a:ext>
              </a:extLst>
            </p:cNvPr>
            <p:cNvCxnSpPr/>
            <p:nvPr/>
          </p:nvCxnSpPr>
          <p:spPr>
            <a:xfrm>
              <a:off x="620095" y="4512992"/>
              <a:ext cx="463832" cy="1"/>
            </a:xfrm>
            <a:prstGeom prst="line">
              <a:avLst/>
            </a:prstGeom>
            <a:grpFill/>
            <a:ln w="28575">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18" name="テキスト ボックス 17">
            <a:extLst>
              <a:ext uri="{FF2B5EF4-FFF2-40B4-BE49-F238E27FC236}">
                <a16:creationId xmlns:a16="http://schemas.microsoft.com/office/drawing/2014/main" id="{C824A293-4AD5-68CE-772F-9E10959D9E00}"/>
              </a:ext>
            </a:extLst>
          </p:cNvPr>
          <p:cNvSpPr txBox="1"/>
          <p:nvPr/>
        </p:nvSpPr>
        <p:spPr>
          <a:xfrm>
            <a:off x="4939077" y="3850730"/>
            <a:ext cx="2114151" cy="400110"/>
          </a:xfrm>
          <a:prstGeom prst="rect">
            <a:avLst/>
          </a:prstGeom>
          <a:noFill/>
        </p:spPr>
        <p:txBody>
          <a:bodyPr wrap="square" rtlCol="0">
            <a:spAutoFit/>
          </a:bodyPr>
          <a:lstStyle/>
          <a:p>
            <a:r>
              <a:rPr lang="en-US" altLang="ja-JP" sz="2000" dirty="0">
                <a:latin typeface="Arial Rounded MT Bold" panose="020F0704030504030204" pitchFamily="34" charset="0"/>
              </a:rPr>
              <a:t>Simulator</a:t>
            </a:r>
            <a:endParaRPr lang="ja-JP" altLang="en-US" sz="2000" dirty="0">
              <a:latin typeface="Arial Rounded MT Bold" panose="020F0704030504030204" pitchFamily="34" charset="0"/>
            </a:endParaRPr>
          </a:p>
        </p:txBody>
      </p:sp>
      <p:grpSp>
        <p:nvGrpSpPr>
          <p:cNvPr id="19" name="グループ化 18">
            <a:extLst>
              <a:ext uri="{FF2B5EF4-FFF2-40B4-BE49-F238E27FC236}">
                <a16:creationId xmlns:a16="http://schemas.microsoft.com/office/drawing/2014/main" id="{895DDED0-8BDE-21CC-774B-540CDACE47DE}"/>
              </a:ext>
            </a:extLst>
          </p:cNvPr>
          <p:cNvGrpSpPr/>
          <p:nvPr/>
        </p:nvGrpSpPr>
        <p:grpSpPr>
          <a:xfrm>
            <a:off x="875394" y="2777197"/>
            <a:ext cx="718071" cy="1054008"/>
            <a:chOff x="1389635" y="3610466"/>
            <a:chExt cx="718071" cy="1054008"/>
          </a:xfrm>
          <a:solidFill>
            <a:schemeClr val="accent6">
              <a:lumMod val="40000"/>
              <a:lumOff val="60000"/>
            </a:schemeClr>
          </a:solidFill>
        </p:grpSpPr>
        <p:sp>
          <p:nvSpPr>
            <p:cNvPr id="20" name="二等辺三角形 19">
              <a:extLst>
                <a:ext uri="{FF2B5EF4-FFF2-40B4-BE49-F238E27FC236}">
                  <a16:creationId xmlns:a16="http://schemas.microsoft.com/office/drawing/2014/main" id="{632A62FA-38D4-2965-5661-E03B789C74C0}"/>
                </a:ext>
              </a:extLst>
            </p:cNvPr>
            <p:cNvSpPr/>
            <p:nvPr/>
          </p:nvSpPr>
          <p:spPr>
            <a:xfrm>
              <a:off x="1389635" y="4045447"/>
              <a:ext cx="718071" cy="619027"/>
            </a:xfrm>
            <a:prstGeom prst="triangle">
              <a:avLst/>
            </a:prstGeom>
            <a:grp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21" name="楕円 20">
              <a:extLst>
                <a:ext uri="{FF2B5EF4-FFF2-40B4-BE49-F238E27FC236}">
                  <a16:creationId xmlns:a16="http://schemas.microsoft.com/office/drawing/2014/main" id="{E74F4900-AFD2-7BEE-AC6A-D07E39CDAF32}"/>
                </a:ext>
              </a:extLst>
            </p:cNvPr>
            <p:cNvSpPr/>
            <p:nvPr/>
          </p:nvSpPr>
          <p:spPr>
            <a:xfrm>
              <a:off x="1428160" y="3610466"/>
              <a:ext cx="641022" cy="641022"/>
            </a:xfrm>
            <a:prstGeom prst="ellipse">
              <a:avLst/>
            </a:prstGeom>
            <a:grp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grpSp>
      <p:sp>
        <p:nvSpPr>
          <p:cNvPr id="23" name="コンテンツ プレースホルダー 2">
            <a:extLst>
              <a:ext uri="{FF2B5EF4-FFF2-40B4-BE49-F238E27FC236}">
                <a16:creationId xmlns:a16="http://schemas.microsoft.com/office/drawing/2014/main" id="{E1E55DE0-0CC8-4A4F-B043-CE88CF9D8D5D}"/>
              </a:ext>
            </a:extLst>
          </p:cNvPr>
          <p:cNvSpPr/>
          <p:nvPr/>
        </p:nvSpPr>
        <p:spPr>
          <a:xfrm>
            <a:off x="2052441" y="1445177"/>
            <a:ext cx="3593798" cy="841690"/>
          </a:xfrm>
          <a:prstGeom prst="rect">
            <a:avLst/>
          </a:prstGeom>
          <a:noFill/>
          <a:ln w="9360">
            <a:noFill/>
          </a:ln>
        </p:spPr>
        <p:style>
          <a:lnRef idx="0">
            <a:scrgbClr r="0" g="0" b="0"/>
          </a:lnRef>
          <a:fillRef idx="0">
            <a:scrgbClr r="0" g="0" b="0"/>
          </a:fillRef>
          <a:effectRef idx="0">
            <a:scrgbClr r="0" g="0" b="0"/>
          </a:effectRef>
          <a:fontRef idx="minor"/>
        </p:style>
        <p:txBody>
          <a:bodyPr lIns="90000" tIns="45000" rIns="90000" bIns="45000">
            <a:noAutofit/>
          </a:bodyPr>
          <a:lstStyle/>
          <a:p>
            <a:pPr marL="1080">
              <a:spcBef>
                <a:spcPts val="561"/>
              </a:spcBef>
              <a:buClr>
                <a:srgbClr val="000000"/>
              </a:buClr>
            </a:pPr>
            <a:r>
              <a:rPr lang="en-US" altLang="ja-JP" sz="2000" b="1" spc="-1" dirty="0">
                <a:solidFill>
                  <a:srgbClr val="000000"/>
                </a:solidFill>
                <a:latin typeface="Arial Rounded MT Bold" panose="020F0704030504030204" pitchFamily="34" charset="0"/>
                <a:ea typeface="ＭＳ Ｐゴシック" panose="020B0600070205080204" pitchFamily="50" charset="-128"/>
              </a:rPr>
              <a:t>Regression Testing with</a:t>
            </a:r>
          </a:p>
          <a:p>
            <a:pPr marL="1080">
              <a:spcBef>
                <a:spcPts val="561"/>
              </a:spcBef>
              <a:buClr>
                <a:srgbClr val="000000"/>
              </a:buClr>
            </a:pPr>
            <a:r>
              <a:rPr lang="en-US" altLang="ja-JP" sz="2000" b="1" dirty="0">
                <a:latin typeface="Arial Rounded MT Bold" panose="020F0704030504030204" pitchFamily="34" charset="0"/>
              </a:rPr>
              <a:t>our selected test Cases</a:t>
            </a:r>
            <a:endParaRPr lang="ja-JP" altLang="en-US" sz="2000" b="1" dirty="0">
              <a:latin typeface="Arial Rounded MT Bold" panose="020F0704030504030204" pitchFamily="34" charset="0"/>
            </a:endParaRPr>
          </a:p>
          <a:p>
            <a:pPr marL="1080">
              <a:spcBef>
                <a:spcPts val="561"/>
              </a:spcBef>
              <a:buClr>
                <a:srgbClr val="000000"/>
              </a:buClr>
            </a:pPr>
            <a:endParaRPr lang="en-US" altLang="ja-JP" sz="2000" b="1" spc="-1" dirty="0">
              <a:solidFill>
                <a:srgbClr val="000000"/>
              </a:solidFill>
              <a:latin typeface="Arial Rounded MT Bold" panose="020F0704030504030204" pitchFamily="34" charset="0"/>
              <a:ea typeface="ＭＳ Ｐゴシック" panose="020B0600070205080204" pitchFamily="50" charset="-128"/>
            </a:endParaRPr>
          </a:p>
        </p:txBody>
      </p:sp>
      <p:sp>
        <p:nvSpPr>
          <p:cNvPr id="24" name="矢印: 右 23">
            <a:extLst>
              <a:ext uri="{FF2B5EF4-FFF2-40B4-BE49-F238E27FC236}">
                <a16:creationId xmlns:a16="http://schemas.microsoft.com/office/drawing/2014/main" id="{11752979-5A06-6D76-DEC1-8CDAF9658E45}"/>
              </a:ext>
            </a:extLst>
          </p:cNvPr>
          <p:cNvSpPr/>
          <p:nvPr/>
        </p:nvSpPr>
        <p:spPr>
          <a:xfrm>
            <a:off x="2928769" y="2951071"/>
            <a:ext cx="1027171" cy="540834"/>
          </a:xfrm>
          <a:prstGeom prst="rightArrow">
            <a:avLst/>
          </a:prstGeom>
          <a:solidFill>
            <a:schemeClr val="tx2">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36" name="コンテンツ プレースホルダー 2">
            <a:extLst>
              <a:ext uri="{FF2B5EF4-FFF2-40B4-BE49-F238E27FC236}">
                <a16:creationId xmlns:a16="http://schemas.microsoft.com/office/drawing/2014/main" id="{20EAF80F-2BA9-1CE9-8814-940D19518362}"/>
              </a:ext>
            </a:extLst>
          </p:cNvPr>
          <p:cNvSpPr/>
          <p:nvPr/>
        </p:nvSpPr>
        <p:spPr>
          <a:xfrm>
            <a:off x="560446" y="3838958"/>
            <a:ext cx="1505527" cy="407147"/>
          </a:xfrm>
          <a:prstGeom prst="rect">
            <a:avLst/>
          </a:prstGeom>
          <a:noFill/>
          <a:ln w="9360">
            <a:noFill/>
          </a:ln>
        </p:spPr>
        <p:style>
          <a:lnRef idx="0">
            <a:scrgbClr r="0" g="0" b="0"/>
          </a:lnRef>
          <a:fillRef idx="0">
            <a:scrgbClr r="0" g="0" b="0"/>
          </a:fillRef>
          <a:effectRef idx="0">
            <a:scrgbClr r="0" g="0" b="0"/>
          </a:effectRef>
          <a:fontRef idx="minor"/>
        </p:style>
        <p:txBody>
          <a:bodyPr lIns="90000" tIns="45000" rIns="90000" bIns="45000">
            <a:noAutofit/>
          </a:bodyPr>
          <a:lstStyle/>
          <a:p>
            <a:pPr marL="1080">
              <a:spcBef>
                <a:spcPts val="561"/>
              </a:spcBef>
              <a:buClr>
                <a:srgbClr val="000000"/>
              </a:buClr>
            </a:pPr>
            <a:r>
              <a:rPr lang="en-US" altLang="ja-JP" sz="2000" spc="-1" dirty="0">
                <a:solidFill>
                  <a:srgbClr val="000000"/>
                </a:solidFill>
                <a:latin typeface="Arial Rounded MT Bold" panose="020F0704030504030204" pitchFamily="34" charset="0"/>
                <a:ea typeface="ＭＳ Ｐゴシック" panose="020B0600070205080204" pitchFamily="50" charset="-128"/>
              </a:rPr>
              <a:t>Developer</a:t>
            </a:r>
          </a:p>
        </p:txBody>
      </p:sp>
    </p:spTree>
    <p:extLst>
      <p:ext uri="{BB962C8B-B14F-4D97-AF65-F5344CB8AC3E}">
        <p14:creationId xmlns:p14="http://schemas.microsoft.com/office/powerpoint/2010/main" val="21303556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D7A5A2C-3479-42DA-92CC-A6C51700EBC2}"/>
              </a:ext>
            </a:extLst>
          </p:cNvPr>
          <p:cNvSpPr>
            <a:spLocks noGrp="1"/>
          </p:cNvSpPr>
          <p:nvPr>
            <p:ph type="title"/>
          </p:nvPr>
        </p:nvSpPr>
        <p:spPr/>
        <p:txBody>
          <a:bodyPr/>
          <a:lstStyle/>
          <a:p>
            <a:r>
              <a:rPr kumimoji="1" lang="en-US" altLang="ja-JP">
                <a:solidFill>
                  <a:schemeClr val="bg1"/>
                </a:solidFill>
              </a:rPr>
              <a:t>Field Experiment</a:t>
            </a:r>
            <a:endParaRPr kumimoji="1" lang="ja-JP" altLang="en-US" dirty="0">
              <a:solidFill>
                <a:schemeClr val="bg1"/>
              </a:solidFill>
            </a:endParaRPr>
          </a:p>
        </p:txBody>
      </p:sp>
      <p:pic>
        <p:nvPicPr>
          <p:cNvPr id="4" name="図 3">
            <a:extLst>
              <a:ext uri="{FF2B5EF4-FFF2-40B4-BE49-F238E27FC236}">
                <a16:creationId xmlns:a16="http://schemas.microsoft.com/office/drawing/2014/main" id="{10E2437B-EB86-F6A6-DB13-9B73B438505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828173" y="2387455"/>
            <a:ext cx="1526086" cy="1526086"/>
          </a:xfrm>
          <a:prstGeom prst="rect">
            <a:avLst/>
          </a:prstGeom>
        </p:spPr>
      </p:pic>
      <p:pic>
        <p:nvPicPr>
          <p:cNvPr id="6" name="図 5">
            <a:extLst>
              <a:ext uri="{FF2B5EF4-FFF2-40B4-BE49-F238E27FC236}">
                <a16:creationId xmlns:a16="http://schemas.microsoft.com/office/drawing/2014/main" id="{C19738ED-16F2-A7FD-B7DF-32FB8F51DC93}"/>
              </a:ext>
            </a:extLst>
          </p:cNvPr>
          <p:cNvPicPr>
            <a:picLocks noChangeAspect="1"/>
          </p:cNvPicPr>
          <p:nvPr/>
        </p:nvPicPr>
        <p:blipFill rotWithShape="1">
          <a:blip r:embed="rId4">
            <a:extLst>
              <a:ext uri="{28A0092B-C50C-407E-A947-70E740481C1C}">
                <a14:useLocalDpi xmlns:a14="http://schemas.microsoft.com/office/drawing/2010/main" val="0"/>
              </a:ext>
            </a:extLst>
          </a:blip>
          <a:srcRect l="13615" t="10668" r="14249" b="3950"/>
          <a:stretch/>
        </p:blipFill>
        <p:spPr>
          <a:xfrm>
            <a:off x="6096000" y="1528020"/>
            <a:ext cx="1526086" cy="1016052"/>
          </a:xfrm>
          <a:prstGeom prst="rect">
            <a:avLst/>
          </a:prstGeom>
        </p:spPr>
      </p:pic>
      <p:pic>
        <p:nvPicPr>
          <p:cNvPr id="9" name="図 8">
            <a:extLst>
              <a:ext uri="{FF2B5EF4-FFF2-40B4-BE49-F238E27FC236}">
                <a16:creationId xmlns:a16="http://schemas.microsoft.com/office/drawing/2014/main" id="{B47A3525-84C8-167E-1484-80729038FE0D}"/>
              </a:ext>
            </a:extLst>
          </p:cNvPr>
          <p:cNvPicPr>
            <a:picLocks noChangeAspect="1"/>
          </p:cNvPicPr>
          <p:nvPr/>
        </p:nvPicPr>
        <p:blipFill rotWithShape="1">
          <a:blip r:embed="rId5">
            <a:extLst>
              <a:ext uri="{28A0092B-C50C-407E-A947-70E740481C1C}">
                <a14:useLocalDpi xmlns:a14="http://schemas.microsoft.com/office/drawing/2010/main" val="0"/>
              </a:ext>
            </a:extLst>
          </a:blip>
          <a:srcRect l="9948" t="18810" r="12451" b="27365"/>
          <a:stretch/>
        </p:blipFill>
        <p:spPr>
          <a:xfrm>
            <a:off x="8429181" y="1642740"/>
            <a:ext cx="2232248" cy="856179"/>
          </a:xfrm>
          <a:prstGeom prst="rect">
            <a:avLst/>
          </a:prstGeom>
        </p:spPr>
      </p:pic>
      <p:sp>
        <p:nvSpPr>
          <p:cNvPr id="10" name="矢印: 右 9">
            <a:extLst>
              <a:ext uri="{FF2B5EF4-FFF2-40B4-BE49-F238E27FC236}">
                <a16:creationId xmlns:a16="http://schemas.microsoft.com/office/drawing/2014/main" id="{1FC3EEAE-8895-D595-C500-C51603B216A2}"/>
              </a:ext>
            </a:extLst>
          </p:cNvPr>
          <p:cNvSpPr/>
          <p:nvPr/>
        </p:nvSpPr>
        <p:spPr>
          <a:xfrm>
            <a:off x="7750452" y="1818135"/>
            <a:ext cx="550363" cy="540834"/>
          </a:xfrm>
          <a:prstGeom prst="rightArrow">
            <a:avLst/>
          </a:prstGeom>
          <a:solidFill>
            <a:schemeClr val="tx2">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grpSp>
        <p:nvGrpSpPr>
          <p:cNvPr id="7" name="グループ化 6">
            <a:extLst>
              <a:ext uri="{FF2B5EF4-FFF2-40B4-BE49-F238E27FC236}">
                <a16:creationId xmlns:a16="http://schemas.microsoft.com/office/drawing/2014/main" id="{092F0E6A-859A-2A7F-36D5-562C70E3B3B4}"/>
              </a:ext>
            </a:extLst>
          </p:cNvPr>
          <p:cNvGrpSpPr/>
          <p:nvPr/>
        </p:nvGrpSpPr>
        <p:grpSpPr>
          <a:xfrm>
            <a:off x="1750521" y="2358787"/>
            <a:ext cx="708765" cy="807040"/>
            <a:chOff x="510310" y="3653037"/>
            <a:chExt cx="872495" cy="961200"/>
          </a:xfrm>
          <a:solidFill>
            <a:srgbClr val="FFC000"/>
          </a:solidFill>
        </p:grpSpPr>
        <p:sp>
          <p:nvSpPr>
            <p:cNvPr id="8" name="メモ 92">
              <a:extLst>
                <a:ext uri="{FF2B5EF4-FFF2-40B4-BE49-F238E27FC236}">
                  <a16:creationId xmlns:a16="http://schemas.microsoft.com/office/drawing/2014/main" id="{40B24689-7D44-BA53-8E12-7C18830E513B}"/>
                </a:ext>
              </a:extLst>
            </p:cNvPr>
            <p:cNvSpPr/>
            <p:nvPr/>
          </p:nvSpPr>
          <p:spPr>
            <a:xfrm>
              <a:off x="699182" y="3653037"/>
              <a:ext cx="683623" cy="773042"/>
            </a:xfrm>
            <a:prstGeom prst="foldedCorner">
              <a:avLst/>
            </a:prstGeom>
            <a:grpFill/>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sz="1200" b="1" dirty="0">
                <a:latin typeface="+mn-ea"/>
              </a:endParaRPr>
            </a:p>
          </p:txBody>
        </p:sp>
        <p:sp>
          <p:nvSpPr>
            <p:cNvPr id="11" name="メモ 93">
              <a:extLst>
                <a:ext uri="{FF2B5EF4-FFF2-40B4-BE49-F238E27FC236}">
                  <a16:creationId xmlns:a16="http://schemas.microsoft.com/office/drawing/2014/main" id="{D3ABF8F9-80EA-F472-6C06-E16FD82BD15A}"/>
                </a:ext>
              </a:extLst>
            </p:cNvPr>
            <p:cNvSpPr/>
            <p:nvPr/>
          </p:nvSpPr>
          <p:spPr>
            <a:xfrm>
              <a:off x="618958" y="3749999"/>
              <a:ext cx="683623" cy="773042"/>
            </a:xfrm>
            <a:prstGeom prst="foldedCorner">
              <a:avLst/>
            </a:prstGeom>
            <a:grpFill/>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sz="1200" b="1" dirty="0">
                <a:latin typeface="+mn-ea"/>
              </a:endParaRPr>
            </a:p>
          </p:txBody>
        </p:sp>
        <p:sp>
          <p:nvSpPr>
            <p:cNvPr id="12" name="メモ 94">
              <a:extLst>
                <a:ext uri="{FF2B5EF4-FFF2-40B4-BE49-F238E27FC236}">
                  <a16:creationId xmlns:a16="http://schemas.microsoft.com/office/drawing/2014/main" id="{27699EC8-BB44-690D-4423-48FCFA14DC94}"/>
                </a:ext>
              </a:extLst>
            </p:cNvPr>
            <p:cNvSpPr/>
            <p:nvPr/>
          </p:nvSpPr>
          <p:spPr>
            <a:xfrm>
              <a:off x="510310" y="3841195"/>
              <a:ext cx="683623" cy="773042"/>
            </a:xfrm>
            <a:prstGeom prst="foldedCorner">
              <a:avLst/>
            </a:prstGeom>
            <a:grpFill/>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sz="1200" b="1" dirty="0">
                <a:latin typeface="+mn-ea"/>
              </a:endParaRPr>
            </a:p>
          </p:txBody>
        </p:sp>
        <p:cxnSp>
          <p:nvCxnSpPr>
            <p:cNvPr id="13" name="直線コネクタ 12">
              <a:extLst>
                <a:ext uri="{FF2B5EF4-FFF2-40B4-BE49-F238E27FC236}">
                  <a16:creationId xmlns:a16="http://schemas.microsoft.com/office/drawing/2014/main" id="{9FE568D3-3DB8-6544-0FAB-3052824C31C2}"/>
                </a:ext>
              </a:extLst>
            </p:cNvPr>
            <p:cNvCxnSpPr/>
            <p:nvPr/>
          </p:nvCxnSpPr>
          <p:spPr>
            <a:xfrm>
              <a:off x="616222" y="3967789"/>
              <a:ext cx="463832" cy="1"/>
            </a:xfrm>
            <a:prstGeom prst="line">
              <a:avLst/>
            </a:prstGeom>
            <a:grpFill/>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 name="直線コネクタ 13">
              <a:extLst>
                <a:ext uri="{FF2B5EF4-FFF2-40B4-BE49-F238E27FC236}">
                  <a16:creationId xmlns:a16="http://schemas.microsoft.com/office/drawing/2014/main" id="{D6C29D15-E081-6B73-4BF4-1B98B96160DA}"/>
                </a:ext>
              </a:extLst>
            </p:cNvPr>
            <p:cNvCxnSpPr/>
            <p:nvPr/>
          </p:nvCxnSpPr>
          <p:spPr>
            <a:xfrm>
              <a:off x="616222" y="4106674"/>
              <a:ext cx="463832" cy="1"/>
            </a:xfrm>
            <a:prstGeom prst="line">
              <a:avLst/>
            </a:prstGeom>
            <a:grpFill/>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 name="直線コネクタ 14">
              <a:extLst>
                <a:ext uri="{FF2B5EF4-FFF2-40B4-BE49-F238E27FC236}">
                  <a16:creationId xmlns:a16="http://schemas.microsoft.com/office/drawing/2014/main" id="{C59CB3E2-BA51-9FAD-788A-245E33DFEA6F}"/>
                </a:ext>
              </a:extLst>
            </p:cNvPr>
            <p:cNvCxnSpPr/>
            <p:nvPr/>
          </p:nvCxnSpPr>
          <p:spPr>
            <a:xfrm>
              <a:off x="619059" y="4257756"/>
              <a:ext cx="463832" cy="1"/>
            </a:xfrm>
            <a:prstGeom prst="line">
              <a:avLst/>
            </a:prstGeom>
            <a:grpFill/>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 name="直線コネクタ 15">
              <a:extLst>
                <a:ext uri="{FF2B5EF4-FFF2-40B4-BE49-F238E27FC236}">
                  <a16:creationId xmlns:a16="http://schemas.microsoft.com/office/drawing/2014/main" id="{69F66CC8-0411-9535-45E4-73BE7E0A7ED6}"/>
                </a:ext>
              </a:extLst>
            </p:cNvPr>
            <p:cNvCxnSpPr/>
            <p:nvPr/>
          </p:nvCxnSpPr>
          <p:spPr>
            <a:xfrm>
              <a:off x="623872" y="4389751"/>
              <a:ext cx="463832" cy="1"/>
            </a:xfrm>
            <a:prstGeom prst="line">
              <a:avLst/>
            </a:prstGeom>
            <a:grpFill/>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 name="直線コネクタ 16">
              <a:extLst>
                <a:ext uri="{FF2B5EF4-FFF2-40B4-BE49-F238E27FC236}">
                  <a16:creationId xmlns:a16="http://schemas.microsoft.com/office/drawing/2014/main" id="{5DDEBD71-0522-B96B-4863-9A63A3ED058E}"/>
                </a:ext>
              </a:extLst>
            </p:cNvPr>
            <p:cNvCxnSpPr/>
            <p:nvPr/>
          </p:nvCxnSpPr>
          <p:spPr>
            <a:xfrm>
              <a:off x="620095" y="4512992"/>
              <a:ext cx="463832" cy="1"/>
            </a:xfrm>
            <a:prstGeom prst="line">
              <a:avLst/>
            </a:prstGeom>
            <a:grpFill/>
            <a:ln w="28575">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18" name="テキスト ボックス 17">
            <a:extLst>
              <a:ext uri="{FF2B5EF4-FFF2-40B4-BE49-F238E27FC236}">
                <a16:creationId xmlns:a16="http://schemas.microsoft.com/office/drawing/2014/main" id="{C824A293-4AD5-68CE-772F-9E10959D9E00}"/>
              </a:ext>
            </a:extLst>
          </p:cNvPr>
          <p:cNvSpPr txBox="1"/>
          <p:nvPr/>
        </p:nvSpPr>
        <p:spPr>
          <a:xfrm>
            <a:off x="4939077" y="3850730"/>
            <a:ext cx="2114151" cy="400110"/>
          </a:xfrm>
          <a:prstGeom prst="rect">
            <a:avLst/>
          </a:prstGeom>
          <a:noFill/>
        </p:spPr>
        <p:txBody>
          <a:bodyPr wrap="square" rtlCol="0">
            <a:spAutoFit/>
          </a:bodyPr>
          <a:lstStyle/>
          <a:p>
            <a:r>
              <a:rPr lang="en-US" altLang="ja-JP" sz="2000" dirty="0">
                <a:latin typeface="Arial Rounded MT Bold" panose="020F0704030504030204" pitchFamily="34" charset="0"/>
              </a:rPr>
              <a:t>Simulator</a:t>
            </a:r>
            <a:endParaRPr lang="ja-JP" altLang="en-US" sz="2000" dirty="0">
              <a:latin typeface="Arial Rounded MT Bold" panose="020F0704030504030204" pitchFamily="34" charset="0"/>
            </a:endParaRPr>
          </a:p>
        </p:txBody>
      </p:sp>
      <p:grpSp>
        <p:nvGrpSpPr>
          <p:cNvPr id="19" name="グループ化 18">
            <a:extLst>
              <a:ext uri="{FF2B5EF4-FFF2-40B4-BE49-F238E27FC236}">
                <a16:creationId xmlns:a16="http://schemas.microsoft.com/office/drawing/2014/main" id="{895DDED0-8BDE-21CC-774B-540CDACE47DE}"/>
              </a:ext>
            </a:extLst>
          </p:cNvPr>
          <p:cNvGrpSpPr/>
          <p:nvPr/>
        </p:nvGrpSpPr>
        <p:grpSpPr>
          <a:xfrm>
            <a:off x="875394" y="2777197"/>
            <a:ext cx="718071" cy="1054008"/>
            <a:chOff x="1389635" y="3610466"/>
            <a:chExt cx="718071" cy="1054008"/>
          </a:xfrm>
          <a:solidFill>
            <a:schemeClr val="accent6">
              <a:lumMod val="40000"/>
              <a:lumOff val="60000"/>
            </a:schemeClr>
          </a:solidFill>
        </p:grpSpPr>
        <p:sp>
          <p:nvSpPr>
            <p:cNvPr id="20" name="二等辺三角形 19">
              <a:extLst>
                <a:ext uri="{FF2B5EF4-FFF2-40B4-BE49-F238E27FC236}">
                  <a16:creationId xmlns:a16="http://schemas.microsoft.com/office/drawing/2014/main" id="{632A62FA-38D4-2965-5661-E03B789C74C0}"/>
                </a:ext>
              </a:extLst>
            </p:cNvPr>
            <p:cNvSpPr/>
            <p:nvPr/>
          </p:nvSpPr>
          <p:spPr>
            <a:xfrm>
              <a:off x="1389635" y="4045447"/>
              <a:ext cx="718071" cy="619027"/>
            </a:xfrm>
            <a:prstGeom prst="triangle">
              <a:avLst/>
            </a:prstGeom>
            <a:grp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21" name="楕円 20">
              <a:extLst>
                <a:ext uri="{FF2B5EF4-FFF2-40B4-BE49-F238E27FC236}">
                  <a16:creationId xmlns:a16="http://schemas.microsoft.com/office/drawing/2014/main" id="{E74F4900-AFD2-7BEE-AC6A-D07E39CDAF32}"/>
                </a:ext>
              </a:extLst>
            </p:cNvPr>
            <p:cNvSpPr/>
            <p:nvPr/>
          </p:nvSpPr>
          <p:spPr>
            <a:xfrm>
              <a:off x="1428160" y="3610466"/>
              <a:ext cx="641022" cy="641022"/>
            </a:xfrm>
            <a:prstGeom prst="ellipse">
              <a:avLst/>
            </a:prstGeom>
            <a:grp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grpSp>
      <p:sp>
        <p:nvSpPr>
          <p:cNvPr id="23" name="コンテンツ プレースホルダー 2">
            <a:extLst>
              <a:ext uri="{FF2B5EF4-FFF2-40B4-BE49-F238E27FC236}">
                <a16:creationId xmlns:a16="http://schemas.microsoft.com/office/drawing/2014/main" id="{E1E55DE0-0CC8-4A4F-B043-CE88CF9D8D5D}"/>
              </a:ext>
            </a:extLst>
          </p:cNvPr>
          <p:cNvSpPr/>
          <p:nvPr/>
        </p:nvSpPr>
        <p:spPr>
          <a:xfrm>
            <a:off x="2052441" y="1445177"/>
            <a:ext cx="3593798" cy="841690"/>
          </a:xfrm>
          <a:prstGeom prst="rect">
            <a:avLst/>
          </a:prstGeom>
          <a:noFill/>
          <a:ln w="9360">
            <a:noFill/>
          </a:ln>
        </p:spPr>
        <p:style>
          <a:lnRef idx="0">
            <a:scrgbClr r="0" g="0" b="0"/>
          </a:lnRef>
          <a:fillRef idx="0">
            <a:scrgbClr r="0" g="0" b="0"/>
          </a:fillRef>
          <a:effectRef idx="0">
            <a:scrgbClr r="0" g="0" b="0"/>
          </a:effectRef>
          <a:fontRef idx="minor"/>
        </p:style>
        <p:txBody>
          <a:bodyPr lIns="90000" tIns="45000" rIns="90000" bIns="45000">
            <a:noAutofit/>
          </a:bodyPr>
          <a:lstStyle/>
          <a:p>
            <a:pPr marL="1080">
              <a:spcBef>
                <a:spcPts val="561"/>
              </a:spcBef>
              <a:buClr>
                <a:srgbClr val="000000"/>
              </a:buClr>
            </a:pPr>
            <a:r>
              <a:rPr lang="en-US" altLang="ja-JP" sz="2000" b="1" spc="-1" dirty="0">
                <a:solidFill>
                  <a:srgbClr val="000000"/>
                </a:solidFill>
                <a:latin typeface="Arial Rounded MT Bold" panose="020F0704030504030204" pitchFamily="34" charset="0"/>
                <a:ea typeface="ＭＳ Ｐゴシック" panose="020B0600070205080204" pitchFamily="50" charset="-128"/>
              </a:rPr>
              <a:t>Regression Testing with</a:t>
            </a:r>
          </a:p>
          <a:p>
            <a:pPr marL="1080">
              <a:spcBef>
                <a:spcPts val="561"/>
              </a:spcBef>
              <a:buClr>
                <a:srgbClr val="000000"/>
              </a:buClr>
            </a:pPr>
            <a:r>
              <a:rPr lang="en-US" altLang="ja-JP" sz="2000" b="1" dirty="0">
                <a:latin typeface="Arial Rounded MT Bold" panose="020F0704030504030204" pitchFamily="34" charset="0"/>
              </a:rPr>
              <a:t>our selected test Cases</a:t>
            </a:r>
            <a:endParaRPr lang="ja-JP" altLang="en-US" sz="2000" b="1" dirty="0">
              <a:latin typeface="Arial Rounded MT Bold" panose="020F0704030504030204" pitchFamily="34" charset="0"/>
            </a:endParaRPr>
          </a:p>
          <a:p>
            <a:pPr marL="1080">
              <a:spcBef>
                <a:spcPts val="561"/>
              </a:spcBef>
              <a:buClr>
                <a:srgbClr val="000000"/>
              </a:buClr>
            </a:pPr>
            <a:endParaRPr lang="en-US" altLang="ja-JP" sz="2000" b="1" spc="-1" dirty="0">
              <a:solidFill>
                <a:srgbClr val="000000"/>
              </a:solidFill>
              <a:latin typeface="Arial Rounded MT Bold" panose="020F0704030504030204" pitchFamily="34" charset="0"/>
              <a:ea typeface="ＭＳ Ｐゴシック" panose="020B0600070205080204" pitchFamily="50" charset="-128"/>
            </a:endParaRPr>
          </a:p>
        </p:txBody>
      </p:sp>
      <p:sp>
        <p:nvSpPr>
          <p:cNvPr id="24" name="矢印: 右 23">
            <a:extLst>
              <a:ext uri="{FF2B5EF4-FFF2-40B4-BE49-F238E27FC236}">
                <a16:creationId xmlns:a16="http://schemas.microsoft.com/office/drawing/2014/main" id="{11752979-5A06-6D76-DEC1-8CDAF9658E45}"/>
              </a:ext>
            </a:extLst>
          </p:cNvPr>
          <p:cNvSpPr/>
          <p:nvPr/>
        </p:nvSpPr>
        <p:spPr>
          <a:xfrm>
            <a:off x="2928769" y="2951071"/>
            <a:ext cx="1027171" cy="540834"/>
          </a:xfrm>
          <a:prstGeom prst="rightArrow">
            <a:avLst/>
          </a:prstGeom>
          <a:solidFill>
            <a:schemeClr val="tx2">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25" name="吹き出し: 角を丸めた四角形 24">
            <a:extLst>
              <a:ext uri="{FF2B5EF4-FFF2-40B4-BE49-F238E27FC236}">
                <a16:creationId xmlns:a16="http://schemas.microsoft.com/office/drawing/2014/main" id="{A21998E2-DC36-D69D-C70D-FDBFADAD4922}"/>
              </a:ext>
            </a:extLst>
          </p:cNvPr>
          <p:cNvSpPr/>
          <p:nvPr/>
        </p:nvSpPr>
        <p:spPr>
          <a:xfrm>
            <a:off x="7379857" y="3189169"/>
            <a:ext cx="3468672" cy="724372"/>
          </a:xfrm>
          <a:prstGeom prst="wedgeRoundRectCallout">
            <a:avLst>
              <a:gd name="adj1" fmla="val -70651"/>
              <a:gd name="adj2" fmla="val -44656"/>
              <a:gd name="adj3" fmla="val 16667"/>
            </a:avLst>
          </a:prstGeom>
          <a:solidFill>
            <a:schemeClr val="accent6">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2000" b="0" i="0" dirty="0">
                <a:solidFill>
                  <a:schemeClr val="tx1"/>
                </a:solidFill>
                <a:effectLst/>
                <a:latin typeface="Arial Rounded MT Bold" panose="020F0704030504030204" pitchFamily="34" charset="0"/>
              </a:rPr>
              <a:t>working without failure</a:t>
            </a:r>
            <a:br>
              <a:rPr lang="en-US" altLang="ja-JP" sz="2000" dirty="0">
                <a:solidFill>
                  <a:schemeClr val="tx1"/>
                </a:solidFill>
                <a:latin typeface="Arial Rounded MT Bold" panose="020F0704030504030204" pitchFamily="34" charset="0"/>
              </a:rPr>
            </a:br>
            <a:r>
              <a:rPr lang="en-US" altLang="ja-JP" sz="2000" b="0" i="0" dirty="0">
                <a:solidFill>
                  <a:schemeClr val="tx1"/>
                </a:solidFill>
                <a:effectLst/>
                <a:latin typeface="Arial Rounded MT Bold" panose="020F0704030504030204" pitchFamily="34" charset="0"/>
              </a:rPr>
              <a:t>for six months (until now)</a:t>
            </a:r>
            <a:endParaRPr kumimoji="1" lang="ja-JP" altLang="en-US" sz="2000" dirty="0">
              <a:solidFill>
                <a:schemeClr val="tx1"/>
              </a:solidFill>
              <a:latin typeface="Arial Rounded MT Bold" panose="020F0704030504030204" pitchFamily="34" charset="0"/>
            </a:endParaRPr>
          </a:p>
        </p:txBody>
      </p:sp>
      <p:grpSp>
        <p:nvGrpSpPr>
          <p:cNvPr id="35" name="グループ化 34">
            <a:extLst>
              <a:ext uri="{FF2B5EF4-FFF2-40B4-BE49-F238E27FC236}">
                <a16:creationId xmlns:a16="http://schemas.microsoft.com/office/drawing/2014/main" id="{F38467DA-C8DD-82B7-DAA5-466E37CF3CC8}"/>
              </a:ext>
            </a:extLst>
          </p:cNvPr>
          <p:cNvGrpSpPr/>
          <p:nvPr/>
        </p:nvGrpSpPr>
        <p:grpSpPr>
          <a:xfrm>
            <a:off x="2006897" y="4368610"/>
            <a:ext cx="7683669" cy="1873319"/>
            <a:chOff x="3071664" y="4395915"/>
            <a:chExt cx="7683669" cy="1873319"/>
          </a:xfrm>
        </p:grpSpPr>
        <p:sp>
          <p:nvSpPr>
            <p:cNvPr id="29" name="吹き出し: 角を丸めた四角形 28">
              <a:extLst>
                <a:ext uri="{FF2B5EF4-FFF2-40B4-BE49-F238E27FC236}">
                  <a16:creationId xmlns:a16="http://schemas.microsoft.com/office/drawing/2014/main" id="{CE4576A8-DF43-6D39-F706-5654A33676D9}"/>
                </a:ext>
              </a:extLst>
            </p:cNvPr>
            <p:cNvSpPr/>
            <p:nvPr/>
          </p:nvSpPr>
          <p:spPr>
            <a:xfrm>
              <a:off x="5288559" y="5494893"/>
              <a:ext cx="3398294" cy="640839"/>
            </a:xfrm>
            <a:prstGeom prst="wedgeRoundRectCallout">
              <a:avLst>
                <a:gd name="adj1" fmla="val -30418"/>
                <a:gd name="adj2" fmla="val 7659"/>
                <a:gd name="adj3" fmla="val 16667"/>
              </a:avLst>
            </a:prstGeom>
            <a:solidFill>
              <a:schemeClr val="accent6">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2000" dirty="0">
                  <a:solidFill>
                    <a:schemeClr val="tx1"/>
                  </a:solidFill>
                  <a:latin typeface="Arial Rounded MT Bold" panose="020F0704030504030204" pitchFamily="34" charset="0"/>
                </a:rPr>
                <a:t>Execut</a:t>
              </a:r>
              <a:r>
                <a:rPr lang="en-US" altLang="ja-JP" sz="2000" dirty="0">
                  <a:solidFill>
                    <a:schemeClr val="tx1"/>
                  </a:solidFill>
                  <a:latin typeface="Arial Rounded MT Bold" panose="020F0704030504030204" pitchFamily="34" charset="0"/>
                </a:rPr>
                <a:t>e within one night</a:t>
              </a:r>
              <a:endParaRPr kumimoji="1" lang="ja-JP" altLang="en-US" sz="2000" dirty="0">
                <a:solidFill>
                  <a:schemeClr val="tx1"/>
                </a:solidFill>
                <a:latin typeface="Arial Rounded MT Bold" panose="020F0704030504030204" pitchFamily="34" charset="0"/>
              </a:endParaRPr>
            </a:p>
          </p:txBody>
        </p:sp>
        <p:sp>
          <p:nvSpPr>
            <p:cNvPr id="30" name="吹き出し: 角を丸めた四角形 29">
              <a:extLst>
                <a:ext uri="{FF2B5EF4-FFF2-40B4-BE49-F238E27FC236}">
                  <a16:creationId xmlns:a16="http://schemas.microsoft.com/office/drawing/2014/main" id="{9D0263A6-82EF-F9AB-BA70-A6B34BD983C5}"/>
                </a:ext>
              </a:extLst>
            </p:cNvPr>
            <p:cNvSpPr/>
            <p:nvPr/>
          </p:nvSpPr>
          <p:spPr>
            <a:xfrm>
              <a:off x="3234696" y="4619248"/>
              <a:ext cx="3186953" cy="640839"/>
            </a:xfrm>
            <a:prstGeom prst="wedgeRoundRectCallout">
              <a:avLst>
                <a:gd name="adj1" fmla="val -30418"/>
                <a:gd name="adj2" fmla="val 7659"/>
                <a:gd name="adj3" fmla="val 16667"/>
              </a:avLst>
            </a:prstGeom>
            <a:solidFill>
              <a:schemeClr val="accent6">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2000" dirty="0">
                  <a:solidFill>
                    <a:schemeClr val="tx1"/>
                  </a:solidFill>
                  <a:latin typeface="Arial Rounded MT Bold" panose="020F0704030504030204" pitchFamily="34" charset="0"/>
                </a:rPr>
                <a:t>High Coverage</a:t>
              </a:r>
              <a:endParaRPr kumimoji="1" lang="ja-JP" altLang="en-US" sz="2000" dirty="0">
                <a:solidFill>
                  <a:schemeClr val="tx1"/>
                </a:solidFill>
                <a:latin typeface="Arial Rounded MT Bold" panose="020F0704030504030204" pitchFamily="34" charset="0"/>
              </a:endParaRPr>
            </a:p>
          </p:txBody>
        </p:sp>
        <p:sp>
          <p:nvSpPr>
            <p:cNvPr id="31" name="吹き出し: 角を丸めた四角形 30">
              <a:extLst>
                <a:ext uri="{FF2B5EF4-FFF2-40B4-BE49-F238E27FC236}">
                  <a16:creationId xmlns:a16="http://schemas.microsoft.com/office/drawing/2014/main" id="{014F8B7E-3DD8-47AB-2D1E-BD53D93D8023}"/>
                </a:ext>
              </a:extLst>
            </p:cNvPr>
            <p:cNvSpPr/>
            <p:nvPr/>
          </p:nvSpPr>
          <p:spPr>
            <a:xfrm>
              <a:off x="7222474" y="4603791"/>
              <a:ext cx="3186953" cy="640839"/>
            </a:xfrm>
            <a:prstGeom prst="wedgeRoundRectCallout">
              <a:avLst>
                <a:gd name="adj1" fmla="val -30418"/>
                <a:gd name="adj2" fmla="val 7659"/>
                <a:gd name="adj3" fmla="val 16667"/>
              </a:avLst>
            </a:prstGeom>
            <a:solidFill>
              <a:schemeClr val="accent6">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2000" dirty="0">
                  <a:solidFill>
                    <a:schemeClr val="tx1"/>
                  </a:solidFill>
                  <a:latin typeface="Arial Rounded MT Bold" panose="020F0704030504030204" pitchFamily="34" charset="0"/>
                </a:rPr>
                <a:t>Diverse Execution Time</a:t>
              </a:r>
              <a:endParaRPr kumimoji="1" lang="ja-JP" altLang="en-US" sz="2000" dirty="0">
                <a:solidFill>
                  <a:schemeClr val="tx1"/>
                </a:solidFill>
                <a:latin typeface="Arial Rounded MT Bold" panose="020F0704030504030204" pitchFamily="34" charset="0"/>
              </a:endParaRPr>
            </a:p>
          </p:txBody>
        </p:sp>
        <p:sp>
          <p:nvSpPr>
            <p:cNvPr id="34" name="四角形: 角を丸くする 33">
              <a:extLst>
                <a:ext uri="{FF2B5EF4-FFF2-40B4-BE49-F238E27FC236}">
                  <a16:creationId xmlns:a16="http://schemas.microsoft.com/office/drawing/2014/main" id="{67B5103F-DCAC-FEBF-561E-9F52BA37B5D0}"/>
                </a:ext>
              </a:extLst>
            </p:cNvPr>
            <p:cNvSpPr/>
            <p:nvPr/>
          </p:nvSpPr>
          <p:spPr>
            <a:xfrm>
              <a:off x="3071664" y="4395915"/>
              <a:ext cx="7683669" cy="1873319"/>
            </a:xfrm>
            <a:prstGeom prst="round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36" name="コンテンツ プレースホルダー 2">
            <a:extLst>
              <a:ext uri="{FF2B5EF4-FFF2-40B4-BE49-F238E27FC236}">
                <a16:creationId xmlns:a16="http://schemas.microsoft.com/office/drawing/2014/main" id="{20EAF80F-2BA9-1CE9-8814-940D19518362}"/>
              </a:ext>
            </a:extLst>
          </p:cNvPr>
          <p:cNvSpPr/>
          <p:nvPr/>
        </p:nvSpPr>
        <p:spPr>
          <a:xfrm>
            <a:off x="560446" y="3838958"/>
            <a:ext cx="1505527" cy="407147"/>
          </a:xfrm>
          <a:prstGeom prst="rect">
            <a:avLst/>
          </a:prstGeom>
          <a:noFill/>
          <a:ln w="9360">
            <a:noFill/>
          </a:ln>
        </p:spPr>
        <p:style>
          <a:lnRef idx="0">
            <a:scrgbClr r="0" g="0" b="0"/>
          </a:lnRef>
          <a:fillRef idx="0">
            <a:scrgbClr r="0" g="0" b="0"/>
          </a:fillRef>
          <a:effectRef idx="0">
            <a:scrgbClr r="0" g="0" b="0"/>
          </a:effectRef>
          <a:fontRef idx="minor"/>
        </p:style>
        <p:txBody>
          <a:bodyPr lIns="90000" tIns="45000" rIns="90000" bIns="45000">
            <a:noAutofit/>
          </a:bodyPr>
          <a:lstStyle/>
          <a:p>
            <a:pPr marL="1080">
              <a:spcBef>
                <a:spcPts val="561"/>
              </a:spcBef>
              <a:buClr>
                <a:srgbClr val="000000"/>
              </a:buClr>
            </a:pPr>
            <a:r>
              <a:rPr lang="en-US" altLang="ja-JP" sz="2000" spc="-1" dirty="0">
                <a:solidFill>
                  <a:srgbClr val="000000"/>
                </a:solidFill>
                <a:latin typeface="Arial Rounded MT Bold" panose="020F0704030504030204" pitchFamily="34" charset="0"/>
                <a:ea typeface="ＭＳ Ｐゴシック" panose="020B0600070205080204" pitchFamily="50" charset="-128"/>
              </a:rPr>
              <a:t>Developer</a:t>
            </a:r>
          </a:p>
        </p:txBody>
      </p:sp>
      <p:sp>
        <p:nvSpPr>
          <p:cNvPr id="37" name="コンテンツ プレースホルダー 2">
            <a:extLst>
              <a:ext uri="{FF2B5EF4-FFF2-40B4-BE49-F238E27FC236}">
                <a16:creationId xmlns:a16="http://schemas.microsoft.com/office/drawing/2014/main" id="{E643048C-B82B-1BDC-C4B7-5144A652DFBE}"/>
              </a:ext>
            </a:extLst>
          </p:cNvPr>
          <p:cNvSpPr/>
          <p:nvPr/>
        </p:nvSpPr>
        <p:spPr>
          <a:xfrm>
            <a:off x="2205216" y="4136929"/>
            <a:ext cx="1668949" cy="407147"/>
          </a:xfrm>
          <a:prstGeom prst="rect">
            <a:avLst/>
          </a:prstGeom>
          <a:solidFill>
            <a:schemeClr val="bg1"/>
          </a:solidFill>
          <a:ln w="28575">
            <a:solidFill>
              <a:schemeClr val="tx1"/>
            </a:solidFill>
          </a:ln>
        </p:spPr>
        <p:style>
          <a:lnRef idx="0">
            <a:scrgbClr r="0" g="0" b="0"/>
          </a:lnRef>
          <a:fillRef idx="0">
            <a:scrgbClr r="0" g="0" b="0"/>
          </a:fillRef>
          <a:effectRef idx="0">
            <a:scrgbClr r="0" g="0" b="0"/>
          </a:effectRef>
          <a:fontRef idx="minor"/>
        </p:style>
        <p:txBody>
          <a:bodyPr lIns="90000" tIns="45000" rIns="90000" bIns="45000">
            <a:noAutofit/>
          </a:bodyPr>
          <a:lstStyle/>
          <a:p>
            <a:pPr marL="1080" algn="ctr">
              <a:spcBef>
                <a:spcPts val="561"/>
              </a:spcBef>
              <a:buClr>
                <a:srgbClr val="000000"/>
              </a:buClr>
            </a:pPr>
            <a:r>
              <a:rPr lang="en-US" altLang="ja-JP" sz="2000" spc="-1" dirty="0">
                <a:solidFill>
                  <a:srgbClr val="000000"/>
                </a:solidFill>
                <a:latin typeface="Arial Rounded MT Bold" panose="020F0704030504030204" pitchFamily="34" charset="0"/>
                <a:ea typeface="ＭＳ Ｐゴシック" panose="020B0600070205080204" pitchFamily="50" charset="-128"/>
              </a:rPr>
              <a:t>Comments</a:t>
            </a:r>
          </a:p>
        </p:txBody>
      </p:sp>
    </p:spTree>
    <p:extLst>
      <p:ext uri="{BB962C8B-B14F-4D97-AF65-F5344CB8AC3E}">
        <p14:creationId xmlns:p14="http://schemas.microsoft.com/office/powerpoint/2010/main" val="4446792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D7A5A2C-3479-42DA-92CC-A6C51700EBC2}"/>
              </a:ext>
            </a:extLst>
          </p:cNvPr>
          <p:cNvSpPr>
            <a:spLocks noGrp="1"/>
          </p:cNvSpPr>
          <p:nvPr>
            <p:ph type="title"/>
          </p:nvPr>
        </p:nvSpPr>
        <p:spPr/>
        <p:txBody>
          <a:bodyPr/>
          <a:lstStyle/>
          <a:p>
            <a:r>
              <a:rPr kumimoji="1" lang="en-US" altLang="ja-JP" dirty="0">
                <a:solidFill>
                  <a:schemeClr val="bg1"/>
                </a:solidFill>
              </a:rPr>
              <a:t>Conclusion </a:t>
            </a:r>
            <a:endParaRPr kumimoji="1" lang="ja-JP" altLang="en-US" dirty="0">
              <a:solidFill>
                <a:schemeClr val="bg1"/>
              </a:solidFill>
            </a:endParaRPr>
          </a:p>
        </p:txBody>
      </p:sp>
      <p:sp>
        <p:nvSpPr>
          <p:cNvPr id="3" name="コンテンツ プレースホルダー 2">
            <a:extLst>
              <a:ext uri="{FF2B5EF4-FFF2-40B4-BE49-F238E27FC236}">
                <a16:creationId xmlns:a16="http://schemas.microsoft.com/office/drawing/2014/main" id="{599E0EA5-8FDC-4237-88B9-A6B19F766C6B}"/>
              </a:ext>
            </a:extLst>
          </p:cNvPr>
          <p:cNvSpPr>
            <a:spLocks noGrp="1"/>
          </p:cNvSpPr>
          <p:nvPr>
            <p:ph idx="1"/>
          </p:nvPr>
        </p:nvSpPr>
        <p:spPr>
          <a:xfrm>
            <a:off x="609600" y="1600201"/>
            <a:ext cx="10972800" cy="4637111"/>
          </a:xfrm>
        </p:spPr>
        <p:txBody>
          <a:bodyPr/>
          <a:lstStyle/>
          <a:p>
            <a:pPr algn="l"/>
            <a:r>
              <a:rPr kumimoji="1" lang="en-US" altLang="ja-JP" dirty="0"/>
              <a:t>We report the current test case selection practice for industrial simulat</a:t>
            </a:r>
            <a:r>
              <a:rPr lang="en-US" altLang="ja-JP" dirty="0"/>
              <a:t>or</a:t>
            </a:r>
            <a:r>
              <a:rPr kumimoji="1" lang="en-US" altLang="ja-JP" dirty="0"/>
              <a:t>.</a:t>
            </a:r>
            <a:endParaRPr kumimoji="1" lang="ja-JP" altLang="en-US" dirty="0"/>
          </a:p>
          <a:p>
            <a:pPr algn="l"/>
            <a:endParaRPr kumimoji="1" lang="en-US" altLang="ja-JP" dirty="0"/>
          </a:p>
          <a:p>
            <a:pPr algn="l"/>
            <a:r>
              <a:rPr lang="en-US" altLang="ja-JP" dirty="0"/>
              <a:t>Runtime-Information-based </a:t>
            </a:r>
            <a:r>
              <a:rPr kumimoji="1" lang="en-US" altLang="ja-JP" dirty="0"/>
              <a:t>method allows selecting test cases with high coverage and diversity of execution time.</a:t>
            </a:r>
          </a:p>
          <a:p>
            <a:pPr lvl="1" algn="l"/>
            <a:r>
              <a:rPr kumimoji="1" lang="en-US" altLang="ja-JP" dirty="0">
                <a:solidFill>
                  <a:schemeClr val="tx1"/>
                </a:solidFill>
              </a:rPr>
              <a:t>S</a:t>
            </a:r>
            <a:r>
              <a:rPr lang="en-US" altLang="ja-JP" dirty="0">
                <a:solidFill>
                  <a:schemeClr val="tx1"/>
                </a:solidFill>
              </a:rPr>
              <a:t>oftware developers in the company used a small number of test cases to quickly check the impact of dependency updates.</a:t>
            </a:r>
          </a:p>
          <a:p>
            <a:pPr lvl="1" algn="l"/>
            <a:endParaRPr kumimoji="1" lang="en-US" altLang="ja-JP" dirty="0"/>
          </a:p>
          <a:p>
            <a:pPr algn="l"/>
            <a:r>
              <a:rPr kumimoji="1" lang="en-US" altLang="ja-JP" dirty="0"/>
              <a:t>For Future work, we would like to select</a:t>
            </a:r>
            <a:r>
              <a:rPr lang="ja-JP" altLang="en-US" dirty="0"/>
              <a:t> </a:t>
            </a:r>
            <a:r>
              <a:rPr kumimoji="1" lang="en-US" altLang="ja-JP" dirty="0"/>
              <a:t>test cases having various execution paths from all recorded test cases in a practical time.</a:t>
            </a:r>
          </a:p>
          <a:p>
            <a:pPr lvl="1" algn="l"/>
            <a:r>
              <a:rPr lang="en-US" altLang="ja-JP" dirty="0">
                <a:solidFill>
                  <a:schemeClr val="tx1"/>
                </a:solidFill>
              </a:rPr>
              <a:t>Combine our method with the Component-based selection</a:t>
            </a:r>
            <a:endParaRPr kumimoji="1" lang="ja-JP" altLang="en-US" dirty="0">
              <a:solidFill>
                <a:schemeClr val="tx1"/>
              </a:solidFill>
            </a:endParaRPr>
          </a:p>
        </p:txBody>
      </p:sp>
    </p:spTree>
    <p:extLst>
      <p:ext uri="{BB962C8B-B14F-4D97-AF65-F5344CB8AC3E}">
        <p14:creationId xmlns:p14="http://schemas.microsoft.com/office/powerpoint/2010/main" val="152893011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pic>
        <p:nvPicPr>
          <p:cNvPr id="4" name="図 3">
            <a:extLst>
              <a:ext uri="{FF2B5EF4-FFF2-40B4-BE49-F238E27FC236}">
                <a16:creationId xmlns:a16="http://schemas.microsoft.com/office/drawing/2014/main" id="{7793EFE1-490B-EB4C-F3C8-818000FABD88}"/>
              </a:ext>
            </a:extLst>
          </p:cNvPr>
          <p:cNvPicPr>
            <a:picLocks noChangeAspect="1"/>
          </p:cNvPicPr>
          <p:nvPr/>
        </p:nvPicPr>
        <p:blipFill rotWithShape="1">
          <a:blip r:embed="rId3" cstate="print">
            <a:extLst>
              <a:ext uri="{28A0092B-C50C-407E-A947-70E740481C1C}">
                <a14:useLocalDpi xmlns:a14="http://schemas.microsoft.com/office/drawing/2010/main" val="0"/>
              </a:ext>
            </a:extLst>
          </a:blip>
          <a:srcRect l="926" t="16614"/>
          <a:stretch/>
        </p:blipFill>
        <p:spPr>
          <a:xfrm>
            <a:off x="969280" y="1628800"/>
            <a:ext cx="8655112" cy="3935177"/>
          </a:xfrm>
          <a:prstGeom prst="rect">
            <a:avLst/>
          </a:prstGeom>
        </p:spPr>
      </p:pic>
      <p:sp>
        <p:nvSpPr>
          <p:cNvPr id="2" name="タイトル 1">
            <a:extLst>
              <a:ext uri="{FF2B5EF4-FFF2-40B4-BE49-F238E27FC236}">
                <a16:creationId xmlns:a16="http://schemas.microsoft.com/office/drawing/2014/main" id="{BD7A5A2C-3479-42DA-92CC-A6C51700EBC2}"/>
              </a:ext>
            </a:extLst>
          </p:cNvPr>
          <p:cNvSpPr>
            <a:spLocks noGrp="1"/>
          </p:cNvSpPr>
          <p:nvPr>
            <p:ph type="title"/>
          </p:nvPr>
        </p:nvSpPr>
        <p:spPr/>
        <p:txBody>
          <a:bodyPr/>
          <a:lstStyle/>
          <a:p>
            <a:r>
              <a:rPr kumimoji="1" lang="en-US" altLang="ja-JP" dirty="0">
                <a:solidFill>
                  <a:schemeClr val="bg1"/>
                </a:solidFill>
              </a:rPr>
              <a:t>Case Study</a:t>
            </a:r>
            <a:r>
              <a:rPr lang="ja-JP" altLang="en-US" dirty="0">
                <a:solidFill>
                  <a:schemeClr val="bg1"/>
                </a:solidFill>
              </a:rPr>
              <a:t> </a:t>
            </a:r>
            <a:r>
              <a:rPr lang="en-US" altLang="ja-JP" dirty="0">
                <a:solidFill>
                  <a:schemeClr val="bg1"/>
                </a:solidFill>
              </a:rPr>
              <a:t>– Execution Time Diversity</a:t>
            </a:r>
            <a:endParaRPr kumimoji="1" lang="ja-JP" altLang="en-US" dirty="0">
              <a:solidFill>
                <a:schemeClr val="bg1"/>
              </a:solidFill>
            </a:endParaRPr>
          </a:p>
        </p:txBody>
      </p:sp>
      <p:sp>
        <p:nvSpPr>
          <p:cNvPr id="3" name="コンテンツ プレースホルダー 2">
            <a:extLst>
              <a:ext uri="{FF2B5EF4-FFF2-40B4-BE49-F238E27FC236}">
                <a16:creationId xmlns:a16="http://schemas.microsoft.com/office/drawing/2014/main" id="{599E0EA5-8FDC-4237-88B9-A6B19F766C6B}"/>
              </a:ext>
            </a:extLst>
          </p:cNvPr>
          <p:cNvSpPr>
            <a:spLocks noGrp="1"/>
          </p:cNvSpPr>
          <p:nvPr>
            <p:ph idx="1"/>
          </p:nvPr>
        </p:nvSpPr>
        <p:spPr>
          <a:xfrm>
            <a:off x="1631504" y="5563977"/>
            <a:ext cx="10972800" cy="1143000"/>
          </a:xfrm>
        </p:spPr>
        <p:txBody>
          <a:bodyPr/>
          <a:lstStyle/>
          <a:p>
            <a:pPr algn="l"/>
            <a:r>
              <a:rPr kumimoji="1" lang="ja-JP" altLang="en-US" dirty="0"/>
              <a:t>既存手法や回数情報を考慮しない場合と比較して，</a:t>
            </a:r>
            <a:br>
              <a:rPr kumimoji="1" lang="ja-JP" altLang="en-US" dirty="0"/>
            </a:br>
            <a:r>
              <a:rPr kumimoji="1" lang="ja-JP" altLang="en-US" dirty="0"/>
              <a:t>回数情報を考慮した場合は多様な実行時間を示している</a:t>
            </a:r>
          </a:p>
          <a:p>
            <a:pPr algn="l"/>
            <a:endParaRPr kumimoji="1" lang="ja-JP" altLang="en-US" dirty="0"/>
          </a:p>
        </p:txBody>
      </p:sp>
      <p:sp>
        <p:nvSpPr>
          <p:cNvPr id="19" name="楕円 18">
            <a:extLst>
              <a:ext uri="{FF2B5EF4-FFF2-40B4-BE49-F238E27FC236}">
                <a16:creationId xmlns:a16="http://schemas.microsoft.com/office/drawing/2014/main" id="{F9CB9FDF-E489-863B-93B8-9A133FE9381C}"/>
              </a:ext>
            </a:extLst>
          </p:cNvPr>
          <p:cNvSpPr/>
          <p:nvPr/>
        </p:nvSpPr>
        <p:spPr>
          <a:xfrm>
            <a:off x="4913343" y="3875239"/>
            <a:ext cx="766985" cy="242667"/>
          </a:xfrm>
          <a:prstGeom prst="ellipse">
            <a:avLst/>
          </a:prstGeom>
          <a:noFill/>
          <a:ln w="19050">
            <a:solidFill>
              <a:srgbClr val="4D4D4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 name="楕円 4">
            <a:extLst>
              <a:ext uri="{FF2B5EF4-FFF2-40B4-BE49-F238E27FC236}">
                <a16:creationId xmlns:a16="http://schemas.microsoft.com/office/drawing/2014/main" id="{B7E12A83-6E8D-DD06-B548-DD3C99E0EAE0}"/>
              </a:ext>
            </a:extLst>
          </p:cNvPr>
          <p:cNvSpPr/>
          <p:nvPr/>
        </p:nvSpPr>
        <p:spPr>
          <a:xfrm>
            <a:off x="5519936" y="4746351"/>
            <a:ext cx="766985" cy="242667"/>
          </a:xfrm>
          <a:prstGeom prst="ellipse">
            <a:avLst/>
          </a:prstGeom>
          <a:noFill/>
          <a:ln w="19050">
            <a:solidFill>
              <a:srgbClr val="4D4D4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 name="楕円 5">
            <a:extLst>
              <a:ext uri="{FF2B5EF4-FFF2-40B4-BE49-F238E27FC236}">
                <a16:creationId xmlns:a16="http://schemas.microsoft.com/office/drawing/2014/main" id="{AE9A399B-191E-A480-1CDC-4989E02A9B57}"/>
              </a:ext>
            </a:extLst>
          </p:cNvPr>
          <p:cNvSpPr/>
          <p:nvPr/>
        </p:nvSpPr>
        <p:spPr>
          <a:xfrm>
            <a:off x="4331527" y="4894998"/>
            <a:ext cx="766985" cy="242667"/>
          </a:xfrm>
          <a:prstGeom prst="ellipse">
            <a:avLst/>
          </a:prstGeom>
          <a:noFill/>
          <a:ln w="19050">
            <a:solidFill>
              <a:srgbClr val="4D4D4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 name="楕円 6">
            <a:extLst>
              <a:ext uri="{FF2B5EF4-FFF2-40B4-BE49-F238E27FC236}">
                <a16:creationId xmlns:a16="http://schemas.microsoft.com/office/drawing/2014/main" id="{2C03A908-ADEB-67C4-AD23-AB007E3EFC91}"/>
              </a:ext>
            </a:extLst>
          </p:cNvPr>
          <p:cNvSpPr/>
          <p:nvPr/>
        </p:nvSpPr>
        <p:spPr>
          <a:xfrm>
            <a:off x="3719736" y="4037107"/>
            <a:ext cx="766985" cy="242667"/>
          </a:xfrm>
          <a:prstGeom prst="ellipse">
            <a:avLst/>
          </a:prstGeom>
          <a:noFill/>
          <a:ln w="19050">
            <a:solidFill>
              <a:srgbClr val="4D4D4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楕円 7">
            <a:extLst>
              <a:ext uri="{FF2B5EF4-FFF2-40B4-BE49-F238E27FC236}">
                <a16:creationId xmlns:a16="http://schemas.microsoft.com/office/drawing/2014/main" id="{99EAB6C0-6BC0-F227-E955-915D4710D847}"/>
              </a:ext>
            </a:extLst>
          </p:cNvPr>
          <p:cNvSpPr/>
          <p:nvPr/>
        </p:nvSpPr>
        <p:spPr>
          <a:xfrm>
            <a:off x="3071664" y="3915774"/>
            <a:ext cx="766985" cy="242667"/>
          </a:xfrm>
          <a:prstGeom prst="ellipse">
            <a:avLst/>
          </a:prstGeom>
          <a:noFill/>
          <a:ln w="19050">
            <a:solidFill>
              <a:srgbClr val="4D4D4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332827578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D7A5A2C-3479-42DA-92CC-A6C51700EBC2}"/>
              </a:ext>
            </a:extLst>
          </p:cNvPr>
          <p:cNvSpPr>
            <a:spLocks noGrp="1"/>
          </p:cNvSpPr>
          <p:nvPr>
            <p:ph type="title"/>
          </p:nvPr>
        </p:nvSpPr>
        <p:spPr>
          <a:xfrm>
            <a:off x="609600" y="94415"/>
            <a:ext cx="11582400" cy="1143000"/>
          </a:xfrm>
        </p:spPr>
        <p:txBody>
          <a:bodyPr/>
          <a:lstStyle/>
          <a:p>
            <a:r>
              <a:rPr kumimoji="1" lang="en-US" altLang="ja-JP" dirty="0">
                <a:solidFill>
                  <a:schemeClr val="bg1"/>
                </a:solidFill>
              </a:rPr>
              <a:t>Background: Industrial Simulator</a:t>
            </a:r>
            <a:endParaRPr kumimoji="1" lang="ja-JP" altLang="en-US" dirty="0">
              <a:solidFill>
                <a:schemeClr val="bg1"/>
              </a:solidFill>
            </a:endParaRPr>
          </a:p>
        </p:txBody>
      </p:sp>
      <p:sp>
        <p:nvSpPr>
          <p:cNvPr id="3" name="コンテンツ プレースホルダー 2">
            <a:extLst>
              <a:ext uri="{FF2B5EF4-FFF2-40B4-BE49-F238E27FC236}">
                <a16:creationId xmlns:a16="http://schemas.microsoft.com/office/drawing/2014/main" id="{599E0EA5-8FDC-4237-88B9-A6B19F766C6B}"/>
              </a:ext>
            </a:extLst>
          </p:cNvPr>
          <p:cNvSpPr>
            <a:spLocks noGrp="1"/>
          </p:cNvSpPr>
          <p:nvPr>
            <p:ph idx="1"/>
          </p:nvPr>
        </p:nvSpPr>
        <p:spPr>
          <a:xfrm>
            <a:off x="609600" y="1600201"/>
            <a:ext cx="10972800" cy="2115411"/>
          </a:xfrm>
        </p:spPr>
        <p:txBody>
          <a:bodyPr/>
          <a:lstStyle/>
          <a:p>
            <a:pPr algn="l"/>
            <a:r>
              <a:rPr kumimoji="1" lang="en-US" altLang="ja-JP" dirty="0"/>
              <a:t>DAIKIN Industries develops and maintains a simulator </a:t>
            </a:r>
            <a:br>
              <a:rPr kumimoji="1" lang="en-US" altLang="ja-JP" dirty="0"/>
            </a:br>
            <a:r>
              <a:rPr kumimoji="1" lang="en-US" altLang="ja-JP" dirty="0"/>
              <a:t>for air conditioner design</a:t>
            </a:r>
          </a:p>
          <a:p>
            <a:pPr algn="l"/>
            <a:endParaRPr kumimoji="1" lang="en-US" altLang="ja-JP" dirty="0"/>
          </a:p>
          <a:p>
            <a:pPr algn="l"/>
            <a:r>
              <a:rPr lang="en-US" altLang="ja-JP" dirty="0"/>
              <a:t>M</a:t>
            </a:r>
            <a:r>
              <a:rPr kumimoji="1" lang="en-US" altLang="ja-JP" dirty="0"/>
              <a:t>ore than tens of millions of simulations have been performed </a:t>
            </a:r>
            <a:br>
              <a:rPr kumimoji="1" lang="en-US" altLang="ja-JP" dirty="0"/>
            </a:br>
            <a:r>
              <a:rPr kumimoji="1" lang="en-US" altLang="ja-JP" dirty="0"/>
              <a:t>in five years and recorded as test cases</a:t>
            </a:r>
            <a:endParaRPr kumimoji="1" lang="ja-JP" altLang="en-US" dirty="0"/>
          </a:p>
        </p:txBody>
      </p:sp>
      <p:pic>
        <p:nvPicPr>
          <p:cNvPr id="15" name="図 14">
            <a:extLst>
              <a:ext uri="{FF2B5EF4-FFF2-40B4-BE49-F238E27FC236}">
                <a16:creationId xmlns:a16="http://schemas.microsoft.com/office/drawing/2014/main" id="{7A5F820A-2AD6-CBC3-251A-2CA53ABEFEB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476973" y="4291876"/>
            <a:ext cx="1238054" cy="1238054"/>
          </a:xfrm>
          <a:prstGeom prst="rect">
            <a:avLst/>
          </a:prstGeom>
        </p:spPr>
      </p:pic>
      <p:grpSp>
        <p:nvGrpSpPr>
          <p:cNvPr id="16" name="グループ化 15">
            <a:extLst>
              <a:ext uri="{FF2B5EF4-FFF2-40B4-BE49-F238E27FC236}">
                <a16:creationId xmlns:a16="http://schemas.microsoft.com/office/drawing/2014/main" id="{E0F6335F-E001-53F8-A104-0A907B5283CB}"/>
              </a:ext>
            </a:extLst>
          </p:cNvPr>
          <p:cNvGrpSpPr/>
          <p:nvPr/>
        </p:nvGrpSpPr>
        <p:grpSpPr>
          <a:xfrm>
            <a:off x="1284304" y="4383899"/>
            <a:ext cx="718071" cy="1054008"/>
            <a:chOff x="1389635" y="3610466"/>
            <a:chExt cx="718071" cy="1054008"/>
          </a:xfrm>
          <a:solidFill>
            <a:schemeClr val="tx2">
              <a:lumMod val="40000"/>
              <a:lumOff val="60000"/>
            </a:schemeClr>
          </a:solidFill>
        </p:grpSpPr>
        <p:sp>
          <p:nvSpPr>
            <p:cNvPr id="17" name="二等辺三角形 16">
              <a:extLst>
                <a:ext uri="{FF2B5EF4-FFF2-40B4-BE49-F238E27FC236}">
                  <a16:creationId xmlns:a16="http://schemas.microsoft.com/office/drawing/2014/main" id="{9FCBF52B-8093-4AC0-E0A4-EAA7E49622F9}"/>
                </a:ext>
              </a:extLst>
            </p:cNvPr>
            <p:cNvSpPr/>
            <p:nvPr/>
          </p:nvSpPr>
          <p:spPr>
            <a:xfrm>
              <a:off x="1389635" y="4045447"/>
              <a:ext cx="718071" cy="619027"/>
            </a:xfrm>
            <a:prstGeom prst="triangle">
              <a:avLst/>
            </a:prstGeom>
            <a:grp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18" name="楕円 17">
              <a:extLst>
                <a:ext uri="{FF2B5EF4-FFF2-40B4-BE49-F238E27FC236}">
                  <a16:creationId xmlns:a16="http://schemas.microsoft.com/office/drawing/2014/main" id="{32AE5FF6-E709-81FB-55A8-ADD7B7B6F7E0}"/>
                </a:ext>
              </a:extLst>
            </p:cNvPr>
            <p:cNvSpPr/>
            <p:nvPr/>
          </p:nvSpPr>
          <p:spPr>
            <a:xfrm>
              <a:off x="1428160" y="3610466"/>
              <a:ext cx="641022" cy="641022"/>
            </a:xfrm>
            <a:prstGeom prst="ellipse">
              <a:avLst/>
            </a:prstGeom>
            <a:grp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grpSp>
      <p:sp>
        <p:nvSpPr>
          <p:cNvPr id="20" name="右矢印 6">
            <a:extLst>
              <a:ext uri="{FF2B5EF4-FFF2-40B4-BE49-F238E27FC236}">
                <a16:creationId xmlns:a16="http://schemas.microsoft.com/office/drawing/2014/main" id="{84B7256F-6DFB-67A6-1AE4-D7E64B6EDAFB}"/>
              </a:ext>
            </a:extLst>
          </p:cNvPr>
          <p:cNvSpPr/>
          <p:nvPr/>
        </p:nvSpPr>
        <p:spPr>
          <a:xfrm>
            <a:off x="2656381" y="4518055"/>
            <a:ext cx="2219478" cy="216816"/>
          </a:xfrm>
          <a:prstGeom prst="rightArrow">
            <a:avLst/>
          </a:prstGeom>
          <a:solidFill>
            <a:schemeClr val="tx2">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21" name="右矢印 11">
            <a:extLst>
              <a:ext uri="{FF2B5EF4-FFF2-40B4-BE49-F238E27FC236}">
                <a16:creationId xmlns:a16="http://schemas.microsoft.com/office/drawing/2014/main" id="{A2593A7A-6B2C-4F8E-082E-3CB6528C0F7B}"/>
              </a:ext>
            </a:extLst>
          </p:cNvPr>
          <p:cNvSpPr/>
          <p:nvPr/>
        </p:nvSpPr>
        <p:spPr>
          <a:xfrm rot="10800000">
            <a:off x="2639617" y="5089687"/>
            <a:ext cx="2219479" cy="216816"/>
          </a:xfrm>
          <a:prstGeom prst="rightArrow">
            <a:avLst/>
          </a:prstGeom>
          <a:solidFill>
            <a:schemeClr val="tx2">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22" name="コンテンツ プレースホルダー 2">
            <a:extLst>
              <a:ext uri="{FF2B5EF4-FFF2-40B4-BE49-F238E27FC236}">
                <a16:creationId xmlns:a16="http://schemas.microsoft.com/office/drawing/2014/main" id="{47C2FEF0-8911-312C-C825-52E1D328B475}"/>
              </a:ext>
            </a:extLst>
          </p:cNvPr>
          <p:cNvSpPr/>
          <p:nvPr/>
        </p:nvSpPr>
        <p:spPr>
          <a:xfrm>
            <a:off x="2427260" y="5418829"/>
            <a:ext cx="2948660" cy="557913"/>
          </a:xfrm>
          <a:prstGeom prst="rect">
            <a:avLst/>
          </a:prstGeom>
          <a:noFill/>
          <a:ln w="9360">
            <a:noFill/>
          </a:ln>
        </p:spPr>
        <p:style>
          <a:lnRef idx="0">
            <a:scrgbClr r="0" g="0" b="0"/>
          </a:lnRef>
          <a:fillRef idx="0">
            <a:scrgbClr r="0" g="0" b="0"/>
          </a:fillRef>
          <a:effectRef idx="0">
            <a:scrgbClr r="0" g="0" b="0"/>
          </a:effectRef>
          <a:fontRef idx="minor"/>
        </p:style>
        <p:txBody>
          <a:bodyPr lIns="90000" tIns="45000" rIns="90000" bIns="45000">
            <a:noAutofit/>
          </a:bodyPr>
          <a:lstStyle/>
          <a:p>
            <a:pPr marL="1080" algn="ctr">
              <a:spcBef>
                <a:spcPts val="561"/>
              </a:spcBef>
              <a:buClr>
                <a:srgbClr val="000000"/>
              </a:buClr>
            </a:pPr>
            <a:r>
              <a:rPr lang="en-US" altLang="ja-JP" sz="2000" spc="-1" dirty="0">
                <a:solidFill>
                  <a:srgbClr val="000000"/>
                </a:solidFill>
                <a:latin typeface="Arial Rounded MT Bold" panose="020F0704030504030204" pitchFamily="34" charset="0"/>
                <a:ea typeface="ＭＳ Ｐゴシック" panose="020B0600070205080204" pitchFamily="50" charset="-128"/>
              </a:rPr>
              <a:t>Simulation</a:t>
            </a:r>
            <a:r>
              <a:rPr lang="ja-JP" altLang="en-US" sz="2000" spc="-1" dirty="0">
                <a:solidFill>
                  <a:srgbClr val="000000"/>
                </a:solidFill>
                <a:latin typeface="Arial Rounded MT Bold" panose="020F0704030504030204" pitchFamily="34" charset="0"/>
                <a:ea typeface="ＭＳ Ｐゴシック" panose="020B0600070205080204" pitchFamily="50" charset="-128"/>
              </a:rPr>
              <a:t> </a:t>
            </a:r>
            <a:r>
              <a:rPr lang="en-US" altLang="ja-JP" sz="2000" spc="-1" dirty="0">
                <a:solidFill>
                  <a:srgbClr val="000000"/>
                </a:solidFill>
                <a:latin typeface="Arial Rounded MT Bold" panose="020F0704030504030204" pitchFamily="34" charset="0"/>
                <a:ea typeface="ＭＳ Ｐゴシック" panose="020B0600070205080204" pitchFamily="50" charset="-128"/>
              </a:rPr>
              <a:t>output</a:t>
            </a:r>
          </a:p>
          <a:p>
            <a:pPr marL="1080" algn="ctr">
              <a:spcBef>
                <a:spcPts val="561"/>
              </a:spcBef>
              <a:buClr>
                <a:srgbClr val="000000"/>
              </a:buClr>
            </a:pPr>
            <a:r>
              <a:rPr lang="en-US" altLang="ja-JP" sz="2000" spc="-1" dirty="0">
                <a:solidFill>
                  <a:srgbClr val="000000"/>
                </a:solidFill>
                <a:latin typeface="Arial Rounded MT Bold" panose="020F0704030504030204" pitchFamily="34" charset="0"/>
                <a:ea typeface="ＭＳ Ｐゴシック" panose="020B0600070205080204" pitchFamily="50" charset="-128"/>
              </a:rPr>
              <a:t>(Thermal efficiency)</a:t>
            </a:r>
          </a:p>
        </p:txBody>
      </p:sp>
      <p:sp>
        <p:nvSpPr>
          <p:cNvPr id="23" name="コンテンツ プレースホルダー 2">
            <a:extLst>
              <a:ext uri="{FF2B5EF4-FFF2-40B4-BE49-F238E27FC236}">
                <a16:creationId xmlns:a16="http://schemas.microsoft.com/office/drawing/2014/main" id="{A525FE78-6789-564E-B9D8-9C5F5CA37E05}"/>
              </a:ext>
            </a:extLst>
          </p:cNvPr>
          <p:cNvSpPr/>
          <p:nvPr/>
        </p:nvSpPr>
        <p:spPr>
          <a:xfrm>
            <a:off x="5052088" y="5529930"/>
            <a:ext cx="2100345" cy="676477"/>
          </a:xfrm>
          <a:prstGeom prst="rect">
            <a:avLst/>
          </a:prstGeom>
          <a:noFill/>
          <a:ln w="9360">
            <a:noFill/>
          </a:ln>
        </p:spPr>
        <p:style>
          <a:lnRef idx="0">
            <a:scrgbClr r="0" g="0" b="0"/>
          </a:lnRef>
          <a:fillRef idx="0">
            <a:scrgbClr r="0" g="0" b="0"/>
          </a:fillRef>
          <a:effectRef idx="0">
            <a:scrgbClr r="0" g="0" b="0"/>
          </a:effectRef>
          <a:fontRef idx="minor"/>
        </p:style>
        <p:txBody>
          <a:bodyPr lIns="90000" tIns="45000" rIns="90000" bIns="45000">
            <a:noAutofit/>
          </a:bodyPr>
          <a:lstStyle/>
          <a:p>
            <a:pPr marL="1080" algn="ctr">
              <a:spcBef>
                <a:spcPts val="561"/>
              </a:spcBef>
              <a:buClr>
                <a:srgbClr val="000000"/>
              </a:buClr>
            </a:pPr>
            <a:r>
              <a:rPr lang="en-US" altLang="ja-JP" sz="2000" spc="-1" dirty="0">
                <a:solidFill>
                  <a:srgbClr val="000000"/>
                </a:solidFill>
                <a:latin typeface="Arial Rounded MT Bold" panose="020F0704030504030204" pitchFamily="34" charset="0"/>
                <a:ea typeface="ＭＳ Ｐゴシック" panose="020B0600070205080204" pitchFamily="50" charset="-128"/>
              </a:rPr>
              <a:t>Simulator</a:t>
            </a:r>
          </a:p>
        </p:txBody>
      </p:sp>
      <p:sp>
        <p:nvSpPr>
          <p:cNvPr id="24" name="コンテンツ プレースホルダー 2">
            <a:extLst>
              <a:ext uri="{FF2B5EF4-FFF2-40B4-BE49-F238E27FC236}">
                <a16:creationId xmlns:a16="http://schemas.microsoft.com/office/drawing/2014/main" id="{B20F5E06-7942-E982-8FB4-4B424B33C25F}"/>
              </a:ext>
            </a:extLst>
          </p:cNvPr>
          <p:cNvSpPr/>
          <p:nvPr/>
        </p:nvSpPr>
        <p:spPr>
          <a:xfrm>
            <a:off x="1908518" y="3742231"/>
            <a:ext cx="3662313" cy="694881"/>
          </a:xfrm>
          <a:prstGeom prst="rect">
            <a:avLst/>
          </a:prstGeom>
          <a:noFill/>
          <a:ln w="9360">
            <a:noFill/>
          </a:ln>
        </p:spPr>
        <p:style>
          <a:lnRef idx="0">
            <a:scrgbClr r="0" g="0" b="0"/>
          </a:lnRef>
          <a:fillRef idx="0">
            <a:scrgbClr r="0" g="0" b="0"/>
          </a:fillRef>
          <a:effectRef idx="0">
            <a:scrgbClr r="0" g="0" b="0"/>
          </a:effectRef>
          <a:fontRef idx="minor"/>
        </p:style>
        <p:txBody>
          <a:bodyPr lIns="90000" tIns="45000" rIns="90000" bIns="45000">
            <a:noAutofit/>
          </a:bodyPr>
          <a:lstStyle/>
          <a:p>
            <a:pPr marL="1080" algn="ctr">
              <a:spcBef>
                <a:spcPts val="561"/>
              </a:spcBef>
              <a:buClr>
                <a:srgbClr val="000000"/>
              </a:buClr>
            </a:pPr>
            <a:r>
              <a:rPr lang="en-US" altLang="ja-JP" sz="2000" spc="-1" dirty="0">
                <a:solidFill>
                  <a:srgbClr val="000000"/>
                </a:solidFill>
                <a:latin typeface="Arial Rounded MT Bold" panose="020F0704030504030204" pitchFamily="34" charset="0"/>
                <a:ea typeface="ＭＳ Ｐゴシック" panose="020B0600070205080204" pitchFamily="50" charset="-128"/>
              </a:rPr>
              <a:t>Calculation conditions (Circuit name, Parameters)</a:t>
            </a:r>
          </a:p>
        </p:txBody>
      </p:sp>
      <p:sp>
        <p:nvSpPr>
          <p:cNvPr id="4" name="コンテンツ プレースホルダー 2">
            <a:extLst>
              <a:ext uri="{FF2B5EF4-FFF2-40B4-BE49-F238E27FC236}">
                <a16:creationId xmlns:a16="http://schemas.microsoft.com/office/drawing/2014/main" id="{BF8C1751-458E-0BC6-A36C-AAC1BEA33632}"/>
              </a:ext>
            </a:extLst>
          </p:cNvPr>
          <p:cNvSpPr/>
          <p:nvPr/>
        </p:nvSpPr>
        <p:spPr>
          <a:xfrm>
            <a:off x="1249611" y="5569595"/>
            <a:ext cx="1505527" cy="407147"/>
          </a:xfrm>
          <a:prstGeom prst="rect">
            <a:avLst/>
          </a:prstGeom>
          <a:noFill/>
          <a:ln w="9360">
            <a:noFill/>
          </a:ln>
        </p:spPr>
        <p:style>
          <a:lnRef idx="0">
            <a:scrgbClr r="0" g="0" b="0"/>
          </a:lnRef>
          <a:fillRef idx="0">
            <a:scrgbClr r="0" g="0" b="0"/>
          </a:fillRef>
          <a:effectRef idx="0">
            <a:scrgbClr r="0" g="0" b="0"/>
          </a:effectRef>
          <a:fontRef idx="minor"/>
        </p:style>
        <p:txBody>
          <a:bodyPr lIns="90000" tIns="45000" rIns="90000" bIns="45000">
            <a:noAutofit/>
          </a:bodyPr>
          <a:lstStyle/>
          <a:p>
            <a:pPr marL="1080">
              <a:spcBef>
                <a:spcPts val="561"/>
              </a:spcBef>
              <a:buClr>
                <a:srgbClr val="000000"/>
              </a:buClr>
            </a:pPr>
            <a:r>
              <a:rPr lang="en-US" altLang="ja-JP" sz="2000" spc="-1" dirty="0">
                <a:solidFill>
                  <a:srgbClr val="000000"/>
                </a:solidFill>
                <a:latin typeface="Arial Rounded MT Bold" panose="020F0704030504030204" pitchFamily="34" charset="0"/>
                <a:ea typeface="ＭＳ Ｐゴシック" panose="020B0600070205080204" pitchFamily="50" charset="-128"/>
              </a:rPr>
              <a:t>User</a:t>
            </a:r>
          </a:p>
        </p:txBody>
      </p:sp>
    </p:spTree>
    <p:extLst>
      <p:ext uri="{BB962C8B-B14F-4D97-AF65-F5344CB8AC3E}">
        <p14:creationId xmlns:p14="http://schemas.microsoft.com/office/powerpoint/2010/main" val="268383934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D7A5A2C-3479-42DA-92CC-A6C51700EBC2}"/>
              </a:ext>
            </a:extLst>
          </p:cNvPr>
          <p:cNvSpPr>
            <a:spLocks noGrp="1"/>
          </p:cNvSpPr>
          <p:nvPr>
            <p:ph type="title"/>
          </p:nvPr>
        </p:nvSpPr>
        <p:spPr/>
        <p:txBody>
          <a:bodyPr/>
          <a:lstStyle/>
          <a:p>
            <a:r>
              <a:rPr kumimoji="1" lang="en-US" altLang="ja-JP" dirty="0">
                <a:solidFill>
                  <a:schemeClr val="bg1"/>
                </a:solidFill>
              </a:rPr>
              <a:t>Lessons Learned</a:t>
            </a:r>
            <a:endParaRPr kumimoji="1" lang="ja-JP" altLang="en-US" dirty="0">
              <a:solidFill>
                <a:schemeClr val="bg1"/>
              </a:solidFill>
            </a:endParaRPr>
          </a:p>
        </p:txBody>
      </p:sp>
      <p:sp>
        <p:nvSpPr>
          <p:cNvPr id="3" name="コンテンツ プレースホルダー 2">
            <a:extLst>
              <a:ext uri="{FF2B5EF4-FFF2-40B4-BE49-F238E27FC236}">
                <a16:creationId xmlns:a16="http://schemas.microsoft.com/office/drawing/2014/main" id="{599E0EA5-8FDC-4237-88B9-A6B19F766C6B}"/>
              </a:ext>
            </a:extLst>
          </p:cNvPr>
          <p:cNvSpPr>
            <a:spLocks noGrp="1"/>
          </p:cNvSpPr>
          <p:nvPr>
            <p:ph idx="1"/>
          </p:nvPr>
        </p:nvSpPr>
        <p:spPr>
          <a:xfrm>
            <a:off x="609600" y="1600201"/>
            <a:ext cx="10972800" cy="4637111"/>
          </a:xfrm>
        </p:spPr>
        <p:txBody>
          <a:bodyPr/>
          <a:lstStyle/>
          <a:p>
            <a:pPr algn="l"/>
            <a:r>
              <a:rPr kumimoji="1" lang="en-US" altLang="ja-JP" dirty="0"/>
              <a:t>We report the current test case selection practice for industrial simulat</a:t>
            </a:r>
            <a:r>
              <a:rPr lang="en-US" altLang="ja-JP" dirty="0"/>
              <a:t>or</a:t>
            </a:r>
            <a:r>
              <a:rPr kumimoji="1" lang="en-US" altLang="ja-JP" dirty="0"/>
              <a:t>.</a:t>
            </a:r>
            <a:endParaRPr kumimoji="1" lang="ja-JP" altLang="en-US" dirty="0"/>
          </a:p>
          <a:p>
            <a:pPr algn="l"/>
            <a:endParaRPr kumimoji="1" lang="en-US" altLang="ja-JP" dirty="0"/>
          </a:p>
          <a:p>
            <a:pPr algn="l"/>
            <a:r>
              <a:rPr lang="en-US" altLang="ja-JP" dirty="0"/>
              <a:t>Runtime-Information-based </a:t>
            </a:r>
            <a:r>
              <a:rPr kumimoji="1" lang="en-US" altLang="ja-JP" dirty="0"/>
              <a:t>method allows selecting test cases with high coverage and diversity of execution time.</a:t>
            </a:r>
            <a:endParaRPr kumimoji="1" lang="ja-JP" altLang="en-US" dirty="0"/>
          </a:p>
          <a:p>
            <a:pPr algn="l"/>
            <a:endParaRPr kumimoji="1" lang="en-US" altLang="ja-JP" dirty="0"/>
          </a:p>
          <a:p>
            <a:pPr algn="l"/>
            <a:r>
              <a:rPr kumimoji="1" lang="en-US" altLang="ja-JP" dirty="0"/>
              <a:t>For Future work, we would like to select</a:t>
            </a:r>
            <a:r>
              <a:rPr lang="ja-JP" altLang="en-US" dirty="0"/>
              <a:t> </a:t>
            </a:r>
            <a:r>
              <a:rPr kumimoji="1" lang="en-US" altLang="ja-JP" dirty="0"/>
              <a:t>test cases having various execution paths from tens of millions of test cases in a practical time.</a:t>
            </a:r>
          </a:p>
          <a:p>
            <a:pPr lvl="1" algn="l"/>
            <a:r>
              <a:rPr lang="en-US" altLang="ja-JP" dirty="0">
                <a:solidFill>
                  <a:schemeClr val="tx1"/>
                </a:solidFill>
              </a:rPr>
              <a:t>Combine our method with the Component-based selection</a:t>
            </a:r>
            <a:endParaRPr kumimoji="1" lang="ja-JP" altLang="en-US" dirty="0">
              <a:solidFill>
                <a:schemeClr val="tx1"/>
              </a:solidFill>
            </a:endParaRPr>
          </a:p>
        </p:txBody>
      </p:sp>
    </p:spTree>
    <p:extLst>
      <p:ext uri="{BB962C8B-B14F-4D97-AF65-F5344CB8AC3E}">
        <p14:creationId xmlns:p14="http://schemas.microsoft.com/office/powerpoint/2010/main" val="183204737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D7A5A2C-3479-42DA-92CC-A6C51700EBC2}"/>
              </a:ext>
            </a:extLst>
          </p:cNvPr>
          <p:cNvSpPr>
            <a:spLocks noGrp="1"/>
          </p:cNvSpPr>
          <p:nvPr>
            <p:ph type="title"/>
          </p:nvPr>
        </p:nvSpPr>
        <p:spPr/>
        <p:txBody>
          <a:bodyPr/>
          <a:lstStyle/>
          <a:p>
            <a:r>
              <a:rPr kumimoji="1" lang="en-US" altLang="ja-JP" dirty="0">
                <a:solidFill>
                  <a:schemeClr val="bg1"/>
                </a:solidFill>
              </a:rPr>
              <a:t>RQ2:</a:t>
            </a:r>
            <a:r>
              <a:rPr kumimoji="1" lang="ja-JP" altLang="en-US" dirty="0">
                <a:solidFill>
                  <a:schemeClr val="bg1"/>
                </a:solidFill>
              </a:rPr>
              <a:t>実行時間の分布の多様さはどうか？</a:t>
            </a:r>
          </a:p>
        </p:txBody>
      </p:sp>
      <p:sp>
        <p:nvSpPr>
          <p:cNvPr id="3" name="コンテンツ プレースホルダー 2">
            <a:extLst>
              <a:ext uri="{FF2B5EF4-FFF2-40B4-BE49-F238E27FC236}">
                <a16:creationId xmlns:a16="http://schemas.microsoft.com/office/drawing/2014/main" id="{599E0EA5-8FDC-4237-88B9-A6B19F766C6B}"/>
              </a:ext>
            </a:extLst>
          </p:cNvPr>
          <p:cNvSpPr>
            <a:spLocks noGrp="1"/>
          </p:cNvSpPr>
          <p:nvPr>
            <p:ph idx="1"/>
          </p:nvPr>
        </p:nvSpPr>
        <p:spPr>
          <a:xfrm>
            <a:off x="609600" y="5094312"/>
            <a:ext cx="10972800" cy="1143000"/>
          </a:xfrm>
        </p:spPr>
        <p:txBody>
          <a:bodyPr/>
          <a:lstStyle/>
          <a:p>
            <a:pPr algn="l"/>
            <a:r>
              <a:rPr kumimoji="1" lang="ja-JP" altLang="en-US" dirty="0"/>
              <a:t>既存手法や回数情報を考慮しない場合と比較して，</a:t>
            </a:r>
            <a:br>
              <a:rPr kumimoji="1" lang="ja-JP" altLang="en-US" dirty="0"/>
            </a:br>
            <a:r>
              <a:rPr kumimoji="1" lang="ja-JP" altLang="en-US" dirty="0"/>
              <a:t>回数情報を考慮した場合は多様な実行時間を示している</a:t>
            </a:r>
          </a:p>
          <a:p>
            <a:pPr algn="l"/>
            <a:endParaRPr kumimoji="1" lang="ja-JP" altLang="en-US" dirty="0"/>
          </a:p>
        </p:txBody>
      </p:sp>
      <p:pic>
        <p:nvPicPr>
          <p:cNvPr id="5" name="図 4">
            <a:extLst>
              <a:ext uri="{FF2B5EF4-FFF2-40B4-BE49-F238E27FC236}">
                <a16:creationId xmlns:a16="http://schemas.microsoft.com/office/drawing/2014/main" id="{B4BDB55A-8602-8101-477C-51CB03D78C8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703512" y="1819883"/>
            <a:ext cx="8357922" cy="3136874"/>
          </a:xfrm>
          <a:prstGeom prst="rect">
            <a:avLst/>
          </a:prstGeom>
        </p:spPr>
      </p:pic>
      <p:sp>
        <p:nvSpPr>
          <p:cNvPr id="7" name="コンテンツ プレースホルダー 2">
            <a:extLst>
              <a:ext uri="{FF2B5EF4-FFF2-40B4-BE49-F238E27FC236}">
                <a16:creationId xmlns:a16="http://schemas.microsoft.com/office/drawing/2014/main" id="{DAE0B106-A163-F473-B13E-B9A9473CF5C6}"/>
              </a:ext>
            </a:extLst>
          </p:cNvPr>
          <p:cNvSpPr/>
          <p:nvPr/>
        </p:nvSpPr>
        <p:spPr>
          <a:xfrm>
            <a:off x="1516278" y="1443650"/>
            <a:ext cx="1637211" cy="404768"/>
          </a:xfrm>
          <a:prstGeom prst="rect">
            <a:avLst/>
          </a:prstGeom>
          <a:noFill/>
          <a:ln w="9360">
            <a:noFill/>
          </a:ln>
        </p:spPr>
        <p:style>
          <a:lnRef idx="0">
            <a:scrgbClr r="0" g="0" b="0"/>
          </a:lnRef>
          <a:fillRef idx="0">
            <a:scrgbClr r="0" g="0" b="0"/>
          </a:fillRef>
          <a:effectRef idx="0">
            <a:scrgbClr r="0" g="0" b="0"/>
          </a:effectRef>
          <a:fontRef idx="minor"/>
        </p:style>
        <p:txBody>
          <a:bodyPr lIns="90000" tIns="45000" rIns="90000" bIns="45000">
            <a:noAutofit/>
          </a:bodyPr>
          <a:lstStyle/>
          <a:p>
            <a:pPr marL="1080">
              <a:spcBef>
                <a:spcPts val="561"/>
              </a:spcBef>
              <a:buClr>
                <a:srgbClr val="000000"/>
              </a:buClr>
            </a:pPr>
            <a:r>
              <a:rPr lang="ja-JP" altLang="en-US" dirty="0">
                <a:latin typeface="ＭＳ Ｐゴシック" panose="020B0600070205080204" pitchFamily="50" charset="-128"/>
                <a:ea typeface="ＭＳ Ｐゴシック" panose="020B0600070205080204" pitchFamily="50" charset="-128"/>
              </a:rPr>
              <a:t>実行時間（秒）</a:t>
            </a:r>
            <a:endParaRPr lang="en-US" altLang="ja-JP" dirty="0">
              <a:latin typeface="ＭＳ Ｐゴシック" panose="020B0600070205080204" pitchFamily="50" charset="-128"/>
              <a:ea typeface="ＭＳ Ｐゴシック" panose="020B0600070205080204" pitchFamily="50" charset="-128"/>
            </a:endParaRPr>
          </a:p>
        </p:txBody>
      </p:sp>
    </p:spTree>
    <p:extLst>
      <p:ext uri="{BB962C8B-B14F-4D97-AF65-F5344CB8AC3E}">
        <p14:creationId xmlns:p14="http://schemas.microsoft.com/office/powerpoint/2010/main" val="197544060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D7A5A2C-3479-42DA-92CC-A6C51700EBC2}"/>
              </a:ext>
            </a:extLst>
          </p:cNvPr>
          <p:cNvSpPr>
            <a:spLocks noGrp="1"/>
          </p:cNvSpPr>
          <p:nvPr>
            <p:ph type="title"/>
          </p:nvPr>
        </p:nvSpPr>
        <p:spPr/>
        <p:txBody>
          <a:bodyPr/>
          <a:lstStyle/>
          <a:p>
            <a:r>
              <a:rPr kumimoji="1" lang="en-US" altLang="ja-JP" dirty="0">
                <a:solidFill>
                  <a:schemeClr val="bg1"/>
                </a:solidFill>
              </a:rPr>
              <a:t>STEP I: Collect Runtime Information (2/2)</a:t>
            </a:r>
            <a:endParaRPr kumimoji="1" lang="ja-JP" altLang="en-US" dirty="0">
              <a:solidFill>
                <a:schemeClr val="bg1"/>
              </a:solidFill>
            </a:endParaRPr>
          </a:p>
        </p:txBody>
      </p:sp>
      <p:graphicFrame>
        <p:nvGraphicFramePr>
          <p:cNvPr id="8" name="表 7">
            <a:extLst>
              <a:ext uri="{FF2B5EF4-FFF2-40B4-BE49-F238E27FC236}">
                <a16:creationId xmlns:a16="http://schemas.microsoft.com/office/drawing/2014/main" id="{DD3A83C4-5466-12FF-C16E-B266D903B643}"/>
              </a:ext>
            </a:extLst>
          </p:cNvPr>
          <p:cNvGraphicFramePr>
            <a:graphicFrameLocks noGrp="1"/>
          </p:cNvGraphicFramePr>
          <p:nvPr/>
        </p:nvGraphicFramePr>
        <p:xfrm>
          <a:off x="5519936" y="1876768"/>
          <a:ext cx="3370651" cy="1032204"/>
        </p:xfrm>
        <a:graphic>
          <a:graphicData uri="http://schemas.openxmlformats.org/drawingml/2006/table">
            <a:tbl>
              <a:tblPr firstRow="1" bandRow="1">
                <a:tableStyleId>{7DF18680-E054-41AD-8BC1-D1AEF772440D}</a:tableStyleId>
              </a:tblPr>
              <a:tblGrid>
                <a:gridCol w="815642">
                  <a:extLst>
                    <a:ext uri="{9D8B030D-6E8A-4147-A177-3AD203B41FA5}">
                      <a16:colId xmlns:a16="http://schemas.microsoft.com/office/drawing/2014/main" val="1639714014"/>
                    </a:ext>
                  </a:extLst>
                </a:gridCol>
                <a:gridCol w="2555009">
                  <a:extLst>
                    <a:ext uri="{9D8B030D-6E8A-4147-A177-3AD203B41FA5}">
                      <a16:colId xmlns:a16="http://schemas.microsoft.com/office/drawing/2014/main" val="2064745493"/>
                    </a:ext>
                  </a:extLst>
                </a:gridCol>
              </a:tblGrid>
              <a:tr h="339950">
                <a:tc>
                  <a:txBody>
                    <a:bodyPr/>
                    <a:lstStyle/>
                    <a:p>
                      <a:pPr algn="ctr"/>
                      <a:r>
                        <a:rPr kumimoji="1" lang="en-US" altLang="ja-JP" sz="1700" b="1" dirty="0">
                          <a:solidFill>
                            <a:schemeClr val="bg1"/>
                          </a:solidFill>
                        </a:rPr>
                        <a:t>Test ID</a:t>
                      </a:r>
                      <a:endParaRPr kumimoji="1" lang="ja-JP" altLang="en-US" sz="1700" b="1" dirty="0">
                        <a:solidFill>
                          <a:schemeClr val="bg1"/>
                        </a:solidFill>
                      </a:endParaRPr>
                    </a:p>
                  </a:txBody>
                  <a:tcPr marL="84987" marR="84987" marT="42494" marB="42494"/>
                </a:tc>
                <a:tc>
                  <a:txBody>
                    <a:bodyPr/>
                    <a:lstStyle/>
                    <a:p>
                      <a:pPr algn="ctr"/>
                      <a:r>
                        <a:rPr kumimoji="1" lang="en-US" altLang="ja-JP" sz="1700" b="1" dirty="0">
                          <a:solidFill>
                            <a:schemeClr val="bg1"/>
                          </a:solidFill>
                        </a:rPr>
                        <a:t>Vector</a:t>
                      </a:r>
                      <a:endParaRPr kumimoji="1" lang="ja-JP" altLang="en-US" sz="1700" b="1" dirty="0">
                        <a:solidFill>
                          <a:schemeClr val="bg1"/>
                        </a:solidFill>
                      </a:endParaRPr>
                    </a:p>
                  </a:txBody>
                  <a:tcPr marL="84987" marR="84987" marT="42494" marB="42494"/>
                </a:tc>
                <a:extLst>
                  <a:ext uri="{0D108BD9-81ED-4DB2-BD59-A6C34878D82A}">
                    <a16:rowId xmlns:a16="http://schemas.microsoft.com/office/drawing/2014/main" val="807600968"/>
                  </a:ext>
                </a:extLst>
              </a:tr>
              <a:tr h="339950">
                <a:tc>
                  <a:txBody>
                    <a:bodyPr/>
                    <a:lstStyle/>
                    <a:p>
                      <a:pPr algn="r"/>
                      <a:r>
                        <a:rPr kumimoji="1" lang="en-US" altLang="ja-JP" sz="1700" b="1" dirty="0"/>
                        <a:t>1</a:t>
                      </a:r>
                    </a:p>
                  </a:txBody>
                  <a:tcPr marL="84987" marR="84987" marT="42494" marB="42494"/>
                </a:tc>
                <a:tc>
                  <a:txBody>
                    <a:bodyPr/>
                    <a:lstStyle/>
                    <a:p>
                      <a:pPr algn="ctr"/>
                      <a:r>
                        <a:rPr kumimoji="1" lang="en-US" altLang="ja-JP" sz="1700" b="1" dirty="0"/>
                        <a:t>[1,1,1,4,3,3,3,0,1,1,…]</a:t>
                      </a:r>
                      <a:endParaRPr kumimoji="1" lang="ja-JP" altLang="en-US" sz="1700" b="1" dirty="0"/>
                    </a:p>
                  </a:txBody>
                  <a:tcPr marL="84987" marR="84987" marT="42494" marB="42494"/>
                </a:tc>
                <a:extLst>
                  <a:ext uri="{0D108BD9-81ED-4DB2-BD59-A6C34878D82A}">
                    <a16:rowId xmlns:a16="http://schemas.microsoft.com/office/drawing/2014/main" val="992529097"/>
                  </a:ext>
                </a:extLst>
              </a:tr>
              <a:tr h="339950">
                <a:tc>
                  <a:txBody>
                    <a:bodyPr/>
                    <a:lstStyle/>
                    <a:p>
                      <a:pPr algn="r"/>
                      <a:r>
                        <a:rPr kumimoji="1" lang="en-US" altLang="ja-JP" sz="1700" b="1" dirty="0"/>
                        <a:t>…</a:t>
                      </a:r>
                    </a:p>
                  </a:txBody>
                  <a:tcPr marL="84987" marR="84987" marT="42494" marB="42494"/>
                </a:tc>
                <a:tc>
                  <a:txBody>
                    <a:bodyPr/>
                    <a:lstStyle/>
                    <a:p>
                      <a:pPr algn="ctr"/>
                      <a:r>
                        <a:rPr kumimoji="1" lang="en-US" altLang="ja-JP" sz="1700" b="1" dirty="0"/>
                        <a:t>…</a:t>
                      </a:r>
                      <a:endParaRPr kumimoji="1" lang="ja-JP" altLang="en-US" sz="1700" b="1" dirty="0"/>
                    </a:p>
                  </a:txBody>
                  <a:tcPr marL="84987" marR="84987" marT="42494" marB="42494"/>
                </a:tc>
                <a:extLst>
                  <a:ext uri="{0D108BD9-81ED-4DB2-BD59-A6C34878D82A}">
                    <a16:rowId xmlns:a16="http://schemas.microsoft.com/office/drawing/2014/main" val="3729631969"/>
                  </a:ext>
                </a:extLst>
              </a:tr>
            </a:tbl>
          </a:graphicData>
        </a:graphic>
      </p:graphicFrame>
      <p:graphicFrame>
        <p:nvGraphicFramePr>
          <p:cNvPr id="5" name="表 4">
            <a:extLst>
              <a:ext uri="{FF2B5EF4-FFF2-40B4-BE49-F238E27FC236}">
                <a16:creationId xmlns:a16="http://schemas.microsoft.com/office/drawing/2014/main" id="{308F88FB-1A33-100B-8592-DED9380659C8}"/>
              </a:ext>
            </a:extLst>
          </p:cNvPr>
          <p:cNvGraphicFramePr>
            <a:graphicFrameLocks noGrp="1"/>
          </p:cNvGraphicFramePr>
          <p:nvPr/>
        </p:nvGraphicFramePr>
        <p:xfrm>
          <a:off x="479376" y="2113734"/>
          <a:ext cx="4265707" cy="4053840"/>
        </p:xfrm>
        <a:graphic>
          <a:graphicData uri="http://schemas.openxmlformats.org/drawingml/2006/table">
            <a:tbl>
              <a:tblPr firstRow="1" bandRow="1">
                <a:tableStyleId>{7DF18680-E054-41AD-8BC1-D1AEF772440D}</a:tableStyleId>
              </a:tblPr>
              <a:tblGrid>
                <a:gridCol w="1944216">
                  <a:extLst>
                    <a:ext uri="{9D8B030D-6E8A-4147-A177-3AD203B41FA5}">
                      <a16:colId xmlns:a16="http://schemas.microsoft.com/office/drawing/2014/main" val="1639714014"/>
                    </a:ext>
                  </a:extLst>
                </a:gridCol>
                <a:gridCol w="1080120">
                  <a:extLst>
                    <a:ext uri="{9D8B030D-6E8A-4147-A177-3AD203B41FA5}">
                      <a16:colId xmlns:a16="http://schemas.microsoft.com/office/drawing/2014/main" val="3655166004"/>
                    </a:ext>
                  </a:extLst>
                </a:gridCol>
                <a:gridCol w="1241371">
                  <a:extLst>
                    <a:ext uri="{9D8B030D-6E8A-4147-A177-3AD203B41FA5}">
                      <a16:colId xmlns:a16="http://schemas.microsoft.com/office/drawing/2014/main" val="2064745493"/>
                    </a:ext>
                  </a:extLst>
                </a:gridCol>
              </a:tblGrid>
              <a:tr h="238335">
                <a:tc>
                  <a:txBody>
                    <a:bodyPr/>
                    <a:lstStyle/>
                    <a:p>
                      <a:pPr algn="ctr"/>
                      <a:r>
                        <a:rPr kumimoji="1" lang="en-US" altLang="ja-JP" sz="2000" b="1" dirty="0">
                          <a:solidFill>
                            <a:schemeClr val="bg1"/>
                          </a:solidFill>
                        </a:rPr>
                        <a:t>Event Name</a:t>
                      </a:r>
                      <a:endParaRPr kumimoji="1" lang="ja-JP" altLang="en-US" sz="2000" b="1" dirty="0">
                        <a:solidFill>
                          <a:schemeClr val="bg1"/>
                        </a:solidFill>
                        <a:latin typeface="ＭＳ Ｐゴシック" panose="020B0600070205080204" pitchFamily="50" charset="-128"/>
                        <a:ea typeface="ＭＳ Ｐゴシック" panose="020B0600070205080204" pitchFamily="50" charset="-128"/>
                      </a:endParaRPr>
                    </a:p>
                  </a:txBody>
                  <a:tcPr anchor="ctr"/>
                </a:tc>
                <a:tc>
                  <a:txBody>
                    <a:bodyPr/>
                    <a:lstStyle/>
                    <a:p>
                      <a:pPr algn="ctr"/>
                      <a:r>
                        <a:rPr kumimoji="1" lang="en-US" altLang="ja-JP" sz="2000" b="1" dirty="0">
                          <a:solidFill>
                            <a:schemeClr val="bg1"/>
                          </a:solidFill>
                        </a:rPr>
                        <a:t>Location</a:t>
                      </a:r>
                      <a:endParaRPr kumimoji="1" lang="ja-JP" altLang="en-US" sz="2000" b="1" dirty="0">
                        <a:solidFill>
                          <a:schemeClr val="bg1"/>
                        </a:solidFill>
                        <a:latin typeface="ＭＳ Ｐゴシック" panose="020B0600070205080204" pitchFamily="50" charset="-128"/>
                        <a:ea typeface="ＭＳ Ｐゴシック" panose="020B0600070205080204" pitchFamily="50" charset="-128"/>
                      </a:endParaRPr>
                    </a:p>
                  </a:txBody>
                  <a:tcPr anchor="ctr"/>
                </a:tc>
                <a:tc>
                  <a:txBody>
                    <a:bodyPr/>
                    <a:lstStyle/>
                    <a:p>
                      <a:pPr algn="ctr"/>
                      <a:r>
                        <a:rPr kumimoji="1" lang="en-US" altLang="ja-JP" sz="2000" b="1" dirty="0">
                          <a:solidFill>
                            <a:schemeClr val="bg1"/>
                          </a:solidFill>
                        </a:rPr>
                        <a:t>Execution Count</a:t>
                      </a:r>
                      <a:endParaRPr kumimoji="1" lang="ja-JP" altLang="en-US" sz="2000" b="1" dirty="0">
                        <a:solidFill>
                          <a:schemeClr val="bg1"/>
                        </a:solidFill>
                        <a:latin typeface="ＭＳ Ｐゴシック" panose="020B0600070205080204" pitchFamily="50" charset="-128"/>
                        <a:ea typeface="ＭＳ Ｐゴシック" panose="020B0600070205080204" pitchFamily="50" charset="-128"/>
                      </a:endParaRPr>
                    </a:p>
                  </a:txBody>
                  <a:tcPr/>
                </a:tc>
                <a:extLst>
                  <a:ext uri="{0D108BD9-81ED-4DB2-BD59-A6C34878D82A}">
                    <a16:rowId xmlns:a16="http://schemas.microsoft.com/office/drawing/2014/main" val="807600968"/>
                  </a:ext>
                </a:extLst>
              </a:tr>
              <a:tr h="238335">
                <a:tc>
                  <a:txBody>
                    <a:bodyPr/>
                    <a:lstStyle/>
                    <a:p>
                      <a:pPr algn="r"/>
                      <a:r>
                        <a:rPr kumimoji="1" lang="en-US" altLang="ja-JP" sz="1600" b="1" dirty="0"/>
                        <a:t>Method Entry</a:t>
                      </a:r>
                    </a:p>
                  </a:txBody>
                  <a:tcPr/>
                </a:tc>
                <a:tc>
                  <a:txBody>
                    <a:bodyPr/>
                    <a:lstStyle/>
                    <a:p>
                      <a:pPr algn="ctr"/>
                      <a:r>
                        <a:rPr kumimoji="1" lang="en-US" altLang="ja-JP" sz="1600" b="1" dirty="0"/>
                        <a:t>Line</a:t>
                      </a:r>
                      <a:r>
                        <a:rPr kumimoji="1" lang="en-US" altLang="ja-JP" sz="1600" b="1" baseline="0" dirty="0"/>
                        <a:t> </a:t>
                      </a:r>
                      <a:r>
                        <a:rPr kumimoji="1" lang="en-US" altLang="ja-JP" sz="1600" b="1" dirty="0"/>
                        <a:t>1</a:t>
                      </a:r>
                      <a:endParaRPr kumimoji="1" lang="ja-JP" altLang="en-US" sz="1600" b="1" dirty="0"/>
                    </a:p>
                  </a:txBody>
                  <a:tcPr/>
                </a:tc>
                <a:tc>
                  <a:txBody>
                    <a:bodyPr/>
                    <a:lstStyle/>
                    <a:p>
                      <a:pPr algn="r"/>
                      <a:r>
                        <a:rPr kumimoji="1" lang="en-US" altLang="ja-JP" sz="1600" b="1" dirty="0"/>
                        <a:t>1</a:t>
                      </a:r>
                      <a:endParaRPr kumimoji="1" lang="ja-JP" altLang="en-US" sz="1600" b="1" dirty="0"/>
                    </a:p>
                  </a:txBody>
                  <a:tcPr/>
                </a:tc>
                <a:extLst>
                  <a:ext uri="{0D108BD9-81ED-4DB2-BD59-A6C34878D82A}">
                    <a16:rowId xmlns:a16="http://schemas.microsoft.com/office/drawing/2014/main" val="992529097"/>
                  </a:ext>
                </a:extLst>
              </a:tr>
              <a:tr h="238335">
                <a:tc>
                  <a:txBody>
                    <a:bodyPr/>
                    <a:lstStyle/>
                    <a:p>
                      <a:pPr algn="r"/>
                      <a:r>
                        <a:rPr kumimoji="1" lang="en-US" altLang="ja-JP" sz="1600" b="1" dirty="0"/>
                        <a:t>Method Parameter</a:t>
                      </a:r>
                    </a:p>
                  </a:txBody>
                  <a:tcPr/>
                </a:tc>
                <a:tc>
                  <a:txBody>
                    <a:bodyPr/>
                    <a:lstStyle/>
                    <a:p>
                      <a:pPr algn="ctr"/>
                      <a:r>
                        <a:rPr kumimoji="1" lang="en-US" altLang="ja-JP" sz="1600" b="1" dirty="0"/>
                        <a:t>Line</a:t>
                      </a:r>
                      <a:r>
                        <a:rPr kumimoji="1" lang="en-US" altLang="ja-JP" sz="1600" b="1" baseline="0" dirty="0"/>
                        <a:t> 1</a:t>
                      </a:r>
                      <a:endParaRPr kumimoji="1" lang="ja-JP" altLang="en-US" sz="1600" b="1" dirty="0"/>
                    </a:p>
                  </a:txBody>
                  <a:tcPr/>
                </a:tc>
                <a:tc>
                  <a:txBody>
                    <a:bodyPr/>
                    <a:lstStyle/>
                    <a:p>
                      <a:pPr algn="r"/>
                      <a:r>
                        <a:rPr kumimoji="1" lang="en-US" altLang="ja-JP" sz="1600" b="1" dirty="0"/>
                        <a:t>1</a:t>
                      </a:r>
                      <a:endParaRPr kumimoji="1" lang="ja-JP" altLang="en-US" sz="1600" b="1" dirty="0"/>
                    </a:p>
                  </a:txBody>
                  <a:tcPr/>
                </a:tc>
                <a:extLst>
                  <a:ext uri="{0D108BD9-81ED-4DB2-BD59-A6C34878D82A}">
                    <a16:rowId xmlns:a16="http://schemas.microsoft.com/office/drawing/2014/main" val="1180609327"/>
                  </a:ext>
                </a:extLst>
              </a:tr>
              <a:tr h="238335">
                <a:tc>
                  <a:txBody>
                    <a:bodyPr/>
                    <a:lstStyle/>
                    <a:p>
                      <a:pPr marL="0" marR="0" indent="0" algn="r" defTabSz="1373429" rtl="0" eaLnBrk="1" fontAlgn="auto" latinLnBrk="0" hangingPunct="1">
                        <a:lnSpc>
                          <a:spcPct val="100000"/>
                        </a:lnSpc>
                        <a:spcBef>
                          <a:spcPts val="0"/>
                        </a:spcBef>
                        <a:spcAft>
                          <a:spcPts val="0"/>
                        </a:spcAft>
                        <a:buClrTx/>
                        <a:buSzTx/>
                        <a:buFontTx/>
                        <a:buNone/>
                        <a:tabLst/>
                        <a:defRPr/>
                      </a:pPr>
                      <a:r>
                        <a:rPr kumimoji="1" lang="en-US" altLang="ja-JP" sz="1600" b="1" dirty="0"/>
                        <a:t>Local Variable Load</a:t>
                      </a:r>
                    </a:p>
                  </a:txBody>
                  <a:tcPr/>
                </a:tc>
                <a:tc>
                  <a:txBody>
                    <a:bodyPr/>
                    <a:lstStyle/>
                    <a:p>
                      <a:pPr algn="ctr"/>
                      <a:r>
                        <a:rPr lang="en-US" altLang="ja-JP" sz="1600" b="1" dirty="0"/>
                        <a:t>Line</a:t>
                      </a:r>
                      <a:r>
                        <a:rPr lang="en-US" altLang="ja-JP" sz="1600" b="1" baseline="0" dirty="0"/>
                        <a:t> 2</a:t>
                      </a:r>
                      <a:endParaRPr lang="ja-JP" altLang="en-US" sz="1600" b="1" dirty="0"/>
                    </a:p>
                  </a:txBody>
                  <a:tcPr/>
                </a:tc>
                <a:tc>
                  <a:txBody>
                    <a:bodyPr/>
                    <a:lstStyle/>
                    <a:p>
                      <a:pPr algn="r"/>
                      <a:r>
                        <a:rPr lang="en-US" altLang="ja-JP" sz="1600" b="1" dirty="0"/>
                        <a:t>1</a:t>
                      </a:r>
                      <a:endParaRPr lang="ja-JP" altLang="en-US" sz="1600" b="1" dirty="0"/>
                    </a:p>
                  </a:txBody>
                  <a:tcPr/>
                </a:tc>
                <a:extLst>
                  <a:ext uri="{0D108BD9-81ED-4DB2-BD59-A6C34878D82A}">
                    <a16:rowId xmlns:a16="http://schemas.microsoft.com/office/drawing/2014/main" val="3198013130"/>
                  </a:ext>
                </a:extLst>
              </a:tr>
              <a:tr h="238335">
                <a:tc>
                  <a:txBody>
                    <a:bodyPr/>
                    <a:lstStyle/>
                    <a:p>
                      <a:pPr marL="0" marR="0" indent="0" algn="r" defTabSz="1373429" rtl="0" eaLnBrk="1" fontAlgn="auto" latinLnBrk="0" hangingPunct="1">
                        <a:lnSpc>
                          <a:spcPct val="100000"/>
                        </a:lnSpc>
                        <a:spcBef>
                          <a:spcPts val="0"/>
                        </a:spcBef>
                        <a:spcAft>
                          <a:spcPts val="0"/>
                        </a:spcAft>
                        <a:buClrTx/>
                        <a:buSzTx/>
                        <a:buFontTx/>
                        <a:buNone/>
                        <a:tabLst/>
                        <a:defRPr/>
                      </a:pPr>
                      <a:r>
                        <a:rPr kumimoji="1" lang="en-US" altLang="ja-JP" sz="1600" b="1" dirty="0"/>
                        <a:t>Local Variable Load</a:t>
                      </a:r>
                    </a:p>
                  </a:txBody>
                  <a:tcPr/>
                </a:tc>
                <a:tc>
                  <a:txBody>
                    <a:bodyPr/>
                    <a:lstStyle/>
                    <a:p>
                      <a:pPr algn="ctr"/>
                      <a:r>
                        <a:rPr lang="en-US" altLang="ja-JP" sz="1600" b="1" dirty="0"/>
                        <a:t>Line</a:t>
                      </a:r>
                      <a:r>
                        <a:rPr lang="en-US" altLang="ja-JP" sz="1600" b="1" baseline="0" dirty="0"/>
                        <a:t> 3</a:t>
                      </a:r>
                      <a:endParaRPr lang="ja-JP" altLang="en-US" sz="1600" b="1" dirty="0"/>
                    </a:p>
                  </a:txBody>
                  <a:tcPr/>
                </a:tc>
                <a:tc>
                  <a:txBody>
                    <a:bodyPr/>
                    <a:lstStyle/>
                    <a:p>
                      <a:pPr algn="r"/>
                      <a:r>
                        <a:rPr lang="en-US" altLang="ja-JP" sz="1600" b="1" dirty="0"/>
                        <a:t>4</a:t>
                      </a:r>
                      <a:endParaRPr lang="ja-JP" altLang="en-US" sz="1600" b="1" dirty="0"/>
                    </a:p>
                  </a:txBody>
                  <a:tcPr/>
                </a:tc>
                <a:extLst>
                  <a:ext uri="{0D108BD9-81ED-4DB2-BD59-A6C34878D82A}">
                    <a16:rowId xmlns:a16="http://schemas.microsoft.com/office/drawing/2014/main" val="855288610"/>
                  </a:ext>
                </a:extLst>
              </a:tr>
              <a:tr h="238335">
                <a:tc>
                  <a:txBody>
                    <a:bodyPr/>
                    <a:lstStyle/>
                    <a:p>
                      <a:pPr algn="r"/>
                      <a:r>
                        <a:rPr kumimoji="1" lang="en-US" altLang="ja-JP" sz="1600" b="1" dirty="0"/>
                        <a:t>Local Variable Load</a:t>
                      </a:r>
                      <a:endParaRPr kumimoji="1" lang="ja-JP" altLang="en-US" sz="1600" b="1" dirty="0"/>
                    </a:p>
                  </a:txBody>
                  <a:tcPr/>
                </a:tc>
                <a:tc>
                  <a:txBody>
                    <a:bodyPr/>
                    <a:lstStyle/>
                    <a:p>
                      <a:pPr algn="ctr"/>
                      <a:r>
                        <a:rPr lang="en-US" altLang="ja-JP" sz="1600" b="1" dirty="0"/>
                        <a:t>Line 4</a:t>
                      </a:r>
                      <a:endParaRPr lang="ja-JP" altLang="en-US" sz="1600" b="1" dirty="0"/>
                    </a:p>
                  </a:txBody>
                  <a:tcPr/>
                </a:tc>
                <a:tc>
                  <a:txBody>
                    <a:bodyPr/>
                    <a:lstStyle/>
                    <a:p>
                      <a:pPr algn="r"/>
                      <a:r>
                        <a:rPr lang="en-US" altLang="ja-JP" sz="1600" b="1" dirty="0"/>
                        <a:t>3</a:t>
                      </a:r>
                      <a:endParaRPr lang="ja-JP" altLang="en-US" sz="1600" b="1" dirty="0"/>
                    </a:p>
                  </a:txBody>
                  <a:tcPr/>
                </a:tc>
                <a:extLst>
                  <a:ext uri="{0D108BD9-81ED-4DB2-BD59-A6C34878D82A}">
                    <a16:rowId xmlns:a16="http://schemas.microsoft.com/office/drawing/2014/main" val="924113649"/>
                  </a:ext>
                </a:extLst>
              </a:tr>
              <a:tr h="238335">
                <a:tc>
                  <a:txBody>
                    <a:bodyPr/>
                    <a:lstStyle/>
                    <a:p>
                      <a:pPr algn="r"/>
                      <a:r>
                        <a:rPr kumimoji="1" lang="en-US" altLang="ja-JP" sz="1600" b="1" dirty="0"/>
                        <a:t>Method Call</a:t>
                      </a:r>
                    </a:p>
                  </a:txBody>
                  <a:tcPr/>
                </a:tc>
                <a:tc>
                  <a:txBody>
                    <a:bodyPr/>
                    <a:lstStyle/>
                    <a:p>
                      <a:pPr algn="ctr"/>
                      <a:r>
                        <a:rPr lang="en-US" altLang="ja-JP" sz="1600" b="1" dirty="0"/>
                        <a:t>Line 4</a:t>
                      </a:r>
                      <a:endParaRPr lang="ja-JP" altLang="en-US" sz="1600" b="1" dirty="0"/>
                    </a:p>
                  </a:txBody>
                  <a:tcPr/>
                </a:tc>
                <a:tc>
                  <a:txBody>
                    <a:bodyPr/>
                    <a:lstStyle/>
                    <a:p>
                      <a:pPr algn="r"/>
                      <a:r>
                        <a:rPr lang="en-US" altLang="ja-JP" sz="1600" b="1" dirty="0"/>
                        <a:t>3</a:t>
                      </a:r>
                      <a:endParaRPr lang="ja-JP" altLang="en-US" sz="1600" b="1" dirty="0"/>
                    </a:p>
                  </a:txBody>
                  <a:tcPr/>
                </a:tc>
                <a:extLst>
                  <a:ext uri="{0D108BD9-81ED-4DB2-BD59-A6C34878D82A}">
                    <a16:rowId xmlns:a16="http://schemas.microsoft.com/office/drawing/2014/main" val="1910265111"/>
                  </a:ext>
                </a:extLst>
              </a:tr>
              <a:tr h="238335">
                <a:tc>
                  <a:txBody>
                    <a:bodyPr/>
                    <a:lstStyle/>
                    <a:p>
                      <a:pPr algn="r"/>
                      <a:r>
                        <a:rPr kumimoji="1" lang="en-US" altLang="ja-JP" sz="1600" b="1" dirty="0"/>
                        <a:t>Local Variable Store</a:t>
                      </a:r>
                      <a:endParaRPr kumimoji="1" lang="ja-JP" altLang="en-US" sz="1600" b="1" dirty="0"/>
                    </a:p>
                  </a:txBody>
                  <a:tcPr/>
                </a:tc>
                <a:tc>
                  <a:txBody>
                    <a:bodyPr/>
                    <a:lstStyle/>
                    <a:p>
                      <a:pPr algn="ctr"/>
                      <a:r>
                        <a:rPr lang="en-US" altLang="ja-JP" sz="1600" b="1" dirty="0"/>
                        <a:t>Line 4</a:t>
                      </a:r>
                      <a:endParaRPr lang="ja-JP" altLang="en-US" sz="1600" b="1" dirty="0"/>
                    </a:p>
                  </a:txBody>
                  <a:tcPr/>
                </a:tc>
                <a:tc>
                  <a:txBody>
                    <a:bodyPr/>
                    <a:lstStyle/>
                    <a:p>
                      <a:pPr algn="r"/>
                      <a:r>
                        <a:rPr lang="en-US" altLang="ja-JP" sz="1600" b="1" dirty="0"/>
                        <a:t>3</a:t>
                      </a:r>
                      <a:endParaRPr lang="ja-JP" altLang="en-US" sz="1600" b="1" dirty="0"/>
                    </a:p>
                  </a:txBody>
                  <a:tcPr/>
                </a:tc>
                <a:extLst>
                  <a:ext uri="{0D108BD9-81ED-4DB2-BD59-A6C34878D82A}">
                    <a16:rowId xmlns:a16="http://schemas.microsoft.com/office/drawing/2014/main" val="4242693789"/>
                  </a:ext>
                </a:extLst>
              </a:tr>
              <a:tr h="238335">
                <a:tc>
                  <a:txBody>
                    <a:bodyPr/>
                    <a:lstStyle/>
                    <a:p>
                      <a:pPr algn="r"/>
                      <a:r>
                        <a:rPr kumimoji="1" lang="en-US" altLang="ja-JP" sz="1600" b="1" dirty="0"/>
                        <a:t>Local Variable Store</a:t>
                      </a:r>
                      <a:endParaRPr kumimoji="1" lang="ja-JP" altLang="en-US" sz="1600" b="1" dirty="0"/>
                    </a:p>
                  </a:txBody>
                  <a:tcPr/>
                </a:tc>
                <a:tc>
                  <a:txBody>
                    <a:bodyPr/>
                    <a:lstStyle/>
                    <a:p>
                      <a:pPr algn="ctr"/>
                      <a:r>
                        <a:rPr lang="en-US" altLang="ja-JP" sz="1600" b="1" dirty="0"/>
                        <a:t>Line 6</a:t>
                      </a:r>
                      <a:endParaRPr lang="ja-JP" altLang="en-US" sz="1600" b="1" dirty="0"/>
                    </a:p>
                  </a:txBody>
                  <a:tcPr/>
                </a:tc>
                <a:tc>
                  <a:txBody>
                    <a:bodyPr/>
                    <a:lstStyle/>
                    <a:p>
                      <a:pPr algn="r"/>
                      <a:r>
                        <a:rPr lang="en-US" altLang="ja-JP" sz="1600" b="1" dirty="0"/>
                        <a:t>0</a:t>
                      </a:r>
                      <a:endParaRPr lang="ja-JP" altLang="en-US" sz="1600" b="1" dirty="0"/>
                    </a:p>
                  </a:txBody>
                  <a:tcPr/>
                </a:tc>
                <a:extLst>
                  <a:ext uri="{0D108BD9-81ED-4DB2-BD59-A6C34878D82A}">
                    <a16:rowId xmlns:a16="http://schemas.microsoft.com/office/drawing/2014/main" val="824093675"/>
                  </a:ext>
                </a:extLst>
              </a:tr>
              <a:tr h="238335">
                <a:tc>
                  <a:txBody>
                    <a:bodyPr/>
                    <a:lstStyle/>
                    <a:p>
                      <a:pPr algn="r"/>
                      <a:r>
                        <a:rPr kumimoji="1" lang="en-US" altLang="ja-JP" sz="1600" b="1" dirty="0"/>
                        <a:t>Local</a:t>
                      </a:r>
                      <a:r>
                        <a:rPr kumimoji="1" lang="en-US" altLang="ja-JP" sz="1600" b="1" baseline="0" dirty="0"/>
                        <a:t> Variable Load</a:t>
                      </a:r>
                      <a:endParaRPr kumimoji="1" lang="ja-JP" altLang="en-US" sz="1600" b="1" dirty="0"/>
                    </a:p>
                  </a:txBody>
                  <a:tcPr/>
                </a:tc>
                <a:tc>
                  <a:txBody>
                    <a:bodyPr/>
                    <a:lstStyle/>
                    <a:p>
                      <a:pPr algn="ctr"/>
                      <a:r>
                        <a:rPr lang="en-US" altLang="ja-JP" sz="1600" b="1" dirty="0"/>
                        <a:t>Line</a:t>
                      </a:r>
                      <a:r>
                        <a:rPr lang="en-US" altLang="ja-JP" sz="1600" b="1" baseline="0" dirty="0"/>
                        <a:t> 8</a:t>
                      </a:r>
                      <a:endParaRPr lang="ja-JP" altLang="en-US" sz="1600" b="1" dirty="0"/>
                    </a:p>
                  </a:txBody>
                  <a:tcPr/>
                </a:tc>
                <a:tc>
                  <a:txBody>
                    <a:bodyPr/>
                    <a:lstStyle/>
                    <a:p>
                      <a:pPr algn="r"/>
                      <a:r>
                        <a:rPr lang="en-US" altLang="ja-JP" sz="1600" b="1" dirty="0"/>
                        <a:t>1</a:t>
                      </a:r>
                      <a:endParaRPr lang="ja-JP" altLang="en-US" sz="1600" b="1" dirty="0"/>
                    </a:p>
                  </a:txBody>
                  <a:tcPr/>
                </a:tc>
                <a:extLst>
                  <a:ext uri="{0D108BD9-81ED-4DB2-BD59-A6C34878D82A}">
                    <a16:rowId xmlns:a16="http://schemas.microsoft.com/office/drawing/2014/main" val="1449299984"/>
                  </a:ext>
                </a:extLst>
              </a:tr>
              <a:tr h="238335">
                <a:tc>
                  <a:txBody>
                    <a:bodyPr/>
                    <a:lstStyle/>
                    <a:p>
                      <a:pPr algn="r"/>
                      <a:r>
                        <a:rPr kumimoji="1" lang="en-US" altLang="ja-JP" sz="1600" b="1" dirty="0"/>
                        <a:t>Method Normal Exit</a:t>
                      </a:r>
                      <a:endParaRPr kumimoji="1" lang="ja-JP" altLang="en-US" sz="1600" b="1" dirty="0"/>
                    </a:p>
                  </a:txBody>
                  <a:tcPr/>
                </a:tc>
                <a:tc>
                  <a:txBody>
                    <a:bodyPr/>
                    <a:lstStyle/>
                    <a:p>
                      <a:pPr algn="ctr"/>
                      <a:r>
                        <a:rPr lang="en-US" altLang="ja-JP" sz="1600" b="1" dirty="0"/>
                        <a:t>Line 9</a:t>
                      </a:r>
                      <a:endParaRPr lang="ja-JP" altLang="en-US" sz="1600" b="1" dirty="0"/>
                    </a:p>
                  </a:txBody>
                  <a:tcPr/>
                </a:tc>
                <a:tc>
                  <a:txBody>
                    <a:bodyPr/>
                    <a:lstStyle/>
                    <a:p>
                      <a:pPr algn="r"/>
                      <a:r>
                        <a:rPr lang="en-US" altLang="ja-JP" sz="1600" b="1" dirty="0"/>
                        <a:t>1</a:t>
                      </a:r>
                      <a:endParaRPr lang="ja-JP" altLang="en-US" sz="1600" b="1" dirty="0"/>
                    </a:p>
                  </a:txBody>
                  <a:tcPr/>
                </a:tc>
                <a:extLst>
                  <a:ext uri="{0D108BD9-81ED-4DB2-BD59-A6C34878D82A}">
                    <a16:rowId xmlns:a16="http://schemas.microsoft.com/office/drawing/2014/main" val="1095848307"/>
                  </a:ext>
                </a:extLst>
              </a:tr>
            </a:tbl>
          </a:graphicData>
        </a:graphic>
      </p:graphicFrame>
      <p:sp>
        <p:nvSpPr>
          <p:cNvPr id="11" name="コンテンツ プレースホルダー 10">
            <a:extLst>
              <a:ext uri="{FF2B5EF4-FFF2-40B4-BE49-F238E27FC236}">
                <a16:creationId xmlns:a16="http://schemas.microsoft.com/office/drawing/2014/main" id="{F621CA12-BD2E-2133-9DF6-68FCCFE254C5}"/>
              </a:ext>
            </a:extLst>
          </p:cNvPr>
          <p:cNvSpPr>
            <a:spLocks noGrp="1"/>
          </p:cNvSpPr>
          <p:nvPr>
            <p:ph idx="1"/>
          </p:nvPr>
        </p:nvSpPr>
        <p:spPr>
          <a:xfrm>
            <a:off x="609600" y="1387170"/>
            <a:ext cx="10972800" cy="513533"/>
          </a:xfrm>
        </p:spPr>
        <p:txBody>
          <a:bodyPr/>
          <a:lstStyle/>
          <a:p>
            <a:endParaRPr lang="ja-JP" altLang="en-US"/>
          </a:p>
        </p:txBody>
      </p:sp>
      <p:sp>
        <p:nvSpPr>
          <p:cNvPr id="13" name="正方形/長方形 12">
            <a:extLst>
              <a:ext uri="{FF2B5EF4-FFF2-40B4-BE49-F238E27FC236}">
                <a16:creationId xmlns:a16="http://schemas.microsoft.com/office/drawing/2014/main" id="{749A4709-3026-9D70-03CE-49734581F415}"/>
              </a:ext>
            </a:extLst>
          </p:cNvPr>
          <p:cNvSpPr/>
          <p:nvPr/>
        </p:nvSpPr>
        <p:spPr>
          <a:xfrm>
            <a:off x="3622398" y="2777022"/>
            <a:ext cx="1111799" cy="3322971"/>
          </a:xfrm>
          <a:prstGeom prst="rect">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15" name="正方形/長方形 14">
            <a:extLst>
              <a:ext uri="{FF2B5EF4-FFF2-40B4-BE49-F238E27FC236}">
                <a16:creationId xmlns:a16="http://schemas.microsoft.com/office/drawing/2014/main" id="{00C37343-AA9C-ADAE-B6CA-1291F3327C30}"/>
              </a:ext>
            </a:extLst>
          </p:cNvPr>
          <p:cNvSpPr/>
          <p:nvPr/>
        </p:nvSpPr>
        <p:spPr>
          <a:xfrm>
            <a:off x="5509050" y="2157799"/>
            <a:ext cx="3370651" cy="407106"/>
          </a:xfrm>
          <a:prstGeom prst="rect">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16" name="矢印: 右 15">
            <a:extLst>
              <a:ext uri="{FF2B5EF4-FFF2-40B4-BE49-F238E27FC236}">
                <a16:creationId xmlns:a16="http://schemas.microsoft.com/office/drawing/2014/main" id="{E3572F8D-1551-1730-C62E-6CC476534D9A}"/>
              </a:ext>
            </a:extLst>
          </p:cNvPr>
          <p:cNvSpPr/>
          <p:nvPr/>
        </p:nvSpPr>
        <p:spPr>
          <a:xfrm>
            <a:off x="4955306" y="3599820"/>
            <a:ext cx="550363" cy="540834"/>
          </a:xfrm>
          <a:prstGeom prst="rightArrow">
            <a:avLst/>
          </a:prstGeom>
          <a:solidFill>
            <a:schemeClr val="tx2">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Tree>
    <p:extLst>
      <p:ext uri="{BB962C8B-B14F-4D97-AF65-F5344CB8AC3E}">
        <p14:creationId xmlns:p14="http://schemas.microsoft.com/office/powerpoint/2010/main" val="279020332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D7A5A2C-3479-42DA-92CC-A6C51700EBC2}"/>
              </a:ext>
            </a:extLst>
          </p:cNvPr>
          <p:cNvSpPr>
            <a:spLocks noGrp="1"/>
          </p:cNvSpPr>
          <p:nvPr>
            <p:ph type="title"/>
          </p:nvPr>
        </p:nvSpPr>
        <p:spPr/>
        <p:txBody>
          <a:bodyPr/>
          <a:lstStyle/>
          <a:p>
            <a:r>
              <a:rPr kumimoji="1" lang="en-US" altLang="ja-JP" dirty="0">
                <a:solidFill>
                  <a:schemeClr val="bg1"/>
                </a:solidFill>
              </a:rPr>
              <a:t>STEP1: </a:t>
            </a:r>
            <a:r>
              <a:rPr kumimoji="1" lang="ja-JP" altLang="en-US" dirty="0">
                <a:solidFill>
                  <a:schemeClr val="bg1"/>
                </a:solidFill>
              </a:rPr>
              <a:t>テストケースの実行時情報の収集</a:t>
            </a:r>
            <a:r>
              <a:rPr kumimoji="1" lang="en-US" altLang="ja-JP" dirty="0">
                <a:solidFill>
                  <a:schemeClr val="bg1"/>
                </a:solidFill>
              </a:rPr>
              <a:t>(2/2)</a:t>
            </a:r>
            <a:endParaRPr kumimoji="1" lang="ja-JP" altLang="en-US" dirty="0">
              <a:solidFill>
                <a:schemeClr val="bg1"/>
              </a:solidFill>
            </a:endParaRPr>
          </a:p>
        </p:txBody>
      </p:sp>
      <p:sp>
        <p:nvSpPr>
          <p:cNvPr id="3" name="コンテンツ プレースホルダー 2">
            <a:extLst>
              <a:ext uri="{FF2B5EF4-FFF2-40B4-BE49-F238E27FC236}">
                <a16:creationId xmlns:a16="http://schemas.microsoft.com/office/drawing/2014/main" id="{599E0EA5-8FDC-4237-88B9-A6B19F766C6B}"/>
              </a:ext>
            </a:extLst>
          </p:cNvPr>
          <p:cNvSpPr>
            <a:spLocks noGrp="1"/>
          </p:cNvSpPr>
          <p:nvPr>
            <p:ph idx="1"/>
          </p:nvPr>
        </p:nvSpPr>
        <p:spPr>
          <a:xfrm>
            <a:off x="609600" y="1600201"/>
            <a:ext cx="10972800" cy="1396751"/>
          </a:xfrm>
        </p:spPr>
        <p:txBody>
          <a:bodyPr/>
          <a:lstStyle/>
          <a:p>
            <a:r>
              <a:rPr kumimoji="1" lang="ja-JP" altLang="en-US" dirty="0"/>
              <a:t>実行時情報を</a:t>
            </a:r>
            <a:r>
              <a:rPr kumimoji="1" lang="en-US" altLang="ja-JP" dirty="0"/>
              <a:t>2</a:t>
            </a:r>
            <a:r>
              <a:rPr kumimoji="1" lang="ja-JP" altLang="en-US" dirty="0"/>
              <a:t>種類のベクトルに変換する</a:t>
            </a:r>
          </a:p>
        </p:txBody>
      </p:sp>
      <p:graphicFrame>
        <p:nvGraphicFramePr>
          <p:cNvPr id="7" name="表 6">
            <a:extLst>
              <a:ext uri="{FF2B5EF4-FFF2-40B4-BE49-F238E27FC236}">
                <a16:creationId xmlns:a16="http://schemas.microsoft.com/office/drawing/2014/main" id="{D08215FC-196A-3506-692E-31DD10BAF706}"/>
              </a:ext>
            </a:extLst>
          </p:cNvPr>
          <p:cNvGraphicFramePr>
            <a:graphicFrameLocks noGrp="1"/>
          </p:cNvGraphicFramePr>
          <p:nvPr>
            <p:extLst>
              <p:ext uri="{D42A27DB-BD31-4B8C-83A1-F6EECF244321}">
                <p14:modId xmlns:p14="http://schemas.microsoft.com/office/powerpoint/2010/main" val="3294947076"/>
              </p:ext>
            </p:extLst>
          </p:nvPr>
        </p:nvGraphicFramePr>
        <p:xfrm>
          <a:off x="6940047" y="2983258"/>
          <a:ext cx="3747088" cy="1097280"/>
        </p:xfrm>
        <a:graphic>
          <a:graphicData uri="http://schemas.openxmlformats.org/drawingml/2006/table">
            <a:tbl>
              <a:tblPr firstRow="1" bandRow="1">
                <a:tableStyleId>{7DF18680-E054-41AD-8BC1-D1AEF772440D}</a:tableStyleId>
              </a:tblPr>
              <a:tblGrid>
                <a:gridCol w="1165543">
                  <a:extLst>
                    <a:ext uri="{9D8B030D-6E8A-4147-A177-3AD203B41FA5}">
                      <a16:colId xmlns:a16="http://schemas.microsoft.com/office/drawing/2014/main" val="1639714014"/>
                    </a:ext>
                  </a:extLst>
                </a:gridCol>
                <a:gridCol w="2581545">
                  <a:extLst>
                    <a:ext uri="{9D8B030D-6E8A-4147-A177-3AD203B41FA5}">
                      <a16:colId xmlns:a16="http://schemas.microsoft.com/office/drawing/2014/main" val="2064745493"/>
                    </a:ext>
                  </a:extLst>
                </a:gridCol>
              </a:tblGrid>
              <a:tr h="349125">
                <a:tc>
                  <a:txBody>
                    <a:bodyPr/>
                    <a:lstStyle/>
                    <a:p>
                      <a:pPr algn="ctr"/>
                      <a:r>
                        <a:rPr kumimoji="1" lang="ja-JP" altLang="en-US" sz="1800" b="1" dirty="0">
                          <a:solidFill>
                            <a:schemeClr val="tx1"/>
                          </a:solidFill>
                        </a:rPr>
                        <a:t>テスト</a:t>
                      </a:r>
                      <a:r>
                        <a:rPr kumimoji="1" lang="en-US" altLang="ja-JP" sz="1800" b="1" dirty="0">
                          <a:solidFill>
                            <a:schemeClr val="tx1"/>
                          </a:solidFill>
                        </a:rPr>
                        <a:t>ID</a:t>
                      </a:r>
                      <a:endParaRPr kumimoji="1" lang="ja-JP" altLang="en-US" sz="1800" b="1" dirty="0">
                        <a:solidFill>
                          <a:schemeClr val="tx1"/>
                        </a:solidFill>
                        <a:latin typeface="ＭＳ Ｐゴシック" panose="020B0600070205080204" pitchFamily="50" charset="-128"/>
                        <a:ea typeface="ＭＳ Ｐゴシック" panose="020B0600070205080204" pitchFamily="50" charset="-128"/>
                      </a:endParaRPr>
                    </a:p>
                  </a:txBody>
                  <a:tcPr/>
                </a:tc>
                <a:tc>
                  <a:txBody>
                    <a:bodyPr/>
                    <a:lstStyle/>
                    <a:p>
                      <a:pPr algn="ctr"/>
                      <a:r>
                        <a:rPr kumimoji="1" lang="ja-JP" altLang="en-US" sz="1800" b="1" dirty="0">
                          <a:solidFill>
                            <a:schemeClr val="tx1"/>
                          </a:solidFill>
                        </a:rPr>
                        <a:t>ベクトル</a:t>
                      </a:r>
                      <a:r>
                        <a:rPr kumimoji="1" lang="en-US" altLang="ja-JP" sz="1800" b="1" dirty="0">
                          <a:solidFill>
                            <a:schemeClr val="tx1"/>
                          </a:solidFill>
                        </a:rPr>
                        <a:t> (</a:t>
                      </a:r>
                      <a:r>
                        <a:rPr kumimoji="1" lang="ja-JP" altLang="en-US" sz="1800" b="1" dirty="0">
                          <a:solidFill>
                            <a:schemeClr val="tx1"/>
                          </a:solidFill>
                        </a:rPr>
                        <a:t>回数情報有</a:t>
                      </a:r>
                      <a:r>
                        <a:rPr kumimoji="1" lang="en-US" altLang="ja-JP" sz="1800" b="1" dirty="0">
                          <a:solidFill>
                            <a:schemeClr val="tx1"/>
                          </a:solidFill>
                        </a:rPr>
                        <a:t>)</a:t>
                      </a:r>
                      <a:endParaRPr kumimoji="1" lang="ja-JP" altLang="en-US" sz="1800" b="1" dirty="0">
                        <a:solidFill>
                          <a:schemeClr val="tx1"/>
                        </a:solidFill>
                        <a:latin typeface="ＭＳ Ｐゴシック" panose="020B0600070205080204" pitchFamily="50" charset="-128"/>
                        <a:ea typeface="ＭＳ Ｐゴシック" panose="020B0600070205080204" pitchFamily="50" charset="-128"/>
                      </a:endParaRPr>
                    </a:p>
                  </a:txBody>
                  <a:tcPr/>
                </a:tc>
                <a:extLst>
                  <a:ext uri="{0D108BD9-81ED-4DB2-BD59-A6C34878D82A}">
                    <a16:rowId xmlns:a16="http://schemas.microsoft.com/office/drawing/2014/main" val="807600968"/>
                  </a:ext>
                </a:extLst>
              </a:tr>
              <a:tr h="365760">
                <a:tc>
                  <a:txBody>
                    <a:bodyPr/>
                    <a:lstStyle/>
                    <a:p>
                      <a:pPr algn="r"/>
                      <a:r>
                        <a:rPr kumimoji="1" lang="en-US" altLang="ja-JP" sz="1800" b="1" dirty="0">
                          <a:solidFill>
                            <a:schemeClr val="tx1"/>
                          </a:solidFill>
                        </a:rPr>
                        <a:t>1</a:t>
                      </a:r>
                    </a:p>
                  </a:txBody>
                  <a:tcPr/>
                </a:tc>
                <a:tc>
                  <a:txBody>
                    <a:bodyPr/>
                    <a:lstStyle/>
                    <a:p>
                      <a:pPr algn="ctr"/>
                      <a:r>
                        <a:rPr kumimoji="1" lang="en-US" altLang="ja-JP" sz="1800" b="1" dirty="0">
                          <a:solidFill>
                            <a:schemeClr val="tx1"/>
                          </a:solidFill>
                        </a:rPr>
                        <a:t>[1,1,1,4,3,3,3,0,1,1]</a:t>
                      </a:r>
                      <a:endParaRPr kumimoji="1" lang="ja-JP" altLang="en-US" sz="1800" b="1" dirty="0">
                        <a:solidFill>
                          <a:schemeClr val="tx1"/>
                        </a:solidFill>
                      </a:endParaRPr>
                    </a:p>
                  </a:txBody>
                  <a:tcPr/>
                </a:tc>
                <a:extLst>
                  <a:ext uri="{0D108BD9-81ED-4DB2-BD59-A6C34878D82A}">
                    <a16:rowId xmlns:a16="http://schemas.microsoft.com/office/drawing/2014/main" val="992529097"/>
                  </a:ext>
                </a:extLst>
              </a:tr>
              <a:tr h="365760">
                <a:tc>
                  <a:txBody>
                    <a:bodyPr/>
                    <a:lstStyle/>
                    <a:p>
                      <a:pPr algn="r"/>
                      <a:r>
                        <a:rPr kumimoji="1" lang="en-US" altLang="ja-JP" sz="1800" b="1" dirty="0">
                          <a:solidFill>
                            <a:schemeClr val="tx1"/>
                          </a:solidFill>
                        </a:rPr>
                        <a:t>…</a:t>
                      </a:r>
                    </a:p>
                  </a:txBody>
                  <a:tcPr/>
                </a:tc>
                <a:tc>
                  <a:txBody>
                    <a:bodyPr/>
                    <a:lstStyle/>
                    <a:p>
                      <a:pPr algn="ctr"/>
                      <a:r>
                        <a:rPr kumimoji="1" lang="en-US" altLang="ja-JP" sz="1800" b="1" dirty="0">
                          <a:solidFill>
                            <a:schemeClr val="tx1"/>
                          </a:solidFill>
                        </a:rPr>
                        <a:t>…</a:t>
                      </a:r>
                      <a:endParaRPr kumimoji="1" lang="ja-JP" altLang="en-US" sz="1800" b="1" dirty="0">
                        <a:solidFill>
                          <a:schemeClr val="tx1"/>
                        </a:solidFill>
                      </a:endParaRPr>
                    </a:p>
                  </a:txBody>
                  <a:tcPr/>
                </a:tc>
                <a:extLst>
                  <a:ext uri="{0D108BD9-81ED-4DB2-BD59-A6C34878D82A}">
                    <a16:rowId xmlns:a16="http://schemas.microsoft.com/office/drawing/2014/main" val="966362693"/>
                  </a:ext>
                </a:extLst>
              </a:tr>
            </a:tbl>
          </a:graphicData>
        </a:graphic>
      </p:graphicFrame>
      <p:sp>
        <p:nvSpPr>
          <p:cNvPr id="11" name="矢印: 右 10">
            <a:extLst>
              <a:ext uri="{FF2B5EF4-FFF2-40B4-BE49-F238E27FC236}">
                <a16:creationId xmlns:a16="http://schemas.microsoft.com/office/drawing/2014/main" id="{5BD7A010-B209-81BA-2982-C972CD8ECB05}"/>
              </a:ext>
            </a:extLst>
          </p:cNvPr>
          <p:cNvSpPr/>
          <p:nvPr/>
        </p:nvSpPr>
        <p:spPr>
          <a:xfrm>
            <a:off x="6280937" y="3250433"/>
            <a:ext cx="550363" cy="540834"/>
          </a:xfrm>
          <a:prstGeom prst="rightArrow">
            <a:avLst/>
          </a:prstGeom>
          <a:solidFill>
            <a:schemeClr val="tx2">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graphicFrame>
        <p:nvGraphicFramePr>
          <p:cNvPr id="4" name="表 3">
            <a:extLst>
              <a:ext uri="{FF2B5EF4-FFF2-40B4-BE49-F238E27FC236}">
                <a16:creationId xmlns:a16="http://schemas.microsoft.com/office/drawing/2014/main" id="{8A7BB303-7E13-C8D8-D0CE-677360F57207}"/>
              </a:ext>
            </a:extLst>
          </p:cNvPr>
          <p:cNvGraphicFramePr>
            <a:graphicFrameLocks noGrp="1"/>
          </p:cNvGraphicFramePr>
          <p:nvPr>
            <p:extLst>
              <p:ext uri="{D42A27DB-BD31-4B8C-83A1-F6EECF244321}">
                <p14:modId xmlns:p14="http://schemas.microsoft.com/office/powerpoint/2010/main" val="61210871"/>
              </p:ext>
            </p:extLst>
          </p:nvPr>
        </p:nvGraphicFramePr>
        <p:xfrm>
          <a:off x="983432" y="2204757"/>
          <a:ext cx="4392488" cy="4053840"/>
        </p:xfrm>
        <a:graphic>
          <a:graphicData uri="http://schemas.openxmlformats.org/drawingml/2006/table">
            <a:tbl>
              <a:tblPr firstRow="1" bandRow="1">
                <a:tableStyleId>{7DF18680-E054-41AD-8BC1-D1AEF772440D}</a:tableStyleId>
              </a:tblPr>
              <a:tblGrid>
                <a:gridCol w="2016224">
                  <a:extLst>
                    <a:ext uri="{9D8B030D-6E8A-4147-A177-3AD203B41FA5}">
                      <a16:colId xmlns:a16="http://schemas.microsoft.com/office/drawing/2014/main" val="1639714014"/>
                    </a:ext>
                  </a:extLst>
                </a:gridCol>
                <a:gridCol w="1152128">
                  <a:extLst>
                    <a:ext uri="{9D8B030D-6E8A-4147-A177-3AD203B41FA5}">
                      <a16:colId xmlns:a16="http://schemas.microsoft.com/office/drawing/2014/main" val="3655166004"/>
                    </a:ext>
                  </a:extLst>
                </a:gridCol>
                <a:gridCol w="1224136">
                  <a:extLst>
                    <a:ext uri="{9D8B030D-6E8A-4147-A177-3AD203B41FA5}">
                      <a16:colId xmlns:a16="http://schemas.microsoft.com/office/drawing/2014/main" val="2064745493"/>
                    </a:ext>
                  </a:extLst>
                </a:gridCol>
              </a:tblGrid>
              <a:tr h="238335">
                <a:tc>
                  <a:txBody>
                    <a:bodyPr/>
                    <a:lstStyle/>
                    <a:p>
                      <a:pPr algn="ctr"/>
                      <a:r>
                        <a:rPr kumimoji="1" lang="en-US" altLang="ja-JP" sz="2000" b="1" dirty="0">
                          <a:solidFill>
                            <a:schemeClr val="tx1"/>
                          </a:solidFill>
                        </a:rPr>
                        <a:t>Event Name</a:t>
                      </a:r>
                      <a:endParaRPr kumimoji="1" lang="ja-JP" altLang="en-US" sz="2000" b="1" dirty="0">
                        <a:solidFill>
                          <a:schemeClr val="tx1"/>
                        </a:solidFill>
                        <a:latin typeface="ＭＳ Ｐゴシック" panose="020B0600070205080204" pitchFamily="50" charset="-128"/>
                        <a:ea typeface="ＭＳ Ｐゴシック" panose="020B0600070205080204" pitchFamily="50" charset="-128"/>
                      </a:endParaRPr>
                    </a:p>
                  </a:txBody>
                  <a:tcPr anchor="ctr"/>
                </a:tc>
                <a:tc>
                  <a:txBody>
                    <a:bodyPr/>
                    <a:lstStyle/>
                    <a:p>
                      <a:pPr algn="ctr"/>
                      <a:r>
                        <a:rPr kumimoji="1" lang="en-US" altLang="ja-JP" sz="2000" b="1" dirty="0">
                          <a:solidFill>
                            <a:schemeClr val="tx1"/>
                          </a:solidFill>
                        </a:rPr>
                        <a:t>Location</a:t>
                      </a:r>
                      <a:endParaRPr kumimoji="1" lang="ja-JP" altLang="en-US" sz="2000" b="1" dirty="0">
                        <a:solidFill>
                          <a:schemeClr val="tx1"/>
                        </a:solidFill>
                        <a:latin typeface="ＭＳ Ｐゴシック" panose="020B0600070205080204" pitchFamily="50" charset="-128"/>
                        <a:ea typeface="ＭＳ Ｐゴシック" panose="020B0600070205080204" pitchFamily="50" charset="-128"/>
                      </a:endParaRPr>
                    </a:p>
                  </a:txBody>
                  <a:tcPr anchor="ctr"/>
                </a:tc>
                <a:tc>
                  <a:txBody>
                    <a:bodyPr/>
                    <a:lstStyle/>
                    <a:p>
                      <a:pPr algn="ctr"/>
                      <a:r>
                        <a:rPr kumimoji="1" lang="en-US" altLang="ja-JP" sz="2000" b="1" dirty="0">
                          <a:solidFill>
                            <a:schemeClr val="tx1"/>
                          </a:solidFill>
                        </a:rPr>
                        <a:t>Execution Count</a:t>
                      </a:r>
                      <a:endParaRPr kumimoji="1" lang="ja-JP" altLang="en-US" sz="2000" b="1" dirty="0">
                        <a:solidFill>
                          <a:schemeClr val="tx1"/>
                        </a:solidFill>
                        <a:latin typeface="ＭＳ Ｐゴシック" panose="020B0600070205080204" pitchFamily="50" charset="-128"/>
                        <a:ea typeface="ＭＳ Ｐゴシック" panose="020B0600070205080204" pitchFamily="50" charset="-128"/>
                      </a:endParaRPr>
                    </a:p>
                  </a:txBody>
                  <a:tcPr/>
                </a:tc>
                <a:extLst>
                  <a:ext uri="{0D108BD9-81ED-4DB2-BD59-A6C34878D82A}">
                    <a16:rowId xmlns:a16="http://schemas.microsoft.com/office/drawing/2014/main" val="807600968"/>
                  </a:ext>
                </a:extLst>
              </a:tr>
              <a:tr h="238335">
                <a:tc>
                  <a:txBody>
                    <a:bodyPr/>
                    <a:lstStyle/>
                    <a:p>
                      <a:pPr algn="r"/>
                      <a:r>
                        <a:rPr kumimoji="1" lang="en-US" altLang="ja-JP" sz="1600" b="0" dirty="0"/>
                        <a:t>Method Entry</a:t>
                      </a:r>
                    </a:p>
                  </a:txBody>
                  <a:tcPr/>
                </a:tc>
                <a:tc>
                  <a:txBody>
                    <a:bodyPr/>
                    <a:lstStyle/>
                    <a:p>
                      <a:pPr algn="ctr"/>
                      <a:r>
                        <a:rPr kumimoji="1" lang="en-US" altLang="ja-JP" sz="1600" b="0" dirty="0"/>
                        <a:t>Line</a:t>
                      </a:r>
                      <a:r>
                        <a:rPr kumimoji="1" lang="en-US" altLang="ja-JP" sz="1600" b="0" baseline="0" dirty="0"/>
                        <a:t> </a:t>
                      </a:r>
                      <a:r>
                        <a:rPr kumimoji="1" lang="en-US" altLang="ja-JP" sz="1600" b="0" dirty="0"/>
                        <a:t>1</a:t>
                      </a:r>
                      <a:endParaRPr kumimoji="1" lang="ja-JP" altLang="en-US" sz="1600" b="0" dirty="0"/>
                    </a:p>
                  </a:txBody>
                  <a:tcPr/>
                </a:tc>
                <a:tc>
                  <a:txBody>
                    <a:bodyPr/>
                    <a:lstStyle/>
                    <a:p>
                      <a:pPr algn="r"/>
                      <a:r>
                        <a:rPr kumimoji="1" lang="en-US" altLang="ja-JP" sz="1600" b="0" dirty="0"/>
                        <a:t>1</a:t>
                      </a:r>
                      <a:endParaRPr kumimoji="1" lang="ja-JP" altLang="en-US" sz="1600" b="0" dirty="0"/>
                    </a:p>
                  </a:txBody>
                  <a:tcPr/>
                </a:tc>
                <a:extLst>
                  <a:ext uri="{0D108BD9-81ED-4DB2-BD59-A6C34878D82A}">
                    <a16:rowId xmlns:a16="http://schemas.microsoft.com/office/drawing/2014/main" val="992529097"/>
                  </a:ext>
                </a:extLst>
              </a:tr>
              <a:tr h="238335">
                <a:tc>
                  <a:txBody>
                    <a:bodyPr/>
                    <a:lstStyle/>
                    <a:p>
                      <a:pPr algn="r"/>
                      <a:r>
                        <a:rPr kumimoji="1" lang="en-US" altLang="ja-JP" sz="1600" b="0" dirty="0"/>
                        <a:t>Method Parameter</a:t>
                      </a:r>
                    </a:p>
                  </a:txBody>
                  <a:tcPr/>
                </a:tc>
                <a:tc>
                  <a:txBody>
                    <a:bodyPr/>
                    <a:lstStyle/>
                    <a:p>
                      <a:pPr algn="ctr"/>
                      <a:r>
                        <a:rPr kumimoji="1" lang="en-US" altLang="ja-JP" sz="1600" b="0" dirty="0"/>
                        <a:t>Line</a:t>
                      </a:r>
                      <a:r>
                        <a:rPr kumimoji="1" lang="en-US" altLang="ja-JP" sz="1600" b="0" baseline="0" dirty="0"/>
                        <a:t> 1</a:t>
                      </a:r>
                      <a:endParaRPr kumimoji="1" lang="ja-JP" altLang="en-US" sz="1600" b="0" dirty="0"/>
                    </a:p>
                  </a:txBody>
                  <a:tcPr/>
                </a:tc>
                <a:tc>
                  <a:txBody>
                    <a:bodyPr/>
                    <a:lstStyle/>
                    <a:p>
                      <a:pPr algn="r"/>
                      <a:r>
                        <a:rPr kumimoji="1" lang="en-US" altLang="ja-JP" sz="1600" b="0" dirty="0"/>
                        <a:t>1</a:t>
                      </a:r>
                      <a:endParaRPr kumimoji="1" lang="ja-JP" altLang="en-US" sz="1600" b="0" dirty="0"/>
                    </a:p>
                  </a:txBody>
                  <a:tcPr/>
                </a:tc>
                <a:extLst>
                  <a:ext uri="{0D108BD9-81ED-4DB2-BD59-A6C34878D82A}">
                    <a16:rowId xmlns:a16="http://schemas.microsoft.com/office/drawing/2014/main" val="1180609327"/>
                  </a:ext>
                </a:extLst>
              </a:tr>
              <a:tr h="238335">
                <a:tc>
                  <a:txBody>
                    <a:bodyPr/>
                    <a:lstStyle/>
                    <a:p>
                      <a:pPr marL="0" marR="0" indent="0" algn="r" defTabSz="1373429" rtl="0" eaLnBrk="1" fontAlgn="auto" latinLnBrk="0" hangingPunct="1">
                        <a:lnSpc>
                          <a:spcPct val="100000"/>
                        </a:lnSpc>
                        <a:spcBef>
                          <a:spcPts val="0"/>
                        </a:spcBef>
                        <a:spcAft>
                          <a:spcPts val="0"/>
                        </a:spcAft>
                        <a:buClrTx/>
                        <a:buSzTx/>
                        <a:buFontTx/>
                        <a:buNone/>
                        <a:tabLst/>
                        <a:defRPr/>
                      </a:pPr>
                      <a:r>
                        <a:rPr kumimoji="1" lang="en-US" altLang="ja-JP" sz="1600" b="0" dirty="0"/>
                        <a:t>Local Variable Load</a:t>
                      </a:r>
                    </a:p>
                  </a:txBody>
                  <a:tcPr/>
                </a:tc>
                <a:tc>
                  <a:txBody>
                    <a:bodyPr/>
                    <a:lstStyle/>
                    <a:p>
                      <a:pPr algn="ctr"/>
                      <a:r>
                        <a:rPr lang="en-US" altLang="ja-JP" sz="1600" b="0" dirty="0"/>
                        <a:t>Line</a:t>
                      </a:r>
                      <a:r>
                        <a:rPr lang="en-US" altLang="ja-JP" sz="1600" b="0" baseline="0" dirty="0"/>
                        <a:t> 2</a:t>
                      </a:r>
                      <a:endParaRPr lang="ja-JP" altLang="en-US" sz="1600" b="0" dirty="0"/>
                    </a:p>
                  </a:txBody>
                  <a:tcPr/>
                </a:tc>
                <a:tc>
                  <a:txBody>
                    <a:bodyPr/>
                    <a:lstStyle/>
                    <a:p>
                      <a:pPr algn="r"/>
                      <a:r>
                        <a:rPr lang="en-US" altLang="ja-JP" sz="1600" b="0" dirty="0"/>
                        <a:t>1</a:t>
                      </a:r>
                      <a:endParaRPr lang="ja-JP" altLang="en-US" sz="1600" b="0" dirty="0"/>
                    </a:p>
                  </a:txBody>
                  <a:tcPr/>
                </a:tc>
                <a:extLst>
                  <a:ext uri="{0D108BD9-81ED-4DB2-BD59-A6C34878D82A}">
                    <a16:rowId xmlns:a16="http://schemas.microsoft.com/office/drawing/2014/main" val="3198013130"/>
                  </a:ext>
                </a:extLst>
              </a:tr>
              <a:tr h="238335">
                <a:tc>
                  <a:txBody>
                    <a:bodyPr/>
                    <a:lstStyle/>
                    <a:p>
                      <a:pPr marL="0" marR="0" indent="0" algn="r" defTabSz="1373429" rtl="0" eaLnBrk="1" fontAlgn="auto" latinLnBrk="0" hangingPunct="1">
                        <a:lnSpc>
                          <a:spcPct val="100000"/>
                        </a:lnSpc>
                        <a:spcBef>
                          <a:spcPts val="0"/>
                        </a:spcBef>
                        <a:spcAft>
                          <a:spcPts val="0"/>
                        </a:spcAft>
                        <a:buClrTx/>
                        <a:buSzTx/>
                        <a:buFontTx/>
                        <a:buNone/>
                        <a:tabLst/>
                        <a:defRPr/>
                      </a:pPr>
                      <a:r>
                        <a:rPr kumimoji="1" lang="en-US" altLang="ja-JP" sz="1600" b="0" dirty="0"/>
                        <a:t>Local Variable Load</a:t>
                      </a:r>
                    </a:p>
                  </a:txBody>
                  <a:tcPr/>
                </a:tc>
                <a:tc>
                  <a:txBody>
                    <a:bodyPr/>
                    <a:lstStyle/>
                    <a:p>
                      <a:pPr algn="ctr"/>
                      <a:r>
                        <a:rPr lang="en-US" altLang="ja-JP" sz="1600" b="0" dirty="0"/>
                        <a:t>Line</a:t>
                      </a:r>
                      <a:r>
                        <a:rPr lang="en-US" altLang="ja-JP" sz="1600" b="0" baseline="0" dirty="0"/>
                        <a:t> 3</a:t>
                      </a:r>
                      <a:endParaRPr lang="ja-JP" altLang="en-US" sz="1600" b="0" dirty="0"/>
                    </a:p>
                  </a:txBody>
                  <a:tcPr/>
                </a:tc>
                <a:tc>
                  <a:txBody>
                    <a:bodyPr/>
                    <a:lstStyle/>
                    <a:p>
                      <a:pPr algn="r"/>
                      <a:r>
                        <a:rPr lang="en-US" altLang="ja-JP" sz="1600" b="0" dirty="0"/>
                        <a:t>4</a:t>
                      </a:r>
                      <a:endParaRPr lang="ja-JP" altLang="en-US" sz="1600" b="0" dirty="0"/>
                    </a:p>
                  </a:txBody>
                  <a:tcPr/>
                </a:tc>
                <a:extLst>
                  <a:ext uri="{0D108BD9-81ED-4DB2-BD59-A6C34878D82A}">
                    <a16:rowId xmlns:a16="http://schemas.microsoft.com/office/drawing/2014/main" val="855288610"/>
                  </a:ext>
                </a:extLst>
              </a:tr>
              <a:tr h="238335">
                <a:tc>
                  <a:txBody>
                    <a:bodyPr/>
                    <a:lstStyle/>
                    <a:p>
                      <a:pPr algn="r"/>
                      <a:r>
                        <a:rPr kumimoji="1" lang="en-US" altLang="ja-JP" sz="1600" b="0" dirty="0"/>
                        <a:t>Local Variable Load</a:t>
                      </a:r>
                      <a:endParaRPr kumimoji="1" lang="ja-JP" altLang="en-US" sz="1600" b="0" dirty="0"/>
                    </a:p>
                  </a:txBody>
                  <a:tcPr/>
                </a:tc>
                <a:tc>
                  <a:txBody>
                    <a:bodyPr/>
                    <a:lstStyle/>
                    <a:p>
                      <a:pPr algn="ctr"/>
                      <a:r>
                        <a:rPr lang="en-US" altLang="ja-JP" sz="1600" b="0" dirty="0"/>
                        <a:t>Line 4</a:t>
                      </a:r>
                      <a:endParaRPr lang="ja-JP" altLang="en-US" sz="1600" b="0" dirty="0"/>
                    </a:p>
                  </a:txBody>
                  <a:tcPr/>
                </a:tc>
                <a:tc>
                  <a:txBody>
                    <a:bodyPr/>
                    <a:lstStyle/>
                    <a:p>
                      <a:pPr algn="r"/>
                      <a:r>
                        <a:rPr lang="en-US" altLang="ja-JP" sz="1600" b="0" dirty="0"/>
                        <a:t>3</a:t>
                      </a:r>
                      <a:endParaRPr lang="ja-JP" altLang="en-US" sz="1600" b="0" dirty="0"/>
                    </a:p>
                  </a:txBody>
                  <a:tcPr/>
                </a:tc>
                <a:extLst>
                  <a:ext uri="{0D108BD9-81ED-4DB2-BD59-A6C34878D82A}">
                    <a16:rowId xmlns:a16="http://schemas.microsoft.com/office/drawing/2014/main" val="924113649"/>
                  </a:ext>
                </a:extLst>
              </a:tr>
              <a:tr h="238335">
                <a:tc>
                  <a:txBody>
                    <a:bodyPr/>
                    <a:lstStyle/>
                    <a:p>
                      <a:pPr algn="r"/>
                      <a:r>
                        <a:rPr kumimoji="1" lang="en-US" altLang="ja-JP" sz="1600" b="0" dirty="0"/>
                        <a:t>Method Call</a:t>
                      </a:r>
                    </a:p>
                  </a:txBody>
                  <a:tcPr/>
                </a:tc>
                <a:tc>
                  <a:txBody>
                    <a:bodyPr/>
                    <a:lstStyle/>
                    <a:p>
                      <a:pPr algn="ctr"/>
                      <a:r>
                        <a:rPr lang="en-US" altLang="ja-JP" sz="1600" b="0" dirty="0"/>
                        <a:t>Line 4</a:t>
                      </a:r>
                      <a:endParaRPr lang="ja-JP" altLang="en-US" sz="1600" b="0" dirty="0"/>
                    </a:p>
                  </a:txBody>
                  <a:tcPr/>
                </a:tc>
                <a:tc>
                  <a:txBody>
                    <a:bodyPr/>
                    <a:lstStyle/>
                    <a:p>
                      <a:pPr algn="r"/>
                      <a:r>
                        <a:rPr lang="en-US" altLang="ja-JP" sz="1600" b="0" dirty="0"/>
                        <a:t>3</a:t>
                      </a:r>
                      <a:endParaRPr lang="ja-JP" altLang="en-US" sz="1600" b="0" dirty="0"/>
                    </a:p>
                  </a:txBody>
                  <a:tcPr/>
                </a:tc>
                <a:extLst>
                  <a:ext uri="{0D108BD9-81ED-4DB2-BD59-A6C34878D82A}">
                    <a16:rowId xmlns:a16="http://schemas.microsoft.com/office/drawing/2014/main" val="1910265111"/>
                  </a:ext>
                </a:extLst>
              </a:tr>
              <a:tr h="238335">
                <a:tc>
                  <a:txBody>
                    <a:bodyPr/>
                    <a:lstStyle/>
                    <a:p>
                      <a:pPr algn="r"/>
                      <a:r>
                        <a:rPr kumimoji="1" lang="en-US" altLang="ja-JP" sz="1600" b="0" dirty="0"/>
                        <a:t>Local Variable Store</a:t>
                      </a:r>
                      <a:endParaRPr kumimoji="1" lang="ja-JP" altLang="en-US" sz="1600" b="0" dirty="0"/>
                    </a:p>
                  </a:txBody>
                  <a:tcPr/>
                </a:tc>
                <a:tc>
                  <a:txBody>
                    <a:bodyPr/>
                    <a:lstStyle/>
                    <a:p>
                      <a:pPr algn="ctr"/>
                      <a:r>
                        <a:rPr lang="en-US" altLang="ja-JP" sz="1600" b="0" dirty="0"/>
                        <a:t>Line 4</a:t>
                      </a:r>
                      <a:endParaRPr lang="ja-JP" altLang="en-US" sz="1600" b="0" dirty="0"/>
                    </a:p>
                  </a:txBody>
                  <a:tcPr/>
                </a:tc>
                <a:tc>
                  <a:txBody>
                    <a:bodyPr/>
                    <a:lstStyle/>
                    <a:p>
                      <a:pPr algn="r"/>
                      <a:r>
                        <a:rPr lang="en-US" altLang="ja-JP" sz="1600" b="0" dirty="0"/>
                        <a:t>3</a:t>
                      </a:r>
                      <a:endParaRPr lang="ja-JP" altLang="en-US" sz="1600" b="0" dirty="0"/>
                    </a:p>
                  </a:txBody>
                  <a:tcPr/>
                </a:tc>
                <a:extLst>
                  <a:ext uri="{0D108BD9-81ED-4DB2-BD59-A6C34878D82A}">
                    <a16:rowId xmlns:a16="http://schemas.microsoft.com/office/drawing/2014/main" val="4242693789"/>
                  </a:ext>
                </a:extLst>
              </a:tr>
              <a:tr h="238335">
                <a:tc>
                  <a:txBody>
                    <a:bodyPr/>
                    <a:lstStyle/>
                    <a:p>
                      <a:pPr algn="r"/>
                      <a:r>
                        <a:rPr kumimoji="1" lang="en-US" altLang="ja-JP" sz="1600" b="0" dirty="0"/>
                        <a:t>Local Variable Store</a:t>
                      </a:r>
                      <a:endParaRPr kumimoji="1" lang="ja-JP" altLang="en-US" sz="1600" b="0" dirty="0"/>
                    </a:p>
                  </a:txBody>
                  <a:tcPr/>
                </a:tc>
                <a:tc>
                  <a:txBody>
                    <a:bodyPr/>
                    <a:lstStyle/>
                    <a:p>
                      <a:pPr algn="ctr"/>
                      <a:r>
                        <a:rPr lang="en-US" altLang="ja-JP" sz="1600" b="0" dirty="0"/>
                        <a:t>Line 6</a:t>
                      </a:r>
                      <a:endParaRPr lang="ja-JP" altLang="en-US" sz="1600" b="0" dirty="0"/>
                    </a:p>
                  </a:txBody>
                  <a:tcPr/>
                </a:tc>
                <a:tc>
                  <a:txBody>
                    <a:bodyPr/>
                    <a:lstStyle/>
                    <a:p>
                      <a:pPr algn="r"/>
                      <a:r>
                        <a:rPr lang="en-US" altLang="ja-JP" sz="1600" b="0" dirty="0"/>
                        <a:t>0</a:t>
                      </a:r>
                      <a:endParaRPr lang="ja-JP" altLang="en-US" sz="1600" b="0" dirty="0"/>
                    </a:p>
                  </a:txBody>
                  <a:tcPr/>
                </a:tc>
                <a:extLst>
                  <a:ext uri="{0D108BD9-81ED-4DB2-BD59-A6C34878D82A}">
                    <a16:rowId xmlns:a16="http://schemas.microsoft.com/office/drawing/2014/main" val="824093675"/>
                  </a:ext>
                </a:extLst>
              </a:tr>
              <a:tr h="238335">
                <a:tc>
                  <a:txBody>
                    <a:bodyPr/>
                    <a:lstStyle/>
                    <a:p>
                      <a:pPr algn="r"/>
                      <a:r>
                        <a:rPr kumimoji="1" lang="en-US" altLang="ja-JP" sz="1600" b="0" dirty="0"/>
                        <a:t>Local</a:t>
                      </a:r>
                      <a:r>
                        <a:rPr kumimoji="1" lang="en-US" altLang="ja-JP" sz="1600" b="0" baseline="0" dirty="0"/>
                        <a:t> Variable Load</a:t>
                      </a:r>
                      <a:endParaRPr kumimoji="1" lang="ja-JP" altLang="en-US" sz="1600" b="0" dirty="0"/>
                    </a:p>
                  </a:txBody>
                  <a:tcPr/>
                </a:tc>
                <a:tc>
                  <a:txBody>
                    <a:bodyPr/>
                    <a:lstStyle/>
                    <a:p>
                      <a:pPr algn="ctr"/>
                      <a:r>
                        <a:rPr lang="en-US" altLang="ja-JP" sz="1600" b="0" dirty="0"/>
                        <a:t>Line</a:t>
                      </a:r>
                      <a:r>
                        <a:rPr lang="en-US" altLang="ja-JP" sz="1600" b="0" baseline="0" dirty="0"/>
                        <a:t> 8</a:t>
                      </a:r>
                      <a:endParaRPr lang="ja-JP" altLang="en-US" sz="1600" b="0" dirty="0"/>
                    </a:p>
                  </a:txBody>
                  <a:tcPr/>
                </a:tc>
                <a:tc>
                  <a:txBody>
                    <a:bodyPr/>
                    <a:lstStyle/>
                    <a:p>
                      <a:pPr algn="r"/>
                      <a:r>
                        <a:rPr lang="en-US" altLang="ja-JP" sz="1600" b="0" dirty="0"/>
                        <a:t>1</a:t>
                      </a:r>
                      <a:endParaRPr lang="ja-JP" altLang="en-US" sz="1600" b="0" dirty="0"/>
                    </a:p>
                  </a:txBody>
                  <a:tcPr/>
                </a:tc>
                <a:extLst>
                  <a:ext uri="{0D108BD9-81ED-4DB2-BD59-A6C34878D82A}">
                    <a16:rowId xmlns:a16="http://schemas.microsoft.com/office/drawing/2014/main" val="1449299984"/>
                  </a:ext>
                </a:extLst>
              </a:tr>
              <a:tr h="238335">
                <a:tc>
                  <a:txBody>
                    <a:bodyPr/>
                    <a:lstStyle/>
                    <a:p>
                      <a:pPr algn="r"/>
                      <a:r>
                        <a:rPr kumimoji="1" lang="en-US" altLang="ja-JP" sz="1600" b="0" dirty="0"/>
                        <a:t>Method Normal Exit</a:t>
                      </a:r>
                      <a:endParaRPr kumimoji="1" lang="ja-JP" altLang="en-US" sz="1600" b="0" dirty="0"/>
                    </a:p>
                  </a:txBody>
                  <a:tcPr/>
                </a:tc>
                <a:tc>
                  <a:txBody>
                    <a:bodyPr/>
                    <a:lstStyle/>
                    <a:p>
                      <a:pPr algn="ctr"/>
                      <a:r>
                        <a:rPr lang="en-US" altLang="ja-JP" sz="1600" b="0" dirty="0"/>
                        <a:t>Line 9</a:t>
                      </a:r>
                      <a:endParaRPr lang="ja-JP" altLang="en-US" sz="1600" b="0" dirty="0"/>
                    </a:p>
                  </a:txBody>
                  <a:tcPr/>
                </a:tc>
                <a:tc>
                  <a:txBody>
                    <a:bodyPr/>
                    <a:lstStyle/>
                    <a:p>
                      <a:pPr algn="r"/>
                      <a:r>
                        <a:rPr lang="en-US" altLang="ja-JP" sz="1600" b="0" dirty="0"/>
                        <a:t>1</a:t>
                      </a:r>
                      <a:endParaRPr lang="ja-JP" altLang="en-US" sz="1600" b="0" dirty="0"/>
                    </a:p>
                  </a:txBody>
                  <a:tcPr/>
                </a:tc>
                <a:extLst>
                  <a:ext uri="{0D108BD9-81ED-4DB2-BD59-A6C34878D82A}">
                    <a16:rowId xmlns:a16="http://schemas.microsoft.com/office/drawing/2014/main" val="1095848307"/>
                  </a:ext>
                </a:extLst>
              </a:tr>
            </a:tbl>
          </a:graphicData>
        </a:graphic>
      </p:graphicFrame>
      <p:sp>
        <p:nvSpPr>
          <p:cNvPr id="17" name="正方形/長方形 16">
            <a:extLst>
              <a:ext uri="{FF2B5EF4-FFF2-40B4-BE49-F238E27FC236}">
                <a16:creationId xmlns:a16="http://schemas.microsoft.com/office/drawing/2014/main" id="{5B567381-2917-CC9A-CF8E-471B69B58628}"/>
              </a:ext>
            </a:extLst>
          </p:cNvPr>
          <p:cNvSpPr/>
          <p:nvPr/>
        </p:nvSpPr>
        <p:spPr>
          <a:xfrm>
            <a:off x="4206759" y="2935626"/>
            <a:ext cx="1111799" cy="3322971"/>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Tree>
    <p:extLst>
      <p:ext uri="{BB962C8B-B14F-4D97-AF65-F5344CB8AC3E}">
        <p14:creationId xmlns:p14="http://schemas.microsoft.com/office/powerpoint/2010/main" val="351015413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D7A5A2C-3479-42DA-92CC-A6C51700EBC2}"/>
              </a:ext>
            </a:extLst>
          </p:cNvPr>
          <p:cNvSpPr>
            <a:spLocks noGrp="1"/>
          </p:cNvSpPr>
          <p:nvPr>
            <p:ph type="title"/>
          </p:nvPr>
        </p:nvSpPr>
        <p:spPr/>
        <p:txBody>
          <a:bodyPr/>
          <a:lstStyle/>
          <a:p>
            <a:r>
              <a:rPr kumimoji="1" lang="ja-JP" altLang="en-US" dirty="0">
                <a:solidFill>
                  <a:schemeClr val="bg1"/>
                </a:solidFill>
              </a:rPr>
              <a:t>ライブラリ更新事例への適用</a:t>
            </a:r>
          </a:p>
        </p:txBody>
      </p:sp>
      <p:sp>
        <p:nvSpPr>
          <p:cNvPr id="3" name="コンテンツ プレースホルダー 2">
            <a:extLst>
              <a:ext uri="{FF2B5EF4-FFF2-40B4-BE49-F238E27FC236}">
                <a16:creationId xmlns:a16="http://schemas.microsoft.com/office/drawing/2014/main" id="{599E0EA5-8FDC-4237-88B9-A6B19F766C6B}"/>
              </a:ext>
            </a:extLst>
          </p:cNvPr>
          <p:cNvSpPr>
            <a:spLocks noGrp="1"/>
          </p:cNvSpPr>
          <p:nvPr>
            <p:ph idx="1"/>
          </p:nvPr>
        </p:nvSpPr>
        <p:spPr>
          <a:xfrm>
            <a:off x="609600" y="1600201"/>
            <a:ext cx="10972800" cy="4637111"/>
          </a:xfrm>
        </p:spPr>
        <p:txBody>
          <a:bodyPr/>
          <a:lstStyle/>
          <a:p>
            <a:pPr algn="l"/>
            <a:r>
              <a:rPr kumimoji="1" lang="ja-JP" altLang="en-US" dirty="0"/>
              <a:t>システムの</a:t>
            </a:r>
            <a:r>
              <a:rPr kumimoji="1" lang="en-US" altLang="ja-JP" dirty="0"/>
              <a:t>JDK</a:t>
            </a:r>
            <a:r>
              <a:rPr kumimoji="1" lang="ja-JP" altLang="en-US" dirty="0"/>
              <a:t>のバージョンを</a:t>
            </a:r>
            <a:r>
              <a:rPr kumimoji="1" lang="en-US" altLang="ja-JP" dirty="0"/>
              <a:t>11</a:t>
            </a:r>
            <a:r>
              <a:rPr kumimoji="1" lang="ja-JP" altLang="en-US" dirty="0"/>
              <a:t>から</a:t>
            </a:r>
            <a:r>
              <a:rPr kumimoji="1" lang="en-US" altLang="ja-JP" dirty="0"/>
              <a:t>17</a:t>
            </a:r>
            <a:r>
              <a:rPr kumimoji="1" lang="ja-JP" altLang="en-US" dirty="0"/>
              <a:t>へと更新し，</a:t>
            </a:r>
            <a:br>
              <a:rPr kumimoji="1" lang="ja-JP" altLang="en-US" dirty="0"/>
            </a:br>
            <a:r>
              <a:rPr kumimoji="1" lang="ja-JP" altLang="en-US" dirty="0"/>
              <a:t>提案手法（回数情報有）で選択したテストケースで</a:t>
            </a:r>
            <a:br>
              <a:rPr kumimoji="1" lang="ja-JP" altLang="en-US" dirty="0"/>
            </a:br>
            <a:r>
              <a:rPr kumimoji="1" lang="ja-JP" altLang="en-US" dirty="0"/>
              <a:t>テストを実施した</a:t>
            </a:r>
          </a:p>
          <a:p>
            <a:pPr algn="l"/>
            <a:endParaRPr kumimoji="1" lang="ja-JP" altLang="en-US" dirty="0"/>
          </a:p>
          <a:p>
            <a:pPr algn="l"/>
            <a:r>
              <a:rPr kumimoji="1" lang="ja-JP" altLang="en-US" dirty="0"/>
              <a:t>今回の更新におけるテストでは非互換性の問題は</a:t>
            </a:r>
            <a:br>
              <a:rPr kumimoji="1" lang="ja-JP" altLang="en-US" dirty="0"/>
            </a:br>
            <a:r>
              <a:rPr kumimoji="1" lang="ja-JP" altLang="en-US" dirty="0"/>
              <a:t>生じなかった</a:t>
            </a:r>
          </a:p>
          <a:p>
            <a:pPr algn="l"/>
            <a:endParaRPr kumimoji="1" lang="ja-JP" altLang="en-US" dirty="0"/>
          </a:p>
          <a:p>
            <a:pPr algn="l"/>
            <a:r>
              <a:rPr kumimoji="1" lang="ja-JP" altLang="en-US" dirty="0"/>
              <a:t>提案手法は開発者からみても高いカバレッジと</a:t>
            </a:r>
            <a:br>
              <a:rPr kumimoji="1" lang="ja-JP" altLang="en-US" dirty="0"/>
            </a:br>
            <a:r>
              <a:rPr kumimoji="1" lang="ja-JP" altLang="en-US" dirty="0"/>
              <a:t>多様な実行時間分布を示しており，既存の</a:t>
            </a:r>
            <a:br>
              <a:rPr kumimoji="1" lang="ja-JP" altLang="en-US" dirty="0"/>
            </a:br>
            <a:r>
              <a:rPr kumimoji="1" lang="ja-JP" altLang="en-US" dirty="0"/>
              <a:t>テスト手法よりも有用である</a:t>
            </a:r>
          </a:p>
        </p:txBody>
      </p:sp>
    </p:spTree>
    <p:extLst>
      <p:ext uri="{BB962C8B-B14F-4D97-AF65-F5344CB8AC3E}">
        <p14:creationId xmlns:p14="http://schemas.microsoft.com/office/powerpoint/2010/main" val="301080992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D7A5A2C-3479-42DA-92CC-A6C51700EBC2}"/>
              </a:ext>
            </a:extLst>
          </p:cNvPr>
          <p:cNvSpPr>
            <a:spLocks noGrp="1"/>
          </p:cNvSpPr>
          <p:nvPr>
            <p:ph type="title"/>
          </p:nvPr>
        </p:nvSpPr>
        <p:spPr/>
        <p:txBody>
          <a:bodyPr/>
          <a:lstStyle/>
          <a:p>
            <a:r>
              <a:rPr kumimoji="1" lang="en-US" altLang="ja-JP" dirty="0">
                <a:solidFill>
                  <a:schemeClr val="bg1"/>
                </a:solidFill>
              </a:rPr>
              <a:t>STEP1: </a:t>
            </a:r>
            <a:r>
              <a:rPr kumimoji="1" lang="ja-JP" altLang="en-US" dirty="0">
                <a:solidFill>
                  <a:schemeClr val="bg1"/>
                </a:solidFill>
              </a:rPr>
              <a:t>テストケースの実行時情報の収集</a:t>
            </a:r>
            <a:r>
              <a:rPr kumimoji="1" lang="en-US" altLang="ja-JP" dirty="0">
                <a:solidFill>
                  <a:schemeClr val="bg1"/>
                </a:solidFill>
              </a:rPr>
              <a:t>(2/2)</a:t>
            </a:r>
            <a:endParaRPr kumimoji="1" lang="ja-JP" altLang="en-US" dirty="0">
              <a:solidFill>
                <a:schemeClr val="bg1"/>
              </a:solidFill>
            </a:endParaRPr>
          </a:p>
        </p:txBody>
      </p:sp>
      <p:sp>
        <p:nvSpPr>
          <p:cNvPr id="3" name="コンテンツ プレースホルダー 2">
            <a:extLst>
              <a:ext uri="{FF2B5EF4-FFF2-40B4-BE49-F238E27FC236}">
                <a16:creationId xmlns:a16="http://schemas.microsoft.com/office/drawing/2014/main" id="{599E0EA5-8FDC-4237-88B9-A6B19F766C6B}"/>
              </a:ext>
            </a:extLst>
          </p:cNvPr>
          <p:cNvSpPr>
            <a:spLocks noGrp="1"/>
          </p:cNvSpPr>
          <p:nvPr>
            <p:ph idx="1"/>
          </p:nvPr>
        </p:nvSpPr>
        <p:spPr>
          <a:xfrm>
            <a:off x="609600" y="1600201"/>
            <a:ext cx="10972800" cy="1396751"/>
          </a:xfrm>
        </p:spPr>
        <p:txBody>
          <a:bodyPr/>
          <a:lstStyle/>
          <a:p>
            <a:r>
              <a:rPr kumimoji="1" lang="ja-JP" altLang="en-US" dirty="0"/>
              <a:t>実行時情報を</a:t>
            </a:r>
            <a:r>
              <a:rPr kumimoji="1" lang="en-US" altLang="ja-JP" dirty="0"/>
              <a:t>2</a:t>
            </a:r>
            <a:r>
              <a:rPr kumimoji="1" lang="ja-JP" altLang="en-US" dirty="0"/>
              <a:t>種類のベクトルに変換する</a:t>
            </a:r>
          </a:p>
        </p:txBody>
      </p:sp>
      <p:graphicFrame>
        <p:nvGraphicFramePr>
          <p:cNvPr id="5" name="表 4">
            <a:extLst>
              <a:ext uri="{FF2B5EF4-FFF2-40B4-BE49-F238E27FC236}">
                <a16:creationId xmlns:a16="http://schemas.microsoft.com/office/drawing/2014/main" id="{C2F0AE02-7749-9E1D-23DE-3EB8E4D39A18}"/>
              </a:ext>
            </a:extLst>
          </p:cNvPr>
          <p:cNvGraphicFramePr>
            <a:graphicFrameLocks noGrp="1"/>
          </p:cNvGraphicFramePr>
          <p:nvPr>
            <p:extLst>
              <p:ext uri="{D42A27DB-BD31-4B8C-83A1-F6EECF244321}">
                <p14:modId xmlns:p14="http://schemas.microsoft.com/office/powerpoint/2010/main" val="656892309"/>
              </p:ext>
            </p:extLst>
          </p:nvPr>
        </p:nvGraphicFramePr>
        <p:xfrm>
          <a:off x="1709172" y="2620560"/>
          <a:ext cx="4386829" cy="3688080"/>
        </p:xfrm>
        <a:graphic>
          <a:graphicData uri="http://schemas.openxmlformats.org/drawingml/2006/table">
            <a:tbl>
              <a:tblPr firstRow="1" bandRow="1">
                <a:tableStyleId>{7DF18680-E054-41AD-8BC1-D1AEF772440D}</a:tableStyleId>
              </a:tblPr>
              <a:tblGrid>
                <a:gridCol w="2210433">
                  <a:extLst>
                    <a:ext uri="{9D8B030D-6E8A-4147-A177-3AD203B41FA5}">
                      <a16:colId xmlns:a16="http://schemas.microsoft.com/office/drawing/2014/main" val="1639714014"/>
                    </a:ext>
                  </a:extLst>
                </a:gridCol>
                <a:gridCol w="1053289">
                  <a:extLst>
                    <a:ext uri="{9D8B030D-6E8A-4147-A177-3AD203B41FA5}">
                      <a16:colId xmlns:a16="http://schemas.microsoft.com/office/drawing/2014/main" val="3655166004"/>
                    </a:ext>
                  </a:extLst>
                </a:gridCol>
                <a:gridCol w="1123107">
                  <a:extLst>
                    <a:ext uri="{9D8B030D-6E8A-4147-A177-3AD203B41FA5}">
                      <a16:colId xmlns:a16="http://schemas.microsoft.com/office/drawing/2014/main" val="2064745493"/>
                    </a:ext>
                  </a:extLst>
                </a:gridCol>
              </a:tblGrid>
              <a:tr h="238335">
                <a:tc>
                  <a:txBody>
                    <a:bodyPr/>
                    <a:lstStyle/>
                    <a:p>
                      <a:pPr algn="ctr"/>
                      <a:r>
                        <a:rPr kumimoji="1" lang="ja-JP" altLang="en-US" sz="1600" b="1" dirty="0">
                          <a:solidFill>
                            <a:schemeClr val="tx1"/>
                          </a:solidFill>
                        </a:rPr>
                        <a:t>イベント名</a:t>
                      </a:r>
                      <a:endParaRPr kumimoji="1" lang="ja-JP" altLang="en-US" sz="1600" b="1" dirty="0">
                        <a:solidFill>
                          <a:schemeClr val="tx1"/>
                        </a:solidFill>
                        <a:latin typeface="ＭＳ Ｐゴシック" panose="020B0600070205080204" pitchFamily="50" charset="-128"/>
                        <a:ea typeface="ＭＳ Ｐゴシック" panose="020B0600070205080204" pitchFamily="50" charset="-128"/>
                      </a:endParaRPr>
                    </a:p>
                  </a:txBody>
                  <a:tcPr anchor="ctr"/>
                </a:tc>
                <a:tc>
                  <a:txBody>
                    <a:bodyPr/>
                    <a:lstStyle/>
                    <a:p>
                      <a:pPr algn="ctr"/>
                      <a:r>
                        <a:rPr kumimoji="1" lang="ja-JP" altLang="en-US" sz="1600" b="1" dirty="0">
                          <a:solidFill>
                            <a:schemeClr val="tx1"/>
                          </a:solidFill>
                        </a:rPr>
                        <a:t>行番号</a:t>
                      </a:r>
                      <a:endParaRPr kumimoji="1" lang="ja-JP" altLang="en-US" sz="1600" b="1" dirty="0">
                        <a:solidFill>
                          <a:schemeClr val="tx1"/>
                        </a:solidFill>
                        <a:latin typeface="ＭＳ Ｐゴシック" panose="020B0600070205080204" pitchFamily="50" charset="-128"/>
                        <a:ea typeface="ＭＳ Ｐゴシック" panose="020B0600070205080204" pitchFamily="50" charset="-128"/>
                      </a:endParaRPr>
                    </a:p>
                  </a:txBody>
                  <a:tcPr anchor="ctr"/>
                </a:tc>
                <a:tc>
                  <a:txBody>
                    <a:bodyPr/>
                    <a:lstStyle/>
                    <a:p>
                      <a:pPr algn="ctr"/>
                      <a:r>
                        <a:rPr kumimoji="1" lang="ja-JP" altLang="en-US" sz="1600" b="1" dirty="0">
                          <a:solidFill>
                            <a:schemeClr val="tx1"/>
                          </a:solidFill>
                        </a:rPr>
                        <a:t>実行回数</a:t>
                      </a:r>
                      <a:endParaRPr kumimoji="1" lang="ja-JP" altLang="en-US" sz="1600" b="1" dirty="0">
                        <a:solidFill>
                          <a:schemeClr val="tx1"/>
                        </a:solidFill>
                        <a:latin typeface="ＭＳ Ｐゴシック" panose="020B0600070205080204" pitchFamily="50" charset="-128"/>
                        <a:ea typeface="ＭＳ Ｐゴシック" panose="020B0600070205080204" pitchFamily="50" charset="-128"/>
                      </a:endParaRPr>
                    </a:p>
                  </a:txBody>
                  <a:tcPr/>
                </a:tc>
                <a:extLst>
                  <a:ext uri="{0D108BD9-81ED-4DB2-BD59-A6C34878D82A}">
                    <a16:rowId xmlns:a16="http://schemas.microsoft.com/office/drawing/2014/main" val="807600968"/>
                  </a:ext>
                </a:extLst>
              </a:tr>
              <a:tr h="238335">
                <a:tc>
                  <a:txBody>
                    <a:bodyPr/>
                    <a:lstStyle/>
                    <a:p>
                      <a:pPr algn="r"/>
                      <a:r>
                        <a:rPr kumimoji="1" lang="en-US" altLang="ja-JP" sz="1600" b="0" dirty="0"/>
                        <a:t>Method Entry</a:t>
                      </a:r>
                    </a:p>
                  </a:txBody>
                  <a:tcPr/>
                </a:tc>
                <a:tc>
                  <a:txBody>
                    <a:bodyPr/>
                    <a:lstStyle/>
                    <a:p>
                      <a:pPr algn="ctr"/>
                      <a:r>
                        <a:rPr kumimoji="1" lang="en-US" altLang="ja-JP" sz="1600" b="0" dirty="0"/>
                        <a:t>Line</a:t>
                      </a:r>
                      <a:r>
                        <a:rPr kumimoji="1" lang="en-US" altLang="ja-JP" sz="1600" b="0" baseline="0" dirty="0"/>
                        <a:t> </a:t>
                      </a:r>
                      <a:r>
                        <a:rPr kumimoji="1" lang="en-US" altLang="ja-JP" sz="1600" b="0" dirty="0"/>
                        <a:t>1</a:t>
                      </a:r>
                      <a:endParaRPr kumimoji="1" lang="ja-JP" altLang="en-US" sz="1600" b="0" dirty="0"/>
                    </a:p>
                  </a:txBody>
                  <a:tcPr/>
                </a:tc>
                <a:tc>
                  <a:txBody>
                    <a:bodyPr/>
                    <a:lstStyle/>
                    <a:p>
                      <a:pPr algn="r"/>
                      <a:r>
                        <a:rPr kumimoji="1" lang="en-US" altLang="ja-JP" sz="1600" b="0" dirty="0"/>
                        <a:t>1</a:t>
                      </a:r>
                      <a:endParaRPr kumimoji="1" lang="ja-JP" altLang="en-US" sz="1600" b="0" dirty="0"/>
                    </a:p>
                  </a:txBody>
                  <a:tcPr/>
                </a:tc>
                <a:extLst>
                  <a:ext uri="{0D108BD9-81ED-4DB2-BD59-A6C34878D82A}">
                    <a16:rowId xmlns:a16="http://schemas.microsoft.com/office/drawing/2014/main" val="992529097"/>
                  </a:ext>
                </a:extLst>
              </a:tr>
              <a:tr h="238335">
                <a:tc>
                  <a:txBody>
                    <a:bodyPr/>
                    <a:lstStyle/>
                    <a:p>
                      <a:pPr algn="r"/>
                      <a:r>
                        <a:rPr kumimoji="1" lang="en-US" altLang="ja-JP" sz="1600" b="0" dirty="0"/>
                        <a:t>Method </a:t>
                      </a:r>
                      <a:r>
                        <a:rPr kumimoji="1" lang="en-US" altLang="ja-JP" sz="1600" b="0" dirty="0" err="1"/>
                        <a:t>Param</a:t>
                      </a:r>
                      <a:endParaRPr kumimoji="1" lang="en-US" altLang="ja-JP" sz="1600" b="0" dirty="0"/>
                    </a:p>
                  </a:txBody>
                  <a:tcPr/>
                </a:tc>
                <a:tc>
                  <a:txBody>
                    <a:bodyPr/>
                    <a:lstStyle/>
                    <a:p>
                      <a:pPr algn="ctr"/>
                      <a:r>
                        <a:rPr kumimoji="1" lang="en-US" altLang="ja-JP" sz="1600" b="0" dirty="0"/>
                        <a:t>Line</a:t>
                      </a:r>
                      <a:r>
                        <a:rPr kumimoji="1" lang="en-US" altLang="ja-JP" sz="1600" b="0" baseline="0" dirty="0"/>
                        <a:t> 1</a:t>
                      </a:r>
                      <a:endParaRPr kumimoji="1" lang="ja-JP" altLang="en-US" sz="1600" b="0" dirty="0"/>
                    </a:p>
                  </a:txBody>
                  <a:tcPr/>
                </a:tc>
                <a:tc>
                  <a:txBody>
                    <a:bodyPr/>
                    <a:lstStyle/>
                    <a:p>
                      <a:pPr algn="r"/>
                      <a:r>
                        <a:rPr kumimoji="1" lang="en-US" altLang="ja-JP" sz="1600" b="0" dirty="0"/>
                        <a:t>1</a:t>
                      </a:r>
                      <a:endParaRPr kumimoji="1" lang="ja-JP" altLang="en-US" sz="1600" b="0" dirty="0"/>
                    </a:p>
                  </a:txBody>
                  <a:tcPr/>
                </a:tc>
                <a:extLst>
                  <a:ext uri="{0D108BD9-81ED-4DB2-BD59-A6C34878D82A}">
                    <a16:rowId xmlns:a16="http://schemas.microsoft.com/office/drawing/2014/main" val="1180609327"/>
                  </a:ext>
                </a:extLst>
              </a:tr>
              <a:tr h="238335">
                <a:tc>
                  <a:txBody>
                    <a:bodyPr/>
                    <a:lstStyle/>
                    <a:p>
                      <a:pPr marL="0" marR="0" indent="0" algn="r" defTabSz="1373429" rtl="0" eaLnBrk="1" fontAlgn="auto" latinLnBrk="0" hangingPunct="1">
                        <a:lnSpc>
                          <a:spcPct val="100000"/>
                        </a:lnSpc>
                        <a:spcBef>
                          <a:spcPts val="0"/>
                        </a:spcBef>
                        <a:spcAft>
                          <a:spcPts val="0"/>
                        </a:spcAft>
                        <a:buClrTx/>
                        <a:buSzTx/>
                        <a:buFontTx/>
                        <a:buNone/>
                        <a:tabLst/>
                        <a:defRPr/>
                      </a:pPr>
                      <a:r>
                        <a:rPr kumimoji="1" lang="en-US" altLang="ja-JP" sz="1600" b="0" dirty="0"/>
                        <a:t>Local Variable Load</a:t>
                      </a:r>
                    </a:p>
                  </a:txBody>
                  <a:tcPr/>
                </a:tc>
                <a:tc>
                  <a:txBody>
                    <a:bodyPr/>
                    <a:lstStyle/>
                    <a:p>
                      <a:pPr algn="ctr"/>
                      <a:r>
                        <a:rPr lang="en-US" altLang="ja-JP" sz="1600" b="0" dirty="0"/>
                        <a:t>Line</a:t>
                      </a:r>
                      <a:r>
                        <a:rPr lang="en-US" altLang="ja-JP" sz="1600" b="0" baseline="0" dirty="0"/>
                        <a:t> 2</a:t>
                      </a:r>
                      <a:endParaRPr lang="ja-JP" altLang="en-US" sz="1600" b="0" dirty="0"/>
                    </a:p>
                  </a:txBody>
                  <a:tcPr/>
                </a:tc>
                <a:tc>
                  <a:txBody>
                    <a:bodyPr/>
                    <a:lstStyle/>
                    <a:p>
                      <a:pPr algn="r"/>
                      <a:r>
                        <a:rPr lang="en-US" altLang="ja-JP" sz="1600" b="0" dirty="0"/>
                        <a:t>1</a:t>
                      </a:r>
                      <a:endParaRPr lang="ja-JP" altLang="en-US" sz="1600" b="0" dirty="0"/>
                    </a:p>
                  </a:txBody>
                  <a:tcPr/>
                </a:tc>
                <a:extLst>
                  <a:ext uri="{0D108BD9-81ED-4DB2-BD59-A6C34878D82A}">
                    <a16:rowId xmlns:a16="http://schemas.microsoft.com/office/drawing/2014/main" val="3198013130"/>
                  </a:ext>
                </a:extLst>
              </a:tr>
              <a:tr h="238335">
                <a:tc>
                  <a:txBody>
                    <a:bodyPr/>
                    <a:lstStyle/>
                    <a:p>
                      <a:pPr marL="0" marR="0" indent="0" algn="r" defTabSz="1373429" rtl="0" eaLnBrk="1" fontAlgn="auto" latinLnBrk="0" hangingPunct="1">
                        <a:lnSpc>
                          <a:spcPct val="100000"/>
                        </a:lnSpc>
                        <a:spcBef>
                          <a:spcPts val="0"/>
                        </a:spcBef>
                        <a:spcAft>
                          <a:spcPts val="0"/>
                        </a:spcAft>
                        <a:buClrTx/>
                        <a:buSzTx/>
                        <a:buFontTx/>
                        <a:buNone/>
                        <a:tabLst/>
                        <a:defRPr/>
                      </a:pPr>
                      <a:r>
                        <a:rPr kumimoji="1" lang="en-US" altLang="ja-JP" sz="1600" b="0" dirty="0"/>
                        <a:t>Local Variable Load</a:t>
                      </a:r>
                    </a:p>
                  </a:txBody>
                  <a:tcPr/>
                </a:tc>
                <a:tc>
                  <a:txBody>
                    <a:bodyPr/>
                    <a:lstStyle/>
                    <a:p>
                      <a:pPr algn="ctr"/>
                      <a:r>
                        <a:rPr lang="en-US" altLang="ja-JP" sz="1600" b="0" dirty="0"/>
                        <a:t>Line</a:t>
                      </a:r>
                      <a:r>
                        <a:rPr lang="en-US" altLang="ja-JP" sz="1600" b="0" baseline="0" dirty="0"/>
                        <a:t> 3</a:t>
                      </a:r>
                      <a:endParaRPr lang="ja-JP" altLang="en-US" sz="1600" b="0" dirty="0"/>
                    </a:p>
                  </a:txBody>
                  <a:tcPr/>
                </a:tc>
                <a:tc>
                  <a:txBody>
                    <a:bodyPr/>
                    <a:lstStyle/>
                    <a:p>
                      <a:pPr algn="r"/>
                      <a:r>
                        <a:rPr lang="en-US" altLang="ja-JP" sz="1600" b="0" dirty="0"/>
                        <a:t>4</a:t>
                      </a:r>
                      <a:endParaRPr lang="ja-JP" altLang="en-US" sz="1600" b="0" dirty="0"/>
                    </a:p>
                  </a:txBody>
                  <a:tcPr/>
                </a:tc>
                <a:extLst>
                  <a:ext uri="{0D108BD9-81ED-4DB2-BD59-A6C34878D82A}">
                    <a16:rowId xmlns:a16="http://schemas.microsoft.com/office/drawing/2014/main" val="855288610"/>
                  </a:ext>
                </a:extLst>
              </a:tr>
              <a:tr h="238335">
                <a:tc>
                  <a:txBody>
                    <a:bodyPr/>
                    <a:lstStyle/>
                    <a:p>
                      <a:pPr algn="r"/>
                      <a:r>
                        <a:rPr kumimoji="1" lang="en-US" altLang="ja-JP" sz="1600" b="0" dirty="0"/>
                        <a:t>Local Variable Load</a:t>
                      </a:r>
                      <a:endParaRPr kumimoji="1" lang="ja-JP" altLang="en-US" sz="1600" b="0" dirty="0"/>
                    </a:p>
                  </a:txBody>
                  <a:tcPr/>
                </a:tc>
                <a:tc>
                  <a:txBody>
                    <a:bodyPr/>
                    <a:lstStyle/>
                    <a:p>
                      <a:pPr algn="ctr"/>
                      <a:r>
                        <a:rPr lang="en-US" altLang="ja-JP" sz="1600" b="0" dirty="0"/>
                        <a:t>Line 4</a:t>
                      </a:r>
                      <a:endParaRPr lang="ja-JP" altLang="en-US" sz="1600" b="0" dirty="0"/>
                    </a:p>
                  </a:txBody>
                  <a:tcPr/>
                </a:tc>
                <a:tc>
                  <a:txBody>
                    <a:bodyPr/>
                    <a:lstStyle/>
                    <a:p>
                      <a:pPr algn="r"/>
                      <a:r>
                        <a:rPr lang="en-US" altLang="ja-JP" sz="1600" b="0" dirty="0"/>
                        <a:t>3</a:t>
                      </a:r>
                      <a:endParaRPr lang="ja-JP" altLang="en-US" sz="1600" b="0" dirty="0"/>
                    </a:p>
                  </a:txBody>
                  <a:tcPr/>
                </a:tc>
                <a:extLst>
                  <a:ext uri="{0D108BD9-81ED-4DB2-BD59-A6C34878D82A}">
                    <a16:rowId xmlns:a16="http://schemas.microsoft.com/office/drawing/2014/main" val="924113649"/>
                  </a:ext>
                </a:extLst>
              </a:tr>
              <a:tr h="238335">
                <a:tc>
                  <a:txBody>
                    <a:bodyPr/>
                    <a:lstStyle/>
                    <a:p>
                      <a:pPr algn="r"/>
                      <a:r>
                        <a:rPr kumimoji="1" lang="en-US" altLang="ja-JP" sz="1600" b="0" dirty="0"/>
                        <a:t>Method Call</a:t>
                      </a:r>
                    </a:p>
                  </a:txBody>
                  <a:tcPr/>
                </a:tc>
                <a:tc>
                  <a:txBody>
                    <a:bodyPr/>
                    <a:lstStyle/>
                    <a:p>
                      <a:pPr algn="ctr"/>
                      <a:r>
                        <a:rPr lang="en-US" altLang="ja-JP" sz="1600" b="0" dirty="0"/>
                        <a:t>Line 4</a:t>
                      </a:r>
                      <a:endParaRPr lang="ja-JP" altLang="en-US" sz="1600" b="0" dirty="0"/>
                    </a:p>
                  </a:txBody>
                  <a:tcPr/>
                </a:tc>
                <a:tc>
                  <a:txBody>
                    <a:bodyPr/>
                    <a:lstStyle/>
                    <a:p>
                      <a:pPr algn="r"/>
                      <a:r>
                        <a:rPr lang="en-US" altLang="ja-JP" sz="1600" b="0" dirty="0"/>
                        <a:t>3</a:t>
                      </a:r>
                      <a:endParaRPr lang="ja-JP" altLang="en-US" sz="1600" b="0" dirty="0"/>
                    </a:p>
                  </a:txBody>
                  <a:tcPr/>
                </a:tc>
                <a:extLst>
                  <a:ext uri="{0D108BD9-81ED-4DB2-BD59-A6C34878D82A}">
                    <a16:rowId xmlns:a16="http://schemas.microsoft.com/office/drawing/2014/main" val="1910265111"/>
                  </a:ext>
                </a:extLst>
              </a:tr>
              <a:tr h="238335">
                <a:tc>
                  <a:txBody>
                    <a:bodyPr/>
                    <a:lstStyle/>
                    <a:p>
                      <a:pPr algn="r"/>
                      <a:r>
                        <a:rPr kumimoji="1" lang="en-US" altLang="ja-JP" sz="1600" b="0" dirty="0"/>
                        <a:t>Local Variable Store</a:t>
                      </a:r>
                      <a:endParaRPr kumimoji="1" lang="ja-JP" altLang="en-US" sz="1600" b="0" dirty="0"/>
                    </a:p>
                  </a:txBody>
                  <a:tcPr/>
                </a:tc>
                <a:tc>
                  <a:txBody>
                    <a:bodyPr/>
                    <a:lstStyle/>
                    <a:p>
                      <a:pPr algn="ctr"/>
                      <a:r>
                        <a:rPr lang="en-US" altLang="ja-JP" sz="1600" b="0" dirty="0"/>
                        <a:t>Line 4</a:t>
                      </a:r>
                      <a:endParaRPr lang="ja-JP" altLang="en-US" sz="1600" b="0" dirty="0"/>
                    </a:p>
                  </a:txBody>
                  <a:tcPr/>
                </a:tc>
                <a:tc>
                  <a:txBody>
                    <a:bodyPr/>
                    <a:lstStyle/>
                    <a:p>
                      <a:pPr algn="r"/>
                      <a:r>
                        <a:rPr lang="en-US" altLang="ja-JP" sz="1600" b="0" dirty="0"/>
                        <a:t>3</a:t>
                      </a:r>
                      <a:endParaRPr lang="ja-JP" altLang="en-US" sz="1600" b="0" dirty="0"/>
                    </a:p>
                  </a:txBody>
                  <a:tcPr/>
                </a:tc>
                <a:extLst>
                  <a:ext uri="{0D108BD9-81ED-4DB2-BD59-A6C34878D82A}">
                    <a16:rowId xmlns:a16="http://schemas.microsoft.com/office/drawing/2014/main" val="4242693789"/>
                  </a:ext>
                </a:extLst>
              </a:tr>
              <a:tr h="238335">
                <a:tc>
                  <a:txBody>
                    <a:bodyPr/>
                    <a:lstStyle/>
                    <a:p>
                      <a:pPr algn="r"/>
                      <a:r>
                        <a:rPr kumimoji="1" lang="en-US" altLang="ja-JP" sz="1600" b="0" dirty="0"/>
                        <a:t>Local Variable Store</a:t>
                      </a:r>
                      <a:endParaRPr kumimoji="1" lang="ja-JP" altLang="en-US" sz="1600" b="0" dirty="0"/>
                    </a:p>
                  </a:txBody>
                  <a:tcPr/>
                </a:tc>
                <a:tc>
                  <a:txBody>
                    <a:bodyPr/>
                    <a:lstStyle/>
                    <a:p>
                      <a:pPr algn="ctr"/>
                      <a:r>
                        <a:rPr lang="en-US" altLang="ja-JP" sz="1600" b="0" dirty="0"/>
                        <a:t>Line 6</a:t>
                      </a:r>
                      <a:endParaRPr lang="ja-JP" altLang="en-US" sz="1600" b="0" dirty="0"/>
                    </a:p>
                  </a:txBody>
                  <a:tcPr/>
                </a:tc>
                <a:tc>
                  <a:txBody>
                    <a:bodyPr/>
                    <a:lstStyle/>
                    <a:p>
                      <a:pPr algn="r"/>
                      <a:r>
                        <a:rPr lang="en-US" altLang="ja-JP" sz="1600" b="0" dirty="0"/>
                        <a:t>0</a:t>
                      </a:r>
                      <a:endParaRPr lang="ja-JP" altLang="en-US" sz="1600" b="0" dirty="0"/>
                    </a:p>
                  </a:txBody>
                  <a:tcPr/>
                </a:tc>
                <a:extLst>
                  <a:ext uri="{0D108BD9-81ED-4DB2-BD59-A6C34878D82A}">
                    <a16:rowId xmlns:a16="http://schemas.microsoft.com/office/drawing/2014/main" val="824093675"/>
                  </a:ext>
                </a:extLst>
              </a:tr>
              <a:tr h="238335">
                <a:tc>
                  <a:txBody>
                    <a:bodyPr/>
                    <a:lstStyle/>
                    <a:p>
                      <a:pPr algn="r"/>
                      <a:r>
                        <a:rPr kumimoji="1" lang="en-US" altLang="ja-JP" sz="1600" b="0" dirty="0"/>
                        <a:t>Local</a:t>
                      </a:r>
                      <a:r>
                        <a:rPr kumimoji="1" lang="en-US" altLang="ja-JP" sz="1600" b="0" baseline="0" dirty="0"/>
                        <a:t> Variable Load</a:t>
                      </a:r>
                      <a:endParaRPr kumimoji="1" lang="ja-JP" altLang="en-US" sz="1600" b="0" dirty="0"/>
                    </a:p>
                  </a:txBody>
                  <a:tcPr/>
                </a:tc>
                <a:tc>
                  <a:txBody>
                    <a:bodyPr/>
                    <a:lstStyle/>
                    <a:p>
                      <a:pPr algn="ctr"/>
                      <a:r>
                        <a:rPr lang="en-US" altLang="ja-JP" sz="1600" b="0" dirty="0"/>
                        <a:t>Line</a:t>
                      </a:r>
                      <a:r>
                        <a:rPr lang="en-US" altLang="ja-JP" sz="1600" b="0" baseline="0" dirty="0"/>
                        <a:t> 8</a:t>
                      </a:r>
                      <a:endParaRPr lang="ja-JP" altLang="en-US" sz="1600" b="0" dirty="0"/>
                    </a:p>
                  </a:txBody>
                  <a:tcPr/>
                </a:tc>
                <a:tc>
                  <a:txBody>
                    <a:bodyPr/>
                    <a:lstStyle/>
                    <a:p>
                      <a:pPr algn="r"/>
                      <a:r>
                        <a:rPr lang="en-US" altLang="ja-JP" sz="1600" b="0" dirty="0"/>
                        <a:t>1</a:t>
                      </a:r>
                      <a:endParaRPr lang="ja-JP" altLang="en-US" sz="1600" b="0" dirty="0"/>
                    </a:p>
                  </a:txBody>
                  <a:tcPr/>
                </a:tc>
                <a:extLst>
                  <a:ext uri="{0D108BD9-81ED-4DB2-BD59-A6C34878D82A}">
                    <a16:rowId xmlns:a16="http://schemas.microsoft.com/office/drawing/2014/main" val="1449299984"/>
                  </a:ext>
                </a:extLst>
              </a:tr>
              <a:tr h="238335">
                <a:tc>
                  <a:txBody>
                    <a:bodyPr/>
                    <a:lstStyle/>
                    <a:p>
                      <a:pPr algn="r"/>
                      <a:r>
                        <a:rPr kumimoji="1" lang="en-US" altLang="ja-JP" sz="1600" b="0" dirty="0"/>
                        <a:t>Method Normal Exit</a:t>
                      </a:r>
                      <a:endParaRPr kumimoji="1" lang="ja-JP" altLang="en-US" sz="1600" b="0" dirty="0"/>
                    </a:p>
                  </a:txBody>
                  <a:tcPr/>
                </a:tc>
                <a:tc>
                  <a:txBody>
                    <a:bodyPr/>
                    <a:lstStyle/>
                    <a:p>
                      <a:pPr algn="ctr"/>
                      <a:r>
                        <a:rPr lang="en-US" altLang="ja-JP" sz="1600" b="0" dirty="0"/>
                        <a:t>Line 9</a:t>
                      </a:r>
                      <a:endParaRPr lang="ja-JP" altLang="en-US" sz="1600" b="0" dirty="0"/>
                    </a:p>
                  </a:txBody>
                  <a:tcPr/>
                </a:tc>
                <a:tc>
                  <a:txBody>
                    <a:bodyPr/>
                    <a:lstStyle/>
                    <a:p>
                      <a:pPr algn="r"/>
                      <a:r>
                        <a:rPr lang="en-US" altLang="ja-JP" sz="1600" b="0" dirty="0"/>
                        <a:t>1</a:t>
                      </a:r>
                      <a:endParaRPr lang="ja-JP" altLang="en-US" sz="1600" b="0" dirty="0"/>
                    </a:p>
                  </a:txBody>
                  <a:tcPr/>
                </a:tc>
                <a:extLst>
                  <a:ext uri="{0D108BD9-81ED-4DB2-BD59-A6C34878D82A}">
                    <a16:rowId xmlns:a16="http://schemas.microsoft.com/office/drawing/2014/main" val="1095848307"/>
                  </a:ext>
                </a:extLst>
              </a:tr>
            </a:tbl>
          </a:graphicData>
        </a:graphic>
      </p:graphicFrame>
      <p:graphicFrame>
        <p:nvGraphicFramePr>
          <p:cNvPr id="7" name="表 6">
            <a:extLst>
              <a:ext uri="{FF2B5EF4-FFF2-40B4-BE49-F238E27FC236}">
                <a16:creationId xmlns:a16="http://schemas.microsoft.com/office/drawing/2014/main" id="{D08215FC-196A-3506-692E-31DD10BAF706}"/>
              </a:ext>
            </a:extLst>
          </p:cNvPr>
          <p:cNvGraphicFramePr>
            <a:graphicFrameLocks noGrp="1"/>
          </p:cNvGraphicFramePr>
          <p:nvPr>
            <p:extLst>
              <p:ext uri="{D42A27DB-BD31-4B8C-83A1-F6EECF244321}">
                <p14:modId xmlns:p14="http://schemas.microsoft.com/office/powerpoint/2010/main" val="220637145"/>
              </p:ext>
            </p:extLst>
          </p:nvPr>
        </p:nvGraphicFramePr>
        <p:xfrm>
          <a:off x="6863858" y="2620560"/>
          <a:ext cx="3747088" cy="1097280"/>
        </p:xfrm>
        <a:graphic>
          <a:graphicData uri="http://schemas.openxmlformats.org/drawingml/2006/table">
            <a:tbl>
              <a:tblPr firstRow="1" bandRow="1">
                <a:tableStyleId>{7DF18680-E054-41AD-8BC1-D1AEF772440D}</a:tableStyleId>
              </a:tblPr>
              <a:tblGrid>
                <a:gridCol w="1165543">
                  <a:extLst>
                    <a:ext uri="{9D8B030D-6E8A-4147-A177-3AD203B41FA5}">
                      <a16:colId xmlns:a16="http://schemas.microsoft.com/office/drawing/2014/main" val="1639714014"/>
                    </a:ext>
                  </a:extLst>
                </a:gridCol>
                <a:gridCol w="2581545">
                  <a:extLst>
                    <a:ext uri="{9D8B030D-6E8A-4147-A177-3AD203B41FA5}">
                      <a16:colId xmlns:a16="http://schemas.microsoft.com/office/drawing/2014/main" val="2064745493"/>
                    </a:ext>
                  </a:extLst>
                </a:gridCol>
              </a:tblGrid>
              <a:tr h="349125">
                <a:tc>
                  <a:txBody>
                    <a:bodyPr/>
                    <a:lstStyle/>
                    <a:p>
                      <a:pPr algn="ctr"/>
                      <a:r>
                        <a:rPr kumimoji="1" lang="ja-JP" altLang="en-US" sz="1800" b="1" dirty="0">
                          <a:solidFill>
                            <a:schemeClr val="tx1"/>
                          </a:solidFill>
                        </a:rPr>
                        <a:t>テスト</a:t>
                      </a:r>
                      <a:r>
                        <a:rPr kumimoji="1" lang="en-US" altLang="ja-JP" sz="1800" b="1" dirty="0">
                          <a:solidFill>
                            <a:schemeClr val="tx1"/>
                          </a:solidFill>
                        </a:rPr>
                        <a:t>ID</a:t>
                      </a:r>
                      <a:endParaRPr kumimoji="1" lang="ja-JP" altLang="en-US" sz="1800" b="1" dirty="0">
                        <a:solidFill>
                          <a:schemeClr val="tx1"/>
                        </a:solidFill>
                        <a:latin typeface="ＭＳ Ｐゴシック" panose="020B0600070205080204" pitchFamily="50" charset="-128"/>
                        <a:ea typeface="ＭＳ Ｐゴシック" panose="020B0600070205080204" pitchFamily="50" charset="-128"/>
                      </a:endParaRPr>
                    </a:p>
                  </a:txBody>
                  <a:tcPr/>
                </a:tc>
                <a:tc>
                  <a:txBody>
                    <a:bodyPr/>
                    <a:lstStyle/>
                    <a:p>
                      <a:pPr algn="ctr"/>
                      <a:r>
                        <a:rPr kumimoji="1" lang="ja-JP" altLang="en-US" sz="1800" b="1" dirty="0">
                          <a:solidFill>
                            <a:schemeClr val="tx1"/>
                          </a:solidFill>
                        </a:rPr>
                        <a:t>ベクトル</a:t>
                      </a:r>
                      <a:r>
                        <a:rPr kumimoji="1" lang="en-US" altLang="ja-JP" sz="1800" b="1" dirty="0">
                          <a:solidFill>
                            <a:schemeClr val="tx1"/>
                          </a:solidFill>
                        </a:rPr>
                        <a:t> (</a:t>
                      </a:r>
                      <a:r>
                        <a:rPr kumimoji="1" lang="ja-JP" altLang="en-US" sz="1800" b="1" dirty="0">
                          <a:solidFill>
                            <a:schemeClr val="tx1"/>
                          </a:solidFill>
                        </a:rPr>
                        <a:t>回数情報有</a:t>
                      </a:r>
                      <a:r>
                        <a:rPr kumimoji="1" lang="en-US" altLang="ja-JP" sz="1800" b="1" dirty="0">
                          <a:solidFill>
                            <a:schemeClr val="tx1"/>
                          </a:solidFill>
                        </a:rPr>
                        <a:t>)</a:t>
                      </a:r>
                      <a:endParaRPr kumimoji="1" lang="ja-JP" altLang="en-US" sz="1800" b="1" dirty="0">
                        <a:solidFill>
                          <a:schemeClr val="tx1"/>
                        </a:solidFill>
                        <a:latin typeface="ＭＳ Ｐゴシック" panose="020B0600070205080204" pitchFamily="50" charset="-128"/>
                        <a:ea typeface="ＭＳ Ｐゴシック" panose="020B0600070205080204" pitchFamily="50" charset="-128"/>
                      </a:endParaRPr>
                    </a:p>
                  </a:txBody>
                  <a:tcPr/>
                </a:tc>
                <a:extLst>
                  <a:ext uri="{0D108BD9-81ED-4DB2-BD59-A6C34878D82A}">
                    <a16:rowId xmlns:a16="http://schemas.microsoft.com/office/drawing/2014/main" val="807600968"/>
                  </a:ext>
                </a:extLst>
              </a:tr>
              <a:tr h="365760">
                <a:tc>
                  <a:txBody>
                    <a:bodyPr/>
                    <a:lstStyle/>
                    <a:p>
                      <a:pPr algn="r"/>
                      <a:r>
                        <a:rPr kumimoji="1" lang="en-US" altLang="ja-JP" sz="1800" b="1" dirty="0">
                          <a:solidFill>
                            <a:schemeClr val="tx1"/>
                          </a:solidFill>
                        </a:rPr>
                        <a:t>1</a:t>
                      </a:r>
                    </a:p>
                  </a:txBody>
                  <a:tcPr/>
                </a:tc>
                <a:tc>
                  <a:txBody>
                    <a:bodyPr/>
                    <a:lstStyle/>
                    <a:p>
                      <a:pPr algn="ctr"/>
                      <a:r>
                        <a:rPr kumimoji="1" lang="en-US" altLang="ja-JP" sz="1800" b="1" dirty="0">
                          <a:solidFill>
                            <a:schemeClr val="tx1"/>
                          </a:solidFill>
                        </a:rPr>
                        <a:t>[1,1,1,4,3,3,3,0,1,1]</a:t>
                      </a:r>
                      <a:endParaRPr kumimoji="1" lang="ja-JP" altLang="en-US" sz="1800" b="1" dirty="0">
                        <a:solidFill>
                          <a:schemeClr val="tx1"/>
                        </a:solidFill>
                      </a:endParaRPr>
                    </a:p>
                  </a:txBody>
                  <a:tcPr/>
                </a:tc>
                <a:extLst>
                  <a:ext uri="{0D108BD9-81ED-4DB2-BD59-A6C34878D82A}">
                    <a16:rowId xmlns:a16="http://schemas.microsoft.com/office/drawing/2014/main" val="992529097"/>
                  </a:ext>
                </a:extLst>
              </a:tr>
              <a:tr h="365760">
                <a:tc>
                  <a:txBody>
                    <a:bodyPr/>
                    <a:lstStyle/>
                    <a:p>
                      <a:pPr algn="r"/>
                      <a:r>
                        <a:rPr kumimoji="1" lang="en-US" altLang="ja-JP" sz="1800" b="1" dirty="0">
                          <a:solidFill>
                            <a:schemeClr val="tx1"/>
                          </a:solidFill>
                        </a:rPr>
                        <a:t>…</a:t>
                      </a:r>
                    </a:p>
                  </a:txBody>
                  <a:tcPr/>
                </a:tc>
                <a:tc>
                  <a:txBody>
                    <a:bodyPr/>
                    <a:lstStyle/>
                    <a:p>
                      <a:pPr algn="ctr"/>
                      <a:r>
                        <a:rPr kumimoji="1" lang="en-US" altLang="ja-JP" sz="1800" b="1" dirty="0">
                          <a:solidFill>
                            <a:schemeClr val="tx1"/>
                          </a:solidFill>
                        </a:rPr>
                        <a:t>…</a:t>
                      </a:r>
                      <a:endParaRPr kumimoji="1" lang="ja-JP" altLang="en-US" sz="1800" b="1" dirty="0">
                        <a:solidFill>
                          <a:schemeClr val="tx1"/>
                        </a:solidFill>
                      </a:endParaRPr>
                    </a:p>
                  </a:txBody>
                  <a:tcPr/>
                </a:tc>
                <a:extLst>
                  <a:ext uri="{0D108BD9-81ED-4DB2-BD59-A6C34878D82A}">
                    <a16:rowId xmlns:a16="http://schemas.microsoft.com/office/drawing/2014/main" val="966362693"/>
                  </a:ext>
                </a:extLst>
              </a:tr>
            </a:tbl>
          </a:graphicData>
        </a:graphic>
      </p:graphicFrame>
      <p:graphicFrame>
        <p:nvGraphicFramePr>
          <p:cNvPr id="9" name="表 8">
            <a:extLst>
              <a:ext uri="{FF2B5EF4-FFF2-40B4-BE49-F238E27FC236}">
                <a16:creationId xmlns:a16="http://schemas.microsoft.com/office/drawing/2014/main" id="{993E30F4-6092-124B-EBE1-B1A015AEB9F6}"/>
              </a:ext>
            </a:extLst>
          </p:cNvPr>
          <p:cNvGraphicFramePr>
            <a:graphicFrameLocks noGrp="1"/>
          </p:cNvGraphicFramePr>
          <p:nvPr>
            <p:extLst>
              <p:ext uri="{D42A27DB-BD31-4B8C-83A1-F6EECF244321}">
                <p14:modId xmlns:p14="http://schemas.microsoft.com/office/powerpoint/2010/main" val="3450930998"/>
              </p:ext>
            </p:extLst>
          </p:nvPr>
        </p:nvGraphicFramePr>
        <p:xfrm>
          <a:off x="6863857" y="5013991"/>
          <a:ext cx="3699383" cy="1097280"/>
        </p:xfrm>
        <a:graphic>
          <a:graphicData uri="http://schemas.openxmlformats.org/drawingml/2006/table">
            <a:tbl>
              <a:tblPr firstRow="1" bandRow="1">
                <a:tableStyleId>{7DF18680-E054-41AD-8BC1-D1AEF772440D}</a:tableStyleId>
              </a:tblPr>
              <a:tblGrid>
                <a:gridCol w="1202835">
                  <a:extLst>
                    <a:ext uri="{9D8B030D-6E8A-4147-A177-3AD203B41FA5}">
                      <a16:colId xmlns:a16="http://schemas.microsoft.com/office/drawing/2014/main" val="1639714014"/>
                    </a:ext>
                  </a:extLst>
                </a:gridCol>
                <a:gridCol w="2496548">
                  <a:extLst>
                    <a:ext uri="{9D8B030D-6E8A-4147-A177-3AD203B41FA5}">
                      <a16:colId xmlns:a16="http://schemas.microsoft.com/office/drawing/2014/main" val="2064745493"/>
                    </a:ext>
                  </a:extLst>
                </a:gridCol>
              </a:tblGrid>
              <a:tr h="349125">
                <a:tc>
                  <a:txBody>
                    <a:bodyPr/>
                    <a:lstStyle/>
                    <a:p>
                      <a:pPr algn="ctr"/>
                      <a:r>
                        <a:rPr kumimoji="1" lang="ja-JP" altLang="en-US" sz="1800" b="1" dirty="0">
                          <a:solidFill>
                            <a:schemeClr val="tx1"/>
                          </a:solidFill>
                        </a:rPr>
                        <a:t>テスト</a:t>
                      </a:r>
                      <a:r>
                        <a:rPr kumimoji="1" lang="en-US" altLang="ja-JP" sz="1800" b="1" dirty="0">
                          <a:solidFill>
                            <a:schemeClr val="tx1"/>
                          </a:solidFill>
                        </a:rPr>
                        <a:t>ID</a:t>
                      </a:r>
                      <a:endParaRPr kumimoji="1" lang="ja-JP" altLang="en-US" sz="1800" b="1" dirty="0">
                        <a:solidFill>
                          <a:schemeClr val="tx1"/>
                        </a:solidFill>
                        <a:latin typeface="ＭＳ Ｐゴシック" panose="020B0600070205080204" pitchFamily="50" charset="-128"/>
                        <a:ea typeface="ＭＳ Ｐゴシック" panose="020B0600070205080204" pitchFamily="50" charset="-128"/>
                      </a:endParaRPr>
                    </a:p>
                  </a:txBody>
                  <a:tcPr/>
                </a:tc>
                <a:tc>
                  <a:txBody>
                    <a:bodyPr/>
                    <a:lstStyle/>
                    <a:p>
                      <a:pPr marL="0" marR="0" indent="0" algn="ctr" defTabSz="1442283" rtl="0" eaLnBrk="1" fontAlgn="auto" latinLnBrk="0" hangingPunct="1">
                        <a:lnSpc>
                          <a:spcPct val="100000"/>
                        </a:lnSpc>
                        <a:spcBef>
                          <a:spcPts val="0"/>
                        </a:spcBef>
                        <a:spcAft>
                          <a:spcPts val="0"/>
                        </a:spcAft>
                        <a:buClrTx/>
                        <a:buSzTx/>
                        <a:buFontTx/>
                        <a:buNone/>
                        <a:tabLst/>
                        <a:defRPr/>
                      </a:pPr>
                      <a:r>
                        <a:rPr kumimoji="1" lang="ja-JP" altLang="en-US" sz="1800" b="1" dirty="0">
                          <a:solidFill>
                            <a:schemeClr val="tx1"/>
                          </a:solidFill>
                        </a:rPr>
                        <a:t>ベクトル </a:t>
                      </a:r>
                      <a:r>
                        <a:rPr kumimoji="1" lang="en-US" altLang="ja-JP" sz="1800" b="1" dirty="0">
                          <a:solidFill>
                            <a:schemeClr val="tx1"/>
                          </a:solidFill>
                        </a:rPr>
                        <a:t>(</a:t>
                      </a:r>
                      <a:r>
                        <a:rPr kumimoji="1" lang="ja-JP" altLang="en-US" sz="1800" b="1" dirty="0">
                          <a:solidFill>
                            <a:schemeClr val="tx1"/>
                          </a:solidFill>
                        </a:rPr>
                        <a:t>回数情報無</a:t>
                      </a:r>
                      <a:r>
                        <a:rPr kumimoji="1" lang="en-US" altLang="ja-JP" sz="1800" b="1" dirty="0">
                          <a:solidFill>
                            <a:schemeClr val="tx1"/>
                          </a:solidFill>
                        </a:rPr>
                        <a:t>)</a:t>
                      </a:r>
                      <a:endParaRPr kumimoji="1" lang="ja-JP" altLang="en-US" sz="1800" b="1" dirty="0">
                        <a:solidFill>
                          <a:schemeClr val="tx1"/>
                        </a:solidFill>
                        <a:latin typeface="ＭＳ Ｐゴシック" panose="020B0600070205080204" pitchFamily="50" charset="-128"/>
                        <a:ea typeface="ＭＳ Ｐゴシック" panose="020B0600070205080204" pitchFamily="50" charset="-128"/>
                      </a:endParaRPr>
                    </a:p>
                  </a:txBody>
                  <a:tcPr/>
                </a:tc>
                <a:extLst>
                  <a:ext uri="{0D108BD9-81ED-4DB2-BD59-A6C34878D82A}">
                    <a16:rowId xmlns:a16="http://schemas.microsoft.com/office/drawing/2014/main" val="807600968"/>
                  </a:ext>
                </a:extLst>
              </a:tr>
              <a:tr h="365760">
                <a:tc>
                  <a:txBody>
                    <a:bodyPr/>
                    <a:lstStyle/>
                    <a:p>
                      <a:pPr algn="r"/>
                      <a:r>
                        <a:rPr kumimoji="1" lang="en-US" altLang="ja-JP" sz="1800" b="1" dirty="0">
                          <a:solidFill>
                            <a:schemeClr val="tx1"/>
                          </a:solidFill>
                        </a:rPr>
                        <a:t>1</a:t>
                      </a:r>
                    </a:p>
                  </a:txBody>
                  <a:tcPr/>
                </a:tc>
                <a:tc>
                  <a:txBody>
                    <a:bodyPr/>
                    <a:lstStyle/>
                    <a:p>
                      <a:pPr algn="ctr"/>
                      <a:r>
                        <a:rPr kumimoji="1" lang="en-US" altLang="ja-JP" sz="1800" b="1" dirty="0">
                          <a:solidFill>
                            <a:schemeClr val="tx1"/>
                          </a:solidFill>
                        </a:rPr>
                        <a:t>[1,1,1,1,1,1,1,0,1,1]</a:t>
                      </a:r>
                      <a:endParaRPr kumimoji="1" lang="ja-JP" altLang="en-US" sz="1800" b="1" dirty="0">
                        <a:solidFill>
                          <a:schemeClr val="tx1"/>
                        </a:solidFill>
                      </a:endParaRPr>
                    </a:p>
                  </a:txBody>
                  <a:tcPr/>
                </a:tc>
                <a:extLst>
                  <a:ext uri="{0D108BD9-81ED-4DB2-BD59-A6C34878D82A}">
                    <a16:rowId xmlns:a16="http://schemas.microsoft.com/office/drawing/2014/main" val="992529097"/>
                  </a:ext>
                </a:extLst>
              </a:tr>
              <a:tr h="365760">
                <a:tc>
                  <a:txBody>
                    <a:bodyPr/>
                    <a:lstStyle/>
                    <a:p>
                      <a:pPr algn="r"/>
                      <a:r>
                        <a:rPr kumimoji="1" lang="en-US" altLang="ja-JP" sz="1800" b="1" dirty="0">
                          <a:solidFill>
                            <a:schemeClr val="tx1"/>
                          </a:solidFill>
                        </a:rPr>
                        <a:t>…</a:t>
                      </a:r>
                    </a:p>
                  </a:txBody>
                  <a:tcPr/>
                </a:tc>
                <a:tc>
                  <a:txBody>
                    <a:bodyPr/>
                    <a:lstStyle/>
                    <a:p>
                      <a:pPr algn="ctr"/>
                      <a:r>
                        <a:rPr kumimoji="1" lang="en-US" altLang="ja-JP" sz="1800" b="1" dirty="0">
                          <a:solidFill>
                            <a:schemeClr val="tx1"/>
                          </a:solidFill>
                        </a:rPr>
                        <a:t>…</a:t>
                      </a:r>
                      <a:endParaRPr kumimoji="1" lang="ja-JP" altLang="en-US" sz="1800" b="1" dirty="0">
                        <a:solidFill>
                          <a:schemeClr val="tx1"/>
                        </a:solidFill>
                      </a:endParaRPr>
                    </a:p>
                  </a:txBody>
                  <a:tcPr/>
                </a:tc>
                <a:extLst>
                  <a:ext uri="{0D108BD9-81ED-4DB2-BD59-A6C34878D82A}">
                    <a16:rowId xmlns:a16="http://schemas.microsoft.com/office/drawing/2014/main" val="966362693"/>
                  </a:ext>
                </a:extLst>
              </a:tr>
            </a:tbl>
          </a:graphicData>
        </a:graphic>
      </p:graphicFrame>
      <p:sp>
        <p:nvSpPr>
          <p:cNvPr id="11" name="矢印: 右 10">
            <a:extLst>
              <a:ext uri="{FF2B5EF4-FFF2-40B4-BE49-F238E27FC236}">
                <a16:creationId xmlns:a16="http://schemas.microsoft.com/office/drawing/2014/main" id="{5BD7A010-B209-81BA-2982-C972CD8ECB05}"/>
              </a:ext>
            </a:extLst>
          </p:cNvPr>
          <p:cNvSpPr/>
          <p:nvPr/>
        </p:nvSpPr>
        <p:spPr>
          <a:xfrm>
            <a:off x="6204748" y="2887735"/>
            <a:ext cx="550363" cy="540834"/>
          </a:xfrm>
          <a:prstGeom prst="rightArrow">
            <a:avLst/>
          </a:prstGeom>
          <a:solidFill>
            <a:schemeClr val="tx2">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13" name="矢印: 右 12">
            <a:extLst>
              <a:ext uri="{FF2B5EF4-FFF2-40B4-BE49-F238E27FC236}">
                <a16:creationId xmlns:a16="http://schemas.microsoft.com/office/drawing/2014/main" id="{58DF3C91-C7EE-5FF6-082F-220B5E5684C0}"/>
              </a:ext>
            </a:extLst>
          </p:cNvPr>
          <p:cNvSpPr/>
          <p:nvPr/>
        </p:nvSpPr>
        <p:spPr>
          <a:xfrm rot="5400000">
            <a:off x="8375718" y="4221795"/>
            <a:ext cx="550363" cy="540834"/>
          </a:xfrm>
          <a:prstGeom prst="rightArrow">
            <a:avLst/>
          </a:prstGeom>
          <a:solidFill>
            <a:schemeClr val="tx2">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15" name="コンテンツ プレースホルダー 2">
            <a:extLst>
              <a:ext uri="{FF2B5EF4-FFF2-40B4-BE49-F238E27FC236}">
                <a16:creationId xmlns:a16="http://schemas.microsoft.com/office/drawing/2014/main" id="{BA1E6E71-C407-764B-EEE5-B50CBA002A06}"/>
              </a:ext>
            </a:extLst>
          </p:cNvPr>
          <p:cNvSpPr/>
          <p:nvPr/>
        </p:nvSpPr>
        <p:spPr>
          <a:xfrm>
            <a:off x="6313495" y="4194934"/>
            <a:ext cx="2190557" cy="540834"/>
          </a:xfrm>
          <a:prstGeom prst="rect">
            <a:avLst/>
          </a:prstGeom>
          <a:noFill/>
          <a:ln w="9360">
            <a:noFill/>
          </a:ln>
        </p:spPr>
        <p:style>
          <a:lnRef idx="0">
            <a:scrgbClr r="0" g="0" b="0"/>
          </a:lnRef>
          <a:fillRef idx="0">
            <a:scrgbClr r="0" g="0" b="0"/>
          </a:fillRef>
          <a:effectRef idx="0">
            <a:scrgbClr r="0" g="0" b="0"/>
          </a:effectRef>
          <a:fontRef idx="minor"/>
        </p:style>
        <p:txBody>
          <a:bodyPr lIns="90000" tIns="45000" rIns="90000" bIns="45000">
            <a:noAutofit/>
          </a:bodyPr>
          <a:lstStyle/>
          <a:p>
            <a:pPr marL="1080">
              <a:spcBef>
                <a:spcPts val="561"/>
              </a:spcBef>
              <a:buClr>
                <a:srgbClr val="000000"/>
              </a:buClr>
            </a:pPr>
            <a:r>
              <a:rPr lang="ja-JP" altLang="en-US" sz="2000" spc="-1" dirty="0">
                <a:solidFill>
                  <a:srgbClr val="000000"/>
                </a:solidFill>
                <a:latin typeface="ＭＳ Ｐゴシック" panose="020B0600070205080204" pitchFamily="50" charset="-128"/>
                <a:ea typeface="ＭＳ Ｐゴシック" panose="020B0600070205080204" pitchFamily="50" charset="-128"/>
              </a:rPr>
              <a:t>回数情報を削除</a:t>
            </a:r>
          </a:p>
        </p:txBody>
      </p:sp>
      <p:sp>
        <p:nvSpPr>
          <p:cNvPr id="17" name="正方形/長方形 16">
            <a:extLst>
              <a:ext uri="{FF2B5EF4-FFF2-40B4-BE49-F238E27FC236}">
                <a16:creationId xmlns:a16="http://schemas.microsoft.com/office/drawing/2014/main" id="{5B567381-2917-CC9A-CF8E-471B69B58628}"/>
              </a:ext>
            </a:extLst>
          </p:cNvPr>
          <p:cNvSpPr/>
          <p:nvPr/>
        </p:nvSpPr>
        <p:spPr>
          <a:xfrm>
            <a:off x="4984201" y="2985669"/>
            <a:ext cx="1111799" cy="3322971"/>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Tree>
    <p:extLst>
      <p:ext uri="{BB962C8B-B14F-4D97-AF65-F5344CB8AC3E}">
        <p14:creationId xmlns:p14="http://schemas.microsoft.com/office/powerpoint/2010/main" val="409487992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D7A5A2C-3479-42DA-92CC-A6C51700EBC2}"/>
              </a:ext>
            </a:extLst>
          </p:cNvPr>
          <p:cNvSpPr>
            <a:spLocks noGrp="1"/>
          </p:cNvSpPr>
          <p:nvPr>
            <p:ph type="title"/>
          </p:nvPr>
        </p:nvSpPr>
        <p:spPr>
          <a:xfrm>
            <a:off x="609600" y="94415"/>
            <a:ext cx="11582400" cy="1143000"/>
          </a:xfrm>
        </p:spPr>
        <p:txBody>
          <a:bodyPr/>
          <a:lstStyle/>
          <a:p>
            <a:r>
              <a:rPr kumimoji="1" lang="en-US" altLang="ja-JP" dirty="0">
                <a:solidFill>
                  <a:schemeClr val="bg1"/>
                </a:solidFill>
              </a:rPr>
              <a:t>Background: Industrial Simulator</a:t>
            </a:r>
            <a:endParaRPr kumimoji="1" lang="ja-JP" altLang="en-US" dirty="0">
              <a:solidFill>
                <a:schemeClr val="bg1"/>
              </a:solidFill>
            </a:endParaRPr>
          </a:p>
        </p:txBody>
      </p:sp>
      <p:sp>
        <p:nvSpPr>
          <p:cNvPr id="3" name="コンテンツ プレースホルダー 2">
            <a:extLst>
              <a:ext uri="{FF2B5EF4-FFF2-40B4-BE49-F238E27FC236}">
                <a16:creationId xmlns:a16="http://schemas.microsoft.com/office/drawing/2014/main" id="{599E0EA5-8FDC-4237-88B9-A6B19F766C6B}"/>
              </a:ext>
            </a:extLst>
          </p:cNvPr>
          <p:cNvSpPr>
            <a:spLocks noGrp="1"/>
          </p:cNvSpPr>
          <p:nvPr>
            <p:ph idx="1"/>
          </p:nvPr>
        </p:nvSpPr>
        <p:spPr>
          <a:xfrm>
            <a:off x="609600" y="1600201"/>
            <a:ext cx="10972800" cy="2115411"/>
          </a:xfrm>
        </p:spPr>
        <p:txBody>
          <a:bodyPr/>
          <a:lstStyle/>
          <a:p>
            <a:pPr algn="l"/>
            <a:r>
              <a:rPr kumimoji="1" lang="en-US" altLang="ja-JP" dirty="0"/>
              <a:t>DAIKIN Industries develops and maintains a simulator </a:t>
            </a:r>
            <a:br>
              <a:rPr kumimoji="1" lang="en-US" altLang="ja-JP" dirty="0"/>
            </a:br>
            <a:r>
              <a:rPr kumimoji="1" lang="en-US" altLang="ja-JP" dirty="0"/>
              <a:t>for air conditioner design</a:t>
            </a:r>
          </a:p>
          <a:p>
            <a:pPr algn="l"/>
            <a:endParaRPr kumimoji="1" lang="en-US" altLang="ja-JP" dirty="0"/>
          </a:p>
          <a:p>
            <a:pPr algn="l"/>
            <a:r>
              <a:rPr lang="en-US" altLang="ja-JP" dirty="0"/>
              <a:t>M</a:t>
            </a:r>
            <a:r>
              <a:rPr kumimoji="1" lang="en-US" altLang="ja-JP" dirty="0"/>
              <a:t>ore than tens of millions of simulations have been performed </a:t>
            </a:r>
            <a:br>
              <a:rPr kumimoji="1" lang="en-US" altLang="ja-JP" dirty="0"/>
            </a:br>
            <a:r>
              <a:rPr kumimoji="1" lang="en-US" altLang="ja-JP" dirty="0"/>
              <a:t>in five years and recorded as test cases</a:t>
            </a:r>
            <a:endParaRPr kumimoji="1" lang="ja-JP" altLang="en-US" dirty="0"/>
          </a:p>
        </p:txBody>
      </p:sp>
      <p:pic>
        <p:nvPicPr>
          <p:cNvPr id="15" name="図 14">
            <a:extLst>
              <a:ext uri="{FF2B5EF4-FFF2-40B4-BE49-F238E27FC236}">
                <a16:creationId xmlns:a16="http://schemas.microsoft.com/office/drawing/2014/main" id="{7A5F820A-2AD6-CBC3-251A-2CA53ABEFEB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476973" y="4291876"/>
            <a:ext cx="1238054" cy="1238054"/>
          </a:xfrm>
          <a:prstGeom prst="rect">
            <a:avLst/>
          </a:prstGeom>
        </p:spPr>
      </p:pic>
      <p:grpSp>
        <p:nvGrpSpPr>
          <p:cNvPr id="16" name="グループ化 15">
            <a:extLst>
              <a:ext uri="{FF2B5EF4-FFF2-40B4-BE49-F238E27FC236}">
                <a16:creationId xmlns:a16="http://schemas.microsoft.com/office/drawing/2014/main" id="{E0F6335F-E001-53F8-A104-0A907B5283CB}"/>
              </a:ext>
            </a:extLst>
          </p:cNvPr>
          <p:cNvGrpSpPr/>
          <p:nvPr/>
        </p:nvGrpSpPr>
        <p:grpSpPr>
          <a:xfrm>
            <a:off x="1284304" y="4383899"/>
            <a:ext cx="718071" cy="1054008"/>
            <a:chOff x="1389635" y="3610466"/>
            <a:chExt cx="718071" cy="1054008"/>
          </a:xfrm>
          <a:solidFill>
            <a:schemeClr val="tx2">
              <a:lumMod val="40000"/>
              <a:lumOff val="60000"/>
            </a:schemeClr>
          </a:solidFill>
        </p:grpSpPr>
        <p:sp>
          <p:nvSpPr>
            <p:cNvPr id="17" name="二等辺三角形 16">
              <a:extLst>
                <a:ext uri="{FF2B5EF4-FFF2-40B4-BE49-F238E27FC236}">
                  <a16:creationId xmlns:a16="http://schemas.microsoft.com/office/drawing/2014/main" id="{9FCBF52B-8093-4AC0-E0A4-EAA7E49622F9}"/>
                </a:ext>
              </a:extLst>
            </p:cNvPr>
            <p:cNvSpPr/>
            <p:nvPr/>
          </p:nvSpPr>
          <p:spPr>
            <a:xfrm>
              <a:off x="1389635" y="4045447"/>
              <a:ext cx="718071" cy="619027"/>
            </a:xfrm>
            <a:prstGeom prst="triangle">
              <a:avLst/>
            </a:prstGeom>
            <a:grp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18" name="楕円 17">
              <a:extLst>
                <a:ext uri="{FF2B5EF4-FFF2-40B4-BE49-F238E27FC236}">
                  <a16:creationId xmlns:a16="http://schemas.microsoft.com/office/drawing/2014/main" id="{32AE5FF6-E709-81FB-55A8-ADD7B7B6F7E0}"/>
                </a:ext>
              </a:extLst>
            </p:cNvPr>
            <p:cNvSpPr/>
            <p:nvPr/>
          </p:nvSpPr>
          <p:spPr>
            <a:xfrm>
              <a:off x="1428160" y="3610466"/>
              <a:ext cx="641022" cy="641022"/>
            </a:xfrm>
            <a:prstGeom prst="ellipse">
              <a:avLst/>
            </a:prstGeom>
            <a:grp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grpSp>
      <p:sp>
        <p:nvSpPr>
          <p:cNvPr id="19" name="コンテンツ プレースホルダー 2">
            <a:extLst>
              <a:ext uri="{FF2B5EF4-FFF2-40B4-BE49-F238E27FC236}">
                <a16:creationId xmlns:a16="http://schemas.microsoft.com/office/drawing/2014/main" id="{E21C8E43-9A17-70D3-5C84-C766C54A2A40}"/>
              </a:ext>
            </a:extLst>
          </p:cNvPr>
          <p:cNvSpPr/>
          <p:nvPr/>
        </p:nvSpPr>
        <p:spPr>
          <a:xfrm>
            <a:off x="1249611" y="5569595"/>
            <a:ext cx="1505527" cy="407147"/>
          </a:xfrm>
          <a:prstGeom prst="rect">
            <a:avLst/>
          </a:prstGeom>
          <a:noFill/>
          <a:ln w="9360">
            <a:noFill/>
          </a:ln>
        </p:spPr>
        <p:style>
          <a:lnRef idx="0">
            <a:scrgbClr r="0" g="0" b="0"/>
          </a:lnRef>
          <a:fillRef idx="0">
            <a:scrgbClr r="0" g="0" b="0"/>
          </a:fillRef>
          <a:effectRef idx="0">
            <a:scrgbClr r="0" g="0" b="0"/>
          </a:effectRef>
          <a:fontRef idx="minor"/>
        </p:style>
        <p:txBody>
          <a:bodyPr lIns="90000" tIns="45000" rIns="90000" bIns="45000">
            <a:noAutofit/>
          </a:bodyPr>
          <a:lstStyle/>
          <a:p>
            <a:pPr marL="1080">
              <a:spcBef>
                <a:spcPts val="561"/>
              </a:spcBef>
              <a:buClr>
                <a:srgbClr val="000000"/>
              </a:buClr>
            </a:pPr>
            <a:r>
              <a:rPr lang="en-US" altLang="ja-JP" sz="2000" spc="-1" dirty="0">
                <a:solidFill>
                  <a:srgbClr val="000000"/>
                </a:solidFill>
                <a:latin typeface="Arial Rounded MT Bold" panose="020F0704030504030204" pitchFamily="34" charset="0"/>
                <a:ea typeface="ＭＳ Ｐゴシック" panose="020B0600070205080204" pitchFamily="50" charset="-128"/>
              </a:rPr>
              <a:t>User</a:t>
            </a:r>
          </a:p>
        </p:txBody>
      </p:sp>
      <p:sp>
        <p:nvSpPr>
          <p:cNvPr id="20" name="右矢印 6">
            <a:extLst>
              <a:ext uri="{FF2B5EF4-FFF2-40B4-BE49-F238E27FC236}">
                <a16:creationId xmlns:a16="http://schemas.microsoft.com/office/drawing/2014/main" id="{84B7256F-6DFB-67A6-1AE4-D7E64B6EDAFB}"/>
              </a:ext>
            </a:extLst>
          </p:cNvPr>
          <p:cNvSpPr/>
          <p:nvPr/>
        </p:nvSpPr>
        <p:spPr>
          <a:xfrm>
            <a:off x="2656381" y="4518055"/>
            <a:ext cx="2219478" cy="216816"/>
          </a:xfrm>
          <a:prstGeom prst="rightArrow">
            <a:avLst/>
          </a:prstGeom>
          <a:solidFill>
            <a:schemeClr val="tx2">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21" name="右矢印 11">
            <a:extLst>
              <a:ext uri="{FF2B5EF4-FFF2-40B4-BE49-F238E27FC236}">
                <a16:creationId xmlns:a16="http://schemas.microsoft.com/office/drawing/2014/main" id="{A2593A7A-6B2C-4F8E-082E-3CB6528C0F7B}"/>
              </a:ext>
            </a:extLst>
          </p:cNvPr>
          <p:cNvSpPr/>
          <p:nvPr/>
        </p:nvSpPr>
        <p:spPr>
          <a:xfrm rot="10800000">
            <a:off x="2639617" y="5089687"/>
            <a:ext cx="2219479" cy="216816"/>
          </a:xfrm>
          <a:prstGeom prst="rightArrow">
            <a:avLst/>
          </a:prstGeom>
          <a:solidFill>
            <a:schemeClr val="tx2">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23" name="コンテンツ プレースホルダー 2">
            <a:extLst>
              <a:ext uri="{FF2B5EF4-FFF2-40B4-BE49-F238E27FC236}">
                <a16:creationId xmlns:a16="http://schemas.microsoft.com/office/drawing/2014/main" id="{A525FE78-6789-564E-B9D8-9C5F5CA37E05}"/>
              </a:ext>
            </a:extLst>
          </p:cNvPr>
          <p:cNvSpPr/>
          <p:nvPr/>
        </p:nvSpPr>
        <p:spPr>
          <a:xfrm>
            <a:off x="5052088" y="5529930"/>
            <a:ext cx="2100345" cy="676477"/>
          </a:xfrm>
          <a:prstGeom prst="rect">
            <a:avLst/>
          </a:prstGeom>
          <a:noFill/>
          <a:ln w="9360">
            <a:noFill/>
          </a:ln>
        </p:spPr>
        <p:style>
          <a:lnRef idx="0">
            <a:scrgbClr r="0" g="0" b="0"/>
          </a:lnRef>
          <a:fillRef idx="0">
            <a:scrgbClr r="0" g="0" b="0"/>
          </a:fillRef>
          <a:effectRef idx="0">
            <a:scrgbClr r="0" g="0" b="0"/>
          </a:effectRef>
          <a:fontRef idx="minor"/>
        </p:style>
        <p:txBody>
          <a:bodyPr lIns="90000" tIns="45000" rIns="90000" bIns="45000">
            <a:noAutofit/>
          </a:bodyPr>
          <a:lstStyle/>
          <a:p>
            <a:pPr marL="1080" algn="ctr">
              <a:spcBef>
                <a:spcPts val="561"/>
              </a:spcBef>
              <a:buClr>
                <a:srgbClr val="000000"/>
              </a:buClr>
            </a:pPr>
            <a:r>
              <a:rPr lang="en-US" altLang="ja-JP" sz="2000" spc="-1" dirty="0">
                <a:solidFill>
                  <a:srgbClr val="000000"/>
                </a:solidFill>
                <a:latin typeface="Arial Rounded MT Bold" panose="020F0704030504030204" pitchFamily="34" charset="0"/>
                <a:ea typeface="ＭＳ Ｐゴシック" panose="020B0600070205080204" pitchFamily="50" charset="-128"/>
              </a:rPr>
              <a:t>Simulator</a:t>
            </a:r>
          </a:p>
        </p:txBody>
      </p:sp>
      <p:sp>
        <p:nvSpPr>
          <p:cNvPr id="24" name="コンテンツ プレースホルダー 2">
            <a:extLst>
              <a:ext uri="{FF2B5EF4-FFF2-40B4-BE49-F238E27FC236}">
                <a16:creationId xmlns:a16="http://schemas.microsoft.com/office/drawing/2014/main" id="{B20F5E06-7942-E982-8FB4-4B424B33C25F}"/>
              </a:ext>
            </a:extLst>
          </p:cNvPr>
          <p:cNvSpPr/>
          <p:nvPr/>
        </p:nvSpPr>
        <p:spPr>
          <a:xfrm>
            <a:off x="1908518" y="3742231"/>
            <a:ext cx="3662313" cy="694881"/>
          </a:xfrm>
          <a:prstGeom prst="rect">
            <a:avLst/>
          </a:prstGeom>
          <a:noFill/>
          <a:ln w="9360">
            <a:noFill/>
          </a:ln>
        </p:spPr>
        <p:style>
          <a:lnRef idx="0">
            <a:scrgbClr r="0" g="0" b="0"/>
          </a:lnRef>
          <a:fillRef idx="0">
            <a:scrgbClr r="0" g="0" b="0"/>
          </a:fillRef>
          <a:effectRef idx="0">
            <a:scrgbClr r="0" g="0" b="0"/>
          </a:effectRef>
          <a:fontRef idx="minor"/>
        </p:style>
        <p:txBody>
          <a:bodyPr lIns="90000" tIns="45000" rIns="90000" bIns="45000">
            <a:noAutofit/>
          </a:bodyPr>
          <a:lstStyle/>
          <a:p>
            <a:pPr marL="1080" algn="ctr">
              <a:spcBef>
                <a:spcPts val="561"/>
              </a:spcBef>
              <a:buClr>
                <a:srgbClr val="000000"/>
              </a:buClr>
            </a:pPr>
            <a:r>
              <a:rPr lang="en-US" altLang="ja-JP" sz="2000" spc="-1" dirty="0">
                <a:solidFill>
                  <a:srgbClr val="000000"/>
                </a:solidFill>
                <a:latin typeface="Arial Rounded MT Bold" panose="020F0704030504030204" pitchFamily="34" charset="0"/>
                <a:ea typeface="ＭＳ Ｐゴシック" panose="020B0600070205080204" pitchFamily="50" charset="-128"/>
              </a:rPr>
              <a:t>Calculation conditions (Circuit name, Parameters)</a:t>
            </a:r>
          </a:p>
        </p:txBody>
      </p:sp>
      <p:sp>
        <p:nvSpPr>
          <p:cNvPr id="25" name="右矢印 16">
            <a:extLst>
              <a:ext uri="{FF2B5EF4-FFF2-40B4-BE49-F238E27FC236}">
                <a16:creationId xmlns:a16="http://schemas.microsoft.com/office/drawing/2014/main" id="{1132BE5C-4F34-FBC3-37BA-6B66B1E9C1B7}"/>
              </a:ext>
            </a:extLst>
          </p:cNvPr>
          <p:cNvSpPr/>
          <p:nvPr/>
        </p:nvSpPr>
        <p:spPr>
          <a:xfrm>
            <a:off x="7133008" y="4802495"/>
            <a:ext cx="1727490" cy="216816"/>
          </a:xfrm>
          <a:prstGeom prst="rightArrow">
            <a:avLst/>
          </a:prstGeom>
          <a:solidFill>
            <a:srgbClr val="FFFF99"/>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26" name="円柱 25">
            <a:extLst>
              <a:ext uri="{FF2B5EF4-FFF2-40B4-BE49-F238E27FC236}">
                <a16:creationId xmlns:a16="http://schemas.microsoft.com/office/drawing/2014/main" id="{80431504-9EBC-8C23-4409-C9A7650B934D}"/>
              </a:ext>
            </a:extLst>
          </p:cNvPr>
          <p:cNvSpPr/>
          <p:nvPr/>
        </p:nvSpPr>
        <p:spPr>
          <a:xfrm>
            <a:off x="9327181" y="4402977"/>
            <a:ext cx="1168924" cy="1015852"/>
          </a:xfrm>
          <a:prstGeom prst="can">
            <a:avLst/>
          </a:prstGeom>
          <a:solidFill>
            <a:srgbClr val="FFFF99"/>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27" name="コンテンツ プレースホルダー 2">
            <a:extLst>
              <a:ext uri="{FF2B5EF4-FFF2-40B4-BE49-F238E27FC236}">
                <a16:creationId xmlns:a16="http://schemas.microsoft.com/office/drawing/2014/main" id="{BD14FE91-2724-65B3-5A47-4DC915A87D77}"/>
              </a:ext>
            </a:extLst>
          </p:cNvPr>
          <p:cNvSpPr/>
          <p:nvPr/>
        </p:nvSpPr>
        <p:spPr>
          <a:xfrm>
            <a:off x="6928628" y="3715806"/>
            <a:ext cx="2482992" cy="586970"/>
          </a:xfrm>
          <a:prstGeom prst="rect">
            <a:avLst/>
          </a:prstGeom>
          <a:noFill/>
          <a:ln w="9360">
            <a:noFill/>
          </a:ln>
        </p:spPr>
        <p:style>
          <a:lnRef idx="0">
            <a:scrgbClr r="0" g="0" b="0"/>
          </a:lnRef>
          <a:fillRef idx="0">
            <a:scrgbClr r="0" g="0" b="0"/>
          </a:fillRef>
          <a:effectRef idx="0">
            <a:scrgbClr r="0" g="0" b="0"/>
          </a:effectRef>
          <a:fontRef idx="minor"/>
        </p:style>
        <p:txBody>
          <a:bodyPr lIns="90000" tIns="45000" rIns="90000" bIns="45000">
            <a:noAutofit/>
          </a:bodyPr>
          <a:lstStyle/>
          <a:p>
            <a:pPr marL="1080">
              <a:spcBef>
                <a:spcPts val="561"/>
              </a:spcBef>
              <a:buClr>
                <a:srgbClr val="000000"/>
              </a:buClr>
            </a:pPr>
            <a:r>
              <a:rPr lang="en-US" altLang="ja-JP" sz="2000" spc="-1" dirty="0">
                <a:solidFill>
                  <a:srgbClr val="000000"/>
                </a:solidFill>
                <a:latin typeface="Arial Rounded MT Bold" panose="020F0704030504030204" pitchFamily="34" charset="0"/>
                <a:ea typeface="ＭＳ Ｐゴシック" panose="020B0600070205080204" pitchFamily="50" charset="-128"/>
              </a:rPr>
              <a:t>Record execution as test cases</a:t>
            </a:r>
          </a:p>
        </p:txBody>
      </p:sp>
      <p:sp>
        <p:nvSpPr>
          <p:cNvPr id="28" name="コンテンツ プレースホルダー 2">
            <a:extLst>
              <a:ext uri="{FF2B5EF4-FFF2-40B4-BE49-F238E27FC236}">
                <a16:creationId xmlns:a16="http://schemas.microsoft.com/office/drawing/2014/main" id="{9E633FEB-988D-97C8-A539-FC370914A0D3}"/>
              </a:ext>
            </a:extLst>
          </p:cNvPr>
          <p:cNvSpPr/>
          <p:nvPr/>
        </p:nvSpPr>
        <p:spPr>
          <a:xfrm>
            <a:off x="8968504" y="5450413"/>
            <a:ext cx="1939192" cy="432095"/>
          </a:xfrm>
          <a:prstGeom prst="rect">
            <a:avLst/>
          </a:prstGeom>
          <a:noFill/>
          <a:ln w="9360">
            <a:noFill/>
          </a:ln>
        </p:spPr>
        <p:style>
          <a:lnRef idx="0">
            <a:scrgbClr r="0" g="0" b="0"/>
          </a:lnRef>
          <a:fillRef idx="0">
            <a:scrgbClr r="0" g="0" b="0"/>
          </a:fillRef>
          <a:effectRef idx="0">
            <a:scrgbClr r="0" g="0" b="0"/>
          </a:effectRef>
          <a:fontRef idx="minor"/>
        </p:style>
        <p:txBody>
          <a:bodyPr lIns="90000" tIns="45000" rIns="90000" bIns="45000">
            <a:noAutofit/>
          </a:bodyPr>
          <a:lstStyle/>
          <a:p>
            <a:pPr marL="1080" algn="ctr">
              <a:spcBef>
                <a:spcPts val="561"/>
              </a:spcBef>
              <a:buClr>
                <a:srgbClr val="000000"/>
              </a:buClr>
            </a:pPr>
            <a:r>
              <a:rPr lang="en-US" altLang="ja-JP" sz="2000" spc="-1" dirty="0">
                <a:solidFill>
                  <a:srgbClr val="000000"/>
                </a:solidFill>
                <a:latin typeface="Arial Rounded MT Bold" panose="020F0704030504030204" pitchFamily="34" charset="0"/>
                <a:ea typeface="ＭＳ Ｐゴシック" panose="020B0600070205080204" pitchFamily="50" charset="-128"/>
              </a:rPr>
              <a:t>Test cases</a:t>
            </a:r>
          </a:p>
        </p:txBody>
      </p:sp>
      <p:grpSp>
        <p:nvGrpSpPr>
          <p:cNvPr id="4" name="グループ化 3">
            <a:extLst>
              <a:ext uri="{FF2B5EF4-FFF2-40B4-BE49-F238E27FC236}">
                <a16:creationId xmlns:a16="http://schemas.microsoft.com/office/drawing/2014/main" id="{88CE5B37-BD1F-02F0-155E-20579A58A2BD}"/>
              </a:ext>
            </a:extLst>
          </p:cNvPr>
          <p:cNvGrpSpPr/>
          <p:nvPr/>
        </p:nvGrpSpPr>
        <p:grpSpPr>
          <a:xfrm>
            <a:off x="7593353" y="4915407"/>
            <a:ext cx="576771" cy="635411"/>
            <a:chOff x="510310" y="3653037"/>
            <a:chExt cx="872495" cy="961200"/>
          </a:xfrm>
          <a:solidFill>
            <a:srgbClr val="FFC000"/>
          </a:solidFill>
        </p:grpSpPr>
        <p:sp>
          <p:nvSpPr>
            <p:cNvPr id="5" name="メモ 92">
              <a:extLst>
                <a:ext uri="{FF2B5EF4-FFF2-40B4-BE49-F238E27FC236}">
                  <a16:creationId xmlns:a16="http://schemas.microsoft.com/office/drawing/2014/main" id="{6C36017F-1D7D-C411-613C-07F443211DF2}"/>
                </a:ext>
              </a:extLst>
            </p:cNvPr>
            <p:cNvSpPr/>
            <p:nvPr/>
          </p:nvSpPr>
          <p:spPr>
            <a:xfrm>
              <a:off x="699182" y="3653037"/>
              <a:ext cx="683623" cy="773042"/>
            </a:xfrm>
            <a:prstGeom prst="foldedCorner">
              <a:avLst/>
            </a:prstGeom>
            <a:grpFill/>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sz="1200" b="1" dirty="0">
                <a:latin typeface="+mn-ea"/>
              </a:endParaRPr>
            </a:p>
          </p:txBody>
        </p:sp>
        <p:sp>
          <p:nvSpPr>
            <p:cNvPr id="6" name="メモ 93">
              <a:extLst>
                <a:ext uri="{FF2B5EF4-FFF2-40B4-BE49-F238E27FC236}">
                  <a16:creationId xmlns:a16="http://schemas.microsoft.com/office/drawing/2014/main" id="{D3FA61C4-D156-3F8C-2436-592931238AF6}"/>
                </a:ext>
              </a:extLst>
            </p:cNvPr>
            <p:cNvSpPr/>
            <p:nvPr/>
          </p:nvSpPr>
          <p:spPr>
            <a:xfrm>
              <a:off x="618958" y="3749999"/>
              <a:ext cx="683623" cy="773042"/>
            </a:xfrm>
            <a:prstGeom prst="foldedCorner">
              <a:avLst/>
            </a:prstGeom>
            <a:grpFill/>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sz="1200" b="1" dirty="0">
                <a:latin typeface="+mn-ea"/>
              </a:endParaRPr>
            </a:p>
          </p:txBody>
        </p:sp>
        <p:sp>
          <p:nvSpPr>
            <p:cNvPr id="7" name="メモ 94">
              <a:extLst>
                <a:ext uri="{FF2B5EF4-FFF2-40B4-BE49-F238E27FC236}">
                  <a16:creationId xmlns:a16="http://schemas.microsoft.com/office/drawing/2014/main" id="{47AEA5F0-E56C-C91F-A854-E1D1AE0AD60F}"/>
                </a:ext>
              </a:extLst>
            </p:cNvPr>
            <p:cNvSpPr/>
            <p:nvPr/>
          </p:nvSpPr>
          <p:spPr>
            <a:xfrm>
              <a:off x="510310" y="3841195"/>
              <a:ext cx="683623" cy="773042"/>
            </a:xfrm>
            <a:prstGeom prst="foldedCorner">
              <a:avLst/>
            </a:prstGeom>
            <a:grpFill/>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sz="1200" b="1" dirty="0">
                <a:latin typeface="+mn-ea"/>
              </a:endParaRPr>
            </a:p>
          </p:txBody>
        </p:sp>
        <p:cxnSp>
          <p:nvCxnSpPr>
            <p:cNvPr id="8" name="直線コネクタ 7">
              <a:extLst>
                <a:ext uri="{FF2B5EF4-FFF2-40B4-BE49-F238E27FC236}">
                  <a16:creationId xmlns:a16="http://schemas.microsoft.com/office/drawing/2014/main" id="{E9F157E4-2FD3-BC4E-D080-5B281757790A}"/>
                </a:ext>
              </a:extLst>
            </p:cNvPr>
            <p:cNvCxnSpPr/>
            <p:nvPr/>
          </p:nvCxnSpPr>
          <p:spPr>
            <a:xfrm>
              <a:off x="616222" y="3967789"/>
              <a:ext cx="463832" cy="1"/>
            </a:xfrm>
            <a:prstGeom prst="line">
              <a:avLst/>
            </a:prstGeom>
            <a:grpFill/>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 name="直線コネクタ 8">
              <a:extLst>
                <a:ext uri="{FF2B5EF4-FFF2-40B4-BE49-F238E27FC236}">
                  <a16:creationId xmlns:a16="http://schemas.microsoft.com/office/drawing/2014/main" id="{13FB94BC-9BB0-241B-9AF0-8EEC29A5B809}"/>
                </a:ext>
              </a:extLst>
            </p:cNvPr>
            <p:cNvCxnSpPr/>
            <p:nvPr/>
          </p:nvCxnSpPr>
          <p:spPr>
            <a:xfrm>
              <a:off x="616222" y="4106674"/>
              <a:ext cx="463832" cy="1"/>
            </a:xfrm>
            <a:prstGeom prst="line">
              <a:avLst/>
            </a:prstGeom>
            <a:grpFill/>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 name="直線コネクタ 9">
              <a:extLst>
                <a:ext uri="{FF2B5EF4-FFF2-40B4-BE49-F238E27FC236}">
                  <a16:creationId xmlns:a16="http://schemas.microsoft.com/office/drawing/2014/main" id="{F500101E-467D-08D8-8CFD-678A820BE31E}"/>
                </a:ext>
              </a:extLst>
            </p:cNvPr>
            <p:cNvCxnSpPr/>
            <p:nvPr/>
          </p:nvCxnSpPr>
          <p:spPr>
            <a:xfrm>
              <a:off x="619059" y="4257756"/>
              <a:ext cx="463832" cy="1"/>
            </a:xfrm>
            <a:prstGeom prst="line">
              <a:avLst/>
            </a:prstGeom>
            <a:grpFill/>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 name="直線コネクタ 10">
              <a:extLst>
                <a:ext uri="{FF2B5EF4-FFF2-40B4-BE49-F238E27FC236}">
                  <a16:creationId xmlns:a16="http://schemas.microsoft.com/office/drawing/2014/main" id="{8B945C86-07CD-688D-86D9-8FF0B17CF0DD}"/>
                </a:ext>
              </a:extLst>
            </p:cNvPr>
            <p:cNvCxnSpPr/>
            <p:nvPr/>
          </p:nvCxnSpPr>
          <p:spPr>
            <a:xfrm>
              <a:off x="623872" y="4389751"/>
              <a:ext cx="463832" cy="1"/>
            </a:xfrm>
            <a:prstGeom prst="line">
              <a:avLst/>
            </a:prstGeom>
            <a:grpFill/>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 name="直線コネクタ 11">
              <a:extLst>
                <a:ext uri="{FF2B5EF4-FFF2-40B4-BE49-F238E27FC236}">
                  <a16:creationId xmlns:a16="http://schemas.microsoft.com/office/drawing/2014/main" id="{D644095E-C2BE-F1CF-539E-D3D4A3F2C44C}"/>
                </a:ext>
              </a:extLst>
            </p:cNvPr>
            <p:cNvCxnSpPr/>
            <p:nvPr/>
          </p:nvCxnSpPr>
          <p:spPr>
            <a:xfrm>
              <a:off x="620095" y="4512992"/>
              <a:ext cx="463832" cy="1"/>
            </a:xfrm>
            <a:prstGeom prst="line">
              <a:avLst/>
            </a:prstGeom>
            <a:grpFill/>
            <a:ln w="28575">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13" name="コンテンツ プレースホルダー 2">
            <a:extLst>
              <a:ext uri="{FF2B5EF4-FFF2-40B4-BE49-F238E27FC236}">
                <a16:creationId xmlns:a16="http://schemas.microsoft.com/office/drawing/2014/main" id="{8EE60B3A-E4A4-8713-4A3E-FDCE65C20113}"/>
              </a:ext>
            </a:extLst>
          </p:cNvPr>
          <p:cNvSpPr/>
          <p:nvPr/>
        </p:nvSpPr>
        <p:spPr>
          <a:xfrm>
            <a:off x="2427260" y="5418829"/>
            <a:ext cx="2948660" cy="557913"/>
          </a:xfrm>
          <a:prstGeom prst="rect">
            <a:avLst/>
          </a:prstGeom>
          <a:noFill/>
          <a:ln w="9360">
            <a:noFill/>
          </a:ln>
        </p:spPr>
        <p:style>
          <a:lnRef idx="0">
            <a:scrgbClr r="0" g="0" b="0"/>
          </a:lnRef>
          <a:fillRef idx="0">
            <a:scrgbClr r="0" g="0" b="0"/>
          </a:fillRef>
          <a:effectRef idx="0">
            <a:scrgbClr r="0" g="0" b="0"/>
          </a:effectRef>
          <a:fontRef idx="minor"/>
        </p:style>
        <p:txBody>
          <a:bodyPr lIns="90000" tIns="45000" rIns="90000" bIns="45000">
            <a:noAutofit/>
          </a:bodyPr>
          <a:lstStyle/>
          <a:p>
            <a:pPr marL="1080" algn="ctr">
              <a:spcBef>
                <a:spcPts val="561"/>
              </a:spcBef>
              <a:buClr>
                <a:srgbClr val="000000"/>
              </a:buClr>
            </a:pPr>
            <a:r>
              <a:rPr lang="en-US" altLang="ja-JP" sz="2000" spc="-1" dirty="0">
                <a:solidFill>
                  <a:srgbClr val="000000"/>
                </a:solidFill>
                <a:latin typeface="Arial Rounded MT Bold" panose="020F0704030504030204" pitchFamily="34" charset="0"/>
                <a:ea typeface="ＭＳ Ｐゴシック" panose="020B0600070205080204" pitchFamily="50" charset="-128"/>
              </a:rPr>
              <a:t>Simulation</a:t>
            </a:r>
            <a:r>
              <a:rPr lang="ja-JP" altLang="en-US" sz="2000" spc="-1" dirty="0">
                <a:solidFill>
                  <a:srgbClr val="000000"/>
                </a:solidFill>
                <a:latin typeface="Arial Rounded MT Bold" panose="020F0704030504030204" pitchFamily="34" charset="0"/>
                <a:ea typeface="ＭＳ Ｐゴシック" panose="020B0600070205080204" pitchFamily="50" charset="-128"/>
              </a:rPr>
              <a:t> </a:t>
            </a:r>
            <a:r>
              <a:rPr lang="en-US" altLang="ja-JP" sz="2000" spc="-1" dirty="0">
                <a:solidFill>
                  <a:srgbClr val="000000"/>
                </a:solidFill>
                <a:latin typeface="Arial Rounded MT Bold" panose="020F0704030504030204" pitchFamily="34" charset="0"/>
                <a:ea typeface="ＭＳ Ｐゴシック" panose="020B0600070205080204" pitchFamily="50" charset="-128"/>
              </a:rPr>
              <a:t>output</a:t>
            </a:r>
          </a:p>
          <a:p>
            <a:pPr marL="1080" algn="ctr">
              <a:spcBef>
                <a:spcPts val="561"/>
              </a:spcBef>
              <a:buClr>
                <a:srgbClr val="000000"/>
              </a:buClr>
            </a:pPr>
            <a:r>
              <a:rPr lang="en-US" altLang="ja-JP" sz="2000" spc="-1" dirty="0">
                <a:solidFill>
                  <a:srgbClr val="000000"/>
                </a:solidFill>
                <a:latin typeface="Arial Rounded MT Bold" panose="020F0704030504030204" pitchFamily="34" charset="0"/>
                <a:ea typeface="ＭＳ Ｐゴシック" panose="020B0600070205080204" pitchFamily="50" charset="-128"/>
              </a:rPr>
              <a:t>(Thermal efficiency)</a:t>
            </a:r>
          </a:p>
        </p:txBody>
      </p:sp>
    </p:spTree>
    <p:extLst>
      <p:ext uri="{BB962C8B-B14F-4D97-AF65-F5344CB8AC3E}">
        <p14:creationId xmlns:p14="http://schemas.microsoft.com/office/powerpoint/2010/main" val="165960850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D7A5A2C-3479-42DA-92CC-A6C51700EBC2}"/>
              </a:ext>
            </a:extLst>
          </p:cNvPr>
          <p:cNvSpPr>
            <a:spLocks noGrp="1"/>
          </p:cNvSpPr>
          <p:nvPr>
            <p:ph type="title"/>
          </p:nvPr>
        </p:nvSpPr>
        <p:spPr/>
        <p:txBody>
          <a:bodyPr/>
          <a:lstStyle/>
          <a:p>
            <a:r>
              <a:rPr kumimoji="1" lang="en-US" altLang="ja-JP" dirty="0">
                <a:solidFill>
                  <a:schemeClr val="bg1"/>
                </a:solidFill>
              </a:rPr>
              <a:t>Motivating Example: Updating</a:t>
            </a:r>
            <a:r>
              <a:rPr lang="ja-JP" altLang="en-US" dirty="0">
                <a:solidFill>
                  <a:schemeClr val="bg1"/>
                </a:solidFill>
              </a:rPr>
              <a:t> </a:t>
            </a:r>
            <a:r>
              <a:rPr lang="en-US" altLang="ja-JP" dirty="0">
                <a:solidFill>
                  <a:schemeClr val="bg1"/>
                </a:solidFill>
              </a:rPr>
              <a:t>Dependency</a:t>
            </a:r>
            <a:endParaRPr kumimoji="1" lang="ja-JP" altLang="en-US" dirty="0">
              <a:solidFill>
                <a:schemeClr val="bg1"/>
              </a:solidFill>
            </a:endParaRPr>
          </a:p>
        </p:txBody>
      </p:sp>
      <p:pic>
        <p:nvPicPr>
          <p:cNvPr id="3" name="図 2">
            <a:extLst>
              <a:ext uri="{FF2B5EF4-FFF2-40B4-BE49-F238E27FC236}">
                <a16:creationId xmlns:a16="http://schemas.microsoft.com/office/drawing/2014/main" id="{8532AE65-9C05-9D12-7EAA-EE856BCFB67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799253" y="2314835"/>
            <a:ext cx="1289215" cy="1289215"/>
          </a:xfrm>
          <a:prstGeom prst="rect">
            <a:avLst/>
          </a:prstGeom>
        </p:spPr>
      </p:pic>
      <p:pic>
        <p:nvPicPr>
          <p:cNvPr id="6" name="図 5" descr="ロゴ, 会社名&#10;&#10;自動的に生成された説明">
            <a:extLst>
              <a:ext uri="{FF2B5EF4-FFF2-40B4-BE49-F238E27FC236}">
                <a16:creationId xmlns:a16="http://schemas.microsoft.com/office/drawing/2014/main" id="{EA1AFCD7-4C8C-ED1F-68AB-1D0FF1911760}"/>
              </a:ext>
            </a:extLst>
          </p:cNvPr>
          <p:cNvPicPr>
            <a:picLocks noChangeAspect="1"/>
          </p:cNvPicPr>
          <p:nvPr/>
        </p:nvPicPr>
        <p:blipFill rotWithShape="1">
          <a:blip r:embed="rId4">
            <a:extLst>
              <a:ext uri="{28A0092B-C50C-407E-A947-70E740481C1C}">
                <a14:useLocalDpi xmlns:a14="http://schemas.microsoft.com/office/drawing/2010/main" val="0"/>
              </a:ext>
            </a:extLst>
          </a:blip>
          <a:srcRect l="18900" t="4640" r="16111" b="12201"/>
          <a:stretch/>
        </p:blipFill>
        <p:spPr>
          <a:xfrm>
            <a:off x="4123531" y="1378891"/>
            <a:ext cx="907787" cy="1161576"/>
          </a:xfrm>
          <a:prstGeom prst="rect">
            <a:avLst/>
          </a:prstGeom>
        </p:spPr>
      </p:pic>
      <p:pic>
        <p:nvPicPr>
          <p:cNvPr id="8" name="図 7">
            <a:extLst>
              <a:ext uri="{FF2B5EF4-FFF2-40B4-BE49-F238E27FC236}">
                <a16:creationId xmlns:a16="http://schemas.microsoft.com/office/drawing/2014/main" id="{3ECA31DF-F934-571D-2319-1C76717FF318}"/>
              </a:ext>
            </a:extLst>
          </p:cNvPr>
          <p:cNvPicPr>
            <a:picLocks noChangeAspect="1"/>
          </p:cNvPicPr>
          <p:nvPr/>
        </p:nvPicPr>
        <p:blipFill rotWithShape="1">
          <a:blip r:embed="rId5">
            <a:extLst>
              <a:ext uri="{28A0092B-C50C-407E-A947-70E740481C1C}">
                <a14:useLocalDpi xmlns:a14="http://schemas.microsoft.com/office/drawing/2010/main" val="0"/>
              </a:ext>
            </a:extLst>
          </a:blip>
          <a:srcRect l="12844" r="12656"/>
          <a:stretch/>
        </p:blipFill>
        <p:spPr>
          <a:xfrm>
            <a:off x="5810234" y="1378891"/>
            <a:ext cx="1576085" cy="1190000"/>
          </a:xfrm>
          <a:prstGeom prst="rect">
            <a:avLst/>
          </a:prstGeom>
        </p:spPr>
      </p:pic>
      <p:sp>
        <p:nvSpPr>
          <p:cNvPr id="10" name="コンテンツ プレースホルダー 2">
            <a:extLst>
              <a:ext uri="{FF2B5EF4-FFF2-40B4-BE49-F238E27FC236}">
                <a16:creationId xmlns:a16="http://schemas.microsoft.com/office/drawing/2014/main" id="{B7641072-1D50-E465-21B9-B1D178C03292}"/>
              </a:ext>
            </a:extLst>
          </p:cNvPr>
          <p:cNvSpPr/>
          <p:nvPr/>
        </p:nvSpPr>
        <p:spPr>
          <a:xfrm>
            <a:off x="3575720" y="3517673"/>
            <a:ext cx="1714986" cy="491741"/>
          </a:xfrm>
          <a:prstGeom prst="rect">
            <a:avLst/>
          </a:prstGeom>
          <a:noFill/>
          <a:ln w="9360">
            <a:noFill/>
          </a:ln>
        </p:spPr>
        <p:style>
          <a:lnRef idx="0">
            <a:scrgbClr r="0" g="0" b="0"/>
          </a:lnRef>
          <a:fillRef idx="0">
            <a:scrgbClr r="0" g="0" b="0"/>
          </a:fillRef>
          <a:effectRef idx="0">
            <a:scrgbClr r="0" g="0" b="0"/>
          </a:effectRef>
          <a:fontRef idx="minor"/>
        </p:style>
        <p:txBody>
          <a:bodyPr lIns="90000" tIns="45000" rIns="90000" bIns="45000">
            <a:noAutofit/>
          </a:bodyPr>
          <a:lstStyle/>
          <a:p>
            <a:pPr marL="1080" algn="ctr">
              <a:spcBef>
                <a:spcPts val="561"/>
              </a:spcBef>
              <a:buClr>
                <a:srgbClr val="000000"/>
              </a:buClr>
            </a:pPr>
            <a:r>
              <a:rPr lang="en-US" altLang="ja-JP" sz="2000" spc="-1" dirty="0">
                <a:solidFill>
                  <a:srgbClr val="000000"/>
                </a:solidFill>
                <a:latin typeface="Arial Rounded MT Bold" panose="020F0704030504030204" pitchFamily="34" charset="0"/>
                <a:ea typeface="ＭＳ Ｐゴシック" panose="020B0600070205080204" pitchFamily="50" charset="-128"/>
              </a:rPr>
              <a:t>Simulator</a:t>
            </a:r>
          </a:p>
        </p:txBody>
      </p:sp>
      <p:sp>
        <p:nvSpPr>
          <p:cNvPr id="11" name="矢印: 右 10">
            <a:extLst>
              <a:ext uri="{FF2B5EF4-FFF2-40B4-BE49-F238E27FC236}">
                <a16:creationId xmlns:a16="http://schemas.microsoft.com/office/drawing/2014/main" id="{0887CB5D-5382-E3DC-1A00-B301A34748DD}"/>
              </a:ext>
            </a:extLst>
          </p:cNvPr>
          <p:cNvSpPr/>
          <p:nvPr/>
        </p:nvSpPr>
        <p:spPr>
          <a:xfrm>
            <a:off x="5259871" y="1774001"/>
            <a:ext cx="550363" cy="540834"/>
          </a:xfrm>
          <a:prstGeom prst="rightArrow">
            <a:avLst/>
          </a:prstGeom>
          <a:solidFill>
            <a:schemeClr val="tx2">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grpSp>
        <p:nvGrpSpPr>
          <p:cNvPr id="12" name="グループ化 11">
            <a:extLst>
              <a:ext uri="{FF2B5EF4-FFF2-40B4-BE49-F238E27FC236}">
                <a16:creationId xmlns:a16="http://schemas.microsoft.com/office/drawing/2014/main" id="{8C22257F-745A-8745-FB85-43441D7453B1}"/>
              </a:ext>
            </a:extLst>
          </p:cNvPr>
          <p:cNvGrpSpPr/>
          <p:nvPr/>
        </p:nvGrpSpPr>
        <p:grpSpPr>
          <a:xfrm>
            <a:off x="4061738" y="4787696"/>
            <a:ext cx="718071" cy="1054008"/>
            <a:chOff x="1389635" y="3610466"/>
            <a:chExt cx="718071" cy="1054008"/>
          </a:xfrm>
          <a:solidFill>
            <a:schemeClr val="accent6">
              <a:lumMod val="40000"/>
              <a:lumOff val="60000"/>
            </a:schemeClr>
          </a:solidFill>
        </p:grpSpPr>
        <p:sp>
          <p:nvSpPr>
            <p:cNvPr id="13" name="二等辺三角形 12">
              <a:extLst>
                <a:ext uri="{FF2B5EF4-FFF2-40B4-BE49-F238E27FC236}">
                  <a16:creationId xmlns:a16="http://schemas.microsoft.com/office/drawing/2014/main" id="{0DA218C7-25DA-976B-59D7-A388E140FBA0}"/>
                </a:ext>
              </a:extLst>
            </p:cNvPr>
            <p:cNvSpPr/>
            <p:nvPr/>
          </p:nvSpPr>
          <p:spPr>
            <a:xfrm>
              <a:off x="1389635" y="4045447"/>
              <a:ext cx="718071" cy="619027"/>
            </a:xfrm>
            <a:prstGeom prst="triangle">
              <a:avLst/>
            </a:prstGeom>
            <a:grp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14" name="楕円 13">
              <a:extLst>
                <a:ext uri="{FF2B5EF4-FFF2-40B4-BE49-F238E27FC236}">
                  <a16:creationId xmlns:a16="http://schemas.microsoft.com/office/drawing/2014/main" id="{FBD2B92D-D0C1-92E7-A281-4A2297D925B3}"/>
                </a:ext>
              </a:extLst>
            </p:cNvPr>
            <p:cNvSpPr/>
            <p:nvPr/>
          </p:nvSpPr>
          <p:spPr>
            <a:xfrm>
              <a:off x="1428160" y="3610466"/>
              <a:ext cx="641022" cy="641022"/>
            </a:xfrm>
            <a:prstGeom prst="ellipse">
              <a:avLst/>
            </a:prstGeom>
            <a:grp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grpSp>
      <p:sp>
        <p:nvSpPr>
          <p:cNvPr id="15" name="コンテンツ プレースホルダー 2">
            <a:extLst>
              <a:ext uri="{FF2B5EF4-FFF2-40B4-BE49-F238E27FC236}">
                <a16:creationId xmlns:a16="http://schemas.microsoft.com/office/drawing/2014/main" id="{3C2CA5EA-3560-B37F-88B4-34D4C8D234DC}"/>
              </a:ext>
            </a:extLst>
          </p:cNvPr>
          <p:cNvSpPr/>
          <p:nvPr/>
        </p:nvSpPr>
        <p:spPr>
          <a:xfrm>
            <a:off x="3730248" y="5841704"/>
            <a:ext cx="1505527" cy="407147"/>
          </a:xfrm>
          <a:prstGeom prst="rect">
            <a:avLst/>
          </a:prstGeom>
          <a:noFill/>
          <a:ln w="9360">
            <a:noFill/>
          </a:ln>
        </p:spPr>
        <p:style>
          <a:lnRef idx="0">
            <a:scrgbClr r="0" g="0" b="0"/>
          </a:lnRef>
          <a:fillRef idx="0">
            <a:scrgbClr r="0" g="0" b="0"/>
          </a:fillRef>
          <a:effectRef idx="0">
            <a:scrgbClr r="0" g="0" b="0"/>
          </a:effectRef>
          <a:fontRef idx="minor"/>
        </p:style>
        <p:txBody>
          <a:bodyPr lIns="90000" tIns="45000" rIns="90000" bIns="45000">
            <a:noAutofit/>
          </a:bodyPr>
          <a:lstStyle/>
          <a:p>
            <a:pPr marL="1080">
              <a:spcBef>
                <a:spcPts val="561"/>
              </a:spcBef>
              <a:buClr>
                <a:srgbClr val="000000"/>
              </a:buClr>
            </a:pPr>
            <a:r>
              <a:rPr lang="en-US" altLang="ja-JP" sz="2000" spc="-1" dirty="0">
                <a:solidFill>
                  <a:srgbClr val="000000"/>
                </a:solidFill>
                <a:latin typeface="Arial Rounded MT Bold" panose="020F0704030504030204" pitchFamily="34" charset="0"/>
                <a:ea typeface="ＭＳ Ｐゴシック" panose="020B0600070205080204" pitchFamily="50" charset="-128"/>
              </a:rPr>
              <a:t>Developer</a:t>
            </a:r>
          </a:p>
        </p:txBody>
      </p:sp>
      <p:pic>
        <p:nvPicPr>
          <p:cNvPr id="16" name="図 15">
            <a:extLst>
              <a:ext uri="{FF2B5EF4-FFF2-40B4-BE49-F238E27FC236}">
                <a16:creationId xmlns:a16="http://schemas.microsoft.com/office/drawing/2014/main" id="{3C80AABF-923A-6DA3-B0C5-5EA316897360}"/>
              </a:ext>
            </a:extLst>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4730272" y="4381573"/>
            <a:ext cx="791247" cy="791247"/>
          </a:xfrm>
          <a:prstGeom prst="rect">
            <a:avLst/>
          </a:prstGeom>
        </p:spPr>
      </p:pic>
      <p:sp>
        <p:nvSpPr>
          <p:cNvPr id="17" name="コンテンツ プレースホルダー 2">
            <a:extLst>
              <a:ext uri="{FF2B5EF4-FFF2-40B4-BE49-F238E27FC236}">
                <a16:creationId xmlns:a16="http://schemas.microsoft.com/office/drawing/2014/main" id="{4CCDEA27-B0E9-2E83-5442-D00F1448D6E0}"/>
              </a:ext>
            </a:extLst>
          </p:cNvPr>
          <p:cNvSpPr/>
          <p:nvPr/>
        </p:nvSpPr>
        <p:spPr>
          <a:xfrm>
            <a:off x="5514050" y="4558754"/>
            <a:ext cx="1714986" cy="841690"/>
          </a:xfrm>
          <a:prstGeom prst="rect">
            <a:avLst/>
          </a:prstGeom>
          <a:noFill/>
          <a:ln w="9360">
            <a:noFill/>
          </a:ln>
        </p:spPr>
        <p:style>
          <a:lnRef idx="0">
            <a:scrgbClr r="0" g="0" b="0"/>
          </a:lnRef>
          <a:fillRef idx="0">
            <a:scrgbClr r="0" g="0" b="0"/>
          </a:fillRef>
          <a:effectRef idx="0">
            <a:scrgbClr r="0" g="0" b="0"/>
          </a:effectRef>
          <a:fontRef idx="minor"/>
        </p:style>
        <p:txBody>
          <a:bodyPr lIns="90000" tIns="45000" rIns="90000" bIns="45000">
            <a:noAutofit/>
          </a:bodyPr>
          <a:lstStyle/>
          <a:p>
            <a:pPr marL="1080">
              <a:spcBef>
                <a:spcPts val="561"/>
              </a:spcBef>
              <a:buClr>
                <a:srgbClr val="000000"/>
              </a:buClr>
            </a:pPr>
            <a:r>
              <a:rPr lang="en-US" altLang="ja-JP" sz="2000" spc="-1" dirty="0">
                <a:solidFill>
                  <a:srgbClr val="000000"/>
                </a:solidFill>
                <a:latin typeface="Arial Rounded MT Bold" panose="020F0704030504030204" pitchFamily="34" charset="0"/>
                <a:ea typeface="ＭＳ Ｐゴシック" panose="020B0600070205080204" pitchFamily="50" charset="-128"/>
              </a:rPr>
              <a:t>Regression Testing</a:t>
            </a:r>
          </a:p>
        </p:txBody>
      </p:sp>
      <p:sp>
        <p:nvSpPr>
          <p:cNvPr id="18" name="矢印: 右 17">
            <a:extLst>
              <a:ext uri="{FF2B5EF4-FFF2-40B4-BE49-F238E27FC236}">
                <a16:creationId xmlns:a16="http://schemas.microsoft.com/office/drawing/2014/main" id="{27E810BD-77D7-465E-40BA-9AED1B50897C}"/>
              </a:ext>
            </a:extLst>
          </p:cNvPr>
          <p:cNvSpPr/>
          <p:nvPr/>
        </p:nvSpPr>
        <p:spPr>
          <a:xfrm rot="16200000">
            <a:off x="4178574" y="3950942"/>
            <a:ext cx="550363" cy="540834"/>
          </a:xfrm>
          <a:prstGeom prst="rightArrow">
            <a:avLst/>
          </a:prstGeom>
          <a:solidFill>
            <a:schemeClr val="tx2">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Tree>
    <p:extLst>
      <p:ext uri="{BB962C8B-B14F-4D97-AF65-F5344CB8AC3E}">
        <p14:creationId xmlns:p14="http://schemas.microsoft.com/office/powerpoint/2010/main" val="187535237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D7A5A2C-3479-42DA-92CC-A6C51700EBC2}"/>
              </a:ext>
            </a:extLst>
          </p:cNvPr>
          <p:cNvSpPr>
            <a:spLocks noGrp="1"/>
          </p:cNvSpPr>
          <p:nvPr>
            <p:ph type="title"/>
          </p:nvPr>
        </p:nvSpPr>
        <p:spPr/>
        <p:txBody>
          <a:bodyPr/>
          <a:lstStyle/>
          <a:p>
            <a:r>
              <a:rPr kumimoji="1" lang="en-US" altLang="ja-JP" dirty="0">
                <a:solidFill>
                  <a:schemeClr val="bg1"/>
                </a:solidFill>
              </a:rPr>
              <a:t>Motivating Example: Updating</a:t>
            </a:r>
            <a:r>
              <a:rPr lang="ja-JP" altLang="en-US" dirty="0">
                <a:solidFill>
                  <a:schemeClr val="bg1"/>
                </a:solidFill>
              </a:rPr>
              <a:t> </a:t>
            </a:r>
            <a:r>
              <a:rPr lang="en-US" altLang="ja-JP" dirty="0">
                <a:solidFill>
                  <a:schemeClr val="bg1"/>
                </a:solidFill>
              </a:rPr>
              <a:t>Dependency</a:t>
            </a:r>
            <a:endParaRPr kumimoji="1" lang="ja-JP" altLang="en-US" dirty="0">
              <a:solidFill>
                <a:schemeClr val="bg1"/>
              </a:solidFill>
            </a:endParaRPr>
          </a:p>
        </p:txBody>
      </p:sp>
      <p:grpSp>
        <p:nvGrpSpPr>
          <p:cNvPr id="12" name="グループ化 11">
            <a:extLst>
              <a:ext uri="{FF2B5EF4-FFF2-40B4-BE49-F238E27FC236}">
                <a16:creationId xmlns:a16="http://schemas.microsoft.com/office/drawing/2014/main" id="{D2B46FFB-5A9D-D8CA-C331-F8935FD1F2F6}"/>
              </a:ext>
            </a:extLst>
          </p:cNvPr>
          <p:cNvGrpSpPr/>
          <p:nvPr/>
        </p:nvGrpSpPr>
        <p:grpSpPr>
          <a:xfrm>
            <a:off x="535832" y="2271125"/>
            <a:ext cx="718071" cy="1054008"/>
            <a:chOff x="1389635" y="3610466"/>
            <a:chExt cx="718071" cy="1054008"/>
          </a:xfrm>
          <a:solidFill>
            <a:schemeClr val="tx2">
              <a:lumMod val="40000"/>
              <a:lumOff val="60000"/>
            </a:schemeClr>
          </a:solidFill>
        </p:grpSpPr>
        <p:sp>
          <p:nvSpPr>
            <p:cNvPr id="13" name="二等辺三角形 12">
              <a:extLst>
                <a:ext uri="{FF2B5EF4-FFF2-40B4-BE49-F238E27FC236}">
                  <a16:creationId xmlns:a16="http://schemas.microsoft.com/office/drawing/2014/main" id="{8C678885-EE45-42D4-1A46-BFD69604A82F}"/>
                </a:ext>
              </a:extLst>
            </p:cNvPr>
            <p:cNvSpPr/>
            <p:nvPr/>
          </p:nvSpPr>
          <p:spPr>
            <a:xfrm>
              <a:off x="1389635" y="4045447"/>
              <a:ext cx="718071" cy="619027"/>
            </a:xfrm>
            <a:prstGeom prst="triangle">
              <a:avLst/>
            </a:prstGeom>
            <a:grp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14" name="楕円 13">
              <a:extLst>
                <a:ext uri="{FF2B5EF4-FFF2-40B4-BE49-F238E27FC236}">
                  <a16:creationId xmlns:a16="http://schemas.microsoft.com/office/drawing/2014/main" id="{E6356C9B-98F5-C5F9-5AE3-1AD3D9972729}"/>
                </a:ext>
              </a:extLst>
            </p:cNvPr>
            <p:cNvSpPr/>
            <p:nvPr/>
          </p:nvSpPr>
          <p:spPr>
            <a:xfrm>
              <a:off x="1428160" y="3610466"/>
              <a:ext cx="641022" cy="641022"/>
            </a:xfrm>
            <a:prstGeom prst="ellipse">
              <a:avLst/>
            </a:prstGeom>
            <a:grp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grpSp>
      <p:sp>
        <p:nvSpPr>
          <p:cNvPr id="15" name="コンテンツ プレースホルダー 2">
            <a:extLst>
              <a:ext uri="{FF2B5EF4-FFF2-40B4-BE49-F238E27FC236}">
                <a16:creationId xmlns:a16="http://schemas.microsoft.com/office/drawing/2014/main" id="{EE452A7B-BBC3-14A6-31D5-1CA3980D66F0}"/>
              </a:ext>
            </a:extLst>
          </p:cNvPr>
          <p:cNvSpPr/>
          <p:nvPr/>
        </p:nvSpPr>
        <p:spPr>
          <a:xfrm>
            <a:off x="501139" y="3456821"/>
            <a:ext cx="1505527" cy="407147"/>
          </a:xfrm>
          <a:prstGeom prst="rect">
            <a:avLst/>
          </a:prstGeom>
          <a:noFill/>
          <a:ln w="9360">
            <a:noFill/>
          </a:ln>
        </p:spPr>
        <p:style>
          <a:lnRef idx="0">
            <a:scrgbClr r="0" g="0" b="0"/>
          </a:lnRef>
          <a:fillRef idx="0">
            <a:scrgbClr r="0" g="0" b="0"/>
          </a:fillRef>
          <a:effectRef idx="0">
            <a:scrgbClr r="0" g="0" b="0"/>
          </a:effectRef>
          <a:fontRef idx="minor"/>
        </p:style>
        <p:txBody>
          <a:bodyPr lIns="90000" tIns="45000" rIns="90000" bIns="45000">
            <a:noAutofit/>
          </a:bodyPr>
          <a:lstStyle/>
          <a:p>
            <a:pPr marL="1080">
              <a:spcBef>
                <a:spcPts val="561"/>
              </a:spcBef>
              <a:buClr>
                <a:srgbClr val="000000"/>
              </a:buClr>
            </a:pPr>
            <a:r>
              <a:rPr lang="en-US" altLang="ja-JP" sz="2000" spc="-1" dirty="0">
                <a:solidFill>
                  <a:srgbClr val="000000"/>
                </a:solidFill>
                <a:latin typeface="Arial Rounded MT Bold" panose="020F0704030504030204" pitchFamily="34" charset="0"/>
                <a:ea typeface="ＭＳ Ｐゴシック" panose="020B0600070205080204" pitchFamily="50" charset="-128"/>
              </a:rPr>
              <a:t>User</a:t>
            </a:r>
          </a:p>
        </p:txBody>
      </p:sp>
      <p:sp>
        <p:nvSpPr>
          <p:cNvPr id="16" name="右矢印 6">
            <a:extLst>
              <a:ext uri="{FF2B5EF4-FFF2-40B4-BE49-F238E27FC236}">
                <a16:creationId xmlns:a16="http://schemas.microsoft.com/office/drawing/2014/main" id="{54C5C07A-D76B-7963-6B91-DC2F5FD4EB21}"/>
              </a:ext>
            </a:extLst>
          </p:cNvPr>
          <p:cNvSpPr/>
          <p:nvPr/>
        </p:nvSpPr>
        <p:spPr>
          <a:xfrm>
            <a:off x="1649394" y="2489353"/>
            <a:ext cx="1714985" cy="219428"/>
          </a:xfrm>
          <a:prstGeom prst="rightArrow">
            <a:avLst/>
          </a:prstGeom>
          <a:solidFill>
            <a:schemeClr val="tx2">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17" name="右矢印 11">
            <a:extLst>
              <a:ext uri="{FF2B5EF4-FFF2-40B4-BE49-F238E27FC236}">
                <a16:creationId xmlns:a16="http://schemas.microsoft.com/office/drawing/2014/main" id="{4AC6199F-EE45-A721-BE8C-BFE481294927}"/>
              </a:ext>
            </a:extLst>
          </p:cNvPr>
          <p:cNvSpPr/>
          <p:nvPr/>
        </p:nvSpPr>
        <p:spPr>
          <a:xfrm rot="10800000">
            <a:off x="1632630" y="3060985"/>
            <a:ext cx="1714984" cy="219428"/>
          </a:xfrm>
          <a:prstGeom prst="rightArrow">
            <a:avLst/>
          </a:prstGeom>
          <a:solidFill>
            <a:schemeClr val="tx2">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23" name="爆発: 14 pt 22">
            <a:extLst>
              <a:ext uri="{FF2B5EF4-FFF2-40B4-BE49-F238E27FC236}">
                <a16:creationId xmlns:a16="http://schemas.microsoft.com/office/drawing/2014/main" id="{D19FF90E-1F35-6E85-EF22-F9D02DF9B9BB}"/>
              </a:ext>
            </a:extLst>
          </p:cNvPr>
          <p:cNvSpPr/>
          <p:nvPr/>
        </p:nvSpPr>
        <p:spPr>
          <a:xfrm>
            <a:off x="2435315" y="2944373"/>
            <a:ext cx="576064" cy="573801"/>
          </a:xfrm>
          <a:prstGeom prst="irregularSeal2">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 name="コンテンツ プレースホルダー 2">
            <a:extLst>
              <a:ext uri="{FF2B5EF4-FFF2-40B4-BE49-F238E27FC236}">
                <a16:creationId xmlns:a16="http://schemas.microsoft.com/office/drawing/2014/main" id="{0D702C8C-7AB5-A6CE-B831-5C0607223BE6}"/>
              </a:ext>
            </a:extLst>
          </p:cNvPr>
          <p:cNvSpPr/>
          <p:nvPr/>
        </p:nvSpPr>
        <p:spPr>
          <a:xfrm>
            <a:off x="1111270" y="1925897"/>
            <a:ext cx="2980514" cy="694881"/>
          </a:xfrm>
          <a:prstGeom prst="rect">
            <a:avLst/>
          </a:prstGeom>
          <a:noFill/>
          <a:ln w="9360">
            <a:noFill/>
          </a:ln>
        </p:spPr>
        <p:style>
          <a:lnRef idx="0">
            <a:scrgbClr r="0" g="0" b="0"/>
          </a:lnRef>
          <a:fillRef idx="0">
            <a:scrgbClr r="0" g="0" b="0"/>
          </a:fillRef>
          <a:effectRef idx="0">
            <a:scrgbClr r="0" g="0" b="0"/>
          </a:effectRef>
          <a:fontRef idx="minor"/>
        </p:style>
        <p:txBody>
          <a:bodyPr lIns="90000" tIns="45000" rIns="90000" bIns="45000">
            <a:noAutofit/>
          </a:bodyPr>
          <a:lstStyle/>
          <a:p>
            <a:pPr marL="1080" algn="ctr">
              <a:spcBef>
                <a:spcPts val="561"/>
              </a:spcBef>
              <a:buClr>
                <a:srgbClr val="000000"/>
              </a:buClr>
            </a:pPr>
            <a:r>
              <a:rPr lang="en-US" altLang="ja-JP" sz="2000" spc="-1" dirty="0">
                <a:solidFill>
                  <a:srgbClr val="000000"/>
                </a:solidFill>
                <a:latin typeface="Arial Rounded MT Bold" panose="020F0704030504030204" pitchFamily="34" charset="0"/>
                <a:ea typeface="ＭＳ Ｐゴシック" panose="020B0600070205080204" pitchFamily="50" charset="-128"/>
              </a:rPr>
              <a:t>Calculation conditions </a:t>
            </a:r>
          </a:p>
        </p:txBody>
      </p:sp>
      <p:pic>
        <p:nvPicPr>
          <p:cNvPr id="3" name="図 2">
            <a:extLst>
              <a:ext uri="{FF2B5EF4-FFF2-40B4-BE49-F238E27FC236}">
                <a16:creationId xmlns:a16="http://schemas.microsoft.com/office/drawing/2014/main" id="{AC5A4AA0-AFA1-888F-2AA3-97AFF41EDB9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799253" y="2314835"/>
            <a:ext cx="1289215" cy="1289215"/>
          </a:xfrm>
          <a:prstGeom prst="rect">
            <a:avLst/>
          </a:prstGeom>
        </p:spPr>
      </p:pic>
      <p:pic>
        <p:nvPicPr>
          <p:cNvPr id="8" name="図 7" descr="ロゴ, 会社名&#10;&#10;自動的に生成された説明">
            <a:extLst>
              <a:ext uri="{FF2B5EF4-FFF2-40B4-BE49-F238E27FC236}">
                <a16:creationId xmlns:a16="http://schemas.microsoft.com/office/drawing/2014/main" id="{16B9018D-8037-120C-F675-C4F67AEC055B}"/>
              </a:ext>
            </a:extLst>
          </p:cNvPr>
          <p:cNvPicPr>
            <a:picLocks noChangeAspect="1"/>
          </p:cNvPicPr>
          <p:nvPr/>
        </p:nvPicPr>
        <p:blipFill rotWithShape="1">
          <a:blip r:embed="rId4">
            <a:extLst>
              <a:ext uri="{28A0092B-C50C-407E-A947-70E740481C1C}">
                <a14:useLocalDpi xmlns:a14="http://schemas.microsoft.com/office/drawing/2010/main" val="0"/>
              </a:ext>
            </a:extLst>
          </a:blip>
          <a:srcRect l="18900" t="4640" r="16111" b="12201"/>
          <a:stretch/>
        </p:blipFill>
        <p:spPr>
          <a:xfrm>
            <a:off x="4123531" y="1378891"/>
            <a:ext cx="907787" cy="1161576"/>
          </a:xfrm>
          <a:prstGeom prst="rect">
            <a:avLst/>
          </a:prstGeom>
        </p:spPr>
      </p:pic>
      <p:pic>
        <p:nvPicPr>
          <p:cNvPr id="10" name="図 9">
            <a:extLst>
              <a:ext uri="{FF2B5EF4-FFF2-40B4-BE49-F238E27FC236}">
                <a16:creationId xmlns:a16="http://schemas.microsoft.com/office/drawing/2014/main" id="{2F835DA4-53B1-DA2D-68F4-34FA55ED3314}"/>
              </a:ext>
            </a:extLst>
          </p:cNvPr>
          <p:cNvPicPr>
            <a:picLocks noChangeAspect="1"/>
          </p:cNvPicPr>
          <p:nvPr/>
        </p:nvPicPr>
        <p:blipFill rotWithShape="1">
          <a:blip r:embed="rId5">
            <a:extLst>
              <a:ext uri="{28A0092B-C50C-407E-A947-70E740481C1C}">
                <a14:useLocalDpi xmlns:a14="http://schemas.microsoft.com/office/drawing/2010/main" val="0"/>
              </a:ext>
            </a:extLst>
          </a:blip>
          <a:srcRect l="12844" r="12656"/>
          <a:stretch/>
        </p:blipFill>
        <p:spPr>
          <a:xfrm>
            <a:off x="5810234" y="1378891"/>
            <a:ext cx="1576085" cy="1190000"/>
          </a:xfrm>
          <a:prstGeom prst="rect">
            <a:avLst/>
          </a:prstGeom>
        </p:spPr>
      </p:pic>
      <p:sp>
        <p:nvSpPr>
          <p:cNvPr id="11" name="コンテンツ プレースホルダー 2">
            <a:extLst>
              <a:ext uri="{FF2B5EF4-FFF2-40B4-BE49-F238E27FC236}">
                <a16:creationId xmlns:a16="http://schemas.microsoft.com/office/drawing/2014/main" id="{98BBA6DC-1871-192F-B5CF-C03A29A2EA1A}"/>
              </a:ext>
            </a:extLst>
          </p:cNvPr>
          <p:cNvSpPr/>
          <p:nvPr/>
        </p:nvSpPr>
        <p:spPr>
          <a:xfrm>
            <a:off x="3575720" y="3517673"/>
            <a:ext cx="1714986" cy="491741"/>
          </a:xfrm>
          <a:prstGeom prst="rect">
            <a:avLst/>
          </a:prstGeom>
          <a:noFill/>
          <a:ln w="9360">
            <a:noFill/>
          </a:ln>
        </p:spPr>
        <p:style>
          <a:lnRef idx="0">
            <a:scrgbClr r="0" g="0" b="0"/>
          </a:lnRef>
          <a:fillRef idx="0">
            <a:scrgbClr r="0" g="0" b="0"/>
          </a:fillRef>
          <a:effectRef idx="0">
            <a:scrgbClr r="0" g="0" b="0"/>
          </a:effectRef>
          <a:fontRef idx="minor"/>
        </p:style>
        <p:txBody>
          <a:bodyPr lIns="90000" tIns="45000" rIns="90000" bIns="45000">
            <a:noAutofit/>
          </a:bodyPr>
          <a:lstStyle/>
          <a:p>
            <a:pPr marL="1080" algn="ctr">
              <a:spcBef>
                <a:spcPts val="561"/>
              </a:spcBef>
              <a:buClr>
                <a:srgbClr val="000000"/>
              </a:buClr>
            </a:pPr>
            <a:r>
              <a:rPr lang="en-US" altLang="ja-JP" sz="2000" spc="-1" dirty="0">
                <a:solidFill>
                  <a:srgbClr val="000000"/>
                </a:solidFill>
                <a:latin typeface="Arial Rounded MT Bold" panose="020F0704030504030204" pitchFamily="34" charset="0"/>
                <a:ea typeface="ＭＳ Ｐゴシック" panose="020B0600070205080204" pitchFamily="50" charset="-128"/>
              </a:rPr>
              <a:t>Simulator</a:t>
            </a:r>
          </a:p>
        </p:txBody>
      </p:sp>
      <p:sp>
        <p:nvSpPr>
          <p:cNvPr id="18" name="矢印: 右 17">
            <a:extLst>
              <a:ext uri="{FF2B5EF4-FFF2-40B4-BE49-F238E27FC236}">
                <a16:creationId xmlns:a16="http://schemas.microsoft.com/office/drawing/2014/main" id="{5CB95F26-A6F6-B546-495B-57B5CFAC271F}"/>
              </a:ext>
            </a:extLst>
          </p:cNvPr>
          <p:cNvSpPr/>
          <p:nvPr/>
        </p:nvSpPr>
        <p:spPr>
          <a:xfrm>
            <a:off x="5259871" y="1774001"/>
            <a:ext cx="550363" cy="540834"/>
          </a:xfrm>
          <a:prstGeom prst="rightArrow">
            <a:avLst/>
          </a:prstGeom>
          <a:solidFill>
            <a:schemeClr val="tx2">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grpSp>
        <p:nvGrpSpPr>
          <p:cNvPr id="19" name="グループ化 18">
            <a:extLst>
              <a:ext uri="{FF2B5EF4-FFF2-40B4-BE49-F238E27FC236}">
                <a16:creationId xmlns:a16="http://schemas.microsoft.com/office/drawing/2014/main" id="{7EA70FF3-5D21-3803-6E47-4E1BF0338EA0}"/>
              </a:ext>
            </a:extLst>
          </p:cNvPr>
          <p:cNvGrpSpPr/>
          <p:nvPr/>
        </p:nvGrpSpPr>
        <p:grpSpPr>
          <a:xfrm>
            <a:off x="4061738" y="4787696"/>
            <a:ext cx="718071" cy="1054008"/>
            <a:chOff x="1389635" y="3610466"/>
            <a:chExt cx="718071" cy="1054008"/>
          </a:xfrm>
          <a:solidFill>
            <a:schemeClr val="accent6">
              <a:lumMod val="40000"/>
              <a:lumOff val="60000"/>
            </a:schemeClr>
          </a:solidFill>
        </p:grpSpPr>
        <p:sp>
          <p:nvSpPr>
            <p:cNvPr id="20" name="二等辺三角形 19">
              <a:extLst>
                <a:ext uri="{FF2B5EF4-FFF2-40B4-BE49-F238E27FC236}">
                  <a16:creationId xmlns:a16="http://schemas.microsoft.com/office/drawing/2014/main" id="{B5EA8E97-A374-AD2C-453A-ACE0C3FC0B34}"/>
                </a:ext>
              </a:extLst>
            </p:cNvPr>
            <p:cNvSpPr/>
            <p:nvPr/>
          </p:nvSpPr>
          <p:spPr>
            <a:xfrm>
              <a:off x="1389635" y="4045447"/>
              <a:ext cx="718071" cy="619027"/>
            </a:xfrm>
            <a:prstGeom prst="triangle">
              <a:avLst/>
            </a:prstGeom>
            <a:grp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21" name="楕円 20">
              <a:extLst>
                <a:ext uri="{FF2B5EF4-FFF2-40B4-BE49-F238E27FC236}">
                  <a16:creationId xmlns:a16="http://schemas.microsoft.com/office/drawing/2014/main" id="{B7877476-1E9D-DF95-8C8A-ED00B07A88C2}"/>
                </a:ext>
              </a:extLst>
            </p:cNvPr>
            <p:cNvSpPr/>
            <p:nvPr/>
          </p:nvSpPr>
          <p:spPr>
            <a:xfrm>
              <a:off x="1428160" y="3610466"/>
              <a:ext cx="641022" cy="641022"/>
            </a:xfrm>
            <a:prstGeom prst="ellipse">
              <a:avLst/>
            </a:prstGeom>
            <a:grp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grpSp>
      <p:sp>
        <p:nvSpPr>
          <p:cNvPr id="30" name="コンテンツ プレースホルダー 2">
            <a:extLst>
              <a:ext uri="{FF2B5EF4-FFF2-40B4-BE49-F238E27FC236}">
                <a16:creationId xmlns:a16="http://schemas.microsoft.com/office/drawing/2014/main" id="{2BF0FF33-7568-39AA-19FC-7711250DE4C3}"/>
              </a:ext>
            </a:extLst>
          </p:cNvPr>
          <p:cNvSpPr/>
          <p:nvPr/>
        </p:nvSpPr>
        <p:spPr>
          <a:xfrm>
            <a:off x="3730248" y="5841704"/>
            <a:ext cx="1505527" cy="407147"/>
          </a:xfrm>
          <a:prstGeom prst="rect">
            <a:avLst/>
          </a:prstGeom>
          <a:noFill/>
          <a:ln w="9360">
            <a:noFill/>
          </a:ln>
        </p:spPr>
        <p:style>
          <a:lnRef idx="0">
            <a:scrgbClr r="0" g="0" b="0"/>
          </a:lnRef>
          <a:fillRef idx="0">
            <a:scrgbClr r="0" g="0" b="0"/>
          </a:fillRef>
          <a:effectRef idx="0">
            <a:scrgbClr r="0" g="0" b="0"/>
          </a:effectRef>
          <a:fontRef idx="minor"/>
        </p:style>
        <p:txBody>
          <a:bodyPr lIns="90000" tIns="45000" rIns="90000" bIns="45000">
            <a:noAutofit/>
          </a:bodyPr>
          <a:lstStyle/>
          <a:p>
            <a:pPr marL="1080">
              <a:spcBef>
                <a:spcPts val="561"/>
              </a:spcBef>
              <a:buClr>
                <a:srgbClr val="000000"/>
              </a:buClr>
            </a:pPr>
            <a:r>
              <a:rPr lang="en-US" altLang="ja-JP" sz="2000" spc="-1" dirty="0">
                <a:solidFill>
                  <a:srgbClr val="000000"/>
                </a:solidFill>
                <a:latin typeface="Arial Rounded MT Bold" panose="020F0704030504030204" pitchFamily="34" charset="0"/>
                <a:ea typeface="ＭＳ Ｐゴシック" panose="020B0600070205080204" pitchFamily="50" charset="-128"/>
              </a:rPr>
              <a:t>Developer</a:t>
            </a:r>
          </a:p>
        </p:txBody>
      </p:sp>
      <p:pic>
        <p:nvPicPr>
          <p:cNvPr id="33" name="図 32">
            <a:extLst>
              <a:ext uri="{FF2B5EF4-FFF2-40B4-BE49-F238E27FC236}">
                <a16:creationId xmlns:a16="http://schemas.microsoft.com/office/drawing/2014/main" id="{2360BF9A-C6CB-044F-56E5-7A83A3B86C00}"/>
              </a:ext>
            </a:extLst>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4730272" y="4381573"/>
            <a:ext cx="791247" cy="791247"/>
          </a:xfrm>
          <a:prstGeom prst="rect">
            <a:avLst/>
          </a:prstGeom>
        </p:spPr>
      </p:pic>
      <p:sp>
        <p:nvSpPr>
          <p:cNvPr id="34" name="コンテンツ プレースホルダー 2">
            <a:extLst>
              <a:ext uri="{FF2B5EF4-FFF2-40B4-BE49-F238E27FC236}">
                <a16:creationId xmlns:a16="http://schemas.microsoft.com/office/drawing/2014/main" id="{81371884-33BC-E106-9767-023E7BEDD462}"/>
              </a:ext>
            </a:extLst>
          </p:cNvPr>
          <p:cNvSpPr/>
          <p:nvPr/>
        </p:nvSpPr>
        <p:spPr>
          <a:xfrm>
            <a:off x="5514050" y="4558754"/>
            <a:ext cx="1714986" cy="841690"/>
          </a:xfrm>
          <a:prstGeom prst="rect">
            <a:avLst/>
          </a:prstGeom>
          <a:noFill/>
          <a:ln w="9360">
            <a:noFill/>
          </a:ln>
        </p:spPr>
        <p:style>
          <a:lnRef idx="0">
            <a:scrgbClr r="0" g="0" b="0"/>
          </a:lnRef>
          <a:fillRef idx="0">
            <a:scrgbClr r="0" g="0" b="0"/>
          </a:fillRef>
          <a:effectRef idx="0">
            <a:scrgbClr r="0" g="0" b="0"/>
          </a:effectRef>
          <a:fontRef idx="minor"/>
        </p:style>
        <p:txBody>
          <a:bodyPr lIns="90000" tIns="45000" rIns="90000" bIns="45000">
            <a:noAutofit/>
          </a:bodyPr>
          <a:lstStyle/>
          <a:p>
            <a:pPr marL="1080">
              <a:spcBef>
                <a:spcPts val="561"/>
              </a:spcBef>
              <a:buClr>
                <a:srgbClr val="000000"/>
              </a:buClr>
            </a:pPr>
            <a:r>
              <a:rPr lang="en-US" altLang="ja-JP" sz="2000" spc="-1" dirty="0">
                <a:solidFill>
                  <a:srgbClr val="000000"/>
                </a:solidFill>
                <a:latin typeface="Arial Rounded MT Bold" panose="020F0704030504030204" pitchFamily="34" charset="0"/>
                <a:ea typeface="ＭＳ Ｐゴシック" panose="020B0600070205080204" pitchFamily="50" charset="-128"/>
              </a:rPr>
              <a:t>Regression Testing</a:t>
            </a:r>
          </a:p>
        </p:txBody>
      </p:sp>
      <p:sp>
        <p:nvSpPr>
          <p:cNvPr id="35" name="矢印: 右 34">
            <a:extLst>
              <a:ext uri="{FF2B5EF4-FFF2-40B4-BE49-F238E27FC236}">
                <a16:creationId xmlns:a16="http://schemas.microsoft.com/office/drawing/2014/main" id="{D6AFD13C-12EE-6D9E-D71F-30AA5371C174}"/>
              </a:ext>
            </a:extLst>
          </p:cNvPr>
          <p:cNvSpPr/>
          <p:nvPr/>
        </p:nvSpPr>
        <p:spPr>
          <a:xfrm rot="16200000">
            <a:off x="4178574" y="3950942"/>
            <a:ext cx="550363" cy="540834"/>
          </a:xfrm>
          <a:prstGeom prst="rightArrow">
            <a:avLst/>
          </a:prstGeom>
          <a:solidFill>
            <a:schemeClr val="tx2">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36" name="吹き出し: 角を丸めた四角形 35">
            <a:extLst>
              <a:ext uri="{FF2B5EF4-FFF2-40B4-BE49-F238E27FC236}">
                <a16:creationId xmlns:a16="http://schemas.microsoft.com/office/drawing/2014/main" id="{903D3A58-D2B1-A5B3-B4E3-EED397606B32}"/>
              </a:ext>
            </a:extLst>
          </p:cNvPr>
          <p:cNvSpPr/>
          <p:nvPr/>
        </p:nvSpPr>
        <p:spPr>
          <a:xfrm>
            <a:off x="5497654" y="3781352"/>
            <a:ext cx="2686578" cy="550364"/>
          </a:xfrm>
          <a:prstGeom prst="wedgeRoundRectCallout">
            <a:avLst>
              <a:gd name="adj1" fmla="val -58638"/>
              <a:gd name="adj2" fmla="val 48189"/>
              <a:gd name="adj3" fmla="val 16667"/>
            </a:avLst>
          </a:prstGeom>
          <a:solidFill>
            <a:schemeClr val="accent5">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a:solidFill>
                  <a:schemeClr val="tx1"/>
                </a:solidFill>
                <a:latin typeface="Arial Rounded MT Bold" panose="020F0704030504030204" pitchFamily="34" charset="0"/>
              </a:rPr>
              <a:t>Insufficient Coverage</a:t>
            </a:r>
            <a:endParaRPr kumimoji="1" lang="ja-JP" altLang="en-US" dirty="0">
              <a:solidFill>
                <a:schemeClr val="tx1"/>
              </a:solidFill>
              <a:latin typeface="Arial Rounded MT Bold" panose="020F0704030504030204" pitchFamily="34" charset="0"/>
            </a:endParaRPr>
          </a:p>
        </p:txBody>
      </p:sp>
    </p:spTree>
    <p:extLst>
      <p:ext uri="{BB962C8B-B14F-4D97-AF65-F5344CB8AC3E}">
        <p14:creationId xmlns:p14="http://schemas.microsoft.com/office/powerpoint/2010/main" val="366460459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D7A5A2C-3479-42DA-92CC-A6C51700EBC2}"/>
              </a:ext>
            </a:extLst>
          </p:cNvPr>
          <p:cNvSpPr>
            <a:spLocks noGrp="1"/>
          </p:cNvSpPr>
          <p:nvPr>
            <p:ph type="title"/>
          </p:nvPr>
        </p:nvSpPr>
        <p:spPr/>
        <p:txBody>
          <a:bodyPr/>
          <a:lstStyle/>
          <a:p>
            <a:r>
              <a:rPr kumimoji="1" lang="en-US" altLang="ja-JP" dirty="0">
                <a:solidFill>
                  <a:schemeClr val="bg1"/>
                </a:solidFill>
              </a:rPr>
              <a:t>Motivating Example: Updating</a:t>
            </a:r>
            <a:r>
              <a:rPr lang="ja-JP" altLang="en-US" dirty="0">
                <a:solidFill>
                  <a:schemeClr val="bg1"/>
                </a:solidFill>
              </a:rPr>
              <a:t> </a:t>
            </a:r>
            <a:r>
              <a:rPr lang="en-US" altLang="ja-JP" dirty="0">
                <a:solidFill>
                  <a:schemeClr val="bg1"/>
                </a:solidFill>
              </a:rPr>
              <a:t>Dependency</a:t>
            </a:r>
            <a:endParaRPr kumimoji="1" lang="ja-JP" altLang="en-US" dirty="0">
              <a:solidFill>
                <a:schemeClr val="bg1"/>
              </a:solidFill>
            </a:endParaRPr>
          </a:p>
        </p:txBody>
      </p:sp>
      <p:pic>
        <p:nvPicPr>
          <p:cNvPr id="5" name="図 4">
            <a:extLst>
              <a:ext uri="{FF2B5EF4-FFF2-40B4-BE49-F238E27FC236}">
                <a16:creationId xmlns:a16="http://schemas.microsoft.com/office/drawing/2014/main" id="{6E7FE6D1-4979-4E09-2BDA-3BB71D399E42}"/>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799253" y="2314835"/>
            <a:ext cx="1289215" cy="1289215"/>
          </a:xfrm>
          <a:prstGeom prst="rect">
            <a:avLst/>
          </a:prstGeom>
        </p:spPr>
      </p:pic>
      <p:pic>
        <p:nvPicPr>
          <p:cNvPr id="7" name="図 6" descr="ロゴ, 会社名&#10;&#10;自動的に生成された説明">
            <a:extLst>
              <a:ext uri="{FF2B5EF4-FFF2-40B4-BE49-F238E27FC236}">
                <a16:creationId xmlns:a16="http://schemas.microsoft.com/office/drawing/2014/main" id="{D192FFCC-7E58-F3DF-D516-C7331E5A88AD}"/>
              </a:ext>
            </a:extLst>
          </p:cNvPr>
          <p:cNvPicPr>
            <a:picLocks noChangeAspect="1"/>
          </p:cNvPicPr>
          <p:nvPr/>
        </p:nvPicPr>
        <p:blipFill rotWithShape="1">
          <a:blip r:embed="rId4">
            <a:extLst>
              <a:ext uri="{28A0092B-C50C-407E-A947-70E740481C1C}">
                <a14:useLocalDpi xmlns:a14="http://schemas.microsoft.com/office/drawing/2010/main" val="0"/>
              </a:ext>
            </a:extLst>
          </a:blip>
          <a:srcRect l="18900" t="4640" r="16111" b="12201"/>
          <a:stretch/>
        </p:blipFill>
        <p:spPr>
          <a:xfrm>
            <a:off x="4123531" y="1378891"/>
            <a:ext cx="907787" cy="1161576"/>
          </a:xfrm>
          <a:prstGeom prst="rect">
            <a:avLst/>
          </a:prstGeom>
        </p:spPr>
      </p:pic>
      <p:pic>
        <p:nvPicPr>
          <p:cNvPr id="9" name="図 8">
            <a:extLst>
              <a:ext uri="{FF2B5EF4-FFF2-40B4-BE49-F238E27FC236}">
                <a16:creationId xmlns:a16="http://schemas.microsoft.com/office/drawing/2014/main" id="{5715A0F6-AFC6-5200-D6B0-3A4FDBE33276}"/>
              </a:ext>
            </a:extLst>
          </p:cNvPr>
          <p:cNvPicPr>
            <a:picLocks noChangeAspect="1"/>
          </p:cNvPicPr>
          <p:nvPr/>
        </p:nvPicPr>
        <p:blipFill rotWithShape="1">
          <a:blip r:embed="rId5">
            <a:extLst>
              <a:ext uri="{28A0092B-C50C-407E-A947-70E740481C1C}">
                <a14:useLocalDpi xmlns:a14="http://schemas.microsoft.com/office/drawing/2010/main" val="0"/>
              </a:ext>
            </a:extLst>
          </a:blip>
          <a:srcRect l="12844" r="12656"/>
          <a:stretch/>
        </p:blipFill>
        <p:spPr>
          <a:xfrm>
            <a:off x="5810234" y="1378891"/>
            <a:ext cx="1576085" cy="1190000"/>
          </a:xfrm>
          <a:prstGeom prst="rect">
            <a:avLst/>
          </a:prstGeom>
        </p:spPr>
      </p:pic>
      <p:sp>
        <p:nvSpPr>
          <p:cNvPr id="4" name="コンテンツ プレースホルダー 2">
            <a:extLst>
              <a:ext uri="{FF2B5EF4-FFF2-40B4-BE49-F238E27FC236}">
                <a16:creationId xmlns:a16="http://schemas.microsoft.com/office/drawing/2014/main" id="{BE67EEFA-474D-C7A5-D423-CA56FFF7E231}"/>
              </a:ext>
            </a:extLst>
          </p:cNvPr>
          <p:cNvSpPr/>
          <p:nvPr/>
        </p:nvSpPr>
        <p:spPr>
          <a:xfrm>
            <a:off x="3575720" y="3517673"/>
            <a:ext cx="1714986" cy="491741"/>
          </a:xfrm>
          <a:prstGeom prst="rect">
            <a:avLst/>
          </a:prstGeom>
          <a:noFill/>
          <a:ln w="9360">
            <a:noFill/>
          </a:ln>
        </p:spPr>
        <p:style>
          <a:lnRef idx="0">
            <a:scrgbClr r="0" g="0" b="0"/>
          </a:lnRef>
          <a:fillRef idx="0">
            <a:scrgbClr r="0" g="0" b="0"/>
          </a:fillRef>
          <a:effectRef idx="0">
            <a:scrgbClr r="0" g="0" b="0"/>
          </a:effectRef>
          <a:fontRef idx="minor"/>
        </p:style>
        <p:txBody>
          <a:bodyPr lIns="90000" tIns="45000" rIns="90000" bIns="45000">
            <a:noAutofit/>
          </a:bodyPr>
          <a:lstStyle/>
          <a:p>
            <a:pPr marL="1080" algn="ctr">
              <a:spcBef>
                <a:spcPts val="561"/>
              </a:spcBef>
              <a:buClr>
                <a:srgbClr val="000000"/>
              </a:buClr>
            </a:pPr>
            <a:r>
              <a:rPr lang="en-US" altLang="ja-JP" sz="2000" spc="-1" dirty="0">
                <a:solidFill>
                  <a:srgbClr val="000000"/>
                </a:solidFill>
                <a:latin typeface="Arial Rounded MT Bold" panose="020F0704030504030204" pitchFamily="34" charset="0"/>
                <a:ea typeface="ＭＳ Ｐゴシック" panose="020B0600070205080204" pitchFamily="50" charset="-128"/>
              </a:rPr>
              <a:t>Simulator</a:t>
            </a:r>
          </a:p>
        </p:txBody>
      </p:sp>
      <p:grpSp>
        <p:nvGrpSpPr>
          <p:cNvPr id="12" name="グループ化 11">
            <a:extLst>
              <a:ext uri="{FF2B5EF4-FFF2-40B4-BE49-F238E27FC236}">
                <a16:creationId xmlns:a16="http://schemas.microsoft.com/office/drawing/2014/main" id="{D2B46FFB-5A9D-D8CA-C331-F8935FD1F2F6}"/>
              </a:ext>
            </a:extLst>
          </p:cNvPr>
          <p:cNvGrpSpPr/>
          <p:nvPr/>
        </p:nvGrpSpPr>
        <p:grpSpPr>
          <a:xfrm>
            <a:off x="535832" y="2271125"/>
            <a:ext cx="718071" cy="1054008"/>
            <a:chOff x="1389635" y="3610466"/>
            <a:chExt cx="718071" cy="1054008"/>
          </a:xfrm>
          <a:solidFill>
            <a:schemeClr val="tx2">
              <a:lumMod val="40000"/>
              <a:lumOff val="60000"/>
            </a:schemeClr>
          </a:solidFill>
        </p:grpSpPr>
        <p:sp>
          <p:nvSpPr>
            <p:cNvPr id="13" name="二等辺三角形 12">
              <a:extLst>
                <a:ext uri="{FF2B5EF4-FFF2-40B4-BE49-F238E27FC236}">
                  <a16:creationId xmlns:a16="http://schemas.microsoft.com/office/drawing/2014/main" id="{8C678885-EE45-42D4-1A46-BFD69604A82F}"/>
                </a:ext>
              </a:extLst>
            </p:cNvPr>
            <p:cNvSpPr/>
            <p:nvPr/>
          </p:nvSpPr>
          <p:spPr>
            <a:xfrm>
              <a:off x="1389635" y="4045447"/>
              <a:ext cx="718071" cy="619027"/>
            </a:xfrm>
            <a:prstGeom prst="triangle">
              <a:avLst/>
            </a:prstGeom>
            <a:grp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14" name="楕円 13">
              <a:extLst>
                <a:ext uri="{FF2B5EF4-FFF2-40B4-BE49-F238E27FC236}">
                  <a16:creationId xmlns:a16="http://schemas.microsoft.com/office/drawing/2014/main" id="{E6356C9B-98F5-C5F9-5AE3-1AD3D9972729}"/>
                </a:ext>
              </a:extLst>
            </p:cNvPr>
            <p:cNvSpPr/>
            <p:nvPr/>
          </p:nvSpPr>
          <p:spPr>
            <a:xfrm>
              <a:off x="1428160" y="3610466"/>
              <a:ext cx="641022" cy="641022"/>
            </a:xfrm>
            <a:prstGeom prst="ellipse">
              <a:avLst/>
            </a:prstGeom>
            <a:grp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grpSp>
      <p:sp>
        <p:nvSpPr>
          <p:cNvPr id="15" name="コンテンツ プレースホルダー 2">
            <a:extLst>
              <a:ext uri="{FF2B5EF4-FFF2-40B4-BE49-F238E27FC236}">
                <a16:creationId xmlns:a16="http://schemas.microsoft.com/office/drawing/2014/main" id="{EE452A7B-BBC3-14A6-31D5-1CA3980D66F0}"/>
              </a:ext>
            </a:extLst>
          </p:cNvPr>
          <p:cNvSpPr/>
          <p:nvPr/>
        </p:nvSpPr>
        <p:spPr>
          <a:xfrm>
            <a:off x="501139" y="3456821"/>
            <a:ext cx="1505527" cy="407147"/>
          </a:xfrm>
          <a:prstGeom prst="rect">
            <a:avLst/>
          </a:prstGeom>
          <a:noFill/>
          <a:ln w="9360">
            <a:noFill/>
          </a:ln>
        </p:spPr>
        <p:style>
          <a:lnRef idx="0">
            <a:scrgbClr r="0" g="0" b="0"/>
          </a:lnRef>
          <a:fillRef idx="0">
            <a:scrgbClr r="0" g="0" b="0"/>
          </a:fillRef>
          <a:effectRef idx="0">
            <a:scrgbClr r="0" g="0" b="0"/>
          </a:effectRef>
          <a:fontRef idx="minor"/>
        </p:style>
        <p:txBody>
          <a:bodyPr lIns="90000" tIns="45000" rIns="90000" bIns="45000">
            <a:noAutofit/>
          </a:bodyPr>
          <a:lstStyle/>
          <a:p>
            <a:pPr marL="1080">
              <a:spcBef>
                <a:spcPts val="561"/>
              </a:spcBef>
              <a:buClr>
                <a:srgbClr val="000000"/>
              </a:buClr>
            </a:pPr>
            <a:r>
              <a:rPr lang="en-US" altLang="ja-JP" sz="2000" spc="-1" dirty="0">
                <a:solidFill>
                  <a:srgbClr val="000000"/>
                </a:solidFill>
                <a:latin typeface="Arial Rounded MT Bold" panose="020F0704030504030204" pitchFamily="34" charset="0"/>
                <a:ea typeface="ＭＳ Ｐゴシック" panose="020B0600070205080204" pitchFamily="50" charset="-128"/>
              </a:rPr>
              <a:t>User</a:t>
            </a:r>
          </a:p>
        </p:txBody>
      </p:sp>
      <p:sp>
        <p:nvSpPr>
          <p:cNvPr id="16" name="右矢印 6">
            <a:extLst>
              <a:ext uri="{FF2B5EF4-FFF2-40B4-BE49-F238E27FC236}">
                <a16:creationId xmlns:a16="http://schemas.microsoft.com/office/drawing/2014/main" id="{54C5C07A-D76B-7963-6B91-DC2F5FD4EB21}"/>
              </a:ext>
            </a:extLst>
          </p:cNvPr>
          <p:cNvSpPr/>
          <p:nvPr/>
        </p:nvSpPr>
        <p:spPr>
          <a:xfrm>
            <a:off x="1649394" y="2489353"/>
            <a:ext cx="1714985" cy="219428"/>
          </a:xfrm>
          <a:prstGeom prst="rightArrow">
            <a:avLst/>
          </a:prstGeom>
          <a:solidFill>
            <a:schemeClr val="tx2">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17" name="右矢印 11">
            <a:extLst>
              <a:ext uri="{FF2B5EF4-FFF2-40B4-BE49-F238E27FC236}">
                <a16:creationId xmlns:a16="http://schemas.microsoft.com/office/drawing/2014/main" id="{4AC6199F-EE45-A721-BE8C-BFE481294927}"/>
              </a:ext>
            </a:extLst>
          </p:cNvPr>
          <p:cNvSpPr/>
          <p:nvPr/>
        </p:nvSpPr>
        <p:spPr>
          <a:xfrm rot="10800000">
            <a:off x="1632630" y="3060985"/>
            <a:ext cx="1714984" cy="219428"/>
          </a:xfrm>
          <a:prstGeom prst="rightArrow">
            <a:avLst/>
          </a:prstGeom>
          <a:solidFill>
            <a:schemeClr val="tx2">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22" name="矢印: 右 21">
            <a:extLst>
              <a:ext uri="{FF2B5EF4-FFF2-40B4-BE49-F238E27FC236}">
                <a16:creationId xmlns:a16="http://schemas.microsoft.com/office/drawing/2014/main" id="{7FCA583E-2BCE-2B03-184D-7B0F35871F82}"/>
              </a:ext>
            </a:extLst>
          </p:cNvPr>
          <p:cNvSpPr/>
          <p:nvPr/>
        </p:nvSpPr>
        <p:spPr>
          <a:xfrm>
            <a:off x="5259871" y="1774001"/>
            <a:ext cx="550363" cy="540834"/>
          </a:xfrm>
          <a:prstGeom prst="rightArrow">
            <a:avLst/>
          </a:prstGeom>
          <a:solidFill>
            <a:schemeClr val="tx2">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23" name="爆発: 14 pt 22">
            <a:extLst>
              <a:ext uri="{FF2B5EF4-FFF2-40B4-BE49-F238E27FC236}">
                <a16:creationId xmlns:a16="http://schemas.microsoft.com/office/drawing/2014/main" id="{D19FF90E-1F35-6E85-EF22-F9D02DF9B9BB}"/>
              </a:ext>
            </a:extLst>
          </p:cNvPr>
          <p:cNvSpPr/>
          <p:nvPr/>
        </p:nvSpPr>
        <p:spPr>
          <a:xfrm>
            <a:off x="2435315" y="2944373"/>
            <a:ext cx="576064" cy="573801"/>
          </a:xfrm>
          <a:prstGeom prst="irregularSeal2">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24" name="グループ化 23">
            <a:extLst>
              <a:ext uri="{FF2B5EF4-FFF2-40B4-BE49-F238E27FC236}">
                <a16:creationId xmlns:a16="http://schemas.microsoft.com/office/drawing/2014/main" id="{1CD23F57-AE08-5A66-E651-50580FE0D4B9}"/>
              </a:ext>
            </a:extLst>
          </p:cNvPr>
          <p:cNvGrpSpPr/>
          <p:nvPr/>
        </p:nvGrpSpPr>
        <p:grpSpPr>
          <a:xfrm>
            <a:off x="4061738" y="4787696"/>
            <a:ext cx="718071" cy="1054008"/>
            <a:chOff x="1389635" y="3610466"/>
            <a:chExt cx="718071" cy="1054008"/>
          </a:xfrm>
          <a:solidFill>
            <a:schemeClr val="accent6">
              <a:lumMod val="40000"/>
              <a:lumOff val="60000"/>
            </a:schemeClr>
          </a:solidFill>
        </p:grpSpPr>
        <p:sp>
          <p:nvSpPr>
            <p:cNvPr id="25" name="二等辺三角形 24">
              <a:extLst>
                <a:ext uri="{FF2B5EF4-FFF2-40B4-BE49-F238E27FC236}">
                  <a16:creationId xmlns:a16="http://schemas.microsoft.com/office/drawing/2014/main" id="{78CACE3B-C70E-45A2-D93D-47C2581E8934}"/>
                </a:ext>
              </a:extLst>
            </p:cNvPr>
            <p:cNvSpPr/>
            <p:nvPr/>
          </p:nvSpPr>
          <p:spPr>
            <a:xfrm>
              <a:off x="1389635" y="4045447"/>
              <a:ext cx="718071" cy="619027"/>
            </a:xfrm>
            <a:prstGeom prst="triangle">
              <a:avLst/>
            </a:prstGeom>
            <a:grp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26" name="楕円 25">
              <a:extLst>
                <a:ext uri="{FF2B5EF4-FFF2-40B4-BE49-F238E27FC236}">
                  <a16:creationId xmlns:a16="http://schemas.microsoft.com/office/drawing/2014/main" id="{51EA5899-0AB1-A587-5981-B96C4A1A49F0}"/>
                </a:ext>
              </a:extLst>
            </p:cNvPr>
            <p:cNvSpPr/>
            <p:nvPr/>
          </p:nvSpPr>
          <p:spPr>
            <a:xfrm>
              <a:off x="1428160" y="3610466"/>
              <a:ext cx="641022" cy="641022"/>
            </a:xfrm>
            <a:prstGeom prst="ellipse">
              <a:avLst/>
            </a:prstGeom>
            <a:grp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grpSp>
      <p:sp>
        <p:nvSpPr>
          <p:cNvPr id="27" name="コンテンツ プレースホルダー 2">
            <a:extLst>
              <a:ext uri="{FF2B5EF4-FFF2-40B4-BE49-F238E27FC236}">
                <a16:creationId xmlns:a16="http://schemas.microsoft.com/office/drawing/2014/main" id="{56A7ACEC-B5D1-B759-6B0C-8A3A25427A4A}"/>
              </a:ext>
            </a:extLst>
          </p:cNvPr>
          <p:cNvSpPr/>
          <p:nvPr/>
        </p:nvSpPr>
        <p:spPr>
          <a:xfrm>
            <a:off x="3730248" y="5841704"/>
            <a:ext cx="1505527" cy="407147"/>
          </a:xfrm>
          <a:prstGeom prst="rect">
            <a:avLst/>
          </a:prstGeom>
          <a:noFill/>
          <a:ln w="9360">
            <a:noFill/>
          </a:ln>
        </p:spPr>
        <p:style>
          <a:lnRef idx="0">
            <a:scrgbClr r="0" g="0" b="0"/>
          </a:lnRef>
          <a:fillRef idx="0">
            <a:scrgbClr r="0" g="0" b="0"/>
          </a:fillRef>
          <a:effectRef idx="0">
            <a:scrgbClr r="0" g="0" b="0"/>
          </a:effectRef>
          <a:fontRef idx="minor"/>
        </p:style>
        <p:txBody>
          <a:bodyPr lIns="90000" tIns="45000" rIns="90000" bIns="45000">
            <a:noAutofit/>
          </a:bodyPr>
          <a:lstStyle/>
          <a:p>
            <a:pPr marL="1080">
              <a:spcBef>
                <a:spcPts val="561"/>
              </a:spcBef>
              <a:buClr>
                <a:srgbClr val="000000"/>
              </a:buClr>
            </a:pPr>
            <a:r>
              <a:rPr lang="en-US" altLang="ja-JP" sz="2000" spc="-1" dirty="0">
                <a:solidFill>
                  <a:srgbClr val="000000"/>
                </a:solidFill>
                <a:latin typeface="Arial Rounded MT Bold" panose="020F0704030504030204" pitchFamily="34" charset="0"/>
                <a:ea typeface="ＭＳ Ｐゴシック" panose="020B0600070205080204" pitchFamily="50" charset="-128"/>
              </a:rPr>
              <a:t>Developer</a:t>
            </a:r>
          </a:p>
        </p:txBody>
      </p:sp>
      <p:pic>
        <p:nvPicPr>
          <p:cNvPr id="28" name="図 27">
            <a:extLst>
              <a:ext uri="{FF2B5EF4-FFF2-40B4-BE49-F238E27FC236}">
                <a16:creationId xmlns:a16="http://schemas.microsoft.com/office/drawing/2014/main" id="{18DEAD1C-14BB-34CA-CF54-5755322134AE}"/>
              </a:ext>
            </a:extLst>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4730272" y="4381573"/>
            <a:ext cx="791247" cy="791247"/>
          </a:xfrm>
          <a:prstGeom prst="rect">
            <a:avLst/>
          </a:prstGeom>
        </p:spPr>
      </p:pic>
      <p:sp>
        <p:nvSpPr>
          <p:cNvPr id="29" name="コンテンツ プレースホルダー 2">
            <a:extLst>
              <a:ext uri="{FF2B5EF4-FFF2-40B4-BE49-F238E27FC236}">
                <a16:creationId xmlns:a16="http://schemas.microsoft.com/office/drawing/2014/main" id="{C2E055C0-F492-0F60-A9D6-9BDB07B6B2AD}"/>
              </a:ext>
            </a:extLst>
          </p:cNvPr>
          <p:cNvSpPr/>
          <p:nvPr/>
        </p:nvSpPr>
        <p:spPr>
          <a:xfrm>
            <a:off x="5514050" y="4558754"/>
            <a:ext cx="1714986" cy="841690"/>
          </a:xfrm>
          <a:prstGeom prst="rect">
            <a:avLst/>
          </a:prstGeom>
          <a:noFill/>
          <a:ln w="9360">
            <a:noFill/>
          </a:ln>
        </p:spPr>
        <p:style>
          <a:lnRef idx="0">
            <a:scrgbClr r="0" g="0" b="0"/>
          </a:lnRef>
          <a:fillRef idx="0">
            <a:scrgbClr r="0" g="0" b="0"/>
          </a:fillRef>
          <a:effectRef idx="0">
            <a:scrgbClr r="0" g="0" b="0"/>
          </a:effectRef>
          <a:fontRef idx="minor"/>
        </p:style>
        <p:txBody>
          <a:bodyPr lIns="90000" tIns="45000" rIns="90000" bIns="45000">
            <a:noAutofit/>
          </a:bodyPr>
          <a:lstStyle/>
          <a:p>
            <a:pPr marL="1080">
              <a:spcBef>
                <a:spcPts val="561"/>
              </a:spcBef>
              <a:buClr>
                <a:srgbClr val="000000"/>
              </a:buClr>
            </a:pPr>
            <a:r>
              <a:rPr lang="en-US" altLang="ja-JP" sz="2000" spc="-1" dirty="0">
                <a:solidFill>
                  <a:srgbClr val="000000"/>
                </a:solidFill>
                <a:latin typeface="Arial Rounded MT Bold" panose="020F0704030504030204" pitchFamily="34" charset="0"/>
                <a:ea typeface="ＭＳ Ｐゴシック" panose="020B0600070205080204" pitchFamily="50" charset="-128"/>
              </a:rPr>
              <a:t>Regression Testing</a:t>
            </a:r>
          </a:p>
        </p:txBody>
      </p:sp>
      <p:sp>
        <p:nvSpPr>
          <p:cNvPr id="31" name="矢印: 右 30">
            <a:extLst>
              <a:ext uri="{FF2B5EF4-FFF2-40B4-BE49-F238E27FC236}">
                <a16:creationId xmlns:a16="http://schemas.microsoft.com/office/drawing/2014/main" id="{137C2615-D357-8829-5FB3-F7A43F94CEF3}"/>
              </a:ext>
            </a:extLst>
          </p:cNvPr>
          <p:cNvSpPr/>
          <p:nvPr/>
        </p:nvSpPr>
        <p:spPr>
          <a:xfrm rot="16200000">
            <a:off x="4178574" y="3950942"/>
            <a:ext cx="550363" cy="540834"/>
          </a:xfrm>
          <a:prstGeom prst="rightArrow">
            <a:avLst/>
          </a:prstGeom>
          <a:solidFill>
            <a:schemeClr val="tx2">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32" name="吹き出し: 角を丸めた四角形 31">
            <a:extLst>
              <a:ext uri="{FF2B5EF4-FFF2-40B4-BE49-F238E27FC236}">
                <a16:creationId xmlns:a16="http://schemas.microsoft.com/office/drawing/2014/main" id="{CE1DDF00-4F51-E7FD-E777-0735C79AC7E6}"/>
              </a:ext>
            </a:extLst>
          </p:cNvPr>
          <p:cNvSpPr/>
          <p:nvPr/>
        </p:nvSpPr>
        <p:spPr>
          <a:xfrm>
            <a:off x="5497654" y="3781352"/>
            <a:ext cx="2686578" cy="550364"/>
          </a:xfrm>
          <a:prstGeom prst="wedgeRoundRectCallout">
            <a:avLst>
              <a:gd name="adj1" fmla="val -58638"/>
              <a:gd name="adj2" fmla="val 48189"/>
              <a:gd name="adj3" fmla="val 16667"/>
            </a:avLst>
          </a:prstGeom>
          <a:solidFill>
            <a:schemeClr val="accent5">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a:solidFill>
                  <a:schemeClr val="tx1"/>
                </a:solidFill>
                <a:latin typeface="Arial Rounded MT Bold" panose="020F0704030504030204" pitchFamily="34" charset="0"/>
              </a:rPr>
              <a:t>Insufficient Coverage</a:t>
            </a:r>
            <a:endParaRPr kumimoji="1" lang="ja-JP" altLang="en-US" dirty="0">
              <a:solidFill>
                <a:schemeClr val="tx1"/>
              </a:solidFill>
              <a:latin typeface="Arial Rounded MT Bold" panose="020F0704030504030204" pitchFamily="34" charset="0"/>
            </a:endParaRPr>
          </a:p>
        </p:txBody>
      </p:sp>
      <p:sp>
        <p:nvSpPr>
          <p:cNvPr id="33" name="右矢印 16">
            <a:extLst>
              <a:ext uri="{FF2B5EF4-FFF2-40B4-BE49-F238E27FC236}">
                <a16:creationId xmlns:a16="http://schemas.microsoft.com/office/drawing/2014/main" id="{1B9DFE80-1D8C-BCD9-C081-266322E2FF28}"/>
              </a:ext>
            </a:extLst>
          </p:cNvPr>
          <p:cNvSpPr/>
          <p:nvPr/>
        </p:nvSpPr>
        <p:spPr>
          <a:xfrm>
            <a:off x="5753020" y="2731391"/>
            <a:ext cx="2968907" cy="261859"/>
          </a:xfrm>
          <a:prstGeom prst="rightArrow">
            <a:avLst/>
          </a:prstGeom>
          <a:solidFill>
            <a:srgbClr val="FFFF99"/>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36" name="コンテンツ プレースホルダー 2">
            <a:extLst>
              <a:ext uri="{FF2B5EF4-FFF2-40B4-BE49-F238E27FC236}">
                <a16:creationId xmlns:a16="http://schemas.microsoft.com/office/drawing/2014/main" id="{ABE3895A-D419-3B69-E62F-86A86E653439}"/>
              </a:ext>
            </a:extLst>
          </p:cNvPr>
          <p:cNvSpPr/>
          <p:nvPr/>
        </p:nvSpPr>
        <p:spPr>
          <a:xfrm>
            <a:off x="8861835" y="3264794"/>
            <a:ext cx="1939192" cy="432095"/>
          </a:xfrm>
          <a:prstGeom prst="rect">
            <a:avLst/>
          </a:prstGeom>
          <a:noFill/>
          <a:ln w="9360">
            <a:noFill/>
          </a:ln>
        </p:spPr>
        <p:style>
          <a:lnRef idx="0">
            <a:scrgbClr r="0" g="0" b="0"/>
          </a:lnRef>
          <a:fillRef idx="0">
            <a:scrgbClr r="0" g="0" b="0"/>
          </a:fillRef>
          <a:effectRef idx="0">
            <a:scrgbClr r="0" g="0" b="0"/>
          </a:effectRef>
          <a:fontRef idx="minor"/>
        </p:style>
        <p:txBody>
          <a:bodyPr lIns="90000" tIns="45000" rIns="90000" bIns="45000">
            <a:noAutofit/>
          </a:bodyPr>
          <a:lstStyle/>
          <a:p>
            <a:pPr marL="1080" algn="ctr">
              <a:spcBef>
                <a:spcPts val="561"/>
              </a:spcBef>
              <a:buClr>
                <a:srgbClr val="000000"/>
              </a:buClr>
            </a:pPr>
            <a:r>
              <a:rPr lang="en-US" altLang="ja-JP" sz="2000" spc="-1" dirty="0">
                <a:solidFill>
                  <a:srgbClr val="000000"/>
                </a:solidFill>
                <a:latin typeface="Arial Rounded MT Bold" panose="020F0704030504030204" pitchFamily="34" charset="0"/>
                <a:ea typeface="ＭＳ Ｐゴシック" panose="020B0600070205080204" pitchFamily="50" charset="-128"/>
              </a:rPr>
              <a:t>Test cases</a:t>
            </a:r>
          </a:p>
        </p:txBody>
      </p:sp>
      <p:sp>
        <p:nvSpPr>
          <p:cNvPr id="46" name="円柱 45">
            <a:extLst>
              <a:ext uri="{FF2B5EF4-FFF2-40B4-BE49-F238E27FC236}">
                <a16:creationId xmlns:a16="http://schemas.microsoft.com/office/drawing/2014/main" id="{974CA940-3204-A115-187E-2906D8041872}"/>
              </a:ext>
            </a:extLst>
          </p:cNvPr>
          <p:cNvSpPr/>
          <p:nvPr/>
        </p:nvSpPr>
        <p:spPr>
          <a:xfrm>
            <a:off x="9176516" y="2443555"/>
            <a:ext cx="1211380" cy="813338"/>
          </a:xfrm>
          <a:prstGeom prst="can">
            <a:avLst/>
          </a:prstGeom>
          <a:solidFill>
            <a:srgbClr val="FFFF99"/>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grpSp>
        <p:nvGrpSpPr>
          <p:cNvPr id="47" name="グループ化 46">
            <a:extLst>
              <a:ext uri="{FF2B5EF4-FFF2-40B4-BE49-F238E27FC236}">
                <a16:creationId xmlns:a16="http://schemas.microsoft.com/office/drawing/2014/main" id="{3D0D6928-E731-53D9-B746-99D69ACBFC84}"/>
              </a:ext>
            </a:extLst>
          </p:cNvPr>
          <p:cNvGrpSpPr/>
          <p:nvPr/>
        </p:nvGrpSpPr>
        <p:grpSpPr>
          <a:xfrm>
            <a:off x="9982420" y="2720272"/>
            <a:ext cx="311102" cy="400110"/>
            <a:chOff x="510310" y="3653037"/>
            <a:chExt cx="872495" cy="961200"/>
          </a:xfrm>
          <a:solidFill>
            <a:srgbClr val="FFC000"/>
          </a:solidFill>
        </p:grpSpPr>
        <p:sp>
          <p:nvSpPr>
            <p:cNvPr id="48" name="メモ 92">
              <a:extLst>
                <a:ext uri="{FF2B5EF4-FFF2-40B4-BE49-F238E27FC236}">
                  <a16:creationId xmlns:a16="http://schemas.microsoft.com/office/drawing/2014/main" id="{DE3C4D19-E4F4-6890-ECD2-E230B0949026}"/>
                </a:ext>
              </a:extLst>
            </p:cNvPr>
            <p:cNvSpPr/>
            <p:nvPr/>
          </p:nvSpPr>
          <p:spPr>
            <a:xfrm>
              <a:off x="699182" y="3653037"/>
              <a:ext cx="683623" cy="773042"/>
            </a:xfrm>
            <a:prstGeom prst="foldedCorner">
              <a:avLst/>
            </a:prstGeom>
            <a:grpFill/>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sz="1200" b="1" dirty="0">
                <a:latin typeface="+mn-ea"/>
              </a:endParaRPr>
            </a:p>
          </p:txBody>
        </p:sp>
        <p:sp>
          <p:nvSpPr>
            <p:cNvPr id="49" name="メモ 93">
              <a:extLst>
                <a:ext uri="{FF2B5EF4-FFF2-40B4-BE49-F238E27FC236}">
                  <a16:creationId xmlns:a16="http://schemas.microsoft.com/office/drawing/2014/main" id="{7BFB8762-5FFE-6DDB-397F-55BBFDA51105}"/>
                </a:ext>
              </a:extLst>
            </p:cNvPr>
            <p:cNvSpPr/>
            <p:nvPr/>
          </p:nvSpPr>
          <p:spPr>
            <a:xfrm>
              <a:off x="618958" y="3749999"/>
              <a:ext cx="683623" cy="773042"/>
            </a:xfrm>
            <a:prstGeom prst="foldedCorner">
              <a:avLst/>
            </a:prstGeom>
            <a:grpFill/>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sz="1200" b="1" dirty="0">
                <a:latin typeface="+mn-ea"/>
              </a:endParaRPr>
            </a:p>
          </p:txBody>
        </p:sp>
        <p:sp>
          <p:nvSpPr>
            <p:cNvPr id="50" name="メモ 94">
              <a:extLst>
                <a:ext uri="{FF2B5EF4-FFF2-40B4-BE49-F238E27FC236}">
                  <a16:creationId xmlns:a16="http://schemas.microsoft.com/office/drawing/2014/main" id="{E47946C4-1178-4DE5-B922-16E1643D62E0}"/>
                </a:ext>
              </a:extLst>
            </p:cNvPr>
            <p:cNvSpPr/>
            <p:nvPr/>
          </p:nvSpPr>
          <p:spPr>
            <a:xfrm>
              <a:off x="510310" y="3841195"/>
              <a:ext cx="683623" cy="773042"/>
            </a:xfrm>
            <a:prstGeom prst="foldedCorner">
              <a:avLst/>
            </a:prstGeom>
            <a:grpFill/>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sz="1200" b="1" dirty="0">
                <a:latin typeface="+mn-ea"/>
              </a:endParaRPr>
            </a:p>
          </p:txBody>
        </p:sp>
        <p:cxnSp>
          <p:nvCxnSpPr>
            <p:cNvPr id="51" name="直線コネクタ 50">
              <a:extLst>
                <a:ext uri="{FF2B5EF4-FFF2-40B4-BE49-F238E27FC236}">
                  <a16:creationId xmlns:a16="http://schemas.microsoft.com/office/drawing/2014/main" id="{DF923FB3-89A8-1379-713E-B69C59E00392}"/>
                </a:ext>
              </a:extLst>
            </p:cNvPr>
            <p:cNvCxnSpPr/>
            <p:nvPr/>
          </p:nvCxnSpPr>
          <p:spPr>
            <a:xfrm>
              <a:off x="616222" y="3967789"/>
              <a:ext cx="463832" cy="1"/>
            </a:xfrm>
            <a:prstGeom prst="line">
              <a:avLst/>
            </a:prstGeom>
            <a:grpFill/>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2" name="直線コネクタ 51">
              <a:extLst>
                <a:ext uri="{FF2B5EF4-FFF2-40B4-BE49-F238E27FC236}">
                  <a16:creationId xmlns:a16="http://schemas.microsoft.com/office/drawing/2014/main" id="{07CD5FD6-04FD-84E9-CDF1-D5038924BBDE}"/>
                </a:ext>
              </a:extLst>
            </p:cNvPr>
            <p:cNvCxnSpPr/>
            <p:nvPr/>
          </p:nvCxnSpPr>
          <p:spPr>
            <a:xfrm>
              <a:off x="616222" y="4106674"/>
              <a:ext cx="463832" cy="1"/>
            </a:xfrm>
            <a:prstGeom prst="line">
              <a:avLst/>
            </a:prstGeom>
            <a:grpFill/>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3" name="直線コネクタ 52">
              <a:extLst>
                <a:ext uri="{FF2B5EF4-FFF2-40B4-BE49-F238E27FC236}">
                  <a16:creationId xmlns:a16="http://schemas.microsoft.com/office/drawing/2014/main" id="{AA58BE87-15A0-CF33-3C8F-06E1F8338FF5}"/>
                </a:ext>
              </a:extLst>
            </p:cNvPr>
            <p:cNvCxnSpPr/>
            <p:nvPr/>
          </p:nvCxnSpPr>
          <p:spPr>
            <a:xfrm>
              <a:off x="619059" y="4257756"/>
              <a:ext cx="463832" cy="1"/>
            </a:xfrm>
            <a:prstGeom prst="line">
              <a:avLst/>
            </a:prstGeom>
            <a:grpFill/>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4" name="直線コネクタ 53">
              <a:extLst>
                <a:ext uri="{FF2B5EF4-FFF2-40B4-BE49-F238E27FC236}">
                  <a16:creationId xmlns:a16="http://schemas.microsoft.com/office/drawing/2014/main" id="{8AAEE3BA-BD8B-5F4D-5012-B6EAE7006110}"/>
                </a:ext>
              </a:extLst>
            </p:cNvPr>
            <p:cNvCxnSpPr/>
            <p:nvPr/>
          </p:nvCxnSpPr>
          <p:spPr>
            <a:xfrm>
              <a:off x="623872" y="4389751"/>
              <a:ext cx="463832" cy="1"/>
            </a:xfrm>
            <a:prstGeom prst="line">
              <a:avLst/>
            </a:prstGeom>
            <a:grpFill/>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5" name="直線コネクタ 54">
              <a:extLst>
                <a:ext uri="{FF2B5EF4-FFF2-40B4-BE49-F238E27FC236}">
                  <a16:creationId xmlns:a16="http://schemas.microsoft.com/office/drawing/2014/main" id="{47A23C7F-7BE7-1465-6BE8-83A589EA1798}"/>
                </a:ext>
              </a:extLst>
            </p:cNvPr>
            <p:cNvCxnSpPr/>
            <p:nvPr/>
          </p:nvCxnSpPr>
          <p:spPr>
            <a:xfrm>
              <a:off x="620095" y="4512992"/>
              <a:ext cx="463832" cy="1"/>
            </a:xfrm>
            <a:prstGeom prst="line">
              <a:avLst/>
            </a:prstGeom>
            <a:grpFill/>
            <a:ln w="28575">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56" name="グループ化 55">
            <a:extLst>
              <a:ext uri="{FF2B5EF4-FFF2-40B4-BE49-F238E27FC236}">
                <a16:creationId xmlns:a16="http://schemas.microsoft.com/office/drawing/2014/main" id="{C10DEC13-4F96-96F4-42EF-53FF9D4EB678}"/>
              </a:ext>
            </a:extLst>
          </p:cNvPr>
          <p:cNvGrpSpPr/>
          <p:nvPr/>
        </p:nvGrpSpPr>
        <p:grpSpPr>
          <a:xfrm>
            <a:off x="9628279" y="2714665"/>
            <a:ext cx="311102" cy="400110"/>
            <a:chOff x="510310" y="3653037"/>
            <a:chExt cx="872495" cy="961200"/>
          </a:xfrm>
          <a:solidFill>
            <a:srgbClr val="FFC000"/>
          </a:solidFill>
        </p:grpSpPr>
        <p:sp>
          <p:nvSpPr>
            <p:cNvPr id="57" name="メモ 92">
              <a:extLst>
                <a:ext uri="{FF2B5EF4-FFF2-40B4-BE49-F238E27FC236}">
                  <a16:creationId xmlns:a16="http://schemas.microsoft.com/office/drawing/2014/main" id="{3DBDA21B-6F2F-F850-3CDE-C74179A8284A}"/>
                </a:ext>
              </a:extLst>
            </p:cNvPr>
            <p:cNvSpPr/>
            <p:nvPr/>
          </p:nvSpPr>
          <p:spPr>
            <a:xfrm>
              <a:off x="699182" y="3653037"/>
              <a:ext cx="683623" cy="773042"/>
            </a:xfrm>
            <a:prstGeom prst="foldedCorner">
              <a:avLst/>
            </a:prstGeom>
            <a:grpFill/>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sz="1200" b="1" dirty="0">
                <a:latin typeface="+mn-ea"/>
              </a:endParaRPr>
            </a:p>
          </p:txBody>
        </p:sp>
        <p:sp>
          <p:nvSpPr>
            <p:cNvPr id="58" name="メモ 93">
              <a:extLst>
                <a:ext uri="{FF2B5EF4-FFF2-40B4-BE49-F238E27FC236}">
                  <a16:creationId xmlns:a16="http://schemas.microsoft.com/office/drawing/2014/main" id="{BE4F2DD3-AF0C-A94B-27FB-C8A50C72CFF4}"/>
                </a:ext>
              </a:extLst>
            </p:cNvPr>
            <p:cNvSpPr/>
            <p:nvPr/>
          </p:nvSpPr>
          <p:spPr>
            <a:xfrm>
              <a:off x="618958" y="3749999"/>
              <a:ext cx="683623" cy="773042"/>
            </a:xfrm>
            <a:prstGeom prst="foldedCorner">
              <a:avLst/>
            </a:prstGeom>
            <a:grpFill/>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sz="1200" b="1" dirty="0">
                <a:latin typeface="+mn-ea"/>
              </a:endParaRPr>
            </a:p>
          </p:txBody>
        </p:sp>
        <p:sp>
          <p:nvSpPr>
            <p:cNvPr id="59" name="メモ 94">
              <a:extLst>
                <a:ext uri="{FF2B5EF4-FFF2-40B4-BE49-F238E27FC236}">
                  <a16:creationId xmlns:a16="http://schemas.microsoft.com/office/drawing/2014/main" id="{0D1D8BD3-15B3-21C1-FFEF-4981B15DEBFD}"/>
                </a:ext>
              </a:extLst>
            </p:cNvPr>
            <p:cNvSpPr/>
            <p:nvPr/>
          </p:nvSpPr>
          <p:spPr>
            <a:xfrm>
              <a:off x="510310" y="3841195"/>
              <a:ext cx="683623" cy="773042"/>
            </a:xfrm>
            <a:prstGeom prst="foldedCorner">
              <a:avLst/>
            </a:prstGeom>
            <a:grpFill/>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sz="1200" b="1" dirty="0">
                <a:latin typeface="+mn-ea"/>
              </a:endParaRPr>
            </a:p>
          </p:txBody>
        </p:sp>
        <p:cxnSp>
          <p:nvCxnSpPr>
            <p:cNvPr id="60" name="直線コネクタ 59">
              <a:extLst>
                <a:ext uri="{FF2B5EF4-FFF2-40B4-BE49-F238E27FC236}">
                  <a16:creationId xmlns:a16="http://schemas.microsoft.com/office/drawing/2014/main" id="{B707435C-B949-C36B-46B8-4BF850171C37}"/>
                </a:ext>
              </a:extLst>
            </p:cNvPr>
            <p:cNvCxnSpPr/>
            <p:nvPr/>
          </p:nvCxnSpPr>
          <p:spPr>
            <a:xfrm>
              <a:off x="616222" y="3967789"/>
              <a:ext cx="463832" cy="1"/>
            </a:xfrm>
            <a:prstGeom prst="line">
              <a:avLst/>
            </a:prstGeom>
            <a:grpFill/>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1" name="直線コネクタ 60">
              <a:extLst>
                <a:ext uri="{FF2B5EF4-FFF2-40B4-BE49-F238E27FC236}">
                  <a16:creationId xmlns:a16="http://schemas.microsoft.com/office/drawing/2014/main" id="{28B5E5A9-0C76-32D6-4C99-EB43D3EF2A84}"/>
                </a:ext>
              </a:extLst>
            </p:cNvPr>
            <p:cNvCxnSpPr/>
            <p:nvPr/>
          </p:nvCxnSpPr>
          <p:spPr>
            <a:xfrm>
              <a:off x="616222" y="4106674"/>
              <a:ext cx="463832" cy="1"/>
            </a:xfrm>
            <a:prstGeom prst="line">
              <a:avLst/>
            </a:prstGeom>
            <a:grpFill/>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2" name="直線コネクタ 61">
              <a:extLst>
                <a:ext uri="{FF2B5EF4-FFF2-40B4-BE49-F238E27FC236}">
                  <a16:creationId xmlns:a16="http://schemas.microsoft.com/office/drawing/2014/main" id="{06395A7A-ECFA-BA84-0851-70B52903DFEA}"/>
                </a:ext>
              </a:extLst>
            </p:cNvPr>
            <p:cNvCxnSpPr/>
            <p:nvPr/>
          </p:nvCxnSpPr>
          <p:spPr>
            <a:xfrm>
              <a:off x="619059" y="4257756"/>
              <a:ext cx="463832" cy="1"/>
            </a:xfrm>
            <a:prstGeom prst="line">
              <a:avLst/>
            </a:prstGeom>
            <a:grpFill/>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3" name="直線コネクタ 62">
              <a:extLst>
                <a:ext uri="{FF2B5EF4-FFF2-40B4-BE49-F238E27FC236}">
                  <a16:creationId xmlns:a16="http://schemas.microsoft.com/office/drawing/2014/main" id="{58379B59-CF98-85EC-F5BD-8B4818FCF0A3}"/>
                </a:ext>
              </a:extLst>
            </p:cNvPr>
            <p:cNvCxnSpPr/>
            <p:nvPr/>
          </p:nvCxnSpPr>
          <p:spPr>
            <a:xfrm>
              <a:off x="623872" y="4389751"/>
              <a:ext cx="463832" cy="1"/>
            </a:xfrm>
            <a:prstGeom prst="line">
              <a:avLst/>
            </a:prstGeom>
            <a:grpFill/>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4" name="直線コネクタ 63">
              <a:extLst>
                <a:ext uri="{FF2B5EF4-FFF2-40B4-BE49-F238E27FC236}">
                  <a16:creationId xmlns:a16="http://schemas.microsoft.com/office/drawing/2014/main" id="{BC3F167A-B622-9D67-E4CE-E2FD2EFE8E03}"/>
                </a:ext>
              </a:extLst>
            </p:cNvPr>
            <p:cNvCxnSpPr/>
            <p:nvPr/>
          </p:nvCxnSpPr>
          <p:spPr>
            <a:xfrm>
              <a:off x="620095" y="4512992"/>
              <a:ext cx="463832" cy="1"/>
            </a:xfrm>
            <a:prstGeom prst="line">
              <a:avLst/>
            </a:prstGeom>
            <a:grpFill/>
            <a:ln w="28575">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65" name="グループ化 64">
            <a:extLst>
              <a:ext uri="{FF2B5EF4-FFF2-40B4-BE49-F238E27FC236}">
                <a16:creationId xmlns:a16="http://schemas.microsoft.com/office/drawing/2014/main" id="{E99744F5-C9FA-D54E-F96E-4505F016E170}"/>
              </a:ext>
            </a:extLst>
          </p:cNvPr>
          <p:cNvGrpSpPr/>
          <p:nvPr/>
        </p:nvGrpSpPr>
        <p:grpSpPr>
          <a:xfrm>
            <a:off x="9257929" y="2714665"/>
            <a:ext cx="311102" cy="400110"/>
            <a:chOff x="510310" y="3653037"/>
            <a:chExt cx="872495" cy="961200"/>
          </a:xfrm>
          <a:solidFill>
            <a:srgbClr val="FFC000"/>
          </a:solidFill>
        </p:grpSpPr>
        <p:sp>
          <p:nvSpPr>
            <p:cNvPr id="66" name="メモ 92">
              <a:extLst>
                <a:ext uri="{FF2B5EF4-FFF2-40B4-BE49-F238E27FC236}">
                  <a16:creationId xmlns:a16="http://schemas.microsoft.com/office/drawing/2014/main" id="{F0E6C235-A260-C4E5-9DA2-139C552862DF}"/>
                </a:ext>
              </a:extLst>
            </p:cNvPr>
            <p:cNvSpPr/>
            <p:nvPr/>
          </p:nvSpPr>
          <p:spPr>
            <a:xfrm>
              <a:off x="699182" y="3653037"/>
              <a:ext cx="683623" cy="773042"/>
            </a:xfrm>
            <a:prstGeom prst="foldedCorner">
              <a:avLst/>
            </a:prstGeom>
            <a:grpFill/>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sz="1200" b="1" dirty="0">
                <a:latin typeface="+mn-ea"/>
              </a:endParaRPr>
            </a:p>
          </p:txBody>
        </p:sp>
        <p:sp>
          <p:nvSpPr>
            <p:cNvPr id="67" name="メモ 93">
              <a:extLst>
                <a:ext uri="{FF2B5EF4-FFF2-40B4-BE49-F238E27FC236}">
                  <a16:creationId xmlns:a16="http://schemas.microsoft.com/office/drawing/2014/main" id="{3362200C-68E4-3A9E-6D2D-4F397579E088}"/>
                </a:ext>
              </a:extLst>
            </p:cNvPr>
            <p:cNvSpPr/>
            <p:nvPr/>
          </p:nvSpPr>
          <p:spPr>
            <a:xfrm>
              <a:off x="618958" y="3749999"/>
              <a:ext cx="683623" cy="773042"/>
            </a:xfrm>
            <a:prstGeom prst="foldedCorner">
              <a:avLst/>
            </a:prstGeom>
            <a:grpFill/>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sz="1200" b="1" dirty="0">
                <a:latin typeface="+mn-ea"/>
              </a:endParaRPr>
            </a:p>
          </p:txBody>
        </p:sp>
        <p:sp>
          <p:nvSpPr>
            <p:cNvPr id="68" name="メモ 94">
              <a:extLst>
                <a:ext uri="{FF2B5EF4-FFF2-40B4-BE49-F238E27FC236}">
                  <a16:creationId xmlns:a16="http://schemas.microsoft.com/office/drawing/2014/main" id="{DD8A233A-AC63-A3C9-71C9-BA717D72F3F1}"/>
                </a:ext>
              </a:extLst>
            </p:cNvPr>
            <p:cNvSpPr/>
            <p:nvPr/>
          </p:nvSpPr>
          <p:spPr>
            <a:xfrm>
              <a:off x="510310" y="3841195"/>
              <a:ext cx="683623" cy="773042"/>
            </a:xfrm>
            <a:prstGeom prst="foldedCorner">
              <a:avLst/>
            </a:prstGeom>
            <a:grpFill/>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sz="1200" b="1" dirty="0">
                <a:latin typeface="+mn-ea"/>
              </a:endParaRPr>
            </a:p>
          </p:txBody>
        </p:sp>
        <p:cxnSp>
          <p:nvCxnSpPr>
            <p:cNvPr id="69" name="直線コネクタ 68">
              <a:extLst>
                <a:ext uri="{FF2B5EF4-FFF2-40B4-BE49-F238E27FC236}">
                  <a16:creationId xmlns:a16="http://schemas.microsoft.com/office/drawing/2014/main" id="{87776B87-637A-B833-25FB-9C09DBDE4E68}"/>
                </a:ext>
              </a:extLst>
            </p:cNvPr>
            <p:cNvCxnSpPr/>
            <p:nvPr/>
          </p:nvCxnSpPr>
          <p:spPr>
            <a:xfrm>
              <a:off x="616222" y="3967789"/>
              <a:ext cx="463832" cy="1"/>
            </a:xfrm>
            <a:prstGeom prst="line">
              <a:avLst/>
            </a:prstGeom>
            <a:grpFill/>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0" name="直線コネクタ 69">
              <a:extLst>
                <a:ext uri="{FF2B5EF4-FFF2-40B4-BE49-F238E27FC236}">
                  <a16:creationId xmlns:a16="http://schemas.microsoft.com/office/drawing/2014/main" id="{09E05495-097A-5ABF-42B0-E2B3EA84FF98}"/>
                </a:ext>
              </a:extLst>
            </p:cNvPr>
            <p:cNvCxnSpPr/>
            <p:nvPr/>
          </p:nvCxnSpPr>
          <p:spPr>
            <a:xfrm>
              <a:off x="616222" y="4106674"/>
              <a:ext cx="463832" cy="1"/>
            </a:xfrm>
            <a:prstGeom prst="line">
              <a:avLst/>
            </a:prstGeom>
            <a:grpFill/>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1" name="直線コネクタ 70">
              <a:extLst>
                <a:ext uri="{FF2B5EF4-FFF2-40B4-BE49-F238E27FC236}">
                  <a16:creationId xmlns:a16="http://schemas.microsoft.com/office/drawing/2014/main" id="{1216AC55-AE2B-99C1-1211-3BD176479989}"/>
                </a:ext>
              </a:extLst>
            </p:cNvPr>
            <p:cNvCxnSpPr/>
            <p:nvPr/>
          </p:nvCxnSpPr>
          <p:spPr>
            <a:xfrm>
              <a:off x="619059" y="4257756"/>
              <a:ext cx="463832" cy="1"/>
            </a:xfrm>
            <a:prstGeom prst="line">
              <a:avLst/>
            </a:prstGeom>
            <a:grpFill/>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2" name="直線コネクタ 71">
              <a:extLst>
                <a:ext uri="{FF2B5EF4-FFF2-40B4-BE49-F238E27FC236}">
                  <a16:creationId xmlns:a16="http://schemas.microsoft.com/office/drawing/2014/main" id="{D38A85EB-93E0-3562-A142-E9667EDE05C3}"/>
                </a:ext>
              </a:extLst>
            </p:cNvPr>
            <p:cNvCxnSpPr/>
            <p:nvPr/>
          </p:nvCxnSpPr>
          <p:spPr>
            <a:xfrm>
              <a:off x="623872" y="4389751"/>
              <a:ext cx="463832" cy="1"/>
            </a:xfrm>
            <a:prstGeom prst="line">
              <a:avLst/>
            </a:prstGeom>
            <a:grpFill/>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3" name="直線コネクタ 72">
              <a:extLst>
                <a:ext uri="{FF2B5EF4-FFF2-40B4-BE49-F238E27FC236}">
                  <a16:creationId xmlns:a16="http://schemas.microsoft.com/office/drawing/2014/main" id="{8BA23E22-4FE0-CCB7-92C0-A352E05FF3E7}"/>
                </a:ext>
              </a:extLst>
            </p:cNvPr>
            <p:cNvCxnSpPr/>
            <p:nvPr/>
          </p:nvCxnSpPr>
          <p:spPr>
            <a:xfrm>
              <a:off x="620095" y="4512992"/>
              <a:ext cx="463832" cy="1"/>
            </a:xfrm>
            <a:prstGeom prst="line">
              <a:avLst/>
            </a:prstGeom>
            <a:grpFill/>
            <a:ln w="28575">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3" name="吹き出し: 角を丸めた四角形 2">
            <a:extLst>
              <a:ext uri="{FF2B5EF4-FFF2-40B4-BE49-F238E27FC236}">
                <a16:creationId xmlns:a16="http://schemas.microsoft.com/office/drawing/2014/main" id="{BEA32B11-0EF9-2D04-8221-6B566097BEA2}"/>
              </a:ext>
            </a:extLst>
          </p:cNvPr>
          <p:cNvSpPr/>
          <p:nvPr/>
        </p:nvSpPr>
        <p:spPr>
          <a:xfrm>
            <a:off x="7896200" y="4979599"/>
            <a:ext cx="3818464" cy="1143000"/>
          </a:xfrm>
          <a:prstGeom prst="wedgeRoundRectCallout">
            <a:avLst>
              <a:gd name="adj1" fmla="val -40888"/>
              <a:gd name="adj2" fmla="val 10114"/>
              <a:gd name="adj3" fmla="val 16667"/>
            </a:avLst>
          </a:prstGeom>
          <a:solidFill>
            <a:schemeClr val="accent6">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indent="-285750">
              <a:buFont typeface="Arial" panose="020B0604020202020204" pitchFamily="34" charset="0"/>
              <a:buChar char="•"/>
            </a:pPr>
            <a:r>
              <a:rPr kumimoji="1" lang="en-US" altLang="ja-JP" dirty="0">
                <a:solidFill>
                  <a:schemeClr val="tx1"/>
                </a:solidFill>
                <a:latin typeface="Arial Rounded MT Bold" panose="020F0704030504030204" pitchFamily="34" charset="0"/>
              </a:rPr>
              <a:t>High Coverage</a:t>
            </a:r>
          </a:p>
          <a:p>
            <a:pPr marL="285750" indent="-285750">
              <a:buFont typeface="Arial" panose="020B0604020202020204" pitchFamily="34" charset="0"/>
              <a:buChar char="•"/>
            </a:pPr>
            <a:r>
              <a:rPr lang="en-US" altLang="ja-JP" sz="1800" dirty="0">
                <a:solidFill>
                  <a:schemeClr val="tx1"/>
                </a:solidFill>
                <a:latin typeface="Arial Rounded MT Bold" panose="020F0704030504030204" pitchFamily="34" charset="0"/>
              </a:rPr>
              <a:t>Diverse Execution Time</a:t>
            </a:r>
            <a:endParaRPr lang="en-US" altLang="ja-JP" dirty="0">
              <a:solidFill>
                <a:schemeClr val="tx1"/>
              </a:solidFill>
              <a:latin typeface="Arial Rounded MT Bold" panose="020F0704030504030204" pitchFamily="34" charset="0"/>
            </a:endParaRPr>
          </a:p>
          <a:p>
            <a:pPr marL="285750" indent="-285750">
              <a:buFont typeface="Arial" panose="020B0604020202020204" pitchFamily="34" charset="0"/>
              <a:buChar char="•"/>
            </a:pPr>
            <a:r>
              <a:rPr kumimoji="1" lang="en-US" altLang="ja-JP" dirty="0">
                <a:solidFill>
                  <a:schemeClr val="tx1"/>
                </a:solidFill>
                <a:latin typeface="Arial Rounded MT Bold" panose="020F0704030504030204" pitchFamily="34" charset="0"/>
              </a:rPr>
              <a:t>Execut</a:t>
            </a:r>
            <a:r>
              <a:rPr lang="en-US" altLang="ja-JP" dirty="0">
                <a:solidFill>
                  <a:schemeClr val="tx1"/>
                </a:solidFill>
                <a:latin typeface="Arial Rounded MT Bold" panose="020F0704030504030204" pitchFamily="34" charset="0"/>
              </a:rPr>
              <a:t>e within one night</a:t>
            </a:r>
            <a:endParaRPr kumimoji="1" lang="ja-JP" altLang="en-US" dirty="0">
              <a:solidFill>
                <a:schemeClr val="tx1"/>
              </a:solidFill>
              <a:latin typeface="Arial Rounded MT Bold" panose="020F0704030504030204" pitchFamily="34" charset="0"/>
            </a:endParaRPr>
          </a:p>
        </p:txBody>
      </p:sp>
      <p:sp>
        <p:nvSpPr>
          <p:cNvPr id="6" name="右矢印 16">
            <a:extLst>
              <a:ext uri="{FF2B5EF4-FFF2-40B4-BE49-F238E27FC236}">
                <a16:creationId xmlns:a16="http://schemas.microsoft.com/office/drawing/2014/main" id="{63F45442-0341-E50A-FA3A-B37FEE215A22}"/>
              </a:ext>
            </a:extLst>
          </p:cNvPr>
          <p:cNvSpPr/>
          <p:nvPr/>
        </p:nvSpPr>
        <p:spPr>
          <a:xfrm rot="5400000">
            <a:off x="9455999" y="3794115"/>
            <a:ext cx="665795" cy="881175"/>
          </a:xfrm>
          <a:prstGeom prst="rightArrow">
            <a:avLst/>
          </a:prstGeom>
          <a:solidFill>
            <a:srgbClr val="FFFF99"/>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10" name="コンテンツ プレースホルダー 2">
            <a:extLst>
              <a:ext uri="{FF2B5EF4-FFF2-40B4-BE49-F238E27FC236}">
                <a16:creationId xmlns:a16="http://schemas.microsoft.com/office/drawing/2014/main" id="{C4C571EC-0E43-5180-43BC-6F7352606D09}"/>
              </a:ext>
            </a:extLst>
          </p:cNvPr>
          <p:cNvSpPr/>
          <p:nvPr/>
        </p:nvSpPr>
        <p:spPr>
          <a:xfrm>
            <a:off x="10073980" y="3829008"/>
            <a:ext cx="1832277" cy="729746"/>
          </a:xfrm>
          <a:prstGeom prst="rect">
            <a:avLst/>
          </a:prstGeom>
          <a:noFill/>
          <a:ln w="9360">
            <a:noFill/>
          </a:ln>
        </p:spPr>
        <p:style>
          <a:lnRef idx="0">
            <a:scrgbClr r="0" g="0" b="0"/>
          </a:lnRef>
          <a:fillRef idx="0">
            <a:scrgbClr r="0" g="0" b="0"/>
          </a:fillRef>
          <a:effectRef idx="0">
            <a:scrgbClr r="0" g="0" b="0"/>
          </a:effectRef>
          <a:fontRef idx="minor"/>
        </p:style>
        <p:txBody>
          <a:bodyPr lIns="90000" tIns="45000" rIns="90000" bIns="45000">
            <a:noAutofit/>
          </a:bodyPr>
          <a:lstStyle/>
          <a:p>
            <a:pPr marL="1080" algn="ctr">
              <a:spcBef>
                <a:spcPts val="561"/>
              </a:spcBef>
              <a:buClr>
                <a:srgbClr val="000000"/>
              </a:buClr>
            </a:pPr>
            <a:r>
              <a:rPr lang="en-US" altLang="ja-JP" sz="2000" spc="-1" dirty="0">
                <a:solidFill>
                  <a:srgbClr val="000000"/>
                </a:solidFill>
                <a:latin typeface="Arial Rounded MT Bold" panose="020F0704030504030204" pitchFamily="34" charset="0"/>
                <a:ea typeface="ＭＳ Ｐゴシック" panose="020B0600070205080204" pitchFamily="50" charset="-128"/>
              </a:rPr>
              <a:t>Selecting</a:t>
            </a:r>
            <a:br>
              <a:rPr lang="en-US" altLang="ja-JP" sz="2000" spc="-1" dirty="0">
                <a:solidFill>
                  <a:srgbClr val="000000"/>
                </a:solidFill>
                <a:latin typeface="Arial Rounded MT Bold" panose="020F0704030504030204" pitchFamily="34" charset="0"/>
                <a:ea typeface="ＭＳ Ｐゴシック" panose="020B0600070205080204" pitchFamily="50" charset="-128"/>
              </a:rPr>
            </a:br>
            <a:r>
              <a:rPr lang="en-US" altLang="ja-JP" sz="2000" spc="-1" dirty="0">
                <a:solidFill>
                  <a:srgbClr val="000000"/>
                </a:solidFill>
                <a:latin typeface="Arial Rounded MT Bold" panose="020F0704030504030204" pitchFamily="34" charset="0"/>
                <a:ea typeface="ＭＳ Ｐゴシック" panose="020B0600070205080204" pitchFamily="50" charset="-128"/>
              </a:rPr>
              <a:t>Test cases</a:t>
            </a:r>
          </a:p>
        </p:txBody>
      </p:sp>
      <p:sp>
        <p:nvSpPr>
          <p:cNvPr id="11" name="コンテンツ プレースホルダー 2">
            <a:extLst>
              <a:ext uri="{FF2B5EF4-FFF2-40B4-BE49-F238E27FC236}">
                <a16:creationId xmlns:a16="http://schemas.microsoft.com/office/drawing/2014/main" id="{66257EC0-D75A-6D33-17F5-5C437E2BB132}"/>
              </a:ext>
            </a:extLst>
          </p:cNvPr>
          <p:cNvSpPr/>
          <p:nvPr/>
        </p:nvSpPr>
        <p:spPr>
          <a:xfrm>
            <a:off x="1111270" y="1925897"/>
            <a:ext cx="2980514" cy="694881"/>
          </a:xfrm>
          <a:prstGeom prst="rect">
            <a:avLst/>
          </a:prstGeom>
          <a:noFill/>
          <a:ln w="9360">
            <a:noFill/>
          </a:ln>
        </p:spPr>
        <p:style>
          <a:lnRef idx="0">
            <a:scrgbClr r="0" g="0" b="0"/>
          </a:lnRef>
          <a:fillRef idx="0">
            <a:scrgbClr r="0" g="0" b="0"/>
          </a:fillRef>
          <a:effectRef idx="0">
            <a:scrgbClr r="0" g="0" b="0"/>
          </a:effectRef>
          <a:fontRef idx="minor"/>
        </p:style>
        <p:txBody>
          <a:bodyPr lIns="90000" tIns="45000" rIns="90000" bIns="45000">
            <a:noAutofit/>
          </a:bodyPr>
          <a:lstStyle/>
          <a:p>
            <a:pPr marL="1080" algn="ctr">
              <a:spcBef>
                <a:spcPts val="561"/>
              </a:spcBef>
              <a:buClr>
                <a:srgbClr val="000000"/>
              </a:buClr>
            </a:pPr>
            <a:r>
              <a:rPr lang="en-US" altLang="ja-JP" sz="2000" spc="-1" dirty="0">
                <a:solidFill>
                  <a:srgbClr val="000000"/>
                </a:solidFill>
                <a:latin typeface="Arial Rounded MT Bold" panose="020F0704030504030204" pitchFamily="34" charset="0"/>
                <a:ea typeface="ＭＳ Ｐゴシック" panose="020B0600070205080204" pitchFamily="50" charset="-128"/>
              </a:rPr>
              <a:t>Calculation conditions </a:t>
            </a:r>
          </a:p>
        </p:txBody>
      </p:sp>
    </p:spTree>
    <p:extLst>
      <p:ext uri="{BB962C8B-B14F-4D97-AF65-F5344CB8AC3E}">
        <p14:creationId xmlns:p14="http://schemas.microsoft.com/office/powerpoint/2010/main" val="242956486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D7A5A2C-3479-42DA-92CC-A6C51700EBC2}"/>
              </a:ext>
            </a:extLst>
          </p:cNvPr>
          <p:cNvSpPr>
            <a:spLocks noGrp="1"/>
          </p:cNvSpPr>
          <p:nvPr>
            <p:ph type="title"/>
          </p:nvPr>
        </p:nvSpPr>
        <p:spPr/>
        <p:txBody>
          <a:bodyPr/>
          <a:lstStyle/>
          <a:p>
            <a:r>
              <a:rPr kumimoji="1" lang="en-US" altLang="ja-JP" dirty="0">
                <a:solidFill>
                  <a:schemeClr val="bg1"/>
                </a:solidFill>
              </a:rPr>
              <a:t>Our Test Case Selection Method</a:t>
            </a:r>
            <a:endParaRPr kumimoji="1" lang="ja-JP" altLang="en-US" dirty="0">
              <a:solidFill>
                <a:schemeClr val="bg1"/>
              </a:solidFill>
            </a:endParaRPr>
          </a:p>
        </p:txBody>
      </p:sp>
      <p:sp>
        <p:nvSpPr>
          <p:cNvPr id="12" name="四角形: 角を丸くする 11">
            <a:extLst>
              <a:ext uri="{FF2B5EF4-FFF2-40B4-BE49-F238E27FC236}">
                <a16:creationId xmlns:a16="http://schemas.microsoft.com/office/drawing/2014/main" id="{4D62364C-8966-BA74-8331-BDBE633660AE}"/>
              </a:ext>
            </a:extLst>
          </p:cNvPr>
          <p:cNvSpPr/>
          <p:nvPr/>
        </p:nvSpPr>
        <p:spPr>
          <a:xfrm>
            <a:off x="2949004" y="3098926"/>
            <a:ext cx="2822569" cy="1264768"/>
          </a:xfrm>
          <a:prstGeom prst="roundRect">
            <a:avLst/>
          </a:prstGeom>
          <a:solidFill>
            <a:schemeClr val="accent6">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2400" dirty="0">
                <a:solidFill>
                  <a:schemeClr val="tx1"/>
                </a:solidFill>
                <a:latin typeface="Arial Rounded MT Bold" panose="020F0704030504030204" pitchFamily="34" charset="0"/>
              </a:rPr>
              <a:t>STEP I</a:t>
            </a:r>
            <a:r>
              <a:rPr kumimoji="1" lang="ja-JP" altLang="en-US" sz="2400" dirty="0">
                <a:solidFill>
                  <a:schemeClr val="tx1"/>
                </a:solidFill>
                <a:latin typeface="Arial Rounded MT Bold" panose="020F0704030504030204" pitchFamily="34" charset="0"/>
              </a:rPr>
              <a:t>：</a:t>
            </a:r>
            <a:endParaRPr kumimoji="1" lang="en-US" altLang="ja-JP" sz="2400" dirty="0">
              <a:solidFill>
                <a:schemeClr val="tx1"/>
              </a:solidFill>
              <a:latin typeface="Arial Rounded MT Bold" panose="020F0704030504030204" pitchFamily="34" charset="0"/>
            </a:endParaRPr>
          </a:p>
          <a:p>
            <a:pPr algn="ctr"/>
            <a:r>
              <a:rPr kumimoji="1" lang="en-US" altLang="ja-JP" sz="2400" dirty="0">
                <a:solidFill>
                  <a:schemeClr val="tx1"/>
                </a:solidFill>
                <a:latin typeface="Arial Rounded MT Bold" panose="020F0704030504030204" pitchFamily="34" charset="0"/>
              </a:rPr>
              <a:t>Collect Runtime Information</a:t>
            </a:r>
            <a:endParaRPr kumimoji="1" lang="ja-JP" altLang="en-US" sz="2400" dirty="0">
              <a:solidFill>
                <a:schemeClr val="tx1"/>
              </a:solidFill>
              <a:latin typeface="Arial Rounded MT Bold" panose="020F0704030504030204" pitchFamily="34" charset="0"/>
            </a:endParaRPr>
          </a:p>
        </p:txBody>
      </p:sp>
      <p:sp>
        <p:nvSpPr>
          <p:cNvPr id="13" name="四角形: 角を丸くする 12">
            <a:extLst>
              <a:ext uri="{FF2B5EF4-FFF2-40B4-BE49-F238E27FC236}">
                <a16:creationId xmlns:a16="http://schemas.microsoft.com/office/drawing/2014/main" id="{DFEE062B-9FF1-40BA-EFBD-7D4158B83A8E}"/>
              </a:ext>
            </a:extLst>
          </p:cNvPr>
          <p:cNvSpPr/>
          <p:nvPr/>
        </p:nvSpPr>
        <p:spPr>
          <a:xfrm>
            <a:off x="6601612" y="3077129"/>
            <a:ext cx="2806756" cy="1264768"/>
          </a:xfrm>
          <a:prstGeom prst="roundRect">
            <a:avLst/>
          </a:prstGeom>
          <a:solidFill>
            <a:schemeClr val="accent6">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2400" dirty="0">
                <a:solidFill>
                  <a:schemeClr val="tx1"/>
                </a:solidFill>
                <a:latin typeface="Arial Rounded MT Bold" panose="020F0704030504030204" pitchFamily="34" charset="0"/>
              </a:rPr>
              <a:t>STEP II</a:t>
            </a:r>
            <a:r>
              <a:rPr kumimoji="1" lang="ja-JP" altLang="en-US" sz="2400" dirty="0">
                <a:solidFill>
                  <a:schemeClr val="tx1"/>
                </a:solidFill>
                <a:latin typeface="Arial Rounded MT Bold" panose="020F0704030504030204" pitchFamily="34" charset="0"/>
              </a:rPr>
              <a:t>：</a:t>
            </a:r>
            <a:endParaRPr kumimoji="1" lang="en-US" altLang="ja-JP" sz="2400" dirty="0">
              <a:solidFill>
                <a:schemeClr val="tx1"/>
              </a:solidFill>
              <a:latin typeface="Arial Rounded MT Bold" panose="020F0704030504030204" pitchFamily="34" charset="0"/>
            </a:endParaRPr>
          </a:p>
          <a:p>
            <a:pPr algn="ctr"/>
            <a:r>
              <a:rPr kumimoji="1" lang="en-US" altLang="ja-JP" sz="2400" dirty="0">
                <a:solidFill>
                  <a:schemeClr val="tx1"/>
                </a:solidFill>
                <a:latin typeface="Arial Rounded MT Bold" panose="020F0704030504030204" pitchFamily="34" charset="0"/>
              </a:rPr>
              <a:t>Classify Similar</a:t>
            </a:r>
            <a:br>
              <a:rPr kumimoji="1" lang="en-US" altLang="ja-JP" sz="2400" dirty="0">
                <a:solidFill>
                  <a:schemeClr val="tx1"/>
                </a:solidFill>
                <a:latin typeface="Arial Rounded MT Bold" panose="020F0704030504030204" pitchFamily="34" charset="0"/>
              </a:rPr>
            </a:br>
            <a:r>
              <a:rPr kumimoji="1" lang="en-US" altLang="ja-JP" sz="2400" dirty="0">
                <a:solidFill>
                  <a:schemeClr val="tx1"/>
                </a:solidFill>
                <a:latin typeface="Arial Rounded MT Bold" panose="020F0704030504030204" pitchFamily="34" charset="0"/>
              </a:rPr>
              <a:t>Execution</a:t>
            </a:r>
            <a:endParaRPr kumimoji="1" lang="ja-JP" altLang="en-US" sz="2400" dirty="0">
              <a:solidFill>
                <a:schemeClr val="tx1"/>
              </a:solidFill>
              <a:latin typeface="Arial Rounded MT Bold" panose="020F0704030504030204" pitchFamily="34" charset="0"/>
            </a:endParaRPr>
          </a:p>
        </p:txBody>
      </p:sp>
      <p:sp>
        <p:nvSpPr>
          <p:cNvPr id="14" name="矢印: 右 13">
            <a:extLst>
              <a:ext uri="{FF2B5EF4-FFF2-40B4-BE49-F238E27FC236}">
                <a16:creationId xmlns:a16="http://schemas.microsoft.com/office/drawing/2014/main" id="{97C08FAF-9E55-2DC5-2211-C45707B8A064}"/>
              </a:ext>
            </a:extLst>
          </p:cNvPr>
          <p:cNvSpPr/>
          <p:nvPr/>
        </p:nvSpPr>
        <p:spPr>
          <a:xfrm>
            <a:off x="5836571" y="3465727"/>
            <a:ext cx="619469" cy="546179"/>
          </a:xfrm>
          <a:prstGeom prst="rightArrow">
            <a:avLst/>
          </a:prstGeom>
          <a:solidFill>
            <a:schemeClr val="tx2">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15" name="矢印: 右 14">
            <a:extLst>
              <a:ext uri="{FF2B5EF4-FFF2-40B4-BE49-F238E27FC236}">
                <a16:creationId xmlns:a16="http://schemas.microsoft.com/office/drawing/2014/main" id="{541C1BB4-8E04-A0E0-D131-C2EF2EC3F624}"/>
              </a:ext>
            </a:extLst>
          </p:cNvPr>
          <p:cNvSpPr/>
          <p:nvPr/>
        </p:nvSpPr>
        <p:spPr>
          <a:xfrm>
            <a:off x="9580987" y="3454312"/>
            <a:ext cx="619469" cy="546179"/>
          </a:xfrm>
          <a:prstGeom prst="rightArrow">
            <a:avLst/>
          </a:prstGeom>
          <a:solidFill>
            <a:schemeClr val="tx2">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19" name="テキスト ボックス 18">
            <a:extLst>
              <a:ext uri="{FF2B5EF4-FFF2-40B4-BE49-F238E27FC236}">
                <a16:creationId xmlns:a16="http://schemas.microsoft.com/office/drawing/2014/main" id="{AC1FC694-C90B-3441-38DE-73987E602029}"/>
              </a:ext>
            </a:extLst>
          </p:cNvPr>
          <p:cNvSpPr txBox="1"/>
          <p:nvPr/>
        </p:nvSpPr>
        <p:spPr>
          <a:xfrm>
            <a:off x="10016221" y="4184492"/>
            <a:ext cx="1912427" cy="830997"/>
          </a:xfrm>
          <a:prstGeom prst="rect">
            <a:avLst/>
          </a:prstGeom>
          <a:noFill/>
        </p:spPr>
        <p:txBody>
          <a:bodyPr wrap="square" rtlCol="0">
            <a:spAutoFit/>
          </a:bodyPr>
          <a:lstStyle/>
          <a:p>
            <a:pPr algn="ctr"/>
            <a:r>
              <a:rPr lang="en-US" altLang="ja-JP" sz="2400" dirty="0">
                <a:latin typeface="Arial Rounded MT Bold" panose="020F0704030504030204" pitchFamily="34" charset="0"/>
              </a:rPr>
              <a:t>Selected </a:t>
            </a:r>
            <a:br>
              <a:rPr lang="en-US" altLang="ja-JP" sz="2400" dirty="0">
                <a:latin typeface="Arial Rounded MT Bold" panose="020F0704030504030204" pitchFamily="34" charset="0"/>
              </a:rPr>
            </a:br>
            <a:r>
              <a:rPr lang="en-US" altLang="ja-JP" sz="2400" dirty="0">
                <a:latin typeface="Arial Rounded MT Bold" panose="020F0704030504030204" pitchFamily="34" charset="0"/>
              </a:rPr>
              <a:t>Test Cases</a:t>
            </a:r>
            <a:endParaRPr lang="ja-JP" altLang="en-US" sz="2400" dirty="0">
              <a:latin typeface="Arial Rounded MT Bold" panose="020F0704030504030204" pitchFamily="34" charset="0"/>
            </a:endParaRPr>
          </a:p>
        </p:txBody>
      </p:sp>
      <p:grpSp>
        <p:nvGrpSpPr>
          <p:cNvPr id="45" name="グループ化 44">
            <a:extLst>
              <a:ext uri="{FF2B5EF4-FFF2-40B4-BE49-F238E27FC236}">
                <a16:creationId xmlns:a16="http://schemas.microsoft.com/office/drawing/2014/main" id="{421D91CF-D188-85E4-DBD5-343A0577FC85}"/>
              </a:ext>
            </a:extLst>
          </p:cNvPr>
          <p:cNvGrpSpPr/>
          <p:nvPr/>
        </p:nvGrpSpPr>
        <p:grpSpPr>
          <a:xfrm>
            <a:off x="10507835" y="2989968"/>
            <a:ext cx="954563" cy="1080120"/>
            <a:chOff x="510310" y="3653037"/>
            <a:chExt cx="872495" cy="961200"/>
          </a:xfrm>
          <a:solidFill>
            <a:srgbClr val="FFC000"/>
          </a:solidFill>
        </p:grpSpPr>
        <p:sp>
          <p:nvSpPr>
            <p:cNvPr id="46" name="メモ 92">
              <a:extLst>
                <a:ext uri="{FF2B5EF4-FFF2-40B4-BE49-F238E27FC236}">
                  <a16:creationId xmlns:a16="http://schemas.microsoft.com/office/drawing/2014/main" id="{C01B1F06-50D8-62BD-4C5E-EF723BC8EB28}"/>
                </a:ext>
              </a:extLst>
            </p:cNvPr>
            <p:cNvSpPr/>
            <p:nvPr/>
          </p:nvSpPr>
          <p:spPr>
            <a:xfrm>
              <a:off x="699182" y="3653037"/>
              <a:ext cx="683623" cy="773042"/>
            </a:xfrm>
            <a:prstGeom prst="foldedCorner">
              <a:avLst/>
            </a:prstGeom>
            <a:grpFill/>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sz="1200" b="1" dirty="0">
                <a:latin typeface="+mn-ea"/>
              </a:endParaRPr>
            </a:p>
          </p:txBody>
        </p:sp>
        <p:sp>
          <p:nvSpPr>
            <p:cNvPr id="47" name="メモ 93">
              <a:extLst>
                <a:ext uri="{FF2B5EF4-FFF2-40B4-BE49-F238E27FC236}">
                  <a16:creationId xmlns:a16="http://schemas.microsoft.com/office/drawing/2014/main" id="{A9211EF2-CE5E-9420-573B-160C51E1B76E}"/>
                </a:ext>
              </a:extLst>
            </p:cNvPr>
            <p:cNvSpPr/>
            <p:nvPr/>
          </p:nvSpPr>
          <p:spPr>
            <a:xfrm>
              <a:off x="618958" y="3749999"/>
              <a:ext cx="683623" cy="773042"/>
            </a:xfrm>
            <a:prstGeom prst="foldedCorner">
              <a:avLst/>
            </a:prstGeom>
            <a:grpFill/>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sz="1200" b="1" dirty="0">
                <a:latin typeface="+mn-ea"/>
              </a:endParaRPr>
            </a:p>
          </p:txBody>
        </p:sp>
        <p:sp>
          <p:nvSpPr>
            <p:cNvPr id="48" name="メモ 94">
              <a:extLst>
                <a:ext uri="{FF2B5EF4-FFF2-40B4-BE49-F238E27FC236}">
                  <a16:creationId xmlns:a16="http://schemas.microsoft.com/office/drawing/2014/main" id="{2FF5A2B0-A79A-1972-2B26-4E2B4EA25F96}"/>
                </a:ext>
              </a:extLst>
            </p:cNvPr>
            <p:cNvSpPr/>
            <p:nvPr/>
          </p:nvSpPr>
          <p:spPr>
            <a:xfrm>
              <a:off x="510310" y="3841195"/>
              <a:ext cx="683623" cy="773042"/>
            </a:xfrm>
            <a:prstGeom prst="foldedCorner">
              <a:avLst/>
            </a:prstGeom>
            <a:grpFill/>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sz="1200" b="1" dirty="0">
                <a:latin typeface="+mn-ea"/>
              </a:endParaRPr>
            </a:p>
          </p:txBody>
        </p:sp>
        <p:cxnSp>
          <p:nvCxnSpPr>
            <p:cNvPr id="49" name="直線コネクタ 48">
              <a:extLst>
                <a:ext uri="{FF2B5EF4-FFF2-40B4-BE49-F238E27FC236}">
                  <a16:creationId xmlns:a16="http://schemas.microsoft.com/office/drawing/2014/main" id="{661870DC-279B-D2C3-1279-3E735C9C6F25}"/>
                </a:ext>
              </a:extLst>
            </p:cNvPr>
            <p:cNvCxnSpPr/>
            <p:nvPr/>
          </p:nvCxnSpPr>
          <p:spPr>
            <a:xfrm>
              <a:off x="616222" y="3967789"/>
              <a:ext cx="463832" cy="1"/>
            </a:xfrm>
            <a:prstGeom prst="line">
              <a:avLst/>
            </a:prstGeom>
            <a:grpFill/>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0" name="直線コネクタ 49">
              <a:extLst>
                <a:ext uri="{FF2B5EF4-FFF2-40B4-BE49-F238E27FC236}">
                  <a16:creationId xmlns:a16="http://schemas.microsoft.com/office/drawing/2014/main" id="{92725049-C70B-EF72-CA5A-C43D1B7F0FB8}"/>
                </a:ext>
              </a:extLst>
            </p:cNvPr>
            <p:cNvCxnSpPr/>
            <p:nvPr/>
          </p:nvCxnSpPr>
          <p:spPr>
            <a:xfrm>
              <a:off x="616222" y="4106674"/>
              <a:ext cx="463832" cy="1"/>
            </a:xfrm>
            <a:prstGeom prst="line">
              <a:avLst/>
            </a:prstGeom>
            <a:grpFill/>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1" name="直線コネクタ 50">
              <a:extLst>
                <a:ext uri="{FF2B5EF4-FFF2-40B4-BE49-F238E27FC236}">
                  <a16:creationId xmlns:a16="http://schemas.microsoft.com/office/drawing/2014/main" id="{DAD9FAC1-2059-2369-7548-3D319B44B81F}"/>
                </a:ext>
              </a:extLst>
            </p:cNvPr>
            <p:cNvCxnSpPr/>
            <p:nvPr/>
          </p:nvCxnSpPr>
          <p:spPr>
            <a:xfrm>
              <a:off x="619059" y="4257756"/>
              <a:ext cx="463832" cy="1"/>
            </a:xfrm>
            <a:prstGeom prst="line">
              <a:avLst/>
            </a:prstGeom>
            <a:grpFill/>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2" name="直線コネクタ 51">
              <a:extLst>
                <a:ext uri="{FF2B5EF4-FFF2-40B4-BE49-F238E27FC236}">
                  <a16:creationId xmlns:a16="http://schemas.microsoft.com/office/drawing/2014/main" id="{BDC8E11A-46FD-0D5B-97F4-BB85BE92AD38}"/>
                </a:ext>
              </a:extLst>
            </p:cNvPr>
            <p:cNvCxnSpPr/>
            <p:nvPr/>
          </p:nvCxnSpPr>
          <p:spPr>
            <a:xfrm>
              <a:off x="623872" y="4389751"/>
              <a:ext cx="463832" cy="1"/>
            </a:xfrm>
            <a:prstGeom prst="line">
              <a:avLst/>
            </a:prstGeom>
            <a:grpFill/>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3" name="直線コネクタ 52">
              <a:extLst>
                <a:ext uri="{FF2B5EF4-FFF2-40B4-BE49-F238E27FC236}">
                  <a16:creationId xmlns:a16="http://schemas.microsoft.com/office/drawing/2014/main" id="{8CE39BF6-B825-A87E-9168-224CF07CDE25}"/>
                </a:ext>
              </a:extLst>
            </p:cNvPr>
            <p:cNvCxnSpPr/>
            <p:nvPr/>
          </p:nvCxnSpPr>
          <p:spPr>
            <a:xfrm>
              <a:off x="620095" y="4512992"/>
              <a:ext cx="463832" cy="1"/>
            </a:xfrm>
            <a:prstGeom prst="line">
              <a:avLst/>
            </a:prstGeom>
            <a:grpFill/>
            <a:ln w="28575">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83" name="矢印: 右 82">
            <a:extLst>
              <a:ext uri="{FF2B5EF4-FFF2-40B4-BE49-F238E27FC236}">
                <a16:creationId xmlns:a16="http://schemas.microsoft.com/office/drawing/2014/main" id="{FDC50545-5FE6-69F3-CA7F-8FDA4EB76CCB}"/>
              </a:ext>
            </a:extLst>
          </p:cNvPr>
          <p:cNvSpPr/>
          <p:nvPr/>
        </p:nvSpPr>
        <p:spPr>
          <a:xfrm>
            <a:off x="2292773" y="3439096"/>
            <a:ext cx="550363" cy="540834"/>
          </a:xfrm>
          <a:prstGeom prst="rightArrow">
            <a:avLst/>
          </a:prstGeom>
          <a:solidFill>
            <a:schemeClr val="tx2">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6" name="テキスト ボックス 5">
            <a:extLst>
              <a:ext uri="{FF2B5EF4-FFF2-40B4-BE49-F238E27FC236}">
                <a16:creationId xmlns:a16="http://schemas.microsoft.com/office/drawing/2014/main" id="{6FD600DC-40A4-3997-94D7-6D68694D209B}"/>
              </a:ext>
            </a:extLst>
          </p:cNvPr>
          <p:cNvSpPr txBox="1"/>
          <p:nvPr/>
        </p:nvSpPr>
        <p:spPr>
          <a:xfrm>
            <a:off x="420293" y="5847655"/>
            <a:ext cx="11652371" cy="461665"/>
          </a:xfrm>
          <a:prstGeom prst="rect">
            <a:avLst/>
          </a:prstGeom>
          <a:noFill/>
        </p:spPr>
        <p:txBody>
          <a:bodyPr wrap="square" rtlCol="0">
            <a:spAutoFit/>
          </a:bodyPr>
          <a:lstStyle/>
          <a:p>
            <a:r>
              <a:rPr lang="en-US" altLang="ja-JP" sz="1200" dirty="0">
                <a:latin typeface="Arial Rounded MT Bold" panose="020F0704030504030204" pitchFamily="34" charset="0"/>
              </a:rPr>
              <a:t>[1] Kazumasa Shimari, Takashi </a:t>
            </a:r>
            <a:r>
              <a:rPr lang="en-US" altLang="ja-JP" sz="1200" dirty="0" err="1">
                <a:latin typeface="Arial Rounded MT Bold" panose="020F0704030504030204" pitchFamily="34" charset="0"/>
              </a:rPr>
              <a:t>Ishio</a:t>
            </a:r>
            <a:r>
              <a:rPr lang="en-US" altLang="ja-JP" sz="1200" dirty="0">
                <a:latin typeface="Arial Rounded MT Bold" panose="020F0704030504030204" pitchFamily="34" charset="0"/>
              </a:rPr>
              <a:t>, Tetsuya Kanda, Naoto Ishida, </a:t>
            </a:r>
            <a:r>
              <a:rPr lang="en-US" altLang="ja-JP" sz="1200" dirty="0" err="1">
                <a:latin typeface="Arial Rounded MT Bold" panose="020F0704030504030204" pitchFamily="34" charset="0"/>
              </a:rPr>
              <a:t>Katsuro</a:t>
            </a:r>
            <a:r>
              <a:rPr lang="en-US" altLang="ja-JP" sz="1200" dirty="0">
                <a:latin typeface="Arial Rounded MT Bold" panose="020F0704030504030204" pitchFamily="34" charset="0"/>
              </a:rPr>
              <a:t> Inoue, “NOD4J: Near-Omniscient Debugging Tool for Java Using Size-Limited Execution Trace,” Science of Computer Programming, vol.206, pp102630, June 2021</a:t>
            </a:r>
          </a:p>
        </p:txBody>
      </p:sp>
      <p:pic>
        <p:nvPicPr>
          <p:cNvPr id="9" name="図 8">
            <a:extLst>
              <a:ext uri="{FF2B5EF4-FFF2-40B4-BE49-F238E27FC236}">
                <a16:creationId xmlns:a16="http://schemas.microsoft.com/office/drawing/2014/main" id="{C4DB29F5-2B18-9E6C-18A2-A2A4FA0DE36F}"/>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354182" y="1846497"/>
            <a:ext cx="852707" cy="852707"/>
          </a:xfrm>
          <a:prstGeom prst="rect">
            <a:avLst/>
          </a:prstGeom>
        </p:spPr>
      </p:pic>
      <p:pic>
        <p:nvPicPr>
          <p:cNvPr id="10" name="図 9">
            <a:extLst>
              <a:ext uri="{FF2B5EF4-FFF2-40B4-BE49-F238E27FC236}">
                <a16:creationId xmlns:a16="http://schemas.microsoft.com/office/drawing/2014/main" id="{33CBA53B-DB5D-AC36-1ABE-C03ECE7EBA5A}"/>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626911" y="2276459"/>
            <a:ext cx="954563" cy="954563"/>
          </a:xfrm>
          <a:prstGeom prst="rect">
            <a:avLst/>
          </a:prstGeom>
        </p:spPr>
      </p:pic>
      <p:sp>
        <p:nvSpPr>
          <p:cNvPr id="11" name="テキスト ボックス 10">
            <a:extLst>
              <a:ext uri="{FF2B5EF4-FFF2-40B4-BE49-F238E27FC236}">
                <a16:creationId xmlns:a16="http://schemas.microsoft.com/office/drawing/2014/main" id="{E96C467F-2316-4318-17FC-D591D4AAAC1A}"/>
              </a:ext>
            </a:extLst>
          </p:cNvPr>
          <p:cNvSpPr txBox="1"/>
          <p:nvPr/>
        </p:nvSpPr>
        <p:spPr>
          <a:xfrm>
            <a:off x="345061" y="5002086"/>
            <a:ext cx="1912427" cy="400110"/>
          </a:xfrm>
          <a:prstGeom prst="rect">
            <a:avLst/>
          </a:prstGeom>
          <a:noFill/>
        </p:spPr>
        <p:txBody>
          <a:bodyPr wrap="square" rtlCol="0">
            <a:spAutoFit/>
          </a:bodyPr>
          <a:lstStyle/>
          <a:p>
            <a:r>
              <a:rPr lang="en-US" altLang="ja-JP" sz="2000" dirty="0">
                <a:latin typeface="Arial Rounded MT Bold" panose="020F0704030504030204" pitchFamily="34" charset="0"/>
              </a:rPr>
              <a:t>Test Cases</a:t>
            </a:r>
            <a:endParaRPr lang="ja-JP" altLang="en-US" sz="2000" dirty="0">
              <a:latin typeface="Arial Rounded MT Bold" panose="020F0704030504030204" pitchFamily="34" charset="0"/>
            </a:endParaRPr>
          </a:p>
        </p:txBody>
      </p:sp>
      <p:sp>
        <p:nvSpPr>
          <p:cNvPr id="17" name="円柱 16">
            <a:extLst>
              <a:ext uri="{FF2B5EF4-FFF2-40B4-BE49-F238E27FC236}">
                <a16:creationId xmlns:a16="http://schemas.microsoft.com/office/drawing/2014/main" id="{9E05FA43-7B62-E839-E876-BF7ADCBC534B}"/>
              </a:ext>
            </a:extLst>
          </p:cNvPr>
          <p:cNvSpPr/>
          <p:nvPr/>
        </p:nvSpPr>
        <p:spPr>
          <a:xfrm>
            <a:off x="570603" y="4098331"/>
            <a:ext cx="1211380" cy="813338"/>
          </a:xfrm>
          <a:prstGeom prst="can">
            <a:avLst/>
          </a:prstGeom>
          <a:solidFill>
            <a:srgbClr val="FFFF99"/>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grpSp>
        <p:nvGrpSpPr>
          <p:cNvPr id="20" name="グループ化 19">
            <a:extLst>
              <a:ext uri="{FF2B5EF4-FFF2-40B4-BE49-F238E27FC236}">
                <a16:creationId xmlns:a16="http://schemas.microsoft.com/office/drawing/2014/main" id="{9B738F96-41C0-4CC6-01E9-463730366756}"/>
              </a:ext>
            </a:extLst>
          </p:cNvPr>
          <p:cNvGrpSpPr/>
          <p:nvPr/>
        </p:nvGrpSpPr>
        <p:grpSpPr>
          <a:xfrm>
            <a:off x="1376507" y="4375048"/>
            <a:ext cx="311102" cy="400110"/>
            <a:chOff x="510310" y="3653037"/>
            <a:chExt cx="872495" cy="961200"/>
          </a:xfrm>
          <a:solidFill>
            <a:srgbClr val="FFC000"/>
          </a:solidFill>
        </p:grpSpPr>
        <p:sp>
          <p:nvSpPr>
            <p:cNvPr id="21" name="メモ 92">
              <a:extLst>
                <a:ext uri="{FF2B5EF4-FFF2-40B4-BE49-F238E27FC236}">
                  <a16:creationId xmlns:a16="http://schemas.microsoft.com/office/drawing/2014/main" id="{8DEF87B5-208B-35CE-EAA6-6A1CE87F366C}"/>
                </a:ext>
              </a:extLst>
            </p:cNvPr>
            <p:cNvSpPr/>
            <p:nvPr/>
          </p:nvSpPr>
          <p:spPr>
            <a:xfrm>
              <a:off x="699182" y="3653037"/>
              <a:ext cx="683623" cy="773042"/>
            </a:xfrm>
            <a:prstGeom prst="foldedCorner">
              <a:avLst/>
            </a:prstGeom>
            <a:grpFill/>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sz="1200" b="1" dirty="0">
                <a:latin typeface="+mn-ea"/>
              </a:endParaRPr>
            </a:p>
          </p:txBody>
        </p:sp>
        <p:sp>
          <p:nvSpPr>
            <p:cNvPr id="22" name="メモ 93">
              <a:extLst>
                <a:ext uri="{FF2B5EF4-FFF2-40B4-BE49-F238E27FC236}">
                  <a16:creationId xmlns:a16="http://schemas.microsoft.com/office/drawing/2014/main" id="{693D6073-4849-C0B7-A37A-706B403688A4}"/>
                </a:ext>
              </a:extLst>
            </p:cNvPr>
            <p:cNvSpPr/>
            <p:nvPr/>
          </p:nvSpPr>
          <p:spPr>
            <a:xfrm>
              <a:off x="618958" y="3749999"/>
              <a:ext cx="683623" cy="773042"/>
            </a:xfrm>
            <a:prstGeom prst="foldedCorner">
              <a:avLst/>
            </a:prstGeom>
            <a:grpFill/>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sz="1200" b="1" dirty="0">
                <a:latin typeface="+mn-ea"/>
              </a:endParaRPr>
            </a:p>
          </p:txBody>
        </p:sp>
        <p:sp>
          <p:nvSpPr>
            <p:cNvPr id="23" name="メモ 94">
              <a:extLst>
                <a:ext uri="{FF2B5EF4-FFF2-40B4-BE49-F238E27FC236}">
                  <a16:creationId xmlns:a16="http://schemas.microsoft.com/office/drawing/2014/main" id="{0277674C-E58D-76CB-1C37-2985AC7FD37C}"/>
                </a:ext>
              </a:extLst>
            </p:cNvPr>
            <p:cNvSpPr/>
            <p:nvPr/>
          </p:nvSpPr>
          <p:spPr>
            <a:xfrm>
              <a:off x="510310" y="3841195"/>
              <a:ext cx="683623" cy="773042"/>
            </a:xfrm>
            <a:prstGeom prst="foldedCorner">
              <a:avLst/>
            </a:prstGeom>
            <a:grpFill/>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sz="1200" b="1" dirty="0">
                <a:latin typeface="+mn-ea"/>
              </a:endParaRPr>
            </a:p>
          </p:txBody>
        </p:sp>
        <p:cxnSp>
          <p:nvCxnSpPr>
            <p:cNvPr id="24" name="直線コネクタ 23">
              <a:extLst>
                <a:ext uri="{FF2B5EF4-FFF2-40B4-BE49-F238E27FC236}">
                  <a16:creationId xmlns:a16="http://schemas.microsoft.com/office/drawing/2014/main" id="{D1E5516B-9B04-B78D-B555-1BE8300853D8}"/>
                </a:ext>
              </a:extLst>
            </p:cNvPr>
            <p:cNvCxnSpPr/>
            <p:nvPr/>
          </p:nvCxnSpPr>
          <p:spPr>
            <a:xfrm>
              <a:off x="616222" y="3967789"/>
              <a:ext cx="463832" cy="1"/>
            </a:xfrm>
            <a:prstGeom prst="line">
              <a:avLst/>
            </a:prstGeom>
            <a:grpFill/>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5" name="直線コネクタ 24">
              <a:extLst>
                <a:ext uri="{FF2B5EF4-FFF2-40B4-BE49-F238E27FC236}">
                  <a16:creationId xmlns:a16="http://schemas.microsoft.com/office/drawing/2014/main" id="{0225D38A-C478-DBDB-BF4D-E726C9CF8409}"/>
                </a:ext>
              </a:extLst>
            </p:cNvPr>
            <p:cNvCxnSpPr/>
            <p:nvPr/>
          </p:nvCxnSpPr>
          <p:spPr>
            <a:xfrm>
              <a:off x="616222" y="4106674"/>
              <a:ext cx="463832" cy="1"/>
            </a:xfrm>
            <a:prstGeom prst="line">
              <a:avLst/>
            </a:prstGeom>
            <a:grpFill/>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6" name="直線コネクタ 25">
              <a:extLst>
                <a:ext uri="{FF2B5EF4-FFF2-40B4-BE49-F238E27FC236}">
                  <a16:creationId xmlns:a16="http://schemas.microsoft.com/office/drawing/2014/main" id="{F8F3537A-62A5-D161-4C3A-E2E892AA7C8E}"/>
                </a:ext>
              </a:extLst>
            </p:cNvPr>
            <p:cNvCxnSpPr/>
            <p:nvPr/>
          </p:nvCxnSpPr>
          <p:spPr>
            <a:xfrm>
              <a:off x="619059" y="4257756"/>
              <a:ext cx="463832" cy="1"/>
            </a:xfrm>
            <a:prstGeom prst="line">
              <a:avLst/>
            </a:prstGeom>
            <a:grpFill/>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7" name="直線コネクタ 26">
              <a:extLst>
                <a:ext uri="{FF2B5EF4-FFF2-40B4-BE49-F238E27FC236}">
                  <a16:creationId xmlns:a16="http://schemas.microsoft.com/office/drawing/2014/main" id="{39D6CDB6-E12B-9894-0D66-931267540A01}"/>
                </a:ext>
              </a:extLst>
            </p:cNvPr>
            <p:cNvCxnSpPr/>
            <p:nvPr/>
          </p:nvCxnSpPr>
          <p:spPr>
            <a:xfrm>
              <a:off x="623872" y="4389751"/>
              <a:ext cx="463832" cy="1"/>
            </a:xfrm>
            <a:prstGeom prst="line">
              <a:avLst/>
            </a:prstGeom>
            <a:grpFill/>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8" name="直線コネクタ 27">
              <a:extLst>
                <a:ext uri="{FF2B5EF4-FFF2-40B4-BE49-F238E27FC236}">
                  <a16:creationId xmlns:a16="http://schemas.microsoft.com/office/drawing/2014/main" id="{13901F7D-0BC1-AC07-6893-B90A2D15C541}"/>
                </a:ext>
              </a:extLst>
            </p:cNvPr>
            <p:cNvCxnSpPr/>
            <p:nvPr/>
          </p:nvCxnSpPr>
          <p:spPr>
            <a:xfrm>
              <a:off x="620095" y="4512992"/>
              <a:ext cx="463832" cy="1"/>
            </a:xfrm>
            <a:prstGeom prst="line">
              <a:avLst/>
            </a:prstGeom>
            <a:grpFill/>
            <a:ln w="28575">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29" name="グループ化 28">
            <a:extLst>
              <a:ext uri="{FF2B5EF4-FFF2-40B4-BE49-F238E27FC236}">
                <a16:creationId xmlns:a16="http://schemas.microsoft.com/office/drawing/2014/main" id="{0496C5A5-CF7C-D5D9-8249-6A7F3044A2C7}"/>
              </a:ext>
            </a:extLst>
          </p:cNvPr>
          <p:cNvGrpSpPr/>
          <p:nvPr/>
        </p:nvGrpSpPr>
        <p:grpSpPr>
          <a:xfrm>
            <a:off x="1022366" y="4369441"/>
            <a:ext cx="311102" cy="400110"/>
            <a:chOff x="510310" y="3653037"/>
            <a:chExt cx="872495" cy="961200"/>
          </a:xfrm>
          <a:solidFill>
            <a:srgbClr val="FFC000"/>
          </a:solidFill>
        </p:grpSpPr>
        <p:sp>
          <p:nvSpPr>
            <p:cNvPr id="30" name="メモ 92">
              <a:extLst>
                <a:ext uri="{FF2B5EF4-FFF2-40B4-BE49-F238E27FC236}">
                  <a16:creationId xmlns:a16="http://schemas.microsoft.com/office/drawing/2014/main" id="{DD7A9C80-1AF2-F47A-E04C-E11B74315A4F}"/>
                </a:ext>
              </a:extLst>
            </p:cNvPr>
            <p:cNvSpPr/>
            <p:nvPr/>
          </p:nvSpPr>
          <p:spPr>
            <a:xfrm>
              <a:off x="699182" y="3653037"/>
              <a:ext cx="683623" cy="773042"/>
            </a:xfrm>
            <a:prstGeom prst="foldedCorner">
              <a:avLst/>
            </a:prstGeom>
            <a:grpFill/>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sz="1200" b="1" dirty="0">
                <a:latin typeface="+mn-ea"/>
              </a:endParaRPr>
            </a:p>
          </p:txBody>
        </p:sp>
        <p:sp>
          <p:nvSpPr>
            <p:cNvPr id="31" name="メモ 93">
              <a:extLst>
                <a:ext uri="{FF2B5EF4-FFF2-40B4-BE49-F238E27FC236}">
                  <a16:creationId xmlns:a16="http://schemas.microsoft.com/office/drawing/2014/main" id="{973D68B0-A9A2-EF4F-1B7B-101F14E26E49}"/>
                </a:ext>
              </a:extLst>
            </p:cNvPr>
            <p:cNvSpPr/>
            <p:nvPr/>
          </p:nvSpPr>
          <p:spPr>
            <a:xfrm>
              <a:off x="618958" y="3749999"/>
              <a:ext cx="683623" cy="773042"/>
            </a:xfrm>
            <a:prstGeom prst="foldedCorner">
              <a:avLst/>
            </a:prstGeom>
            <a:grpFill/>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sz="1200" b="1" dirty="0">
                <a:latin typeface="+mn-ea"/>
              </a:endParaRPr>
            </a:p>
          </p:txBody>
        </p:sp>
        <p:sp>
          <p:nvSpPr>
            <p:cNvPr id="32" name="メモ 94">
              <a:extLst>
                <a:ext uri="{FF2B5EF4-FFF2-40B4-BE49-F238E27FC236}">
                  <a16:creationId xmlns:a16="http://schemas.microsoft.com/office/drawing/2014/main" id="{D54C6F0E-8893-E051-781C-7426C31765A0}"/>
                </a:ext>
              </a:extLst>
            </p:cNvPr>
            <p:cNvSpPr/>
            <p:nvPr/>
          </p:nvSpPr>
          <p:spPr>
            <a:xfrm>
              <a:off x="510310" y="3841195"/>
              <a:ext cx="683623" cy="773042"/>
            </a:xfrm>
            <a:prstGeom prst="foldedCorner">
              <a:avLst/>
            </a:prstGeom>
            <a:grpFill/>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sz="1200" b="1" dirty="0">
                <a:latin typeface="+mn-ea"/>
              </a:endParaRPr>
            </a:p>
          </p:txBody>
        </p:sp>
        <p:cxnSp>
          <p:nvCxnSpPr>
            <p:cNvPr id="33" name="直線コネクタ 32">
              <a:extLst>
                <a:ext uri="{FF2B5EF4-FFF2-40B4-BE49-F238E27FC236}">
                  <a16:creationId xmlns:a16="http://schemas.microsoft.com/office/drawing/2014/main" id="{3A3D2D4E-CFFD-485C-5421-062A5925BB6E}"/>
                </a:ext>
              </a:extLst>
            </p:cNvPr>
            <p:cNvCxnSpPr/>
            <p:nvPr/>
          </p:nvCxnSpPr>
          <p:spPr>
            <a:xfrm>
              <a:off x="616222" y="3967789"/>
              <a:ext cx="463832" cy="1"/>
            </a:xfrm>
            <a:prstGeom prst="line">
              <a:avLst/>
            </a:prstGeom>
            <a:grpFill/>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4" name="直線コネクタ 33">
              <a:extLst>
                <a:ext uri="{FF2B5EF4-FFF2-40B4-BE49-F238E27FC236}">
                  <a16:creationId xmlns:a16="http://schemas.microsoft.com/office/drawing/2014/main" id="{6DC18602-F2DD-6125-47CB-859C6E1C530B}"/>
                </a:ext>
              </a:extLst>
            </p:cNvPr>
            <p:cNvCxnSpPr/>
            <p:nvPr/>
          </p:nvCxnSpPr>
          <p:spPr>
            <a:xfrm>
              <a:off x="616222" y="4106674"/>
              <a:ext cx="463832" cy="1"/>
            </a:xfrm>
            <a:prstGeom prst="line">
              <a:avLst/>
            </a:prstGeom>
            <a:grpFill/>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5" name="直線コネクタ 34">
              <a:extLst>
                <a:ext uri="{FF2B5EF4-FFF2-40B4-BE49-F238E27FC236}">
                  <a16:creationId xmlns:a16="http://schemas.microsoft.com/office/drawing/2014/main" id="{96249E75-DF7C-A3EC-DDD8-339C24F84672}"/>
                </a:ext>
              </a:extLst>
            </p:cNvPr>
            <p:cNvCxnSpPr/>
            <p:nvPr/>
          </p:nvCxnSpPr>
          <p:spPr>
            <a:xfrm>
              <a:off x="619059" y="4257756"/>
              <a:ext cx="463832" cy="1"/>
            </a:xfrm>
            <a:prstGeom prst="line">
              <a:avLst/>
            </a:prstGeom>
            <a:grpFill/>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6" name="直線コネクタ 35">
              <a:extLst>
                <a:ext uri="{FF2B5EF4-FFF2-40B4-BE49-F238E27FC236}">
                  <a16:creationId xmlns:a16="http://schemas.microsoft.com/office/drawing/2014/main" id="{82B5B718-403F-A6A0-0F0A-F401D9D4B309}"/>
                </a:ext>
              </a:extLst>
            </p:cNvPr>
            <p:cNvCxnSpPr/>
            <p:nvPr/>
          </p:nvCxnSpPr>
          <p:spPr>
            <a:xfrm>
              <a:off x="623872" y="4389751"/>
              <a:ext cx="463832" cy="1"/>
            </a:xfrm>
            <a:prstGeom prst="line">
              <a:avLst/>
            </a:prstGeom>
            <a:grpFill/>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7" name="直線コネクタ 36">
              <a:extLst>
                <a:ext uri="{FF2B5EF4-FFF2-40B4-BE49-F238E27FC236}">
                  <a16:creationId xmlns:a16="http://schemas.microsoft.com/office/drawing/2014/main" id="{D9586565-F1D8-DD41-3942-B75B6AF65177}"/>
                </a:ext>
              </a:extLst>
            </p:cNvPr>
            <p:cNvCxnSpPr/>
            <p:nvPr/>
          </p:nvCxnSpPr>
          <p:spPr>
            <a:xfrm>
              <a:off x="620095" y="4512992"/>
              <a:ext cx="463832" cy="1"/>
            </a:xfrm>
            <a:prstGeom prst="line">
              <a:avLst/>
            </a:prstGeom>
            <a:grpFill/>
            <a:ln w="28575">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38" name="グループ化 37">
            <a:extLst>
              <a:ext uri="{FF2B5EF4-FFF2-40B4-BE49-F238E27FC236}">
                <a16:creationId xmlns:a16="http://schemas.microsoft.com/office/drawing/2014/main" id="{649E0A09-DAA9-2B19-37AE-FC545CC79DCB}"/>
              </a:ext>
            </a:extLst>
          </p:cNvPr>
          <p:cNvGrpSpPr/>
          <p:nvPr/>
        </p:nvGrpSpPr>
        <p:grpSpPr>
          <a:xfrm>
            <a:off x="652016" y="4369441"/>
            <a:ext cx="311102" cy="400110"/>
            <a:chOff x="510310" y="3653037"/>
            <a:chExt cx="872495" cy="961200"/>
          </a:xfrm>
          <a:solidFill>
            <a:srgbClr val="FFC000"/>
          </a:solidFill>
        </p:grpSpPr>
        <p:sp>
          <p:nvSpPr>
            <p:cNvPr id="39" name="メモ 92">
              <a:extLst>
                <a:ext uri="{FF2B5EF4-FFF2-40B4-BE49-F238E27FC236}">
                  <a16:creationId xmlns:a16="http://schemas.microsoft.com/office/drawing/2014/main" id="{CF4BA567-3155-EBBE-2824-B557C4C47E43}"/>
                </a:ext>
              </a:extLst>
            </p:cNvPr>
            <p:cNvSpPr/>
            <p:nvPr/>
          </p:nvSpPr>
          <p:spPr>
            <a:xfrm>
              <a:off x="699182" y="3653037"/>
              <a:ext cx="683623" cy="773042"/>
            </a:xfrm>
            <a:prstGeom prst="foldedCorner">
              <a:avLst/>
            </a:prstGeom>
            <a:grpFill/>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sz="1200" b="1" dirty="0">
                <a:latin typeface="+mn-ea"/>
              </a:endParaRPr>
            </a:p>
          </p:txBody>
        </p:sp>
        <p:sp>
          <p:nvSpPr>
            <p:cNvPr id="40" name="メモ 93">
              <a:extLst>
                <a:ext uri="{FF2B5EF4-FFF2-40B4-BE49-F238E27FC236}">
                  <a16:creationId xmlns:a16="http://schemas.microsoft.com/office/drawing/2014/main" id="{129E9E71-3810-B19B-27DF-68D73E2B4F3E}"/>
                </a:ext>
              </a:extLst>
            </p:cNvPr>
            <p:cNvSpPr/>
            <p:nvPr/>
          </p:nvSpPr>
          <p:spPr>
            <a:xfrm>
              <a:off x="618958" y="3749999"/>
              <a:ext cx="683623" cy="773042"/>
            </a:xfrm>
            <a:prstGeom prst="foldedCorner">
              <a:avLst/>
            </a:prstGeom>
            <a:grpFill/>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sz="1200" b="1" dirty="0">
                <a:latin typeface="+mn-ea"/>
              </a:endParaRPr>
            </a:p>
          </p:txBody>
        </p:sp>
        <p:sp>
          <p:nvSpPr>
            <p:cNvPr id="41" name="メモ 94">
              <a:extLst>
                <a:ext uri="{FF2B5EF4-FFF2-40B4-BE49-F238E27FC236}">
                  <a16:creationId xmlns:a16="http://schemas.microsoft.com/office/drawing/2014/main" id="{19E2802B-8709-2140-030F-C87425EACFBB}"/>
                </a:ext>
              </a:extLst>
            </p:cNvPr>
            <p:cNvSpPr/>
            <p:nvPr/>
          </p:nvSpPr>
          <p:spPr>
            <a:xfrm>
              <a:off x="510310" y="3841195"/>
              <a:ext cx="683623" cy="773042"/>
            </a:xfrm>
            <a:prstGeom prst="foldedCorner">
              <a:avLst/>
            </a:prstGeom>
            <a:grpFill/>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sz="1200" b="1" dirty="0">
                <a:latin typeface="+mn-ea"/>
              </a:endParaRPr>
            </a:p>
          </p:txBody>
        </p:sp>
        <p:cxnSp>
          <p:nvCxnSpPr>
            <p:cNvPr id="42" name="直線コネクタ 41">
              <a:extLst>
                <a:ext uri="{FF2B5EF4-FFF2-40B4-BE49-F238E27FC236}">
                  <a16:creationId xmlns:a16="http://schemas.microsoft.com/office/drawing/2014/main" id="{0AA284C0-B05E-4A44-5070-AD96E62D0166}"/>
                </a:ext>
              </a:extLst>
            </p:cNvPr>
            <p:cNvCxnSpPr/>
            <p:nvPr/>
          </p:nvCxnSpPr>
          <p:spPr>
            <a:xfrm>
              <a:off x="616222" y="3967789"/>
              <a:ext cx="463832" cy="1"/>
            </a:xfrm>
            <a:prstGeom prst="line">
              <a:avLst/>
            </a:prstGeom>
            <a:grpFill/>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3" name="直線コネクタ 42">
              <a:extLst>
                <a:ext uri="{FF2B5EF4-FFF2-40B4-BE49-F238E27FC236}">
                  <a16:creationId xmlns:a16="http://schemas.microsoft.com/office/drawing/2014/main" id="{AABA0C38-2AD0-6D60-5D09-193F04BB3D52}"/>
                </a:ext>
              </a:extLst>
            </p:cNvPr>
            <p:cNvCxnSpPr/>
            <p:nvPr/>
          </p:nvCxnSpPr>
          <p:spPr>
            <a:xfrm>
              <a:off x="616222" y="4106674"/>
              <a:ext cx="463832" cy="1"/>
            </a:xfrm>
            <a:prstGeom prst="line">
              <a:avLst/>
            </a:prstGeom>
            <a:grpFill/>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4" name="直線コネクタ 43">
              <a:extLst>
                <a:ext uri="{FF2B5EF4-FFF2-40B4-BE49-F238E27FC236}">
                  <a16:creationId xmlns:a16="http://schemas.microsoft.com/office/drawing/2014/main" id="{08E277A4-AD0F-ADE6-4DFF-5E598F1B71E4}"/>
                </a:ext>
              </a:extLst>
            </p:cNvPr>
            <p:cNvCxnSpPr/>
            <p:nvPr/>
          </p:nvCxnSpPr>
          <p:spPr>
            <a:xfrm>
              <a:off x="619059" y="4257756"/>
              <a:ext cx="463832" cy="1"/>
            </a:xfrm>
            <a:prstGeom prst="line">
              <a:avLst/>
            </a:prstGeom>
            <a:grpFill/>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4" name="直線コネクタ 53">
              <a:extLst>
                <a:ext uri="{FF2B5EF4-FFF2-40B4-BE49-F238E27FC236}">
                  <a16:creationId xmlns:a16="http://schemas.microsoft.com/office/drawing/2014/main" id="{124C7C50-DDB7-5635-259F-78DD85B921E1}"/>
                </a:ext>
              </a:extLst>
            </p:cNvPr>
            <p:cNvCxnSpPr/>
            <p:nvPr/>
          </p:nvCxnSpPr>
          <p:spPr>
            <a:xfrm>
              <a:off x="623872" y="4389751"/>
              <a:ext cx="463832" cy="1"/>
            </a:xfrm>
            <a:prstGeom prst="line">
              <a:avLst/>
            </a:prstGeom>
            <a:grpFill/>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4" name="直線コネクタ 83">
              <a:extLst>
                <a:ext uri="{FF2B5EF4-FFF2-40B4-BE49-F238E27FC236}">
                  <a16:creationId xmlns:a16="http://schemas.microsoft.com/office/drawing/2014/main" id="{526CA441-6282-FEBA-A765-7ECC9857B32F}"/>
                </a:ext>
              </a:extLst>
            </p:cNvPr>
            <p:cNvCxnSpPr/>
            <p:nvPr/>
          </p:nvCxnSpPr>
          <p:spPr>
            <a:xfrm>
              <a:off x="620095" y="4512992"/>
              <a:ext cx="463832" cy="1"/>
            </a:xfrm>
            <a:prstGeom prst="line">
              <a:avLst/>
            </a:prstGeom>
            <a:grpFill/>
            <a:ln w="28575">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85" name="テキスト ボックス 84">
            <a:extLst>
              <a:ext uri="{FF2B5EF4-FFF2-40B4-BE49-F238E27FC236}">
                <a16:creationId xmlns:a16="http://schemas.microsoft.com/office/drawing/2014/main" id="{CFA368D5-D2FD-54E9-898F-6510D421A60A}"/>
              </a:ext>
            </a:extLst>
          </p:cNvPr>
          <p:cNvSpPr txBox="1"/>
          <p:nvPr/>
        </p:nvSpPr>
        <p:spPr>
          <a:xfrm>
            <a:off x="276392" y="3284984"/>
            <a:ext cx="2114151" cy="707886"/>
          </a:xfrm>
          <a:prstGeom prst="rect">
            <a:avLst/>
          </a:prstGeom>
          <a:noFill/>
        </p:spPr>
        <p:txBody>
          <a:bodyPr wrap="square" rtlCol="0">
            <a:spAutoFit/>
          </a:bodyPr>
          <a:lstStyle/>
          <a:p>
            <a:pPr algn="ctr"/>
            <a:r>
              <a:rPr lang="en-US" altLang="ja-JP" sz="2000" dirty="0">
                <a:latin typeface="Arial Rounded MT Bold" panose="020F0704030504030204" pitchFamily="34" charset="0"/>
              </a:rPr>
              <a:t>Simulator with </a:t>
            </a:r>
            <a:r>
              <a:rPr lang="en-US" altLang="ja-JP" sz="2000" dirty="0" err="1">
                <a:latin typeface="Arial Rounded MT Bold" panose="020F0704030504030204" pitchFamily="34" charset="0"/>
              </a:rPr>
              <a:t>SELogger</a:t>
            </a:r>
            <a:r>
              <a:rPr lang="en-US" altLang="ja-JP" sz="2000" dirty="0">
                <a:latin typeface="Arial Rounded MT Bold" panose="020F0704030504030204" pitchFamily="34" charset="0"/>
              </a:rPr>
              <a:t> [1]</a:t>
            </a:r>
            <a:endParaRPr lang="ja-JP" altLang="en-US" sz="2000" dirty="0">
              <a:latin typeface="Arial Rounded MT Bold" panose="020F0704030504030204" pitchFamily="34" charset="0"/>
            </a:endParaRPr>
          </a:p>
        </p:txBody>
      </p:sp>
    </p:spTree>
    <p:extLst>
      <p:ext uri="{BB962C8B-B14F-4D97-AF65-F5344CB8AC3E}">
        <p14:creationId xmlns:p14="http://schemas.microsoft.com/office/powerpoint/2010/main" val="306410040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D7A5A2C-3479-42DA-92CC-A6C51700EBC2}"/>
              </a:ext>
            </a:extLst>
          </p:cNvPr>
          <p:cNvSpPr>
            <a:spLocks noGrp="1"/>
          </p:cNvSpPr>
          <p:nvPr>
            <p:ph type="title"/>
          </p:nvPr>
        </p:nvSpPr>
        <p:spPr/>
        <p:txBody>
          <a:bodyPr/>
          <a:lstStyle/>
          <a:p>
            <a:r>
              <a:rPr kumimoji="1" lang="en-US" altLang="ja-JP" dirty="0">
                <a:solidFill>
                  <a:schemeClr val="bg1"/>
                </a:solidFill>
              </a:rPr>
              <a:t>STEP I: Collect Runtime Information (1/2)</a:t>
            </a:r>
          </a:p>
        </p:txBody>
      </p:sp>
      <p:sp>
        <p:nvSpPr>
          <p:cNvPr id="5" name="テキスト ボックス 4">
            <a:extLst>
              <a:ext uri="{FF2B5EF4-FFF2-40B4-BE49-F238E27FC236}">
                <a16:creationId xmlns:a16="http://schemas.microsoft.com/office/drawing/2014/main" id="{E082C354-6451-7A72-141E-3386AA4ECC18}"/>
              </a:ext>
            </a:extLst>
          </p:cNvPr>
          <p:cNvSpPr txBox="1"/>
          <p:nvPr/>
        </p:nvSpPr>
        <p:spPr>
          <a:xfrm>
            <a:off x="3038256" y="2066305"/>
            <a:ext cx="3152095" cy="2862322"/>
          </a:xfrm>
          <a:prstGeom prst="rect">
            <a:avLst/>
          </a:prstGeom>
          <a:noFill/>
          <a:ln>
            <a:solidFill>
              <a:schemeClr val="tx1"/>
            </a:solidFill>
          </a:ln>
        </p:spPr>
        <p:txBody>
          <a:bodyPr wrap="square" rtlCol="0">
            <a:spAutoFit/>
          </a:bodyPr>
          <a:lstStyle/>
          <a:p>
            <a:r>
              <a:rPr lang="en-US" altLang="ja-JP" sz="2000" dirty="0">
                <a:ea typeface="ＭＳ Ｐゴシック" panose="020B0600070205080204" pitchFamily="50" charset="-128"/>
                <a:cs typeface="Arial" panose="020B0604020202020204" pitchFamily="34" charset="0"/>
              </a:rPr>
              <a:t>1:  void </a:t>
            </a:r>
            <a:r>
              <a:rPr lang="en-US" altLang="ja-JP" sz="2000" dirty="0" err="1">
                <a:ea typeface="ＭＳ Ｐゴシック" panose="020B0600070205080204" pitchFamily="50" charset="-128"/>
                <a:cs typeface="Arial" panose="020B0604020202020204" pitchFamily="34" charset="0"/>
              </a:rPr>
              <a:t>methodA</a:t>
            </a:r>
            <a:r>
              <a:rPr lang="en-US" altLang="ja-JP" sz="2000" dirty="0">
                <a:ea typeface="ＭＳ Ｐゴシック" panose="020B0600070205080204" pitchFamily="50" charset="-128"/>
                <a:cs typeface="Arial" panose="020B0604020202020204" pitchFamily="34" charset="0"/>
              </a:rPr>
              <a:t> (</a:t>
            </a:r>
            <a:r>
              <a:rPr lang="en-US" altLang="ja-JP" sz="2000" dirty="0" err="1">
                <a:ea typeface="ＭＳ Ｐゴシック" panose="020B0600070205080204" pitchFamily="50" charset="-128"/>
                <a:cs typeface="Arial" panose="020B0604020202020204" pitchFamily="34" charset="0"/>
              </a:rPr>
              <a:t>int</a:t>
            </a:r>
            <a:r>
              <a:rPr lang="en-US" altLang="ja-JP" sz="2000" dirty="0">
                <a:ea typeface="ＭＳ Ｐゴシック" panose="020B0600070205080204" pitchFamily="50" charset="-128"/>
                <a:cs typeface="Arial" panose="020B0604020202020204" pitchFamily="34" charset="0"/>
              </a:rPr>
              <a:t> </a:t>
            </a:r>
            <a:r>
              <a:rPr lang="en-US" altLang="ja-JP" sz="2000" dirty="0" err="1">
                <a:ea typeface="ＭＳ Ｐゴシック" panose="020B0600070205080204" pitchFamily="50" charset="-128"/>
                <a:cs typeface="Arial" panose="020B0604020202020204" pitchFamily="34" charset="0"/>
              </a:rPr>
              <a:t>var</a:t>
            </a:r>
            <a:r>
              <a:rPr lang="en-US" altLang="ja-JP" sz="2000" dirty="0">
                <a:ea typeface="ＭＳ Ｐゴシック" panose="020B0600070205080204" pitchFamily="50" charset="-128"/>
                <a:cs typeface="Arial" panose="020B0604020202020204" pitchFamily="34" charset="0"/>
              </a:rPr>
              <a:t>) {</a:t>
            </a:r>
          </a:p>
          <a:p>
            <a:r>
              <a:rPr lang="en-US" altLang="ja-JP" sz="2000" dirty="0">
                <a:ea typeface="ＭＳ Ｐゴシック" panose="020B0600070205080204" pitchFamily="50" charset="-128"/>
                <a:cs typeface="Arial" panose="020B0604020202020204" pitchFamily="34" charset="0"/>
              </a:rPr>
              <a:t>2:    if (</a:t>
            </a:r>
            <a:r>
              <a:rPr lang="en-US" altLang="ja-JP" sz="2000" dirty="0" err="1">
                <a:ea typeface="ＭＳ Ｐゴシック" panose="020B0600070205080204" pitchFamily="50" charset="-128"/>
                <a:cs typeface="Arial" panose="020B0604020202020204" pitchFamily="34" charset="0"/>
              </a:rPr>
              <a:t>var</a:t>
            </a:r>
            <a:r>
              <a:rPr lang="en-US" altLang="ja-JP" sz="2000" dirty="0">
                <a:ea typeface="ＭＳ Ｐゴシック" panose="020B0600070205080204" pitchFamily="50" charset="-128"/>
                <a:cs typeface="Arial" panose="020B0604020202020204" pitchFamily="34" charset="0"/>
              </a:rPr>
              <a:t> &gt; 0) { </a:t>
            </a:r>
          </a:p>
          <a:p>
            <a:r>
              <a:rPr lang="en-US" altLang="ja-JP" sz="2000" dirty="0">
                <a:ea typeface="ＭＳ Ｐゴシック" panose="020B0600070205080204" pitchFamily="50" charset="-128"/>
                <a:cs typeface="Arial" panose="020B0604020202020204" pitchFamily="34" charset="0"/>
              </a:rPr>
              <a:t>3:      while (</a:t>
            </a:r>
            <a:r>
              <a:rPr lang="en-US" altLang="ja-JP" sz="2000" dirty="0" err="1">
                <a:ea typeface="ＭＳ Ｐゴシック" panose="020B0600070205080204" pitchFamily="50" charset="-128"/>
                <a:cs typeface="Arial" panose="020B0604020202020204" pitchFamily="34" charset="0"/>
              </a:rPr>
              <a:t>var</a:t>
            </a:r>
            <a:r>
              <a:rPr lang="en-US" altLang="ja-JP" sz="2000" dirty="0">
                <a:ea typeface="ＭＳ Ｐゴシック" panose="020B0600070205080204" pitchFamily="50" charset="-128"/>
                <a:cs typeface="Arial" panose="020B0604020202020204" pitchFamily="34" charset="0"/>
              </a:rPr>
              <a:t> &gt; 0) </a:t>
            </a:r>
          </a:p>
          <a:p>
            <a:r>
              <a:rPr lang="en-US" altLang="ja-JP" sz="2000" dirty="0">
                <a:ea typeface="ＭＳ Ｐゴシック" panose="020B0600070205080204" pitchFamily="50" charset="-128"/>
                <a:cs typeface="Arial" panose="020B0604020202020204" pitchFamily="34" charset="0"/>
              </a:rPr>
              <a:t>4:        </a:t>
            </a:r>
            <a:r>
              <a:rPr lang="en-US" altLang="ja-JP" sz="2000" dirty="0" err="1">
                <a:ea typeface="ＭＳ Ｐゴシック" panose="020B0600070205080204" pitchFamily="50" charset="-128"/>
                <a:cs typeface="Arial" panose="020B0604020202020204" pitchFamily="34" charset="0"/>
              </a:rPr>
              <a:t>var</a:t>
            </a:r>
            <a:r>
              <a:rPr lang="en-US" altLang="ja-JP" sz="2000" dirty="0">
                <a:ea typeface="ＭＳ Ｐゴシック" panose="020B0600070205080204" pitchFamily="50" charset="-128"/>
                <a:cs typeface="Arial" panose="020B0604020202020204" pitchFamily="34" charset="0"/>
              </a:rPr>
              <a:t> = </a:t>
            </a:r>
            <a:r>
              <a:rPr lang="en-US" altLang="ja-JP" sz="2000" dirty="0" err="1">
                <a:ea typeface="ＭＳ Ｐゴシック" panose="020B0600070205080204" pitchFamily="50" charset="-128"/>
                <a:cs typeface="Arial" panose="020B0604020202020204" pitchFamily="34" charset="0"/>
              </a:rPr>
              <a:t>methodB</a:t>
            </a:r>
            <a:r>
              <a:rPr lang="en-US" altLang="ja-JP" sz="2000" dirty="0">
                <a:ea typeface="ＭＳ Ｐゴシック" panose="020B0600070205080204" pitchFamily="50" charset="-128"/>
                <a:cs typeface="Arial" panose="020B0604020202020204" pitchFamily="34" charset="0"/>
              </a:rPr>
              <a:t>(</a:t>
            </a:r>
            <a:r>
              <a:rPr lang="en-US" altLang="ja-JP" sz="2000" dirty="0" err="1">
                <a:ea typeface="ＭＳ Ｐゴシック" panose="020B0600070205080204" pitchFamily="50" charset="-128"/>
                <a:cs typeface="Arial" panose="020B0604020202020204" pitchFamily="34" charset="0"/>
              </a:rPr>
              <a:t>var</a:t>
            </a:r>
            <a:r>
              <a:rPr lang="en-US" altLang="ja-JP" sz="2000" dirty="0">
                <a:ea typeface="ＭＳ Ｐゴシック" panose="020B0600070205080204" pitchFamily="50" charset="-128"/>
                <a:cs typeface="Arial" panose="020B0604020202020204" pitchFamily="34" charset="0"/>
              </a:rPr>
              <a:t>);</a:t>
            </a:r>
          </a:p>
          <a:p>
            <a:r>
              <a:rPr lang="en-US" altLang="ja-JP" sz="2000" dirty="0">
                <a:cs typeface="Arial" panose="020B0604020202020204" pitchFamily="34" charset="0"/>
              </a:rPr>
              <a:t>5:    } else { </a:t>
            </a:r>
          </a:p>
          <a:p>
            <a:r>
              <a:rPr lang="en-US" altLang="ja-JP" sz="2000" dirty="0">
                <a:ea typeface="ＭＳ Ｐゴシック" panose="020B0600070205080204" pitchFamily="50" charset="-128"/>
                <a:cs typeface="Arial" panose="020B0604020202020204" pitchFamily="34" charset="0"/>
              </a:rPr>
              <a:t>6:      </a:t>
            </a:r>
            <a:r>
              <a:rPr lang="en-US" altLang="ja-JP" sz="2000" dirty="0" err="1">
                <a:ea typeface="ＭＳ Ｐゴシック" panose="020B0600070205080204" pitchFamily="50" charset="-128"/>
                <a:cs typeface="Arial" panose="020B0604020202020204" pitchFamily="34" charset="0"/>
              </a:rPr>
              <a:t>var</a:t>
            </a:r>
            <a:r>
              <a:rPr lang="en-US" altLang="ja-JP" sz="2000" dirty="0">
                <a:ea typeface="ＭＳ Ｐゴシック" panose="020B0600070205080204" pitchFamily="50" charset="-128"/>
                <a:cs typeface="Arial" panose="020B0604020202020204" pitchFamily="34" charset="0"/>
              </a:rPr>
              <a:t> = 0; </a:t>
            </a:r>
          </a:p>
          <a:p>
            <a:r>
              <a:rPr lang="en-US" altLang="ja-JP" sz="2000" dirty="0">
                <a:ea typeface="ＭＳ Ｐゴシック" panose="020B0600070205080204" pitchFamily="50" charset="-128"/>
                <a:cs typeface="Arial" panose="020B0604020202020204" pitchFamily="34" charset="0"/>
              </a:rPr>
              <a:t>7:    }</a:t>
            </a:r>
          </a:p>
          <a:p>
            <a:r>
              <a:rPr lang="en-US" altLang="ja-JP" sz="2000" dirty="0">
                <a:ea typeface="ＭＳ Ｐゴシック" panose="020B0600070205080204" pitchFamily="50" charset="-128"/>
                <a:cs typeface="Arial" panose="020B0604020202020204" pitchFamily="34" charset="0"/>
              </a:rPr>
              <a:t>8:    </a:t>
            </a:r>
            <a:r>
              <a:rPr lang="en-US" altLang="ja-JP" sz="2000" dirty="0" err="1">
                <a:ea typeface="ＭＳ Ｐゴシック" panose="020B0600070205080204" pitchFamily="50" charset="-128"/>
                <a:cs typeface="Arial" panose="020B0604020202020204" pitchFamily="34" charset="0"/>
              </a:rPr>
              <a:t>System.out.println</a:t>
            </a:r>
            <a:r>
              <a:rPr lang="en-US" altLang="ja-JP" sz="2000" dirty="0">
                <a:ea typeface="ＭＳ Ｐゴシック" panose="020B0600070205080204" pitchFamily="50" charset="-128"/>
                <a:cs typeface="Arial" panose="020B0604020202020204" pitchFamily="34" charset="0"/>
              </a:rPr>
              <a:t>(</a:t>
            </a:r>
            <a:r>
              <a:rPr lang="en-US" altLang="ja-JP" sz="2000" dirty="0" err="1">
                <a:ea typeface="ＭＳ Ｐゴシック" panose="020B0600070205080204" pitchFamily="50" charset="-128"/>
                <a:cs typeface="Arial" panose="020B0604020202020204" pitchFamily="34" charset="0"/>
              </a:rPr>
              <a:t>var</a:t>
            </a:r>
            <a:r>
              <a:rPr lang="en-US" altLang="ja-JP" sz="2000" dirty="0">
                <a:ea typeface="ＭＳ Ｐゴシック" panose="020B0600070205080204" pitchFamily="50" charset="-128"/>
                <a:cs typeface="Arial" panose="020B0604020202020204" pitchFamily="34" charset="0"/>
              </a:rPr>
              <a:t>); </a:t>
            </a:r>
          </a:p>
          <a:p>
            <a:r>
              <a:rPr lang="en-US" altLang="ja-JP" sz="2000" dirty="0">
                <a:ea typeface="ＭＳ Ｐゴシック" panose="020B0600070205080204" pitchFamily="50" charset="-128"/>
                <a:cs typeface="Arial" panose="020B0604020202020204" pitchFamily="34" charset="0"/>
              </a:rPr>
              <a:t>9:  }</a:t>
            </a:r>
            <a:endParaRPr lang="en-US" altLang="ja-JP" sz="2000" dirty="0">
              <a:ea typeface="ＭＳ Ｐゴシック" panose="020B0600070205080204" pitchFamily="50" charset="-128"/>
            </a:endParaRPr>
          </a:p>
        </p:txBody>
      </p:sp>
      <p:sp>
        <p:nvSpPr>
          <p:cNvPr id="7" name="テキスト ボックス 6">
            <a:extLst>
              <a:ext uri="{FF2B5EF4-FFF2-40B4-BE49-F238E27FC236}">
                <a16:creationId xmlns:a16="http://schemas.microsoft.com/office/drawing/2014/main" id="{7287E0BB-E05B-679B-B551-3ACF710A172C}"/>
              </a:ext>
            </a:extLst>
          </p:cNvPr>
          <p:cNvSpPr txBox="1"/>
          <p:nvPr/>
        </p:nvSpPr>
        <p:spPr>
          <a:xfrm>
            <a:off x="2851098" y="1387594"/>
            <a:ext cx="3581703" cy="461665"/>
          </a:xfrm>
          <a:prstGeom prst="rect">
            <a:avLst/>
          </a:prstGeom>
          <a:noFill/>
        </p:spPr>
        <p:txBody>
          <a:bodyPr wrap="square" rtlCol="0">
            <a:spAutoFit/>
          </a:bodyPr>
          <a:lstStyle/>
          <a:p>
            <a:r>
              <a:rPr lang="en-US" altLang="ja-JP" sz="2400" dirty="0">
                <a:latin typeface="Arial Rounded MT Bold" panose="020F0704030504030204" pitchFamily="34" charset="0"/>
                <a:ea typeface="ＭＳ Ｐゴシック" panose="020B0600070205080204" pitchFamily="50" charset="-128"/>
              </a:rPr>
              <a:t>Simulator source code</a:t>
            </a:r>
            <a:endParaRPr lang="ja-JP" altLang="en-US" sz="2400" dirty="0">
              <a:latin typeface="Arial Rounded MT Bold" panose="020F0704030504030204" pitchFamily="34" charset="0"/>
              <a:ea typeface="ＭＳ Ｐゴシック" panose="020B0600070205080204" pitchFamily="50" charset="-128"/>
            </a:endParaRPr>
          </a:p>
        </p:txBody>
      </p:sp>
      <p:graphicFrame>
        <p:nvGraphicFramePr>
          <p:cNvPr id="9" name="表 8">
            <a:extLst>
              <a:ext uri="{FF2B5EF4-FFF2-40B4-BE49-F238E27FC236}">
                <a16:creationId xmlns:a16="http://schemas.microsoft.com/office/drawing/2014/main" id="{D83823BB-DFAC-3676-1CF8-DE05F3A6D62F}"/>
              </a:ext>
            </a:extLst>
          </p:cNvPr>
          <p:cNvGraphicFramePr>
            <a:graphicFrameLocks noGrp="1"/>
          </p:cNvGraphicFramePr>
          <p:nvPr>
            <p:extLst>
              <p:ext uri="{D42A27DB-BD31-4B8C-83A1-F6EECF244321}">
                <p14:modId xmlns:p14="http://schemas.microsoft.com/office/powerpoint/2010/main" val="1982441823"/>
              </p:ext>
            </p:extLst>
          </p:nvPr>
        </p:nvGraphicFramePr>
        <p:xfrm>
          <a:off x="6960096" y="1844890"/>
          <a:ext cx="4265707" cy="4053840"/>
        </p:xfrm>
        <a:graphic>
          <a:graphicData uri="http://schemas.openxmlformats.org/drawingml/2006/table">
            <a:tbl>
              <a:tblPr firstRow="1" bandRow="1">
                <a:tableStyleId>{7DF18680-E054-41AD-8BC1-D1AEF772440D}</a:tableStyleId>
              </a:tblPr>
              <a:tblGrid>
                <a:gridCol w="1944216">
                  <a:extLst>
                    <a:ext uri="{9D8B030D-6E8A-4147-A177-3AD203B41FA5}">
                      <a16:colId xmlns:a16="http://schemas.microsoft.com/office/drawing/2014/main" val="1639714014"/>
                    </a:ext>
                  </a:extLst>
                </a:gridCol>
                <a:gridCol w="1080120">
                  <a:extLst>
                    <a:ext uri="{9D8B030D-6E8A-4147-A177-3AD203B41FA5}">
                      <a16:colId xmlns:a16="http://schemas.microsoft.com/office/drawing/2014/main" val="3655166004"/>
                    </a:ext>
                  </a:extLst>
                </a:gridCol>
                <a:gridCol w="1241371">
                  <a:extLst>
                    <a:ext uri="{9D8B030D-6E8A-4147-A177-3AD203B41FA5}">
                      <a16:colId xmlns:a16="http://schemas.microsoft.com/office/drawing/2014/main" val="2064745493"/>
                    </a:ext>
                  </a:extLst>
                </a:gridCol>
              </a:tblGrid>
              <a:tr h="238335">
                <a:tc>
                  <a:txBody>
                    <a:bodyPr/>
                    <a:lstStyle/>
                    <a:p>
                      <a:pPr algn="ctr"/>
                      <a:r>
                        <a:rPr kumimoji="1" lang="en-US" altLang="ja-JP" sz="2000" b="1" dirty="0">
                          <a:solidFill>
                            <a:schemeClr val="bg1"/>
                          </a:solidFill>
                        </a:rPr>
                        <a:t>Event Name</a:t>
                      </a:r>
                      <a:endParaRPr kumimoji="1" lang="ja-JP" altLang="en-US" sz="2000" b="1" dirty="0">
                        <a:solidFill>
                          <a:schemeClr val="bg1"/>
                        </a:solidFill>
                        <a:latin typeface="ＭＳ Ｐゴシック" panose="020B0600070205080204" pitchFamily="50" charset="-128"/>
                        <a:ea typeface="ＭＳ Ｐゴシック" panose="020B0600070205080204" pitchFamily="50" charset="-128"/>
                      </a:endParaRPr>
                    </a:p>
                  </a:txBody>
                  <a:tcPr anchor="ctr"/>
                </a:tc>
                <a:tc>
                  <a:txBody>
                    <a:bodyPr/>
                    <a:lstStyle/>
                    <a:p>
                      <a:pPr algn="ctr"/>
                      <a:r>
                        <a:rPr kumimoji="1" lang="en-US" altLang="ja-JP" sz="2000" b="1" dirty="0">
                          <a:solidFill>
                            <a:schemeClr val="bg1"/>
                          </a:solidFill>
                        </a:rPr>
                        <a:t>Location</a:t>
                      </a:r>
                      <a:endParaRPr kumimoji="1" lang="ja-JP" altLang="en-US" sz="2000" b="1" dirty="0">
                        <a:solidFill>
                          <a:schemeClr val="bg1"/>
                        </a:solidFill>
                        <a:latin typeface="ＭＳ Ｐゴシック" panose="020B0600070205080204" pitchFamily="50" charset="-128"/>
                        <a:ea typeface="ＭＳ Ｐゴシック" panose="020B0600070205080204" pitchFamily="50" charset="-128"/>
                      </a:endParaRPr>
                    </a:p>
                  </a:txBody>
                  <a:tcPr anchor="ctr"/>
                </a:tc>
                <a:tc>
                  <a:txBody>
                    <a:bodyPr/>
                    <a:lstStyle/>
                    <a:p>
                      <a:pPr algn="ctr"/>
                      <a:r>
                        <a:rPr kumimoji="1" lang="en-US" altLang="ja-JP" sz="2000" b="1" dirty="0">
                          <a:solidFill>
                            <a:schemeClr val="bg1"/>
                          </a:solidFill>
                        </a:rPr>
                        <a:t>Execution Count</a:t>
                      </a:r>
                      <a:endParaRPr kumimoji="1" lang="ja-JP" altLang="en-US" sz="2000" b="1" dirty="0">
                        <a:solidFill>
                          <a:schemeClr val="bg1"/>
                        </a:solidFill>
                        <a:latin typeface="ＭＳ Ｐゴシック" panose="020B0600070205080204" pitchFamily="50" charset="-128"/>
                        <a:ea typeface="ＭＳ Ｐゴシック" panose="020B0600070205080204" pitchFamily="50" charset="-128"/>
                      </a:endParaRPr>
                    </a:p>
                  </a:txBody>
                  <a:tcPr/>
                </a:tc>
                <a:extLst>
                  <a:ext uri="{0D108BD9-81ED-4DB2-BD59-A6C34878D82A}">
                    <a16:rowId xmlns:a16="http://schemas.microsoft.com/office/drawing/2014/main" val="807600968"/>
                  </a:ext>
                </a:extLst>
              </a:tr>
              <a:tr h="238335">
                <a:tc>
                  <a:txBody>
                    <a:bodyPr/>
                    <a:lstStyle/>
                    <a:p>
                      <a:pPr algn="r"/>
                      <a:r>
                        <a:rPr kumimoji="1" lang="en-US" altLang="ja-JP" sz="1600" b="1" dirty="0"/>
                        <a:t>Method Entry</a:t>
                      </a:r>
                    </a:p>
                  </a:txBody>
                  <a:tcPr/>
                </a:tc>
                <a:tc>
                  <a:txBody>
                    <a:bodyPr/>
                    <a:lstStyle/>
                    <a:p>
                      <a:pPr algn="ctr"/>
                      <a:r>
                        <a:rPr kumimoji="1" lang="en-US" altLang="ja-JP" sz="1600" b="1" dirty="0"/>
                        <a:t>Line</a:t>
                      </a:r>
                      <a:r>
                        <a:rPr kumimoji="1" lang="en-US" altLang="ja-JP" sz="1600" b="1" baseline="0" dirty="0"/>
                        <a:t> </a:t>
                      </a:r>
                      <a:r>
                        <a:rPr kumimoji="1" lang="en-US" altLang="ja-JP" sz="1600" b="1" dirty="0"/>
                        <a:t>1</a:t>
                      </a:r>
                      <a:endParaRPr kumimoji="1" lang="ja-JP" altLang="en-US" sz="1600" b="1" dirty="0"/>
                    </a:p>
                  </a:txBody>
                  <a:tcPr/>
                </a:tc>
                <a:tc>
                  <a:txBody>
                    <a:bodyPr/>
                    <a:lstStyle/>
                    <a:p>
                      <a:pPr algn="r"/>
                      <a:r>
                        <a:rPr kumimoji="1" lang="en-US" altLang="ja-JP" sz="1600" b="1" dirty="0"/>
                        <a:t>1</a:t>
                      </a:r>
                      <a:endParaRPr kumimoji="1" lang="ja-JP" altLang="en-US" sz="1600" b="1" dirty="0"/>
                    </a:p>
                  </a:txBody>
                  <a:tcPr/>
                </a:tc>
                <a:extLst>
                  <a:ext uri="{0D108BD9-81ED-4DB2-BD59-A6C34878D82A}">
                    <a16:rowId xmlns:a16="http://schemas.microsoft.com/office/drawing/2014/main" val="992529097"/>
                  </a:ext>
                </a:extLst>
              </a:tr>
              <a:tr h="238335">
                <a:tc>
                  <a:txBody>
                    <a:bodyPr/>
                    <a:lstStyle/>
                    <a:p>
                      <a:pPr algn="r"/>
                      <a:r>
                        <a:rPr kumimoji="1" lang="en-US" altLang="ja-JP" sz="1600" b="1" dirty="0"/>
                        <a:t>Method Parameter</a:t>
                      </a:r>
                    </a:p>
                  </a:txBody>
                  <a:tcPr/>
                </a:tc>
                <a:tc>
                  <a:txBody>
                    <a:bodyPr/>
                    <a:lstStyle/>
                    <a:p>
                      <a:pPr algn="ctr"/>
                      <a:r>
                        <a:rPr kumimoji="1" lang="en-US" altLang="ja-JP" sz="1600" b="1" dirty="0"/>
                        <a:t>Line</a:t>
                      </a:r>
                      <a:r>
                        <a:rPr kumimoji="1" lang="en-US" altLang="ja-JP" sz="1600" b="1" baseline="0" dirty="0"/>
                        <a:t> 1</a:t>
                      </a:r>
                      <a:endParaRPr kumimoji="1" lang="ja-JP" altLang="en-US" sz="1600" b="1" dirty="0"/>
                    </a:p>
                  </a:txBody>
                  <a:tcPr/>
                </a:tc>
                <a:tc>
                  <a:txBody>
                    <a:bodyPr/>
                    <a:lstStyle/>
                    <a:p>
                      <a:pPr algn="r"/>
                      <a:r>
                        <a:rPr kumimoji="1" lang="en-US" altLang="ja-JP" sz="1600" b="1" dirty="0"/>
                        <a:t>1</a:t>
                      </a:r>
                      <a:endParaRPr kumimoji="1" lang="ja-JP" altLang="en-US" sz="1600" b="1" dirty="0"/>
                    </a:p>
                  </a:txBody>
                  <a:tcPr/>
                </a:tc>
                <a:extLst>
                  <a:ext uri="{0D108BD9-81ED-4DB2-BD59-A6C34878D82A}">
                    <a16:rowId xmlns:a16="http://schemas.microsoft.com/office/drawing/2014/main" val="1180609327"/>
                  </a:ext>
                </a:extLst>
              </a:tr>
              <a:tr h="238335">
                <a:tc>
                  <a:txBody>
                    <a:bodyPr/>
                    <a:lstStyle/>
                    <a:p>
                      <a:pPr marL="0" marR="0" indent="0" algn="r" defTabSz="1373429" rtl="0" eaLnBrk="1" fontAlgn="auto" latinLnBrk="0" hangingPunct="1">
                        <a:lnSpc>
                          <a:spcPct val="100000"/>
                        </a:lnSpc>
                        <a:spcBef>
                          <a:spcPts val="0"/>
                        </a:spcBef>
                        <a:spcAft>
                          <a:spcPts val="0"/>
                        </a:spcAft>
                        <a:buClrTx/>
                        <a:buSzTx/>
                        <a:buFontTx/>
                        <a:buNone/>
                        <a:tabLst/>
                        <a:defRPr/>
                      </a:pPr>
                      <a:r>
                        <a:rPr kumimoji="1" lang="en-US" altLang="ja-JP" sz="1600" b="1" dirty="0"/>
                        <a:t>Local Variable Load</a:t>
                      </a:r>
                    </a:p>
                  </a:txBody>
                  <a:tcPr/>
                </a:tc>
                <a:tc>
                  <a:txBody>
                    <a:bodyPr/>
                    <a:lstStyle/>
                    <a:p>
                      <a:pPr algn="ctr"/>
                      <a:r>
                        <a:rPr lang="en-US" altLang="ja-JP" sz="1600" b="1" dirty="0"/>
                        <a:t>Line</a:t>
                      </a:r>
                      <a:r>
                        <a:rPr lang="en-US" altLang="ja-JP" sz="1600" b="1" baseline="0" dirty="0"/>
                        <a:t> 2</a:t>
                      </a:r>
                      <a:endParaRPr lang="ja-JP" altLang="en-US" sz="1600" b="1" dirty="0"/>
                    </a:p>
                  </a:txBody>
                  <a:tcPr/>
                </a:tc>
                <a:tc>
                  <a:txBody>
                    <a:bodyPr/>
                    <a:lstStyle/>
                    <a:p>
                      <a:pPr algn="r"/>
                      <a:r>
                        <a:rPr lang="en-US" altLang="ja-JP" sz="1600" b="1" dirty="0"/>
                        <a:t>1</a:t>
                      </a:r>
                      <a:endParaRPr lang="ja-JP" altLang="en-US" sz="1600" b="1" dirty="0"/>
                    </a:p>
                  </a:txBody>
                  <a:tcPr/>
                </a:tc>
                <a:extLst>
                  <a:ext uri="{0D108BD9-81ED-4DB2-BD59-A6C34878D82A}">
                    <a16:rowId xmlns:a16="http://schemas.microsoft.com/office/drawing/2014/main" val="3198013130"/>
                  </a:ext>
                </a:extLst>
              </a:tr>
              <a:tr h="238335">
                <a:tc>
                  <a:txBody>
                    <a:bodyPr/>
                    <a:lstStyle/>
                    <a:p>
                      <a:pPr marL="0" marR="0" indent="0" algn="r" defTabSz="1373429" rtl="0" eaLnBrk="1" fontAlgn="auto" latinLnBrk="0" hangingPunct="1">
                        <a:lnSpc>
                          <a:spcPct val="100000"/>
                        </a:lnSpc>
                        <a:spcBef>
                          <a:spcPts val="0"/>
                        </a:spcBef>
                        <a:spcAft>
                          <a:spcPts val="0"/>
                        </a:spcAft>
                        <a:buClrTx/>
                        <a:buSzTx/>
                        <a:buFontTx/>
                        <a:buNone/>
                        <a:tabLst/>
                        <a:defRPr/>
                      </a:pPr>
                      <a:r>
                        <a:rPr kumimoji="1" lang="en-US" altLang="ja-JP" sz="1600" b="1" dirty="0"/>
                        <a:t>Local Variable Load</a:t>
                      </a:r>
                    </a:p>
                  </a:txBody>
                  <a:tcPr/>
                </a:tc>
                <a:tc>
                  <a:txBody>
                    <a:bodyPr/>
                    <a:lstStyle/>
                    <a:p>
                      <a:pPr algn="ctr"/>
                      <a:r>
                        <a:rPr lang="en-US" altLang="ja-JP" sz="1600" b="1" dirty="0"/>
                        <a:t>Line</a:t>
                      </a:r>
                      <a:r>
                        <a:rPr lang="en-US" altLang="ja-JP" sz="1600" b="1" baseline="0" dirty="0"/>
                        <a:t> 3</a:t>
                      </a:r>
                      <a:endParaRPr lang="ja-JP" altLang="en-US" sz="1600" b="1" dirty="0"/>
                    </a:p>
                  </a:txBody>
                  <a:tcPr/>
                </a:tc>
                <a:tc>
                  <a:txBody>
                    <a:bodyPr/>
                    <a:lstStyle/>
                    <a:p>
                      <a:pPr algn="r"/>
                      <a:r>
                        <a:rPr lang="en-US" altLang="ja-JP" sz="1600" b="1" dirty="0"/>
                        <a:t>4</a:t>
                      </a:r>
                      <a:endParaRPr lang="ja-JP" altLang="en-US" sz="1600" b="1" dirty="0"/>
                    </a:p>
                  </a:txBody>
                  <a:tcPr/>
                </a:tc>
                <a:extLst>
                  <a:ext uri="{0D108BD9-81ED-4DB2-BD59-A6C34878D82A}">
                    <a16:rowId xmlns:a16="http://schemas.microsoft.com/office/drawing/2014/main" val="855288610"/>
                  </a:ext>
                </a:extLst>
              </a:tr>
              <a:tr h="238335">
                <a:tc>
                  <a:txBody>
                    <a:bodyPr/>
                    <a:lstStyle/>
                    <a:p>
                      <a:pPr algn="r"/>
                      <a:r>
                        <a:rPr kumimoji="1" lang="en-US" altLang="ja-JP" sz="1600" b="1" dirty="0"/>
                        <a:t>Local Variable Load</a:t>
                      </a:r>
                      <a:endParaRPr kumimoji="1" lang="ja-JP" altLang="en-US" sz="1600" b="1" dirty="0"/>
                    </a:p>
                  </a:txBody>
                  <a:tcPr/>
                </a:tc>
                <a:tc>
                  <a:txBody>
                    <a:bodyPr/>
                    <a:lstStyle/>
                    <a:p>
                      <a:pPr algn="ctr"/>
                      <a:r>
                        <a:rPr lang="en-US" altLang="ja-JP" sz="1600" b="1" dirty="0"/>
                        <a:t>Line 4</a:t>
                      </a:r>
                      <a:endParaRPr lang="ja-JP" altLang="en-US" sz="1600" b="1" dirty="0"/>
                    </a:p>
                  </a:txBody>
                  <a:tcPr/>
                </a:tc>
                <a:tc>
                  <a:txBody>
                    <a:bodyPr/>
                    <a:lstStyle/>
                    <a:p>
                      <a:pPr algn="r"/>
                      <a:r>
                        <a:rPr lang="en-US" altLang="ja-JP" sz="1600" b="1" dirty="0"/>
                        <a:t>3</a:t>
                      </a:r>
                      <a:endParaRPr lang="ja-JP" altLang="en-US" sz="1600" b="1" dirty="0"/>
                    </a:p>
                  </a:txBody>
                  <a:tcPr/>
                </a:tc>
                <a:extLst>
                  <a:ext uri="{0D108BD9-81ED-4DB2-BD59-A6C34878D82A}">
                    <a16:rowId xmlns:a16="http://schemas.microsoft.com/office/drawing/2014/main" val="924113649"/>
                  </a:ext>
                </a:extLst>
              </a:tr>
              <a:tr h="238335">
                <a:tc>
                  <a:txBody>
                    <a:bodyPr/>
                    <a:lstStyle/>
                    <a:p>
                      <a:pPr algn="r"/>
                      <a:r>
                        <a:rPr kumimoji="1" lang="en-US" altLang="ja-JP" sz="1600" b="1" dirty="0"/>
                        <a:t>Method Call</a:t>
                      </a:r>
                    </a:p>
                  </a:txBody>
                  <a:tcPr/>
                </a:tc>
                <a:tc>
                  <a:txBody>
                    <a:bodyPr/>
                    <a:lstStyle/>
                    <a:p>
                      <a:pPr algn="ctr"/>
                      <a:r>
                        <a:rPr lang="en-US" altLang="ja-JP" sz="1600" b="1" dirty="0"/>
                        <a:t>Line 4</a:t>
                      </a:r>
                      <a:endParaRPr lang="ja-JP" altLang="en-US" sz="1600" b="1" dirty="0"/>
                    </a:p>
                  </a:txBody>
                  <a:tcPr/>
                </a:tc>
                <a:tc>
                  <a:txBody>
                    <a:bodyPr/>
                    <a:lstStyle/>
                    <a:p>
                      <a:pPr algn="r"/>
                      <a:r>
                        <a:rPr lang="en-US" altLang="ja-JP" sz="1600" b="1" dirty="0"/>
                        <a:t>3</a:t>
                      </a:r>
                      <a:endParaRPr lang="ja-JP" altLang="en-US" sz="1600" b="1" dirty="0"/>
                    </a:p>
                  </a:txBody>
                  <a:tcPr/>
                </a:tc>
                <a:extLst>
                  <a:ext uri="{0D108BD9-81ED-4DB2-BD59-A6C34878D82A}">
                    <a16:rowId xmlns:a16="http://schemas.microsoft.com/office/drawing/2014/main" val="1910265111"/>
                  </a:ext>
                </a:extLst>
              </a:tr>
              <a:tr h="238335">
                <a:tc>
                  <a:txBody>
                    <a:bodyPr/>
                    <a:lstStyle/>
                    <a:p>
                      <a:pPr algn="r"/>
                      <a:r>
                        <a:rPr kumimoji="1" lang="en-US" altLang="ja-JP" sz="1600" b="1" dirty="0"/>
                        <a:t>Local Variable Store</a:t>
                      </a:r>
                      <a:endParaRPr kumimoji="1" lang="ja-JP" altLang="en-US" sz="1600" b="1" dirty="0"/>
                    </a:p>
                  </a:txBody>
                  <a:tcPr/>
                </a:tc>
                <a:tc>
                  <a:txBody>
                    <a:bodyPr/>
                    <a:lstStyle/>
                    <a:p>
                      <a:pPr algn="ctr"/>
                      <a:r>
                        <a:rPr lang="en-US" altLang="ja-JP" sz="1600" b="1" dirty="0"/>
                        <a:t>Line 4</a:t>
                      </a:r>
                      <a:endParaRPr lang="ja-JP" altLang="en-US" sz="1600" b="1" dirty="0"/>
                    </a:p>
                  </a:txBody>
                  <a:tcPr/>
                </a:tc>
                <a:tc>
                  <a:txBody>
                    <a:bodyPr/>
                    <a:lstStyle/>
                    <a:p>
                      <a:pPr algn="r"/>
                      <a:r>
                        <a:rPr lang="en-US" altLang="ja-JP" sz="1600" b="1" dirty="0"/>
                        <a:t>3</a:t>
                      </a:r>
                      <a:endParaRPr lang="ja-JP" altLang="en-US" sz="1600" b="1" dirty="0"/>
                    </a:p>
                  </a:txBody>
                  <a:tcPr/>
                </a:tc>
                <a:extLst>
                  <a:ext uri="{0D108BD9-81ED-4DB2-BD59-A6C34878D82A}">
                    <a16:rowId xmlns:a16="http://schemas.microsoft.com/office/drawing/2014/main" val="4242693789"/>
                  </a:ext>
                </a:extLst>
              </a:tr>
              <a:tr h="238335">
                <a:tc>
                  <a:txBody>
                    <a:bodyPr/>
                    <a:lstStyle/>
                    <a:p>
                      <a:pPr algn="r"/>
                      <a:r>
                        <a:rPr kumimoji="1" lang="en-US" altLang="ja-JP" sz="1600" b="1" dirty="0"/>
                        <a:t>Local Variable Store</a:t>
                      </a:r>
                      <a:endParaRPr kumimoji="1" lang="ja-JP" altLang="en-US" sz="1600" b="1" dirty="0"/>
                    </a:p>
                  </a:txBody>
                  <a:tcPr/>
                </a:tc>
                <a:tc>
                  <a:txBody>
                    <a:bodyPr/>
                    <a:lstStyle/>
                    <a:p>
                      <a:pPr algn="ctr"/>
                      <a:r>
                        <a:rPr lang="en-US" altLang="ja-JP" sz="1600" b="1" dirty="0"/>
                        <a:t>Line 6</a:t>
                      </a:r>
                      <a:endParaRPr lang="ja-JP" altLang="en-US" sz="1600" b="1" dirty="0"/>
                    </a:p>
                  </a:txBody>
                  <a:tcPr/>
                </a:tc>
                <a:tc>
                  <a:txBody>
                    <a:bodyPr/>
                    <a:lstStyle/>
                    <a:p>
                      <a:pPr algn="r"/>
                      <a:r>
                        <a:rPr lang="en-US" altLang="ja-JP" sz="1600" b="1" dirty="0"/>
                        <a:t>0</a:t>
                      </a:r>
                      <a:endParaRPr lang="ja-JP" altLang="en-US" sz="1600" b="1" dirty="0"/>
                    </a:p>
                  </a:txBody>
                  <a:tcPr/>
                </a:tc>
                <a:extLst>
                  <a:ext uri="{0D108BD9-81ED-4DB2-BD59-A6C34878D82A}">
                    <a16:rowId xmlns:a16="http://schemas.microsoft.com/office/drawing/2014/main" val="824093675"/>
                  </a:ext>
                </a:extLst>
              </a:tr>
              <a:tr h="238335">
                <a:tc>
                  <a:txBody>
                    <a:bodyPr/>
                    <a:lstStyle/>
                    <a:p>
                      <a:pPr algn="r"/>
                      <a:r>
                        <a:rPr kumimoji="1" lang="en-US" altLang="ja-JP" sz="1600" b="1" dirty="0"/>
                        <a:t>Local</a:t>
                      </a:r>
                      <a:r>
                        <a:rPr kumimoji="1" lang="en-US" altLang="ja-JP" sz="1600" b="1" baseline="0" dirty="0"/>
                        <a:t> Variable Load</a:t>
                      </a:r>
                      <a:endParaRPr kumimoji="1" lang="ja-JP" altLang="en-US" sz="1600" b="1" dirty="0"/>
                    </a:p>
                  </a:txBody>
                  <a:tcPr/>
                </a:tc>
                <a:tc>
                  <a:txBody>
                    <a:bodyPr/>
                    <a:lstStyle/>
                    <a:p>
                      <a:pPr algn="ctr"/>
                      <a:r>
                        <a:rPr lang="en-US" altLang="ja-JP" sz="1600" b="1" dirty="0"/>
                        <a:t>Line</a:t>
                      </a:r>
                      <a:r>
                        <a:rPr lang="en-US" altLang="ja-JP" sz="1600" b="1" baseline="0" dirty="0"/>
                        <a:t> 8</a:t>
                      </a:r>
                      <a:endParaRPr lang="ja-JP" altLang="en-US" sz="1600" b="1" dirty="0"/>
                    </a:p>
                  </a:txBody>
                  <a:tcPr/>
                </a:tc>
                <a:tc>
                  <a:txBody>
                    <a:bodyPr/>
                    <a:lstStyle/>
                    <a:p>
                      <a:pPr algn="r"/>
                      <a:r>
                        <a:rPr lang="en-US" altLang="ja-JP" sz="1600" b="1" dirty="0"/>
                        <a:t>1</a:t>
                      </a:r>
                      <a:endParaRPr lang="ja-JP" altLang="en-US" sz="1600" b="1" dirty="0"/>
                    </a:p>
                  </a:txBody>
                  <a:tcPr/>
                </a:tc>
                <a:extLst>
                  <a:ext uri="{0D108BD9-81ED-4DB2-BD59-A6C34878D82A}">
                    <a16:rowId xmlns:a16="http://schemas.microsoft.com/office/drawing/2014/main" val="1449299984"/>
                  </a:ext>
                </a:extLst>
              </a:tr>
              <a:tr h="238335">
                <a:tc>
                  <a:txBody>
                    <a:bodyPr/>
                    <a:lstStyle/>
                    <a:p>
                      <a:pPr algn="r"/>
                      <a:r>
                        <a:rPr kumimoji="1" lang="en-US" altLang="ja-JP" sz="1600" b="1" dirty="0"/>
                        <a:t>Method Normal Exit</a:t>
                      </a:r>
                      <a:endParaRPr kumimoji="1" lang="ja-JP" altLang="en-US" sz="1600" b="1" dirty="0"/>
                    </a:p>
                  </a:txBody>
                  <a:tcPr/>
                </a:tc>
                <a:tc>
                  <a:txBody>
                    <a:bodyPr/>
                    <a:lstStyle/>
                    <a:p>
                      <a:pPr algn="ctr"/>
                      <a:r>
                        <a:rPr lang="en-US" altLang="ja-JP" sz="1600" b="1" dirty="0"/>
                        <a:t>Line 9</a:t>
                      </a:r>
                      <a:endParaRPr lang="ja-JP" altLang="en-US" sz="1600" b="1" dirty="0"/>
                    </a:p>
                  </a:txBody>
                  <a:tcPr/>
                </a:tc>
                <a:tc>
                  <a:txBody>
                    <a:bodyPr/>
                    <a:lstStyle/>
                    <a:p>
                      <a:pPr algn="r"/>
                      <a:r>
                        <a:rPr lang="en-US" altLang="ja-JP" sz="1600" b="1" dirty="0"/>
                        <a:t>1</a:t>
                      </a:r>
                      <a:endParaRPr lang="ja-JP" altLang="en-US" sz="1600" b="1" dirty="0"/>
                    </a:p>
                  </a:txBody>
                  <a:tcPr/>
                </a:tc>
                <a:extLst>
                  <a:ext uri="{0D108BD9-81ED-4DB2-BD59-A6C34878D82A}">
                    <a16:rowId xmlns:a16="http://schemas.microsoft.com/office/drawing/2014/main" val="1095848307"/>
                  </a:ext>
                </a:extLst>
              </a:tr>
            </a:tbl>
          </a:graphicData>
        </a:graphic>
      </p:graphicFrame>
      <p:sp>
        <p:nvSpPr>
          <p:cNvPr id="11" name="テキスト ボックス 10">
            <a:extLst>
              <a:ext uri="{FF2B5EF4-FFF2-40B4-BE49-F238E27FC236}">
                <a16:creationId xmlns:a16="http://schemas.microsoft.com/office/drawing/2014/main" id="{3CEC63F0-824A-EE48-684E-677C77A88AF3}"/>
              </a:ext>
            </a:extLst>
          </p:cNvPr>
          <p:cNvSpPr txBox="1"/>
          <p:nvPr/>
        </p:nvSpPr>
        <p:spPr>
          <a:xfrm>
            <a:off x="7624692" y="1383225"/>
            <a:ext cx="3295844" cy="461665"/>
          </a:xfrm>
          <a:prstGeom prst="rect">
            <a:avLst/>
          </a:prstGeom>
          <a:noFill/>
        </p:spPr>
        <p:txBody>
          <a:bodyPr wrap="square" rtlCol="0">
            <a:spAutoFit/>
          </a:bodyPr>
          <a:lstStyle/>
          <a:p>
            <a:r>
              <a:rPr lang="en-US" altLang="ja-JP" sz="2400" dirty="0">
                <a:latin typeface="Arial Rounded MT Bold" panose="020F0704030504030204" pitchFamily="34" charset="0"/>
                <a:ea typeface="ＭＳ Ｐゴシック" panose="020B0600070205080204" pitchFamily="50" charset="-128"/>
              </a:rPr>
              <a:t>Runtime information</a:t>
            </a:r>
            <a:endParaRPr lang="ja-JP" altLang="en-US" sz="2400" dirty="0">
              <a:latin typeface="Arial Rounded MT Bold" panose="020F0704030504030204" pitchFamily="34" charset="0"/>
              <a:ea typeface="ＭＳ Ｐゴシック" panose="020B0600070205080204" pitchFamily="50" charset="-128"/>
            </a:endParaRPr>
          </a:p>
        </p:txBody>
      </p:sp>
      <p:pic>
        <p:nvPicPr>
          <p:cNvPr id="105" name="図 104">
            <a:extLst>
              <a:ext uri="{FF2B5EF4-FFF2-40B4-BE49-F238E27FC236}">
                <a16:creationId xmlns:a16="http://schemas.microsoft.com/office/drawing/2014/main" id="{6E8E4FB6-6E90-1BBD-9E7E-C9BFB9163914}"/>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354182" y="1846497"/>
            <a:ext cx="852707" cy="852707"/>
          </a:xfrm>
          <a:prstGeom prst="rect">
            <a:avLst/>
          </a:prstGeom>
        </p:spPr>
      </p:pic>
      <p:pic>
        <p:nvPicPr>
          <p:cNvPr id="106" name="図 105">
            <a:extLst>
              <a:ext uri="{FF2B5EF4-FFF2-40B4-BE49-F238E27FC236}">
                <a16:creationId xmlns:a16="http://schemas.microsoft.com/office/drawing/2014/main" id="{6A87AC2F-D6E5-A947-62D2-3A196EA9D159}"/>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626911" y="2276459"/>
            <a:ext cx="954563" cy="954563"/>
          </a:xfrm>
          <a:prstGeom prst="rect">
            <a:avLst/>
          </a:prstGeom>
        </p:spPr>
      </p:pic>
      <p:sp>
        <p:nvSpPr>
          <p:cNvPr id="107" name="テキスト ボックス 106">
            <a:extLst>
              <a:ext uri="{FF2B5EF4-FFF2-40B4-BE49-F238E27FC236}">
                <a16:creationId xmlns:a16="http://schemas.microsoft.com/office/drawing/2014/main" id="{660115EF-C1FC-CE39-0F78-62D49167B78A}"/>
              </a:ext>
            </a:extLst>
          </p:cNvPr>
          <p:cNvSpPr txBox="1"/>
          <p:nvPr/>
        </p:nvSpPr>
        <p:spPr>
          <a:xfrm>
            <a:off x="345061" y="5002086"/>
            <a:ext cx="1912427" cy="400110"/>
          </a:xfrm>
          <a:prstGeom prst="rect">
            <a:avLst/>
          </a:prstGeom>
          <a:noFill/>
        </p:spPr>
        <p:txBody>
          <a:bodyPr wrap="square" rtlCol="0">
            <a:spAutoFit/>
          </a:bodyPr>
          <a:lstStyle/>
          <a:p>
            <a:r>
              <a:rPr lang="en-US" altLang="ja-JP" sz="2000" dirty="0">
                <a:latin typeface="Arial Rounded MT Bold" panose="020F0704030504030204" pitchFamily="34" charset="0"/>
              </a:rPr>
              <a:t>Test Cases</a:t>
            </a:r>
            <a:endParaRPr lang="ja-JP" altLang="en-US" sz="2000" dirty="0">
              <a:latin typeface="Arial Rounded MT Bold" panose="020F0704030504030204" pitchFamily="34" charset="0"/>
            </a:endParaRPr>
          </a:p>
        </p:txBody>
      </p:sp>
      <p:sp>
        <p:nvSpPr>
          <p:cNvPr id="108" name="円柱 107">
            <a:extLst>
              <a:ext uri="{FF2B5EF4-FFF2-40B4-BE49-F238E27FC236}">
                <a16:creationId xmlns:a16="http://schemas.microsoft.com/office/drawing/2014/main" id="{B8DBAFB6-2DA2-5952-D203-EE6F7AF73545}"/>
              </a:ext>
            </a:extLst>
          </p:cNvPr>
          <p:cNvSpPr/>
          <p:nvPr/>
        </p:nvSpPr>
        <p:spPr>
          <a:xfrm>
            <a:off x="570603" y="4098331"/>
            <a:ext cx="1211380" cy="813338"/>
          </a:xfrm>
          <a:prstGeom prst="can">
            <a:avLst/>
          </a:prstGeom>
          <a:solidFill>
            <a:srgbClr val="FFFF99"/>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grpSp>
        <p:nvGrpSpPr>
          <p:cNvPr id="109" name="グループ化 108">
            <a:extLst>
              <a:ext uri="{FF2B5EF4-FFF2-40B4-BE49-F238E27FC236}">
                <a16:creationId xmlns:a16="http://schemas.microsoft.com/office/drawing/2014/main" id="{ABE7A2AA-AA91-2A78-F93D-02AE1D08F9BD}"/>
              </a:ext>
            </a:extLst>
          </p:cNvPr>
          <p:cNvGrpSpPr/>
          <p:nvPr/>
        </p:nvGrpSpPr>
        <p:grpSpPr>
          <a:xfrm>
            <a:off x="1376507" y="4375048"/>
            <a:ext cx="311102" cy="400110"/>
            <a:chOff x="510310" y="3653037"/>
            <a:chExt cx="872495" cy="961200"/>
          </a:xfrm>
          <a:solidFill>
            <a:srgbClr val="FFC000"/>
          </a:solidFill>
        </p:grpSpPr>
        <p:sp>
          <p:nvSpPr>
            <p:cNvPr id="110" name="メモ 92">
              <a:extLst>
                <a:ext uri="{FF2B5EF4-FFF2-40B4-BE49-F238E27FC236}">
                  <a16:creationId xmlns:a16="http://schemas.microsoft.com/office/drawing/2014/main" id="{3658B564-D9FA-AEA1-6BFB-97436350FB34}"/>
                </a:ext>
              </a:extLst>
            </p:cNvPr>
            <p:cNvSpPr/>
            <p:nvPr/>
          </p:nvSpPr>
          <p:spPr>
            <a:xfrm>
              <a:off x="699182" y="3653037"/>
              <a:ext cx="683623" cy="773042"/>
            </a:xfrm>
            <a:prstGeom prst="foldedCorner">
              <a:avLst/>
            </a:prstGeom>
            <a:grpFill/>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sz="1200" b="1" dirty="0">
                <a:latin typeface="+mn-ea"/>
              </a:endParaRPr>
            </a:p>
          </p:txBody>
        </p:sp>
        <p:sp>
          <p:nvSpPr>
            <p:cNvPr id="111" name="メモ 93">
              <a:extLst>
                <a:ext uri="{FF2B5EF4-FFF2-40B4-BE49-F238E27FC236}">
                  <a16:creationId xmlns:a16="http://schemas.microsoft.com/office/drawing/2014/main" id="{0693D532-87DC-E9CE-E9AF-406276366C19}"/>
                </a:ext>
              </a:extLst>
            </p:cNvPr>
            <p:cNvSpPr/>
            <p:nvPr/>
          </p:nvSpPr>
          <p:spPr>
            <a:xfrm>
              <a:off x="618958" y="3749999"/>
              <a:ext cx="683623" cy="773042"/>
            </a:xfrm>
            <a:prstGeom prst="foldedCorner">
              <a:avLst/>
            </a:prstGeom>
            <a:grpFill/>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sz="1200" b="1" dirty="0">
                <a:latin typeface="+mn-ea"/>
              </a:endParaRPr>
            </a:p>
          </p:txBody>
        </p:sp>
        <p:sp>
          <p:nvSpPr>
            <p:cNvPr id="112" name="メモ 94">
              <a:extLst>
                <a:ext uri="{FF2B5EF4-FFF2-40B4-BE49-F238E27FC236}">
                  <a16:creationId xmlns:a16="http://schemas.microsoft.com/office/drawing/2014/main" id="{D6E02D19-267B-3765-BB32-609789435217}"/>
                </a:ext>
              </a:extLst>
            </p:cNvPr>
            <p:cNvSpPr/>
            <p:nvPr/>
          </p:nvSpPr>
          <p:spPr>
            <a:xfrm>
              <a:off x="510310" y="3841195"/>
              <a:ext cx="683623" cy="773042"/>
            </a:xfrm>
            <a:prstGeom prst="foldedCorner">
              <a:avLst/>
            </a:prstGeom>
            <a:grpFill/>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sz="1200" b="1" dirty="0">
                <a:latin typeface="+mn-ea"/>
              </a:endParaRPr>
            </a:p>
          </p:txBody>
        </p:sp>
        <p:cxnSp>
          <p:nvCxnSpPr>
            <p:cNvPr id="113" name="直線コネクタ 112">
              <a:extLst>
                <a:ext uri="{FF2B5EF4-FFF2-40B4-BE49-F238E27FC236}">
                  <a16:creationId xmlns:a16="http://schemas.microsoft.com/office/drawing/2014/main" id="{DB7119BC-DD05-B413-8E5B-6A5FFC091F32}"/>
                </a:ext>
              </a:extLst>
            </p:cNvPr>
            <p:cNvCxnSpPr/>
            <p:nvPr/>
          </p:nvCxnSpPr>
          <p:spPr>
            <a:xfrm>
              <a:off x="616222" y="3967789"/>
              <a:ext cx="463832" cy="1"/>
            </a:xfrm>
            <a:prstGeom prst="line">
              <a:avLst/>
            </a:prstGeom>
            <a:grpFill/>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4" name="直線コネクタ 113">
              <a:extLst>
                <a:ext uri="{FF2B5EF4-FFF2-40B4-BE49-F238E27FC236}">
                  <a16:creationId xmlns:a16="http://schemas.microsoft.com/office/drawing/2014/main" id="{B6BBBB3E-AF26-BD23-03B1-7ABE8082DC52}"/>
                </a:ext>
              </a:extLst>
            </p:cNvPr>
            <p:cNvCxnSpPr/>
            <p:nvPr/>
          </p:nvCxnSpPr>
          <p:spPr>
            <a:xfrm>
              <a:off x="616222" y="4106674"/>
              <a:ext cx="463832" cy="1"/>
            </a:xfrm>
            <a:prstGeom prst="line">
              <a:avLst/>
            </a:prstGeom>
            <a:grpFill/>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5" name="直線コネクタ 114">
              <a:extLst>
                <a:ext uri="{FF2B5EF4-FFF2-40B4-BE49-F238E27FC236}">
                  <a16:creationId xmlns:a16="http://schemas.microsoft.com/office/drawing/2014/main" id="{72472B2D-F981-84D7-9A9E-5A603278E4DE}"/>
                </a:ext>
              </a:extLst>
            </p:cNvPr>
            <p:cNvCxnSpPr/>
            <p:nvPr/>
          </p:nvCxnSpPr>
          <p:spPr>
            <a:xfrm>
              <a:off x="619059" y="4257756"/>
              <a:ext cx="463832" cy="1"/>
            </a:xfrm>
            <a:prstGeom prst="line">
              <a:avLst/>
            </a:prstGeom>
            <a:grpFill/>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6" name="直線コネクタ 115">
              <a:extLst>
                <a:ext uri="{FF2B5EF4-FFF2-40B4-BE49-F238E27FC236}">
                  <a16:creationId xmlns:a16="http://schemas.microsoft.com/office/drawing/2014/main" id="{BDD52ED6-DC92-5F3C-D36C-8DB2B591E3CB}"/>
                </a:ext>
              </a:extLst>
            </p:cNvPr>
            <p:cNvCxnSpPr/>
            <p:nvPr/>
          </p:nvCxnSpPr>
          <p:spPr>
            <a:xfrm>
              <a:off x="623872" y="4389751"/>
              <a:ext cx="463832" cy="1"/>
            </a:xfrm>
            <a:prstGeom prst="line">
              <a:avLst/>
            </a:prstGeom>
            <a:grpFill/>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7" name="直線コネクタ 116">
              <a:extLst>
                <a:ext uri="{FF2B5EF4-FFF2-40B4-BE49-F238E27FC236}">
                  <a16:creationId xmlns:a16="http://schemas.microsoft.com/office/drawing/2014/main" id="{77667B9E-1874-70E0-1BAE-E8A36E1C764D}"/>
                </a:ext>
              </a:extLst>
            </p:cNvPr>
            <p:cNvCxnSpPr/>
            <p:nvPr/>
          </p:nvCxnSpPr>
          <p:spPr>
            <a:xfrm>
              <a:off x="620095" y="4512992"/>
              <a:ext cx="463832" cy="1"/>
            </a:xfrm>
            <a:prstGeom prst="line">
              <a:avLst/>
            </a:prstGeom>
            <a:grpFill/>
            <a:ln w="28575">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118" name="グループ化 117">
            <a:extLst>
              <a:ext uri="{FF2B5EF4-FFF2-40B4-BE49-F238E27FC236}">
                <a16:creationId xmlns:a16="http://schemas.microsoft.com/office/drawing/2014/main" id="{5C6A02E9-5CCB-FB0E-0EF6-B09442CE9E21}"/>
              </a:ext>
            </a:extLst>
          </p:cNvPr>
          <p:cNvGrpSpPr/>
          <p:nvPr/>
        </p:nvGrpSpPr>
        <p:grpSpPr>
          <a:xfrm>
            <a:off x="1022366" y="4369441"/>
            <a:ext cx="311102" cy="400110"/>
            <a:chOff x="510310" y="3653037"/>
            <a:chExt cx="872495" cy="961200"/>
          </a:xfrm>
          <a:solidFill>
            <a:srgbClr val="FFC000"/>
          </a:solidFill>
        </p:grpSpPr>
        <p:sp>
          <p:nvSpPr>
            <p:cNvPr id="119" name="メモ 92">
              <a:extLst>
                <a:ext uri="{FF2B5EF4-FFF2-40B4-BE49-F238E27FC236}">
                  <a16:creationId xmlns:a16="http://schemas.microsoft.com/office/drawing/2014/main" id="{CBB30718-3B6B-CEA7-FB3D-B408A555C243}"/>
                </a:ext>
              </a:extLst>
            </p:cNvPr>
            <p:cNvSpPr/>
            <p:nvPr/>
          </p:nvSpPr>
          <p:spPr>
            <a:xfrm>
              <a:off x="699182" y="3653037"/>
              <a:ext cx="683623" cy="773042"/>
            </a:xfrm>
            <a:prstGeom prst="foldedCorner">
              <a:avLst/>
            </a:prstGeom>
            <a:grpFill/>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sz="1200" b="1" dirty="0">
                <a:latin typeface="+mn-ea"/>
              </a:endParaRPr>
            </a:p>
          </p:txBody>
        </p:sp>
        <p:sp>
          <p:nvSpPr>
            <p:cNvPr id="120" name="メモ 93">
              <a:extLst>
                <a:ext uri="{FF2B5EF4-FFF2-40B4-BE49-F238E27FC236}">
                  <a16:creationId xmlns:a16="http://schemas.microsoft.com/office/drawing/2014/main" id="{5ABD7EFE-F833-493F-7D00-80F46EC934BA}"/>
                </a:ext>
              </a:extLst>
            </p:cNvPr>
            <p:cNvSpPr/>
            <p:nvPr/>
          </p:nvSpPr>
          <p:spPr>
            <a:xfrm>
              <a:off x="618958" y="3749999"/>
              <a:ext cx="683623" cy="773042"/>
            </a:xfrm>
            <a:prstGeom prst="foldedCorner">
              <a:avLst/>
            </a:prstGeom>
            <a:grpFill/>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sz="1200" b="1" dirty="0">
                <a:latin typeface="+mn-ea"/>
              </a:endParaRPr>
            </a:p>
          </p:txBody>
        </p:sp>
        <p:sp>
          <p:nvSpPr>
            <p:cNvPr id="121" name="メモ 94">
              <a:extLst>
                <a:ext uri="{FF2B5EF4-FFF2-40B4-BE49-F238E27FC236}">
                  <a16:creationId xmlns:a16="http://schemas.microsoft.com/office/drawing/2014/main" id="{C5939E13-6B73-C901-B020-909BDDA3480B}"/>
                </a:ext>
              </a:extLst>
            </p:cNvPr>
            <p:cNvSpPr/>
            <p:nvPr/>
          </p:nvSpPr>
          <p:spPr>
            <a:xfrm>
              <a:off x="510310" y="3841195"/>
              <a:ext cx="683623" cy="773042"/>
            </a:xfrm>
            <a:prstGeom prst="foldedCorner">
              <a:avLst/>
            </a:prstGeom>
            <a:grpFill/>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sz="1200" b="1" dirty="0">
                <a:latin typeface="+mn-ea"/>
              </a:endParaRPr>
            </a:p>
          </p:txBody>
        </p:sp>
        <p:cxnSp>
          <p:nvCxnSpPr>
            <p:cNvPr id="122" name="直線コネクタ 121">
              <a:extLst>
                <a:ext uri="{FF2B5EF4-FFF2-40B4-BE49-F238E27FC236}">
                  <a16:creationId xmlns:a16="http://schemas.microsoft.com/office/drawing/2014/main" id="{B4D7CD20-3688-B9AD-2309-218931CAB5A3}"/>
                </a:ext>
              </a:extLst>
            </p:cNvPr>
            <p:cNvCxnSpPr/>
            <p:nvPr/>
          </p:nvCxnSpPr>
          <p:spPr>
            <a:xfrm>
              <a:off x="616222" y="3967789"/>
              <a:ext cx="463832" cy="1"/>
            </a:xfrm>
            <a:prstGeom prst="line">
              <a:avLst/>
            </a:prstGeom>
            <a:grpFill/>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3" name="直線コネクタ 122">
              <a:extLst>
                <a:ext uri="{FF2B5EF4-FFF2-40B4-BE49-F238E27FC236}">
                  <a16:creationId xmlns:a16="http://schemas.microsoft.com/office/drawing/2014/main" id="{5AEBCF96-5E10-1F5D-016A-1488094063BD}"/>
                </a:ext>
              </a:extLst>
            </p:cNvPr>
            <p:cNvCxnSpPr/>
            <p:nvPr/>
          </p:nvCxnSpPr>
          <p:spPr>
            <a:xfrm>
              <a:off x="616222" y="4106674"/>
              <a:ext cx="463832" cy="1"/>
            </a:xfrm>
            <a:prstGeom prst="line">
              <a:avLst/>
            </a:prstGeom>
            <a:grpFill/>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4" name="直線コネクタ 123">
              <a:extLst>
                <a:ext uri="{FF2B5EF4-FFF2-40B4-BE49-F238E27FC236}">
                  <a16:creationId xmlns:a16="http://schemas.microsoft.com/office/drawing/2014/main" id="{396F5793-0857-98CE-F05B-A20506EED814}"/>
                </a:ext>
              </a:extLst>
            </p:cNvPr>
            <p:cNvCxnSpPr/>
            <p:nvPr/>
          </p:nvCxnSpPr>
          <p:spPr>
            <a:xfrm>
              <a:off x="619059" y="4257756"/>
              <a:ext cx="463832" cy="1"/>
            </a:xfrm>
            <a:prstGeom prst="line">
              <a:avLst/>
            </a:prstGeom>
            <a:grpFill/>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5" name="直線コネクタ 124">
              <a:extLst>
                <a:ext uri="{FF2B5EF4-FFF2-40B4-BE49-F238E27FC236}">
                  <a16:creationId xmlns:a16="http://schemas.microsoft.com/office/drawing/2014/main" id="{14742A48-2B65-78A7-9651-F65FEC7A008D}"/>
                </a:ext>
              </a:extLst>
            </p:cNvPr>
            <p:cNvCxnSpPr/>
            <p:nvPr/>
          </p:nvCxnSpPr>
          <p:spPr>
            <a:xfrm>
              <a:off x="623872" y="4389751"/>
              <a:ext cx="463832" cy="1"/>
            </a:xfrm>
            <a:prstGeom prst="line">
              <a:avLst/>
            </a:prstGeom>
            <a:grpFill/>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6" name="直線コネクタ 125">
              <a:extLst>
                <a:ext uri="{FF2B5EF4-FFF2-40B4-BE49-F238E27FC236}">
                  <a16:creationId xmlns:a16="http://schemas.microsoft.com/office/drawing/2014/main" id="{CE485ECD-AAF7-ECFE-10C2-BE4ECF290BD8}"/>
                </a:ext>
              </a:extLst>
            </p:cNvPr>
            <p:cNvCxnSpPr/>
            <p:nvPr/>
          </p:nvCxnSpPr>
          <p:spPr>
            <a:xfrm>
              <a:off x="620095" y="4512992"/>
              <a:ext cx="463832" cy="1"/>
            </a:xfrm>
            <a:prstGeom prst="line">
              <a:avLst/>
            </a:prstGeom>
            <a:grpFill/>
            <a:ln w="28575">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127" name="グループ化 126">
            <a:extLst>
              <a:ext uri="{FF2B5EF4-FFF2-40B4-BE49-F238E27FC236}">
                <a16:creationId xmlns:a16="http://schemas.microsoft.com/office/drawing/2014/main" id="{1C6EF085-3FDA-353B-1024-D20412DEF36C}"/>
              </a:ext>
            </a:extLst>
          </p:cNvPr>
          <p:cNvGrpSpPr/>
          <p:nvPr/>
        </p:nvGrpSpPr>
        <p:grpSpPr>
          <a:xfrm>
            <a:off x="652016" y="4369441"/>
            <a:ext cx="311102" cy="400110"/>
            <a:chOff x="510310" y="3653037"/>
            <a:chExt cx="872495" cy="961200"/>
          </a:xfrm>
          <a:solidFill>
            <a:srgbClr val="FFC000"/>
          </a:solidFill>
        </p:grpSpPr>
        <p:sp>
          <p:nvSpPr>
            <p:cNvPr id="128" name="メモ 92">
              <a:extLst>
                <a:ext uri="{FF2B5EF4-FFF2-40B4-BE49-F238E27FC236}">
                  <a16:creationId xmlns:a16="http://schemas.microsoft.com/office/drawing/2014/main" id="{DB4CB8E3-EF20-AD68-5A43-1CFD347E58CA}"/>
                </a:ext>
              </a:extLst>
            </p:cNvPr>
            <p:cNvSpPr/>
            <p:nvPr/>
          </p:nvSpPr>
          <p:spPr>
            <a:xfrm>
              <a:off x="699182" y="3653037"/>
              <a:ext cx="683623" cy="773042"/>
            </a:xfrm>
            <a:prstGeom prst="foldedCorner">
              <a:avLst/>
            </a:prstGeom>
            <a:grpFill/>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sz="1200" b="1" dirty="0">
                <a:latin typeface="+mn-ea"/>
              </a:endParaRPr>
            </a:p>
          </p:txBody>
        </p:sp>
        <p:sp>
          <p:nvSpPr>
            <p:cNvPr id="129" name="メモ 93">
              <a:extLst>
                <a:ext uri="{FF2B5EF4-FFF2-40B4-BE49-F238E27FC236}">
                  <a16:creationId xmlns:a16="http://schemas.microsoft.com/office/drawing/2014/main" id="{93BDC4E9-8A2B-A621-D0A9-D31655901C55}"/>
                </a:ext>
              </a:extLst>
            </p:cNvPr>
            <p:cNvSpPr/>
            <p:nvPr/>
          </p:nvSpPr>
          <p:spPr>
            <a:xfrm>
              <a:off x="618958" y="3749999"/>
              <a:ext cx="683623" cy="773042"/>
            </a:xfrm>
            <a:prstGeom prst="foldedCorner">
              <a:avLst/>
            </a:prstGeom>
            <a:grpFill/>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sz="1200" b="1" dirty="0">
                <a:latin typeface="+mn-ea"/>
              </a:endParaRPr>
            </a:p>
          </p:txBody>
        </p:sp>
        <p:sp>
          <p:nvSpPr>
            <p:cNvPr id="130" name="メモ 94">
              <a:extLst>
                <a:ext uri="{FF2B5EF4-FFF2-40B4-BE49-F238E27FC236}">
                  <a16:creationId xmlns:a16="http://schemas.microsoft.com/office/drawing/2014/main" id="{1A2EE922-DB57-B9B3-1FBE-62AB06C1CB33}"/>
                </a:ext>
              </a:extLst>
            </p:cNvPr>
            <p:cNvSpPr/>
            <p:nvPr/>
          </p:nvSpPr>
          <p:spPr>
            <a:xfrm>
              <a:off x="510310" y="3841195"/>
              <a:ext cx="683623" cy="773042"/>
            </a:xfrm>
            <a:prstGeom prst="foldedCorner">
              <a:avLst/>
            </a:prstGeom>
            <a:grpFill/>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sz="1200" b="1" dirty="0">
                <a:latin typeface="+mn-ea"/>
              </a:endParaRPr>
            </a:p>
          </p:txBody>
        </p:sp>
        <p:cxnSp>
          <p:nvCxnSpPr>
            <p:cNvPr id="131" name="直線コネクタ 130">
              <a:extLst>
                <a:ext uri="{FF2B5EF4-FFF2-40B4-BE49-F238E27FC236}">
                  <a16:creationId xmlns:a16="http://schemas.microsoft.com/office/drawing/2014/main" id="{2791C65E-396A-9D82-183E-10E32FC5B7DF}"/>
                </a:ext>
              </a:extLst>
            </p:cNvPr>
            <p:cNvCxnSpPr/>
            <p:nvPr/>
          </p:nvCxnSpPr>
          <p:spPr>
            <a:xfrm>
              <a:off x="616222" y="3967789"/>
              <a:ext cx="463832" cy="1"/>
            </a:xfrm>
            <a:prstGeom prst="line">
              <a:avLst/>
            </a:prstGeom>
            <a:grpFill/>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2" name="直線コネクタ 131">
              <a:extLst>
                <a:ext uri="{FF2B5EF4-FFF2-40B4-BE49-F238E27FC236}">
                  <a16:creationId xmlns:a16="http://schemas.microsoft.com/office/drawing/2014/main" id="{99623760-D37B-7E4D-406F-BAF633489727}"/>
                </a:ext>
              </a:extLst>
            </p:cNvPr>
            <p:cNvCxnSpPr/>
            <p:nvPr/>
          </p:nvCxnSpPr>
          <p:spPr>
            <a:xfrm>
              <a:off x="616222" y="4106674"/>
              <a:ext cx="463832" cy="1"/>
            </a:xfrm>
            <a:prstGeom prst="line">
              <a:avLst/>
            </a:prstGeom>
            <a:grpFill/>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3" name="直線コネクタ 132">
              <a:extLst>
                <a:ext uri="{FF2B5EF4-FFF2-40B4-BE49-F238E27FC236}">
                  <a16:creationId xmlns:a16="http://schemas.microsoft.com/office/drawing/2014/main" id="{CFA77C06-0A55-77D5-55C9-C3C70291E184}"/>
                </a:ext>
              </a:extLst>
            </p:cNvPr>
            <p:cNvCxnSpPr/>
            <p:nvPr/>
          </p:nvCxnSpPr>
          <p:spPr>
            <a:xfrm>
              <a:off x="619059" y="4257756"/>
              <a:ext cx="463832" cy="1"/>
            </a:xfrm>
            <a:prstGeom prst="line">
              <a:avLst/>
            </a:prstGeom>
            <a:grpFill/>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4" name="直線コネクタ 133">
              <a:extLst>
                <a:ext uri="{FF2B5EF4-FFF2-40B4-BE49-F238E27FC236}">
                  <a16:creationId xmlns:a16="http://schemas.microsoft.com/office/drawing/2014/main" id="{75F9AA7E-DFDC-CE87-E709-16BAC271B14A}"/>
                </a:ext>
              </a:extLst>
            </p:cNvPr>
            <p:cNvCxnSpPr/>
            <p:nvPr/>
          </p:nvCxnSpPr>
          <p:spPr>
            <a:xfrm>
              <a:off x="623872" y="4389751"/>
              <a:ext cx="463832" cy="1"/>
            </a:xfrm>
            <a:prstGeom prst="line">
              <a:avLst/>
            </a:prstGeom>
            <a:grpFill/>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5" name="直線コネクタ 134">
              <a:extLst>
                <a:ext uri="{FF2B5EF4-FFF2-40B4-BE49-F238E27FC236}">
                  <a16:creationId xmlns:a16="http://schemas.microsoft.com/office/drawing/2014/main" id="{C9C1E58F-6DE4-69E3-6A50-98AE20ED1AD3}"/>
                </a:ext>
              </a:extLst>
            </p:cNvPr>
            <p:cNvCxnSpPr/>
            <p:nvPr/>
          </p:nvCxnSpPr>
          <p:spPr>
            <a:xfrm>
              <a:off x="620095" y="4512992"/>
              <a:ext cx="463832" cy="1"/>
            </a:xfrm>
            <a:prstGeom prst="line">
              <a:avLst/>
            </a:prstGeom>
            <a:grpFill/>
            <a:ln w="28575">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3" name="テキスト ボックス 2">
            <a:extLst>
              <a:ext uri="{FF2B5EF4-FFF2-40B4-BE49-F238E27FC236}">
                <a16:creationId xmlns:a16="http://schemas.microsoft.com/office/drawing/2014/main" id="{AC869B7F-1814-EE7B-7FB7-76A1DFE2171C}"/>
              </a:ext>
            </a:extLst>
          </p:cNvPr>
          <p:cNvSpPr txBox="1"/>
          <p:nvPr/>
        </p:nvSpPr>
        <p:spPr>
          <a:xfrm>
            <a:off x="420293" y="5847655"/>
            <a:ext cx="11652371" cy="461665"/>
          </a:xfrm>
          <a:prstGeom prst="rect">
            <a:avLst/>
          </a:prstGeom>
          <a:noFill/>
        </p:spPr>
        <p:txBody>
          <a:bodyPr wrap="square" rtlCol="0">
            <a:spAutoFit/>
          </a:bodyPr>
          <a:lstStyle/>
          <a:p>
            <a:r>
              <a:rPr lang="en-US" altLang="ja-JP" sz="1200" dirty="0">
                <a:latin typeface="Arial Rounded MT Bold" panose="020F0704030504030204" pitchFamily="34" charset="0"/>
              </a:rPr>
              <a:t>[1] Kazumasa Shimari, Takashi </a:t>
            </a:r>
            <a:r>
              <a:rPr lang="en-US" altLang="ja-JP" sz="1200" dirty="0" err="1">
                <a:latin typeface="Arial Rounded MT Bold" panose="020F0704030504030204" pitchFamily="34" charset="0"/>
              </a:rPr>
              <a:t>Ishio</a:t>
            </a:r>
            <a:r>
              <a:rPr lang="en-US" altLang="ja-JP" sz="1200" dirty="0">
                <a:latin typeface="Arial Rounded MT Bold" panose="020F0704030504030204" pitchFamily="34" charset="0"/>
              </a:rPr>
              <a:t>, Tetsuya Kanda, Naoto Ishida, </a:t>
            </a:r>
            <a:r>
              <a:rPr lang="en-US" altLang="ja-JP" sz="1200" dirty="0" err="1">
                <a:latin typeface="Arial Rounded MT Bold" panose="020F0704030504030204" pitchFamily="34" charset="0"/>
              </a:rPr>
              <a:t>Katsuro</a:t>
            </a:r>
            <a:r>
              <a:rPr lang="en-US" altLang="ja-JP" sz="1200" dirty="0">
                <a:latin typeface="Arial Rounded MT Bold" panose="020F0704030504030204" pitchFamily="34" charset="0"/>
              </a:rPr>
              <a:t> Inoue, “NOD4J: Near-Omniscient Debugging Tool for Java Using Size-Limited Execution Trace,” Science of Computer Programming, vol.206, pp102630, June 2021</a:t>
            </a:r>
          </a:p>
        </p:txBody>
      </p:sp>
      <p:sp>
        <p:nvSpPr>
          <p:cNvPr id="4" name="テキスト ボックス 3">
            <a:extLst>
              <a:ext uri="{FF2B5EF4-FFF2-40B4-BE49-F238E27FC236}">
                <a16:creationId xmlns:a16="http://schemas.microsoft.com/office/drawing/2014/main" id="{1B5E44C8-BA5B-EE35-CBEE-CB385E92BB84}"/>
              </a:ext>
            </a:extLst>
          </p:cNvPr>
          <p:cNvSpPr txBox="1"/>
          <p:nvPr/>
        </p:nvSpPr>
        <p:spPr>
          <a:xfrm>
            <a:off x="276392" y="3284984"/>
            <a:ext cx="2114151" cy="707886"/>
          </a:xfrm>
          <a:prstGeom prst="rect">
            <a:avLst/>
          </a:prstGeom>
          <a:noFill/>
        </p:spPr>
        <p:txBody>
          <a:bodyPr wrap="square" rtlCol="0">
            <a:spAutoFit/>
          </a:bodyPr>
          <a:lstStyle/>
          <a:p>
            <a:pPr algn="ctr"/>
            <a:r>
              <a:rPr lang="en-US" altLang="ja-JP" sz="2000" dirty="0">
                <a:latin typeface="Arial Rounded MT Bold" panose="020F0704030504030204" pitchFamily="34" charset="0"/>
              </a:rPr>
              <a:t>Simulator with </a:t>
            </a:r>
            <a:r>
              <a:rPr lang="en-US" altLang="ja-JP" sz="2000" dirty="0" err="1">
                <a:latin typeface="Arial Rounded MT Bold" panose="020F0704030504030204" pitchFamily="34" charset="0"/>
              </a:rPr>
              <a:t>SELogger</a:t>
            </a:r>
            <a:r>
              <a:rPr lang="en-US" altLang="ja-JP" sz="2000" dirty="0">
                <a:latin typeface="Arial Rounded MT Bold" panose="020F0704030504030204" pitchFamily="34" charset="0"/>
              </a:rPr>
              <a:t> [1]</a:t>
            </a:r>
            <a:endParaRPr lang="ja-JP" altLang="en-US" sz="2000" dirty="0">
              <a:latin typeface="Arial Rounded MT Bold" panose="020F0704030504030204" pitchFamily="34" charset="0"/>
            </a:endParaRPr>
          </a:p>
        </p:txBody>
      </p:sp>
      <p:sp>
        <p:nvSpPr>
          <p:cNvPr id="10" name="矢印: 右 9">
            <a:extLst>
              <a:ext uri="{FF2B5EF4-FFF2-40B4-BE49-F238E27FC236}">
                <a16:creationId xmlns:a16="http://schemas.microsoft.com/office/drawing/2014/main" id="{154A8C14-1075-6C4E-92A5-91682A650220}"/>
              </a:ext>
            </a:extLst>
          </p:cNvPr>
          <p:cNvSpPr/>
          <p:nvPr/>
        </p:nvSpPr>
        <p:spPr>
          <a:xfrm>
            <a:off x="6268619" y="3465727"/>
            <a:ext cx="619469" cy="546179"/>
          </a:xfrm>
          <a:prstGeom prst="rightArrow">
            <a:avLst/>
          </a:prstGeom>
          <a:solidFill>
            <a:schemeClr val="tx2">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12" name="矢印: 右 11">
            <a:extLst>
              <a:ext uri="{FF2B5EF4-FFF2-40B4-BE49-F238E27FC236}">
                <a16:creationId xmlns:a16="http://schemas.microsoft.com/office/drawing/2014/main" id="{4A847E32-42C7-A28B-0641-F9A730057317}"/>
              </a:ext>
            </a:extLst>
          </p:cNvPr>
          <p:cNvSpPr/>
          <p:nvPr/>
        </p:nvSpPr>
        <p:spPr>
          <a:xfrm>
            <a:off x="2292773" y="3439096"/>
            <a:ext cx="550363" cy="540834"/>
          </a:xfrm>
          <a:prstGeom prst="rightArrow">
            <a:avLst/>
          </a:prstGeom>
          <a:solidFill>
            <a:schemeClr val="tx2">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Tree>
    <p:extLst>
      <p:ext uri="{BB962C8B-B14F-4D97-AF65-F5344CB8AC3E}">
        <p14:creationId xmlns:p14="http://schemas.microsoft.com/office/powerpoint/2010/main" val="58330334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D7A5A2C-3479-42DA-92CC-A6C51700EBC2}"/>
              </a:ext>
            </a:extLst>
          </p:cNvPr>
          <p:cNvSpPr>
            <a:spLocks noGrp="1"/>
          </p:cNvSpPr>
          <p:nvPr>
            <p:ph type="title"/>
          </p:nvPr>
        </p:nvSpPr>
        <p:spPr/>
        <p:txBody>
          <a:bodyPr/>
          <a:lstStyle/>
          <a:p>
            <a:r>
              <a:rPr kumimoji="1" lang="en-US" altLang="ja-JP" dirty="0">
                <a:solidFill>
                  <a:schemeClr val="bg1"/>
                </a:solidFill>
              </a:rPr>
              <a:t>STEP I: Collect Runtime Information (2/2)</a:t>
            </a:r>
            <a:endParaRPr kumimoji="1" lang="ja-JP" altLang="en-US" dirty="0">
              <a:solidFill>
                <a:schemeClr val="bg1"/>
              </a:solidFill>
            </a:endParaRPr>
          </a:p>
        </p:txBody>
      </p:sp>
      <p:graphicFrame>
        <p:nvGraphicFramePr>
          <p:cNvPr id="8" name="表 7">
            <a:extLst>
              <a:ext uri="{FF2B5EF4-FFF2-40B4-BE49-F238E27FC236}">
                <a16:creationId xmlns:a16="http://schemas.microsoft.com/office/drawing/2014/main" id="{DD3A83C4-5466-12FF-C16E-B266D903B643}"/>
              </a:ext>
            </a:extLst>
          </p:cNvPr>
          <p:cNvGraphicFramePr>
            <a:graphicFrameLocks noGrp="1"/>
          </p:cNvGraphicFramePr>
          <p:nvPr>
            <p:extLst>
              <p:ext uri="{D42A27DB-BD31-4B8C-83A1-F6EECF244321}">
                <p14:modId xmlns:p14="http://schemas.microsoft.com/office/powerpoint/2010/main" val="4156957036"/>
              </p:ext>
            </p:extLst>
          </p:nvPr>
        </p:nvGraphicFramePr>
        <p:xfrm>
          <a:off x="7392144" y="3238341"/>
          <a:ext cx="3370651" cy="1032204"/>
        </p:xfrm>
        <a:graphic>
          <a:graphicData uri="http://schemas.openxmlformats.org/drawingml/2006/table">
            <a:tbl>
              <a:tblPr firstRow="1" bandRow="1">
                <a:tableStyleId>{7DF18680-E054-41AD-8BC1-D1AEF772440D}</a:tableStyleId>
              </a:tblPr>
              <a:tblGrid>
                <a:gridCol w="815642">
                  <a:extLst>
                    <a:ext uri="{9D8B030D-6E8A-4147-A177-3AD203B41FA5}">
                      <a16:colId xmlns:a16="http://schemas.microsoft.com/office/drawing/2014/main" val="1639714014"/>
                    </a:ext>
                  </a:extLst>
                </a:gridCol>
                <a:gridCol w="2555009">
                  <a:extLst>
                    <a:ext uri="{9D8B030D-6E8A-4147-A177-3AD203B41FA5}">
                      <a16:colId xmlns:a16="http://schemas.microsoft.com/office/drawing/2014/main" val="2064745493"/>
                    </a:ext>
                  </a:extLst>
                </a:gridCol>
              </a:tblGrid>
              <a:tr h="339950">
                <a:tc>
                  <a:txBody>
                    <a:bodyPr/>
                    <a:lstStyle/>
                    <a:p>
                      <a:pPr algn="ctr"/>
                      <a:r>
                        <a:rPr kumimoji="1" lang="en-US" altLang="ja-JP" sz="1700" b="1" dirty="0">
                          <a:solidFill>
                            <a:schemeClr val="bg1"/>
                          </a:solidFill>
                        </a:rPr>
                        <a:t>Test ID</a:t>
                      </a:r>
                      <a:endParaRPr kumimoji="1" lang="ja-JP" altLang="en-US" sz="1700" b="1" dirty="0">
                        <a:solidFill>
                          <a:schemeClr val="bg1"/>
                        </a:solidFill>
                      </a:endParaRPr>
                    </a:p>
                  </a:txBody>
                  <a:tcPr marL="84987" marR="84987" marT="42494" marB="42494"/>
                </a:tc>
                <a:tc>
                  <a:txBody>
                    <a:bodyPr/>
                    <a:lstStyle/>
                    <a:p>
                      <a:pPr algn="ctr"/>
                      <a:r>
                        <a:rPr kumimoji="1" lang="en-US" altLang="ja-JP" sz="1700" b="1" dirty="0">
                          <a:solidFill>
                            <a:schemeClr val="bg1"/>
                          </a:solidFill>
                        </a:rPr>
                        <a:t>Vector</a:t>
                      </a:r>
                      <a:endParaRPr kumimoji="1" lang="ja-JP" altLang="en-US" sz="1700" b="1" dirty="0">
                        <a:solidFill>
                          <a:schemeClr val="bg1"/>
                        </a:solidFill>
                      </a:endParaRPr>
                    </a:p>
                  </a:txBody>
                  <a:tcPr marL="84987" marR="84987" marT="42494" marB="42494"/>
                </a:tc>
                <a:extLst>
                  <a:ext uri="{0D108BD9-81ED-4DB2-BD59-A6C34878D82A}">
                    <a16:rowId xmlns:a16="http://schemas.microsoft.com/office/drawing/2014/main" val="807600968"/>
                  </a:ext>
                </a:extLst>
              </a:tr>
              <a:tr h="339950">
                <a:tc>
                  <a:txBody>
                    <a:bodyPr/>
                    <a:lstStyle/>
                    <a:p>
                      <a:pPr algn="r"/>
                      <a:r>
                        <a:rPr kumimoji="1" lang="en-US" altLang="ja-JP" sz="1700" b="1" dirty="0"/>
                        <a:t>1</a:t>
                      </a:r>
                    </a:p>
                  </a:txBody>
                  <a:tcPr marL="84987" marR="84987" marT="42494" marB="42494"/>
                </a:tc>
                <a:tc>
                  <a:txBody>
                    <a:bodyPr/>
                    <a:lstStyle/>
                    <a:p>
                      <a:pPr algn="ctr"/>
                      <a:r>
                        <a:rPr kumimoji="1" lang="en-US" altLang="ja-JP" sz="1700" b="1" dirty="0"/>
                        <a:t>[1,1,1,4,3,3,3,0,1,1,…]</a:t>
                      </a:r>
                      <a:endParaRPr kumimoji="1" lang="ja-JP" altLang="en-US" sz="1700" b="1" dirty="0"/>
                    </a:p>
                  </a:txBody>
                  <a:tcPr marL="84987" marR="84987" marT="42494" marB="42494"/>
                </a:tc>
                <a:extLst>
                  <a:ext uri="{0D108BD9-81ED-4DB2-BD59-A6C34878D82A}">
                    <a16:rowId xmlns:a16="http://schemas.microsoft.com/office/drawing/2014/main" val="992529097"/>
                  </a:ext>
                </a:extLst>
              </a:tr>
              <a:tr h="339950">
                <a:tc>
                  <a:txBody>
                    <a:bodyPr/>
                    <a:lstStyle/>
                    <a:p>
                      <a:pPr algn="r"/>
                      <a:r>
                        <a:rPr kumimoji="1" lang="en-US" altLang="ja-JP" sz="1700" b="1" dirty="0"/>
                        <a:t>…</a:t>
                      </a:r>
                    </a:p>
                  </a:txBody>
                  <a:tcPr marL="84987" marR="84987" marT="42494" marB="42494"/>
                </a:tc>
                <a:tc>
                  <a:txBody>
                    <a:bodyPr/>
                    <a:lstStyle/>
                    <a:p>
                      <a:pPr algn="ctr"/>
                      <a:r>
                        <a:rPr kumimoji="1" lang="en-US" altLang="ja-JP" sz="1700" b="1" dirty="0"/>
                        <a:t>…</a:t>
                      </a:r>
                      <a:endParaRPr kumimoji="1" lang="ja-JP" altLang="en-US" sz="1700" b="1" dirty="0"/>
                    </a:p>
                  </a:txBody>
                  <a:tcPr marL="84987" marR="84987" marT="42494" marB="42494"/>
                </a:tc>
                <a:extLst>
                  <a:ext uri="{0D108BD9-81ED-4DB2-BD59-A6C34878D82A}">
                    <a16:rowId xmlns:a16="http://schemas.microsoft.com/office/drawing/2014/main" val="3729631969"/>
                  </a:ext>
                </a:extLst>
              </a:tr>
            </a:tbl>
          </a:graphicData>
        </a:graphic>
      </p:graphicFrame>
      <p:graphicFrame>
        <p:nvGraphicFramePr>
          <p:cNvPr id="5" name="表 4">
            <a:extLst>
              <a:ext uri="{FF2B5EF4-FFF2-40B4-BE49-F238E27FC236}">
                <a16:creationId xmlns:a16="http://schemas.microsoft.com/office/drawing/2014/main" id="{308F88FB-1A33-100B-8592-DED9380659C8}"/>
              </a:ext>
            </a:extLst>
          </p:cNvPr>
          <p:cNvGraphicFramePr>
            <a:graphicFrameLocks noGrp="1"/>
          </p:cNvGraphicFramePr>
          <p:nvPr>
            <p:extLst>
              <p:ext uri="{D42A27DB-BD31-4B8C-83A1-F6EECF244321}">
                <p14:modId xmlns:p14="http://schemas.microsoft.com/office/powerpoint/2010/main" val="4198154949"/>
              </p:ext>
            </p:extLst>
          </p:nvPr>
        </p:nvGraphicFramePr>
        <p:xfrm>
          <a:off x="1668741" y="2067091"/>
          <a:ext cx="4265707" cy="4053840"/>
        </p:xfrm>
        <a:graphic>
          <a:graphicData uri="http://schemas.openxmlformats.org/drawingml/2006/table">
            <a:tbl>
              <a:tblPr firstRow="1" bandRow="1">
                <a:tableStyleId>{7DF18680-E054-41AD-8BC1-D1AEF772440D}</a:tableStyleId>
              </a:tblPr>
              <a:tblGrid>
                <a:gridCol w="1944216">
                  <a:extLst>
                    <a:ext uri="{9D8B030D-6E8A-4147-A177-3AD203B41FA5}">
                      <a16:colId xmlns:a16="http://schemas.microsoft.com/office/drawing/2014/main" val="1639714014"/>
                    </a:ext>
                  </a:extLst>
                </a:gridCol>
                <a:gridCol w="1080120">
                  <a:extLst>
                    <a:ext uri="{9D8B030D-6E8A-4147-A177-3AD203B41FA5}">
                      <a16:colId xmlns:a16="http://schemas.microsoft.com/office/drawing/2014/main" val="3655166004"/>
                    </a:ext>
                  </a:extLst>
                </a:gridCol>
                <a:gridCol w="1241371">
                  <a:extLst>
                    <a:ext uri="{9D8B030D-6E8A-4147-A177-3AD203B41FA5}">
                      <a16:colId xmlns:a16="http://schemas.microsoft.com/office/drawing/2014/main" val="2064745493"/>
                    </a:ext>
                  </a:extLst>
                </a:gridCol>
              </a:tblGrid>
              <a:tr h="238335">
                <a:tc>
                  <a:txBody>
                    <a:bodyPr/>
                    <a:lstStyle/>
                    <a:p>
                      <a:pPr algn="ctr"/>
                      <a:r>
                        <a:rPr kumimoji="1" lang="en-US" altLang="ja-JP" sz="2000" b="1" dirty="0">
                          <a:solidFill>
                            <a:schemeClr val="bg1"/>
                          </a:solidFill>
                        </a:rPr>
                        <a:t>Event Name</a:t>
                      </a:r>
                      <a:endParaRPr kumimoji="1" lang="ja-JP" altLang="en-US" sz="2000" b="1" dirty="0">
                        <a:solidFill>
                          <a:schemeClr val="bg1"/>
                        </a:solidFill>
                        <a:latin typeface="ＭＳ Ｐゴシック" panose="020B0600070205080204" pitchFamily="50" charset="-128"/>
                        <a:ea typeface="ＭＳ Ｐゴシック" panose="020B0600070205080204" pitchFamily="50" charset="-128"/>
                      </a:endParaRPr>
                    </a:p>
                  </a:txBody>
                  <a:tcPr anchor="ctr"/>
                </a:tc>
                <a:tc>
                  <a:txBody>
                    <a:bodyPr/>
                    <a:lstStyle/>
                    <a:p>
                      <a:pPr algn="ctr"/>
                      <a:r>
                        <a:rPr kumimoji="1" lang="en-US" altLang="ja-JP" sz="2000" b="1" dirty="0">
                          <a:solidFill>
                            <a:schemeClr val="bg1"/>
                          </a:solidFill>
                        </a:rPr>
                        <a:t>Location</a:t>
                      </a:r>
                      <a:endParaRPr kumimoji="1" lang="ja-JP" altLang="en-US" sz="2000" b="1" dirty="0">
                        <a:solidFill>
                          <a:schemeClr val="bg1"/>
                        </a:solidFill>
                        <a:latin typeface="ＭＳ Ｐゴシック" panose="020B0600070205080204" pitchFamily="50" charset="-128"/>
                        <a:ea typeface="ＭＳ Ｐゴシック" panose="020B0600070205080204" pitchFamily="50" charset="-128"/>
                      </a:endParaRPr>
                    </a:p>
                  </a:txBody>
                  <a:tcPr anchor="ctr"/>
                </a:tc>
                <a:tc>
                  <a:txBody>
                    <a:bodyPr/>
                    <a:lstStyle/>
                    <a:p>
                      <a:pPr algn="ctr"/>
                      <a:r>
                        <a:rPr kumimoji="1" lang="en-US" altLang="ja-JP" sz="2000" b="1" dirty="0">
                          <a:solidFill>
                            <a:schemeClr val="bg1"/>
                          </a:solidFill>
                        </a:rPr>
                        <a:t>Execution Count</a:t>
                      </a:r>
                      <a:endParaRPr kumimoji="1" lang="ja-JP" altLang="en-US" sz="2000" b="1" dirty="0">
                        <a:solidFill>
                          <a:schemeClr val="bg1"/>
                        </a:solidFill>
                        <a:latin typeface="ＭＳ Ｐゴシック" panose="020B0600070205080204" pitchFamily="50" charset="-128"/>
                        <a:ea typeface="ＭＳ Ｐゴシック" panose="020B0600070205080204" pitchFamily="50" charset="-128"/>
                      </a:endParaRPr>
                    </a:p>
                  </a:txBody>
                  <a:tcPr/>
                </a:tc>
                <a:extLst>
                  <a:ext uri="{0D108BD9-81ED-4DB2-BD59-A6C34878D82A}">
                    <a16:rowId xmlns:a16="http://schemas.microsoft.com/office/drawing/2014/main" val="807600968"/>
                  </a:ext>
                </a:extLst>
              </a:tr>
              <a:tr h="238335">
                <a:tc>
                  <a:txBody>
                    <a:bodyPr/>
                    <a:lstStyle/>
                    <a:p>
                      <a:pPr algn="r"/>
                      <a:r>
                        <a:rPr kumimoji="1" lang="en-US" altLang="ja-JP" sz="1600" b="1" dirty="0"/>
                        <a:t>Method Entry</a:t>
                      </a:r>
                    </a:p>
                  </a:txBody>
                  <a:tcPr/>
                </a:tc>
                <a:tc>
                  <a:txBody>
                    <a:bodyPr/>
                    <a:lstStyle/>
                    <a:p>
                      <a:pPr algn="ctr"/>
                      <a:r>
                        <a:rPr kumimoji="1" lang="en-US" altLang="ja-JP" sz="1600" b="1" dirty="0"/>
                        <a:t>Line</a:t>
                      </a:r>
                      <a:r>
                        <a:rPr kumimoji="1" lang="en-US" altLang="ja-JP" sz="1600" b="1" baseline="0" dirty="0"/>
                        <a:t> </a:t>
                      </a:r>
                      <a:r>
                        <a:rPr kumimoji="1" lang="en-US" altLang="ja-JP" sz="1600" b="1" dirty="0"/>
                        <a:t>1</a:t>
                      </a:r>
                      <a:endParaRPr kumimoji="1" lang="ja-JP" altLang="en-US" sz="1600" b="1" dirty="0"/>
                    </a:p>
                  </a:txBody>
                  <a:tcPr/>
                </a:tc>
                <a:tc>
                  <a:txBody>
                    <a:bodyPr/>
                    <a:lstStyle/>
                    <a:p>
                      <a:pPr algn="r"/>
                      <a:r>
                        <a:rPr kumimoji="1" lang="en-US" altLang="ja-JP" sz="1600" b="1" dirty="0"/>
                        <a:t>1</a:t>
                      </a:r>
                      <a:endParaRPr kumimoji="1" lang="ja-JP" altLang="en-US" sz="1600" b="1" dirty="0"/>
                    </a:p>
                  </a:txBody>
                  <a:tcPr/>
                </a:tc>
                <a:extLst>
                  <a:ext uri="{0D108BD9-81ED-4DB2-BD59-A6C34878D82A}">
                    <a16:rowId xmlns:a16="http://schemas.microsoft.com/office/drawing/2014/main" val="992529097"/>
                  </a:ext>
                </a:extLst>
              </a:tr>
              <a:tr h="238335">
                <a:tc>
                  <a:txBody>
                    <a:bodyPr/>
                    <a:lstStyle/>
                    <a:p>
                      <a:pPr algn="r"/>
                      <a:r>
                        <a:rPr kumimoji="1" lang="en-US" altLang="ja-JP" sz="1600" b="1" dirty="0"/>
                        <a:t>Method Parameter</a:t>
                      </a:r>
                    </a:p>
                  </a:txBody>
                  <a:tcPr/>
                </a:tc>
                <a:tc>
                  <a:txBody>
                    <a:bodyPr/>
                    <a:lstStyle/>
                    <a:p>
                      <a:pPr algn="ctr"/>
                      <a:r>
                        <a:rPr kumimoji="1" lang="en-US" altLang="ja-JP" sz="1600" b="1" dirty="0"/>
                        <a:t>Line</a:t>
                      </a:r>
                      <a:r>
                        <a:rPr kumimoji="1" lang="en-US" altLang="ja-JP" sz="1600" b="1" baseline="0" dirty="0"/>
                        <a:t> 1</a:t>
                      </a:r>
                      <a:endParaRPr kumimoji="1" lang="ja-JP" altLang="en-US" sz="1600" b="1" dirty="0"/>
                    </a:p>
                  </a:txBody>
                  <a:tcPr/>
                </a:tc>
                <a:tc>
                  <a:txBody>
                    <a:bodyPr/>
                    <a:lstStyle/>
                    <a:p>
                      <a:pPr algn="r"/>
                      <a:r>
                        <a:rPr kumimoji="1" lang="en-US" altLang="ja-JP" sz="1600" b="1" dirty="0"/>
                        <a:t>1</a:t>
                      </a:r>
                      <a:endParaRPr kumimoji="1" lang="ja-JP" altLang="en-US" sz="1600" b="1" dirty="0"/>
                    </a:p>
                  </a:txBody>
                  <a:tcPr/>
                </a:tc>
                <a:extLst>
                  <a:ext uri="{0D108BD9-81ED-4DB2-BD59-A6C34878D82A}">
                    <a16:rowId xmlns:a16="http://schemas.microsoft.com/office/drawing/2014/main" val="1180609327"/>
                  </a:ext>
                </a:extLst>
              </a:tr>
              <a:tr h="238335">
                <a:tc>
                  <a:txBody>
                    <a:bodyPr/>
                    <a:lstStyle/>
                    <a:p>
                      <a:pPr marL="0" marR="0" indent="0" algn="r" defTabSz="1373429" rtl="0" eaLnBrk="1" fontAlgn="auto" latinLnBrk="0" hangingPunct="1">
                        <a:lnSpc>
                          <a:spcPct val="100000"/>
                        </a:lnSpc>
                        <a:spcBef>
                          <a:spcPts val="0"/>
                        </a:spcBef>
                        <a:spcAft>
                          <a:spcPts val="0"/>
                        </a:spcAft>
                        <a:buClrTx/>
                        <a:buSzTx/>
                        <a:buFontTx/>
                        <a:buNone/>
                        <a:tabLst/>
                        <a:defRPr/>
                      </a:pPr>
                      <a:r>
                        <a:rPr kumimoji="1" lang="en-US" altLang="ja-JP" sz="1600" b="1" dirty="0"/>
                        <a:t>Local Variable Load</a:t>
                      </a:r>
                    </a:p>
                  </a:txBody>
                  <a:tcPr/>
                </a:tc>
                <a:tc>
                  <a:txBody>
                    <a:bodyPr/>
                    <a:lstStyle/>
                    <a:p>
                      <a:pPr algn="ctr"/>
                      <a:r>
                        <a:rPr lang="en-US" altLang="ja-JP" sz="1600" b="1" dirty="0"/>
                        <a:t>Line</a:t>
                      </a:r>
                      <a:r>
                        <a:rPr lang="en-US" altLang="ja-JP" sz="1600" b="1" baseline="0" dirty="0"/>
                        <a:t> 2</a:t>
                      </a:r>
                      <a:endParaRPr lang="ja-JP" altLang="en-US" sz="1600" b="1" dirty="0"/>
                    </a:p>
                  </a:txBody>
                  <a:tcPr/>
                </a:tc>
                <a:tc>
                  <a:txBody>
                    <a:bodyPr/>
                    <a:lstStyle/>
                    <a:p>
                      <a:pPr algn="r"/>
                      <a:r>
                        <a:rPr lang="en-US" altLang="ja-JP" sz="1600" b="1" dirty="0"/>
                        <a:t>1</a:t>
                      </a:r>
                      <a:endParaRPr lang="ja-JP" altLang="en-US" sz="1600" b="1" dirty="0"/>
                    </a:p>
                  </a:txBody>
                  <a:tcPr/>
                </a:tc>
                <a:extLst>
                  <a:ext uri="{0D108BD9-81ED-4DB2-BD59-A6C34878D82A}">
                    <a16:rowId xmlns:a16="http://schemas.microsoft.com/office/drawing/2014/main" val="3198013130"/>
                  </a:ext>
                </a:extLst>
              </a:tr>
              <a:tr h="238335">
                <a:tc>
                  <a:txBody>
                    <a:bodyPr/>
                    <a:lstStyle/>
                    <a:p>
                      <a:pPr marL="0" marR="0" indent="0" algn="r" defTabSz="1373429" rtl="0" eaLnBrk="1" fontAlgn="auto" latinLnBrk="0" hangingPunct="1">
                        <a:lnSpc>
                          <a:spcPct val="100000"/>
                        </a:lnSpc>
                        <a:spcBef>
                          <a:spcPts val="0"/>
                        </a:spcBef>
                        <a:spcAft>
                          <a:spcPts val="0"/>
                        </a:spcAft>
                        <a:buClrTx/>
                        <a:buSzTx/>
                        <a:buFontTx/>
                        <a:buNone/>
                        <a:tabLst/>
                        <a:defRPr/>
                      </a:pPr>
                      <a:r>
                        <a:rPr kumimoji="1" lang="en-US" altLang="ja-JP" sz="1600" b="1" dirty="0"/>
                        <a:t>Local Variable Load</a:t>
                      </a:r>
                    </a:p>
                  </a:txBody>
                  <a:tcPr/>
                </a:tc>
                <a:tc>
                  <a:txBody>
                    <a:bodyPr/>
                    <a:lstStyle/>
                    <a:p>
                      <a:pPr algn="ctr"/>
                      <a:r>
                        <a:rPr lang="en-US" altLang="ja-JP" sz="1600" b="1" dirty="0"/>
                        <a:t>Line</a:t>
                      </a:r>
                      <a:r>
                        <a:rPr lang="en-US" altLang="ja-JP" sz="1600" b="1" baseline="0" dirty="0"/>
                        <a:t> 3</a:t>
                      </a:r>
                      <a:endParaRPr lang="ja-JP" altLang="en-US" sz="1600" b="1" dirty="0"/>
                    </a:p>
                  </a:txBody>
                  <a:tcPr/>
                </a:tc>
                <a:tc>
                  <a:txBody>
                    <a:bodyPr/>
                    <a:lstStyle/>
                    <a:p>
                      <a:pPr algn="r"/>
                      <a:r>
                        <a:rPr lang="en-US" altLang="ja-JP" sz="1600" b="1" dirty="0"/>
                        <a:t>4</a:t>
                      </a:r>
                      <a:endParaRPr lang="ja-JP" altLang="en-US" sz="1600" b="1" dirty="0"/>
                    </a:p>
                  </a:txBody>
                  <a:tcPr/>
                </a:tc>
                <a:extLst>
                  <a:ext uri="{0D108BD9-81ED-4DB2-BD59-A6C34878D82A}">
                    <a16:rowId xmlns:a16="http://schemas.microsoft.com/office/drawing/2014/main" val="855288610"/>
                  </a:ext>
                </a:extLst>
              </a:tr>
              <a:tr h="238335">
                <a:tc>
                  <a:txBody>
                    <a:bodyPr/>
                    <a:lstStyle/>
                    <a:p>
                      <a:pPr algn="r"/>
                      <a:r>
                        <a:rPr kumimoji="1" lang="en-US" altLang="ja-JP" sz="1600" b="1" dirty="0"/>
                        <a:t>Local Variable Load</a:t>
                      </a:r>
                      <a:endParaRPr kumimoji="1" lang="ja-JP" altLang="en-US" sz="1600" b="1" dirty="0"/>
                    </a:p>
                  </a:txBody>
                  <a:tcPr/>
                </a:tc>
                <a:tc>
                  <a:txBody>
                    <a:bodyPr/>
                    <a:lstStyle/>
                    <a:p>
                      <a:pPr algn="ctr"/>
                      <a:r>
                        <a:rPr lang="en-US" altLang="ja-JP" sz="1600" b="1" dirty="0"/>
                        <a:t>Line 4</a:t>
                      </a:r>
                      <a:endParaRPr lang="ja-JP" altLang="en-US" sz="1600" b="1" dirty="0"/>
                    </a:p>
                  </a:txBody>
                  <a:tcPr/>
                </a:tc>
                <a:tc>
                  <a:txBody>
                    <a:bodyPr/>
                    <a:lstStyle/>
                    <a:p>
                      <a:pPr algn="r"/>
                      <a:r>
                        <a:rPr lang="en-US" altLang="ja-JP" sz="1600" b="1" dirty="0"/>
                        <a:t>3</a:t>
                      </a:r>
                      <a:endParaRPr lang="ja-JP" altLang="en-US" sz="1600" b="1" dirty="0"/>
                    </a:p>
                  </a:txBody>
                  <a:tcPr/>
                </a:tc>
                <a:extLst>
                  <a:ext uri="{0D108BD9-81ED-4DB2-BD59-A6C34878D82A}">
                    <a16:rowId xmlns:a16="http://schemas.microsoft.com/office/drawing/2014/main" val="924113649"/>
                  </a:ext>
                </a:extLst>
              </a:tr>
              <a:tr h="238335">
                <a:tc>
                  <a:txBody>
                    <a:bodyPr/>
                    <a:lstStyle/>
                    <a:p>
                      <a:pPr algn="r"/>
                      <a:r>
                        <a:rPr kumimoji="1" lang="en-US" altLang="ja-JP" sz="1600" b="1" dirty="0"/>
                        <a:t>Method Call</a:t>
                      </a:r>
                    </a:p>
                  </a:txBody>
                  <a:tcPr/>
                </a:tc>
                <a:tc>
                  <a:txBody>
                    <a:bodyPr/>
                    <a:lstStyle/>
                    <a:p>
                      <a:pPr algn="ctr"/>
                      <a:r>
                        <a:rPr lang="en-US" altLang="ja-JP" sz="1600" b="1" dirty="0"/>
                        <a:t>Line 4</a:t>
                      </a:r>
                      <a:endParaRPr lang="ja-JP" altLang="en-US" sz="1600" b="1" dirty="0"/>
                    </a:p>
                  </a:txBody>
                  <a:tcPr/>
                </a:tc>
                <a:tc>
                  <a:txBody>
                    <a:bodyPr/>
                    <a:lstStyle/>
                    <a:p>
                      <a:pPr algn="r"/>
                      <a:r>
                        <a:rPr lang="en-US" altLang="ja-JP" sz="1600" b="1" dirty="0"/>
                        <a:t>3</a:t>
                      </a:r>
                      <a:endParaRPr lang="ja-JP" altLang="en-US" sz="1600" b="1" dirty="0"/>
                    </a:p>
                  </a:txBody>
                  <a:tcPr/>
                </a:tc>
                <a:extLst>
                  <a:ext uri="{0D108BD9-81ED-4DB2-BD59-A6C34878D82A}">
                    <a16:rowId xmlns:a16="http://schemas.microsoft.com/office/drawing/2014/main" val="1910265111"/>
                  </a:ext>
                </a:extLst>
              </a:tr>
              <a:tr h="238335">
                <a:tc>
                  <a:txBody>
                    <a:bodyPr/>
                    <a:lstStyle/>
                    <a:p>
                      <a:pPr algn="r"/>
                      <a:r>
                        <a:rPr kumimoji="1" lang="en-US" altLang="ja-JP" sz="1600" b="1" dirty="0"/>
                        <a:t>Local Variable Store</a:t>
                      </a:r>
                      <a:endParaRPr kumimoji="1" lang="ja-JP" altLang="en-US" sz="1600" b="1" dirty="0"/>
                    </a:p>
                  </a:txBody>
                  <a:tcPr/>
                </a:tc>
                <a:tc>
                  <a:txBody>
                    <a:bodyPr/>
                    <a:lstStyle/>
                    <a:p>
                      <a:pPr algn="ctr"/>
                      <a:r>
                        <a:rPr lang="en-US" altLang="ja-JP" sz="1600" b="1" dirty="0"/>
                        <a:t>Line 4</a:t>
                      </a:r>
                      <a:endParaRPr lang="ja-JP" altLang="en-US" sz="1600" b="1" dirty="0"/>
                    </a:p>
                  </a:txBody>
                  <a:tcPr/>
                </a:tc>
                <a:tc>
                  <a:txBody>
                    <a:bodyPr/>
                    <a:lstStyle/>
                    <a:p>
                      <a:pPr algn="r"/>
                      <a:r>
                        <a:rPr lang="en-US" altLang="ja-JP" sz="1600" b="1" dirty="0"/>
                        <a:t>3</a:t>
                      </a:r>
                      <a:endParaRPr lang="ja-JP" altLang="en-US" sz="1600" b="1" dirty="0"/>
                    </a:p>
                  </a:txBody>
                  <a:tcPr/>
                </a:tc>
                <a:extLst>
                  <a:ext uri="{0D108BD9-81ED-4DB2-BD59-A6C34878D82A}">
                    <a16:rowId xmlns:a16="http://schemas.microsoft.com/office/drawing/2014/main" val="4242693789"/>
                  </a:ext>
                </a:extLst>
              </a:tr>
              <a:tr h="238335">
                <a:tc>
                  <a:txBody>
                    <a:bodyPr/>
                    <a:lstStyle/>
                    <a:p>
                      <a:pPr algn="r"/>
                      <a:r>
                        <a:rPr kumimoji="1" lang="en-US" altLang="ja-JP" sz="1600" b="1" dirty="0"/>
                        <a:t>Local Variable Store</a:t>
                      </a:r>
                      <a:endParaRPr kumimoji="1" lang="ja-JP" altLang="en-US" sz="1600" b="1" dirty="0"/>
                    </a:p>
                  </a:txBody>
                  <a:tcPr/>
                </a:tc>
                <a:tc>
                  <a:txBody>
                    <a:bodyPr/>
                    <a:lstStyle/>
                    <a:p>
                      <a:pPr algn="ctr"/>
                      <a:r>
                        <a:rPr lang="en-US" altLang="ja-JP" sz="1600" b="1" dirty="0"/>
                        <a:t>Line 6</a:t>
                      </a:r>
                      <a:endParaRPr lang="ja-JP" altLang="en-US" sz="1600" b="1" dirty="0"/>
                    </a:p>
                  </a:txBody>
                  <a:tcPr/>
                </a:tc>
                <a:tc>
                  <a:txBody>
                    <a:bodyPr/>
                    <a:lstStyle/>
                    <a:p>
                      <a:pPr algn="r"/>
                      <a:r>
                        <a:rPr lang="en-US" altLang="ja-JP" sz="1600" b="1" dirty="0"/>
                        <a:t>0</a:t>
                      </a:r>
                      <a:endParaRPr lang="ja-JP" altLang="en-US" sz="1600" b="1" dirty="0"/>
                    </a:p>
                  </a:txBody>
                  <a:tcPr/>
                </a:tc>
                <a:extLst>
                  <a:ext uri="{0D108BD9-81ED-4DB2-BD59-A6C34878D82A}">
                    <a16:rowId xmlns:a16="http://schemas.microsoft.com/office/drawing/2014/main" val="824093675"/>
                  </a:ext>
                </a:extLst>
              </a:tr>
              <a:tr h="238335">
                <a:tc>
                  <a:txBody>
                    <a:bodyPr/>
                    <a:lstStyle/>
                    <a:p>
                      <a:pPr algn="r"/>
                      <a:r>
                        <a:rPr kumimoji="1" lang="en-US" altLang="ja-JP" sz="1600" b="1" dirty="0"/>
                        <a:t>Local</a:t>
                      </a:r>
                      <a:r>
                        <a:rPr kumimoji="1" lang="en-US" altLang="ja-JP" sz="1600" b="1" baseline="0" dirty="0"/>
                        <a:t> Variable Load</a:t>
                      </a:r>
                      <a:endParaRPr kumimoji="1" lang="ja-JP" altLang="en-US" sz="1600" b="1" dirty="0"/>
                    </a:p>
                  </a:txBody>
                  <a:tcPr/>
                </a:tc>
                <a:tc>
                  <a:txBody>
                    <a:bodyPr/>
                    <a:lstStyle/>
                    <a:p>
                      <a:pPr algn="ctr"/>
                      <a:r>
                        <a:rPr lang="en-US" altLang="ja-JP" sz="1600" b="1" dirty="0"/>
                        <a:t>Line</a:t>
                      </a:r>
                      <a:r>
                        <a:rPr lang="en-US" altLang="ja-JP" sz="1600" b="1" baseline="0" dirty="0"/>
                        <a:t> 8</a:t>
                      </a:r>
                      <a:endParaRPr lang="ja-JP" altLang="en-US" sz="1600" b="1" dirty="0"/>
                    </a:p>
                  </a:txBody>
                  <a:tcPr/>
                </a:tc>
                <a:tc>
                  <a:txBody>
                    <a:bodyPr/>
                    <a:lstStyle/>
                    <a:p>
                      <a:pPr algn="r"/>
                      <a:r>
                        <a:rPr lang="en-US" altLang="ja-JP" sz="1600" b="1" dirty="0"/>
                        <a:t>1</a:t>
                      </a:r>
                      <a:endParaRPr lang="ja-JP" altLang="en-US" sz="1600" b="1" dirty="0"/>
                    </a:p>
                  </a:txBody>
                  <a:tcPr/>
                </a:tc>
                <a:extLst>
                  <a:ext uri="{0D108BD9-81ED-4DB2-BD59-A6C34878D82A}">
                    <a16:rowId xmlns:a16="http://schemas.microsoft.com/office/drawing/2014/main" val="1449299984"/>
                  </a:ext>
                </a:extLst>
              </a:tr>
              <a:tr h="238335">
                <a:tc>
                  <a:txBody>
                    <a:bodyPr/>
                    <a:lstStyle/>
                    <a:p>
                      <a:pPr algn="r"/>
                      <a:r>
                        <a:rPr kumimoji="1" lang="en-US" altLang="ja-JP" sz="1600" b="1" dirty="0"/>
                        <a:t>Method Normal Exit</a:t>
                      </a:r>
                      <a:endParaRPr kumimoji="1" lang="ja-JP" altLang="en-US" sz="1600" b="1" dirty="0"/>
                    </a:p>
                  </a:txBody>
                  <a:tcPr/>
                </a:tc>
                <a:tc>
                  <a:txBody>
                    <a:bodyPr/>
                    <a:lstStyle/>
                    <a:p>
                      <a:pPr algn="ctr"/>
                      <a:r>
                        <a:rPr lang="en-US" altLang="ja-JP" sz="1600" b="1" dirty="0"/>
                        <a:t>Line 9</a:t>
                      </a:r>
                      <a:endParaRPr lang="ja-JP" altLang="en-US" sz="1600" b="1" dirty="0"/>
                    </a:p>
                  </a:txBody>
                  <a:tcPr/>
                </a:tc>
                <a:tc>
                  <a:txBody>
                    <a:bodyPr/>
                    <a:lstStyle/>
                    <a:p>
                      <a:pPr algn="r"/>
                      <a:r>
                        <a:rPr lang="en-US" altLang="ja-JP" sz="1600" b="1" dirty="0"/>
                        <a:t>1</a:t>
                      </a:r>
                      <a:endParaRPr lang="ja-JP" altLang="en-US" sz="1600" b="1" dirty="0"/>
                    </a:p>
                  </a:txBody>
                  <a:tcPr/>
                </a:tc>
                <a:extLst>
                  <a:ext uri="{0D108BD9-81ED-4DB2-BD59-A6C34878D82A}">
                    <a16:rowId xmlns:a16="http://schemas.microsoft.com/office/drawing/2014/main" val="1095848307"/>
                  </a:ext>
                </a:extLst>
              </a:tr>
            </a:tbl>
          </a:graphicData>
        </a:graphic>
      </p:graphicFrame>
      <p:sp>
        <p:nvSpPr>
          <p:cNvPr id="11" name="コンテンツ プレースホルダー 10">
            <a:extLst>
              <a:ext uri="{FF2B5EF4-FFF2-40B4-BE49-F238E27FC236}">
                <a16:creationId xmlns:a16="http://schemas.microsoft.com/office/drawing/2014/main" id="{F621CA12-BD2E-2133-9DF6-68FCCFE254C5}"/>
              </a:ext>
            </a:extLst>
          </p:cNvPr>
          <p:cNvSpPr>
            <a:spLocks noGrp="1"/>
          </p:cNvSpPr>
          <p:nvPr>
            <p:ph idx="1"/>
          </p:nvPr>
        </p:nvSpPr>
        <p:spPr>
          <a:xfrm>
            <a:off x="7663113" y="2555214"/>
            <a:ext cx="2860146" cy="525709"/>
          </a:xfrm>
        </p:spPr>
        <p:txBody>
          <a:bodyPr/>
          <a:lstStyle/>
          <a:p>
            <a:pPr marL="0" indent="0">
              <a:buNone/>
            </a:pPr>
            <a:r>
              <a:rPr lang="en-US" altLang="ja-JP" dirty="0"/>
              <a:t>Instruction vector</a:t>
            </a:r>
            <a:endParaRPr lang="ja-JP" altLang="en-US" dirty="0"/>
          </a:p>
        </p:txBody>
      </p:sp>
      <p:sp>
        <p:nvSpPr>
          <p:cNvPr id="13" name="正方形/長方形 12">
            <a:extLst>
              <a:ext uri="{FF2B5EF4-FFF2-40B4-BE49-F238E27FC236}">
                <a16:creationId xmlns:a16="http://schemas.microsoft.com/office/drawing/2014/main" id="{749A4709-3026-9D70-03CE-49734581F415}"/>
              </a:ext>
            </a:extLst>
          </p:cNvPr>
          <p:cNvSpPr/>
          <p:nvPr/>
        </p:nvSpPr>
        <p:spPr>
          <a:xfrm>
            <a:off x="4693077" y="2730379"/>
            <a:ext cx="1230485" cy="3322971"/>
          </a:xfrm>
          <a:prstGeom prst="rect">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15" name="正方形/長方形 14">
            <a:extLst>
              <a:ext uri="{FF2B5EF4-FFF2-40B4-BE49-F238E27FC236}">
                <a16:creationId xmlns:a16="http://schemas.microsoft.com/office/drawing/2014/main" id="{00C37343-AA9C-ADAE-B6CA-1291F3327C30}"/>
              </a:ext>
            </a:extLst>
          </p:cNvPr>
          <p:cNvSpPr/>
          <p:nvPr/>
        </p:nvSpPr>
        <p:spPr>
          <a:xfrm>
            <a:off x="7381258" y="3553176"/>
            <a:ext cx="3370651" cy="373301"/>
          </a:xfrm>
          <a:prstGeom prst="rect">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16" name="矢印: 右 15">
            <a:extLst>
              <a:ext uri="{FF2B5EF4-FFF2-40B4-BE49-F238E27FC236}">
                <a16:creationId xmlns:a16="http://schemas.microsoft.com/office/drawing/2014/main" id="{E3572F8D-1551-1730-C62E-6CC476534D9A}"/>
              </a:ext>
            </a:extLst>
          </p:cNvPr>
          <p:cNvSpPr/>
          <p:nvPr/>
        </p:nvSpPr>
        <p:spPr>
          <a:xfrm>
            <a:off x="6404206" y="3553177"/>
            <a:ext cx="550363" cy="540834"/>
          </a:xfrm>
          <a:prstGeom prst="rightArrow">
            <a:avLst/>
          </a:prstGeom>
          <a:solidFill>
            <a:schemeClr val="tx2">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3" name="テキスト ボックス 2">
            <a:extLst>
              <a:ext uri="{FF2B5EF4-FFF2-40B4-BE49-F238E27FC236}">
                <a16:creationId xmlns:a16="http://schemas.microsoft.com/office/drawing/2014/main" id="{56EAF6E4-F704-61DC-B565-90335EF0A413}"/>
              </a:ext>
            </a:extLst>
          </p:cNvPr>
          <p:cNvSpPr txBox="1"/>
          <p:nvPr/>
        </p:nvSpPr>
        <p:spPr>
          <a:xfrm>
            <a:off x="2446498" y="1545380"/>
            <a:ext cx="3289462" cy="461665"/>
          </a:xfrm>
          <a:prstGeom prst="rect">
            <a:avLst/>
          </a:prstGeom>
          <a:noFill/>
        </p:spPr>
        <p:txBody>
          <a:bodyPr wrap="square" rtlCol="0">
            <a:spAutoFit/>
          </a:bodyPr>
          <a:lstStyle/>
          <a:p>
            <a:r>
              <a:rPr lang="en-US" altLang="ja-JP" sz="2400" dirty="0">
                <a:latin typeface="Arial Rounded MT Bold" panose="020F0704030504030204" pitchFamily="34" charset="0"/>
                <a:ea typeface="ＭＳ Ｐゴシック" panose="020B0600070205080204" pitchFamily="50" charset="-128"/>
              </a:rPr>
              <a:t>Runtime information</a:t>
            </a:r>
            <a:endParaRPr lang="ja-JP" altLang="en-US" sz="2400" dirty="0">
              <a:latin typeface="Arial Rounded MT Bold" panose="020F0704030504030204" pitchFamily="34" charset="0"/>
              <a:ea typeface="ＭＳ Ｐゴシック" panose="020B0600070205080204" pitchFamily="50" charset="-128"/>
            </a:endParaRPr>
          </a:p>
        </p:txBody>
      </p:sp>
    </p:spTree>
    <p:extLst>
      <p:ext uri="{BB962C8B-B14F-4D97-AF65-F5344CB8AC3E}">
        <p14:creationId xmlns:p14="http://schemas.microsoft.com/office/powerpoint/2010/main" val="3940339974"/>
      </p:ext>
    </p:extLst>
  </p:cSld>
  <p:clrMapOvr>
    <a:masterClrMapping/>
  </p:clrMapOvr>
</p:sld>
</file>

<file path=ppt/theme/theme1.xml><?xml version="1.0" encoding="utf-8"?>
<a:theme xmlns:a="http://schemas.openxmlformats.org/drawingml/2006/main" name="Office ​​テーマ">
  <a:themeElements>
    <a:clrScheme name="Newテンプレート20120403">
      <a:dk1>
        <a:sysClr val="windowText" lastClr="000000"/>
      </a:dk1>
      <a:lt1>
        <a:sysClr val="window" lastClr="FFFFFF"/>
      </a:lt1>
      <a:dk2>
        <a:srgbClr val="1F497D"/>
      </a:dk2>
      <a:lt2>
        <a:srgbClr val="EEECE1"/>
      </a:lt2>
      <a:accent1>
        <a:srgbClr val="BC7000"/>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ソフトウェア工学2016</Template>
  <TotalTime>74535</TotalTime>
  <Words>2895</Words>
  <Application>Microsoft Office PowerPoint</Application>
  <PresentationFormat>ワイド画面</PresentationFormat>
  <Paragraphs>500</Paragraphs>
  <Slides>25</Slides>
  <Notes>25</Notes>
  <HiddenSlides>7</HiddenSlides>
  <MMClips>0</MMClips>
  <ScaleCrop>false</ScaleCrop>
  <HeadingPairs>
    <vt:vector size="6" baseType="variant">
      <vt:variant>
        <vt:lpstr>使用されているフォント</vt:lpstr>
      </vt:variant>
      <vt:variant>
        <vt:i4>13</vt:i4>
      </vt:variant>
      <vt:variant>
        <vt:lpstr>テーマ</vt:lpstr>
      </vt:variant>
      <vt:variant>
        <vt:i4>1</vt:i4>
      </vt:variant>
      <vt:variant>
        <vt:lpstr>スライド タイトル</vt:lpstr>
      </vt:variant>
      <vt:variant>
        <vt:i4>25</vt:i4>
      </vt:variant>
    </vt:vector>
  </HeadingPairs>
  <TitlesOfParts>
    <vt:vector size="39" baseType="lpstr">
      <vt:lpstr>CMMI10</vt:lpstr>
      <vt:lpstr>CMR10</vt:lpstr>
      <vt:lpstr>HGP創英角ｺﾞｼｯｸUB</vt:lpstr>
      <vt:lpstr>ＭＳ Ｐゴシック</vt:lpstr>
      <vt:lpstr>NimbusRomNo9L-Regu</vt:lpstr>
      <vt:lpstr>NimbusRomNo9L-ReguItal</vt:lpstr>
      <vt:lpstr>Arial</vt:lpstr>
      <vt:lpstr>Arial Rounded MT Bold</vt:lpstr>
      <vt:lpstr>Calibri</vt:lpstr>
      <vt:lpstr>Courier New</vt:lpstr>
      <vt:lpstr>Times New Roman</vt:lpstr>
      <vt:lpstr>Wingdings</vt:lpstr>
      <vt:lpstr>Wingdings 2</vt:lpstr>
      <vt:lpstr>Office ​​テーマ</vt:lpstr>
      <vt:lpstr>Selecting Test Cases based on  Similarity of Runtime Information:  A Case Study of an Industrial Simulator</vt:lpstr>
      <vt:lpstr>Background: Industrial Simulator</vt:lpstr>
      <vt:lpstr>Background: Industrial Simulator</vt:lpstr>
      <vt:lpstr>Motivating Example: Updating Dependency</vt:lpstr>
      <vt:lpstr>Motivating Example: Updating Dependency</vt:lpstr>
      <vt:lpstr>Motivating Example: Updating Dependency</vt:lpstr>
      <vt:lpstr>Our Test Case Selection Method</vt:lpstr>
      <vt:lpstr>STEP I: Collect Runtime Information (1/2)</vt:lpstr>
      <vt:lpstr>STEP I: Collect Runtime Information (2/2)</vt:lpstr>
      <vt:lpstr>STEP II: Classify Similar Execution</vt:lpstr>
      <vt:lpstr>Case Study</vt:lpstr>
      <vt:lpstr>Case Study - Settings</vt:lpstr>
      <vt:lpstr>Case Study - Coverage</vt:lpstr>
      <vt:lpstr>Case Study - Execution Time Diversity</vt:lpstr>
      <vt:lpstr>Case Study - Execution Time Diversity</vt:lpstr>
      <vt:lpstr>Field Experiment</vt:lpstr>
      <vt:lpstr>Field Experiment</vt:lpstr>
      <vt:lpstr>Conclusion </vt:lpstr>
      <vt:lpstr>Case Study – Execution Time Diversity</vt:lpstr>
      <vt:lpstr>Lessons Learned</vt:lpstr>
      <vt:lpstr>RQ2:実行時間の分布の多様さはどうか？</vt:lpstr>
      <vt:lpstr>STEP I: Collect Runtime Information (2/2)</vt:lpstr>
      <vt:lpstr>STEP1: テストケースの実行時情報の収集(2/2)</vt:lpstr>
      <vt:lpstr>ライブラリ更新事例への適用</vt:lpstr>
      <vt:lpstr>STEP1: テストケースの実行時情報の収集(2/2)</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Selecting Test Cases based on  Similarity of Runtime Information:  A Case Study of an Industrial Simulator</dc:title>
  <cp:lastModifiedBy>Shimari Kazumasa</cp:lastModifiedBy>
  <cp:revision>10</cp:revision>
  <cp:lastPrinted>2022-05-30T00:07:43Z</cp:lastPrinted>
  <dcterms:created xsi:type="dcterms:W3CDTF">2013-04-02T09:08:10Z</dcterms:created>
  <dcterms:modified xsi:type="dcterms:W3CDTF">2022-10-05T06:42:04Z</dcterms:modified>
</cp:coreProperties>
</file>