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2" r:id="rId4"/>
  </p:sldMasterIdLst>
  <p:notesMasterIdLst>
    <p:notesMasterId r:id="rId41"/>
  </p:notesMasterIdLst>
  <p:sldIdLst>
    <p:sldId id="256" r:id="rId5"/>
    <p:sldId id="288" r:id="rId6"/>
    <p:sldId id="289" r:id="rId7"/>
    <p:sldId id="383" r:id="rId8"/>
    <p:sldId id="372" r:id="rId9"/>
    <p:sldId id="425" r:id="rId10"/>
    <p:sldId id="291" r:id="rId11"/>
    <p:sldId id="351" r:id="rId12"/>
    <p:sldId id="373" r:id="rId13"/>
    <p:sldId id="392" r:id="rId14"/>
    <p:sldId id="387" r:id="rId15"/>
    <p:sldId id="426" r:id="rId16"/>
    <p:sldId id="391" r:id="rId17"/>
    <p:sldId id="411" r:id="rId18"/>
    <p:sldId id="419" r:id="rId19"/>
    <p:sldId id="393" r:id="rId20"/>
    <p:sldId id="363" r:id="rId21"/>
    <p:sldId id="331" r:id="rId22"/>
    <p:sldId id="421" r:id="rId23"/>
    <p:sldId id="367" r:id="rId24"/>
    <p:sldId id="394" r:id="rId25"/>
    <p:sldId id="420" r:id="rId26"/>
    <p:sldId id="424" r:id="rId27"/>
    <p:sldId id="382" r:id="rId28"/>
    <p:sldId id="396" r:id="rId29"/>
    <p:sldId id="403" r:id="rId30"/>
    <p:sldId id="423" r:id="rId31"/>
    <p:sldId id="406" r:id="rId32"/>
    <p:sldId id="412" r:id="rId33"/>
    <p:sldId id="415" r:id="rId34"/>
    <p:sldId id="413" r:id="rId35"/>
    <p:sldId id="416" r:id="rId36"/>
    <p:sldId id="414" r:id="rId37"/>
    <p:sldId id="417" r:id="rId38"/>
    <p:sldId id="418" r:id="rId39"/>
    <p:sldId id="402" r:id="rId40"/>
  </p:sldIdLst>
  <p:sldSz cx="12192000" cy="6858000"/>
  <p:notesSz cx="9939338" cy="6805613"/>
  <p:defaultTextStyle>
    <a:defPPr>
      <a:defRPr lang="ja-JP"/>
    </a:defPPr>
    <a:lvl1pPr algn="l" rtl="0" fontAlgn="base">
      <a:spcBef>
        <a:spcPct val="0"/>
      </a:spcBef>
      <a:spcAft>
        <a:spcPct val="0"/>
      </a:spcAft>
      <a:defRPr kumimoji="1" sz="2400" kern="1200">
        <a:solidFill>
          <a:schemeClr val="tx1"/>
        </a:solidFill>
        <a:latin typeface="Tahoma" pitchFamily="34"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北庄司　亮" initials="北庄司　亮" lastIdx="1" clrIdx="0">
    <p:extLst>
      <p:ext uri="{19B8F6BF-5375-455C-9EA6-DF929625EA0E}">
        <p15:presenceInfo xmlns:p15="http://schemas.microsoft.com/office/powerpoint/2012/main" userId="S::u060727e@ecs.osaka-u.ac.jp::bdc0e186-7ba9-4f8a-86db-fad5424a4f8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49" autoAdjust="0"/>
    <p:restoredTop sz="82446"/>
  </p:normalViewPr>
  <p:slideViewPr>
    <p:cSldViewPr snapToGrid="0" snapToObjects="1">
      <p:cViewPr varScale="1">
        <p:scale>
          <a:sx n="118" d="100"/>
          <a:sy n="118" d="100"/>
        </p:scale>
        <p:origin x="1184" y="20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commentAuthors" Target="commen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7742" cy="3413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278" y="0"/>
            <a:ext cx="4307742" cy="341313"/>
          </a:xfrm>
          <a:prstGeom prst="rect">
            <a:avLst/>
          </a:prstGeom>
        </p:spPr>
        <p:txBody>
          <a:bodyPr vert="horz" lIns="91440" tIns="45720" rIns="91440" bIns="45720" rtlCol="0"/>
          <a:lstStyle>
            <a:lvl1pPr algn="r">
              <a:defRPr sz="1200"/>
            </a:lvl1pPr>
          </a:lstStyle>
          <a:p>
            <a:fld id="{A98EAD03-41D3-AE4A-BAB5-B0B96A75C725}" type="datetimeFigureOut">
              <a:rPr kumimoji="1" lang="ja-JP" altLang="en-US" smtClean="0"/>
              <a:t>2023/3/8</a:t>
            </a:fld>
            <a:endParaRPr kumimoji="1" lang="ja-JP" altLang="en-US"/>
          </a:p>
        </p:txBody>
      </p:sp>
      <p:sp>
        <p:nvSpPr>
          <p:cNvPr id="4" name="スライド イメージ プレースホルダー 3"/>
          <p:cNvSpPr>
            <a:spLocks noGrp="1" noRot="1" noChangeAspect="1"/>
          </p:cNvSpPr>
          <p:nvPr>
            <p:ph type="sldImg" idx="2"/>
          </p:nvPr>
        </p:nvSpPr>
        <p:spPr>
          <a:xfrm>
            <a:off x="2927350" y="850900"/>
            <a:ext cx="4084638"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4631" y="3275086"/>
            <a:ext cx="7950078" cy="267941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464300"/>
            <a:ext cx="4307742" cy="341313"/>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278" y="6464300"/>
            <a:ext cx="4307742" cy="341313"/>
          </a:xfrm>
          <a:prstGeom prst="rect">
            <a:avLst/>
          </a:prstGeom>
        </p:spPr>
        <p:txBody>
          <a:bodyPr vert="horz" lIns="91440" tIns="45720" rIns="91440" bIns="45720" rtlCol="0" anchor="b"/>
          <a:lstStyle>
            <a:lvl1pPr algn="r">
              <a:defRPr sz="1200"/>
            </a:lvl1pPr>
          </a:lstStyle>
          <a:p>
            <a:fld id="{B7E5D022-EA66-0142-A11A-3D5F777A7E0D}" type="slidenum">
              <a:rPr kumimoji="1" lang="ja-JP" altLang="en-US" smtClean="0"/>
              <a:t>‹#›</a:t>
            </a:fld>
            <a:endParaRPr kumimoji="1" lang="ja-JP" altLang="en-US"/>
          </a:p>
        </p:txBody>
      </p:sp>
    </p:spTree>
    <p:extLst>
      <p:ext uri="{BB962C8B-B14F-4D97-AF65-F5344CB8AC3E}">
        <p14:creationId xmlns:p14="http://schemas.microsoft.com/office/powerpoint/2010/main" val="73871605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b="0" i="0">
                <a:effectLst/>
                <a:latin typeface="Courier New" panose="02070309020205020404" pitchFamily="49" charset="0"/>
              </a:rPr>
              <a:t>機械学習を用いて模範コードを提示する初学者向けプログラミング学習システムの構築について発表させていただきます．発表者は北庄司亮です．それではよろしくおねがいします．</a:t>
            </a:r>
            <a:endParaRPr kumimoji="1" lang="ja-JP" altLang="en-US"/>
          </a:p>
        </p:txBody>
      </p:sp>
      <p:sp>
        <p:nvSpPr>
          <p:cNvPr id="4" name="スライド番号プレースホルダー 3"/>
          <p:cNvSpPr>
            <a:spLocks noGrp="1"/>
          </p:cNvSpPr>
          <p:nvPr>
            <p:ph type="sldNum" sz="quarter" idx="5"/>
          </p:nvPr>
        </p:nvSpPr>
        <p:spPr/>
        <p:txBody>
          <a:bodyPr/>
          <a:lstStyle/>
          <a:p>
            <a:fld id="{B7E5D022-EA66-0142-A11A-3D5F777A7E0D}" type="slidenum">
              <a:rPr kumimoji="1" lang="ja-JP" altLang="en-US" smtClean="0"/>
              <a:t>1</a:t>
            </a:fld>
            <a:endParaRPr kumimoji="1" lang="ja-JP" altLang="en-US"/>
          </a:p>
        </p:txBody>
      </p:sp>
    </p:spTree>
    <p:extLst>
      <p:ext uri="{BB962C8B-B14F-4D97-AF65-F5344CB8AC3E}">
        <p14:creationId xmlns:p14="http://schemas.microsoft.com/office/powerpoint/2010/main" val="18529605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7E5D022-EA66-0142-A11A-3D5F777A7E0D}" type="slidenum">
              <a:rPr kumimoji="1" lang="ja-JP" altLang="en-US" smtClean="0"/>
              <a:t>11</a:t>
            </a:fld>
            <a:endParaRPr kumimoji="1" lang="ja-JP" altLang="en-US"/>
          </a:p>
        </p:txBody>
      </p:sp>
    </p:spTree>
    <p:extLst>
      <p:ext uri="{BB962C8B-B14F-4D97-AF65-F5344CB8AC3E}">
        <p14:creationId xmlns:p14="http://schemas.microsoft.com/office/powerpoint/2010/main" val="509940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7E5D022-EA66-0142-A11A-3D5F777A7E0D}" type="slidenum">
              <a:rPr kumimoji="1" lang="ja-JP" altLang="en-US" smtClean="0"/>
              <a:t>13</a:t>
            </a:fld>
            <a:endParaRPr kumimoji="1" lang="ja-JP" altLang="en-US"/>
          </a:p>
        </p:txBody>
      </p:sp>
    </p:spTree>
    <p:extLst>
      <p:ext uri="{BB962C8B-B14F-4D97-AF65-F5344CB8AC3E}">
        <p14:creationId xmlns:p14="http://schemas.microsoft.com/office/powerpoint/2010/main" val="20561848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a:t>機械学習に用いる説明変数は</a:t>
            </a:r>
            <a:r>
              <a:rPr lang="en-US" altLang="ja-JP" sz="1200" dirty="0"/>
              <a:t>51</a:t>
            </a:r>
            <a:r>
              <a:rPr lang="ja-JP" altLang="en-US" sz="1200"/>
              <a:t>次元であり，要素は次のようなもの</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要素を大きく分けると予約後の出現数とメトリクスの</a:t>
            </a:r>
            <a:r>
              <a:rPr lang="en-US" altLang="ja-JP" sz="1200" dirty="0"/>
              <a:t>2</a:t>
            </a:r>
            <a:r>
              <a:rPr lang="ja-JP" altLang="en-US" sz="1200"/>
              <a:t>種類に分かれており</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予約後の出現数は表にあるように</a:t>
            </a:r>
            <a:r>
              <a:rPr lang="en-US" altLang="ja-JP" sz="1200" dirty="0"/>
              <a:t>while, return, </a:t>
            </a:r>
            <a:r>
              <a:rPr lang="en-US" altLang="ja-JP" sz="1200" dirty="0" err="1"/>
              <a:t>if,break</a:t>
            </a:r>
            <a:r>
              <a:rPr lang="en-US" altLang="ja-JP" sz="1200" dirty="0"/>
              <a:t>, typedef, try</a:t>
            </a:r>
            <a:r>
              <a:rPr lang="ja-JP" altLang="en-US" sz="1200"/>
              <a:t>などが挙げられます．これらの予約後は上級者と初級者で使用頻度が異なるとされていました．</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またメトリクスは模範解答群のところでも説明していたサイクロマティックコンプレキシティの平均値や最大値，ネストの深さなどを利用しています．</a:t>
            </a:r>
            <a:endParaRPr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a:t>これらを説明変数とし，目的変数は</a:t>
            </a:r>
            <a:r>
              <a:rPr kumimoji="1" lang="ja-JP" altLang="en-US" sz="1200"/>
              <a:t>上級者</a:t>
            </a:r>
            <a:r>
              <a:rPr lang="ja-JP" altLang="en-US" sz="1200"/>
              <a:t>のコードを</a:t>
            </a:r>
            <a:r>
              <a:rPr lang="en-US" altLang="ja-JP" sz="1200" dirty="0"/>
              <a:t>1</a:t>
            </a:r>
            <a:r>
              <a:rPr lang="ja-JP" altLang="en-US" sz="1200"/>
              <a:t>，中級者のコードを</a:t>
            </a:r>
            <a:r>
              <a:rPr lang="en-US" altLang="ja-JP" sz="1200" dirty="0"/>
              <a:t>0</a:t>
            </a:r>
            <a:r>
              <a:rPr lang="ja-JP" altLang="en-US" sz="1200"/>
              <a:t>，初級者のコードを</a:t>
            </a:r>
            <a:r>
              <a:rPr lang="en-US" altLang="ja-JP" sz="1200" dirty="0"/>
              <a:t>-1</a:t>
            </a:r>
            <a:r>
              <a:rPr lang="ja-JP" altLang="en-US" sz="1200"/>
              <a:t>として学習を行いました．</a:t>
            </a:r>
            <a:r>
              <a:rPr lang="en-US" altLang="ja-JP" sz="1200" dirty="0"/>
              <a:t> </a:t>
            </a:r>
            <a:endParaRPr kumimoji="1" lang="ja-JP" altLang="en-US" sz="120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p>
        </p:txBody>
      </p:sp>
      <p:sp>
        <p:nvSpPr>
          <p:cNvPr id="4" name="スライド番号プレースホルダー 3"/>
          <p:cNvSpPr>
            <a:spLocks noGrp="1"/>
          </p:cNvSpPr>
          <p:nvPr>
            <p:ph type="sldNum" sz="quarter" idx="5"/>
          </p:nvPr>
        </p:nvSpPr>
        <p:spPr/>
        <p:txBody>
          <a:bodyPr/>
          <a:lstStyle/>
          <a:p>
            <a:fld id="{B7E5D022-EA66-0142-A11A-3D5F777A7E0D}" type="slidenum">
              <a:rPr kumimoji="1" lang="ja-JP" altLang="en-US" smtClean="0"/>
              <a:t>15</a:t>
            </a:fld>
            <a:endParaRPr kumimoji="1" lang="ja-JP" altLang="en-US"/>
          </a:p>
        </p:txBody>
      </p:sp>
    </p:spTree>
    <p:extLst>
      <p:ext uri="{BB962C8B-B14F-4D97-AF65-F5344CB8AC3E}">
        <p14:creationId xmlns:p14="http://schemas.microsoft.com/office/powerpoint/2010/main" val="12454320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7E5D022-EA66-0142-A11A-3D5F777A7E0D}" type="slidenum">
              <a:rPr kumimoji="1" lang="ja-JP" altLang="en-US" smtClean="0"/>
              <a:t>17</a:t>
            </a:fld>
            <a:endParaRPr kumimoji="1" lang="ja-JP" altLang="en-US"/>
          </a:p>
        </p:txBody>
      </p:sp>
    </p:spTree>
    <p:extLst>
      <p:ext uri="{BB962C8B-B14F-4D97-AF65-F5344CB8AC3E}">
        <p14:creationId xmlns:p14="http://schemas.microsoft.com/office/powerpoint/2010/main" val="28332346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AST</a:t>
            </a:r>
            <a:r>
              <a:rPr kumimoji="1" lang="ja-JP" altLang="en-US"/>
              <a:t>は皆様もご存知の通り，コードの構造を表現したものです．葉はトークンを表し，枝は構文の要素です．</a:t>
            </a:r>
            <a:endParaRPr kumimoji="1" lang="en-US" altLang="ja-JP" dirty="0"/>
          </a:p>
          <a:p>
            <a:r>
              <a:rPr kumimoji="1" lang="ja-JP" altLang="en-US"/>
              <a:t>図の例では</a:t>
            </a:r>
            <a:r>
              <a:rPr kumimoji="1" lang="en-US" altLang="ja-JP" dirty="0"/>
              <a:t>1+2*3</a:t>
            </a:r>
            <a:r>
              <a:rPr kumimoji="1" lang="ja-JP" altLang="en-US"/>
              <a:t>を</a:t>
            </a:r>
            <a:r>
              <a:rPr kumimoji="1" lang="en-US" altLang="ja-JP" dirty="0"/>
              <a:t>AST</a:t>
            </a:r>
            <a:r>
              <a:rPr kumimoji="1" lang="ja-JP" altLang="en-US"/>
              <a:t>に分解しました．次にこの</a:t>
            </a:r>
            <a:r>
              <a:rPr kumimoji="1" lang="en-US" altLang="ja-JP" dirty="0"/>
              <a:t>AST</a:t>
            </a:r>
            <a:r>
              <a:rPr kumimoji="1" lang="ja-JP" altLang="en-US"/>
              <a:t>から</a:t>
            </a:r>
            <a:r>
              <a:rPr kumimoji="1" lang="en-US" altLang="ja-JP" dirty="0"/>
              <a:t>AST</a:t>
            </a:r>
            <a:r>
              <a:rPr kumimoji="1" lang="ja-JP" altLang="en-US"/>
              <a:t>パスというものを生成します．</a:t>
            </a:r>
            <a:endParaRPr kumimoji="1" lang="en-US" altLang="ja-JP" dirty="0"/>
          </a:p>
          <a:p>
            <a:r>
              <a:rPr kumimoji="1" lang="en-US" altLang="ja-JP" dirty="0"/>
              <a:t>AST</a:t>
            </a:r>
            <a:r>
              <a:rPr kumimoji="1" lang="ja-JP" altLang="en-US"/>
              <a:t>パスは葉であるトークンからトークンまでのパスを表したものであり，１つの</a:t>
            </a:r>
            <a:r>
              <a:rPr kumimoji="1" lang="en-US" altLang="ja-JP" dirty="0"/>
              <a:t>AST</a:t>
            </a:r>
            <a:r>
              <a:rPr kumimoji="1" lang="ja-JP" altLang="en-US"/>
              <a:t>から複数取得できます．</a:t>
            </a:r>
            <a:endParaRPr kumimoji="1" lang="en-US" altLang="ja-JP" dirty="0"/>
          </a:p>
          <a:p>
            <a:r>
              <a:rPr kumimoji="1" lang="ja-JP" altLang="en-US"/>
              <a:t>そのうち，</a:t>
            </a:r>
            <a:r>
              <a:rPr kumimoji="1" lang="en-US" altLang="ja-JP" dirty="0"/>
              <a:t>2</a:t>
            </a:r>
            <a:r>
              <a:rPr kumimoji="1" lang="ja-JP" altLang="en-US"/>
              <a:t>から</a:t>
            </a:r>
            <a:r>
              <a:rPr kumimoji="1" lang="en-US" altLang="ja-JP" dirty="0"/>
              <a:t>3</a:t>
            </a:r>
            <a:r>
              <a:rPr kumimoji="1" lang="ja-JP" altLang="en-US"/>
              <a:t>までの</a:t>
            </a:r>
            <a:r>
              <a:rPr kumimoji="1" lang="en-US" altLang="ja-JP" dirty="0"/>
              <a:t>AST</a:t>
            </a:r>
            <a:r>
              <a:rPr kumimoji="1" lang="ja-JP" altLang="en-US"/>
              <a:t>パスを右の図に示しました．</a:t>
            </a:r>
            <a:r>
              <a:rPr kumimoji="1" lang="en-US" altLang="ja-JP" dirty="0"/>
              <a:t>2</a:t>
            </a:r>
            <a:r>
              <a:rPr kumimoji="1" lang="ja-JP" altLang="en-US"/>
              <a:t>から</a:t>
            </a:r>
            <a:r>
              <a:rPr kumimoji="1" lang="en-US" altLang="ja-JP" dirty="0"/>
              <a:t>3</a:t>
            </a:r>
            <a:r>
              <a:rPr kumimoji="1" lang="ja-JP" altLang="en-US"/>
              <a:t>までに</a:t>
            </a:r>
            <a:r>
              <a:rPr kumimoji="1" lang="en-US" altLang="ja-JP" dirty="0"/>
              <a:t>num, </a:t>
            </a:r>
            <a:r>
              <a:rPr kumimoji="1" lang="en-US" altLang="ja-JP" dirty="0" err="1"/>
              <a:t>mul</a:t>
            </a:r>
            <a:r>
              <a:rPr kumimoji="1" lang="en-US" altLang="ja-JP" dirty="0"/>
              <a:t>, num</a:t>
            </a:r>
            <a:r>
              <a:rPr kumimoji="1" lang="ja-JP" altLang="en-US"/>
              <a:t>という構文要素を通ることがわかります．</a:t>
            </a:r>
            <a:endParaRPr kumimoji="1" lang="en-US" altLang="ja-JP" dirty="0"/>
          </a:p>
          <a:p>
            <a:r>
              <a:rPr kumimoji="1" lang="ja-JP" altLang="en-US"/>
              <a:t>このナンバー</a:t>
            </a:r>
            <a:r>
              <a:rPr kumimoji="1" lang="en-US" altLang="ja-JP" dirty="0"/>
              <a:t>,</a:t>
            </a:r>
            <a:r>
              <a:rPr kumimoji="1" lang="ja-JP" altLang="en-US"/>
              <a:t>マルチプル</a:t>
            </a:r>
            <a:r>
              <a:rPr kumimoji="1" lang="en-US" altLang="ja-JP" dirty="0"/>
              <a:t>,</a:t>
            </a:r>
            <a:r>
              <a:rPr kumimoji="1" lang="ja-JP" altLang="en-US"/>
              <a:t>ナンバーを親子関係を含めてまとめた情報が</a:t>
            </a:r>
            <a:r>
              <a:rPr kumimoji="1" lang="en-US" altLang="ja-JP" dirty="0"/>
              <a:t>AST</a:t>
            </a:r>
            <a:r>
              <a:rPr kumimoji="1" lang="ja-JP" altLang="en-US"/>
              <a:t>パスの一つです．</a:t>
            </a:r>
            <a:endParaRPr kumimoji="1" lang="en-US" altLang="ja-JP" dirty="0"/>
          </a:p>
        </p:txBody>
      </p:sp>
      <p:sp>
        <p:nvSpPr>
          <p:cNvPr id="4" name="スライド番号プレースホルダー 3"/>
          <p:cNvSpPr>
            <a:spLocks noGrp="1"/>
          </p:cNvSpPr>
          <p:nvPr>
            <p:ph type="sldNum" sz="quarter" idx="10"/>
          </p:nvPr>
        </p:nvSpPr>
        <p:spPr/>
        <p:txBody>
          <a:bodyPr/>
          <a:lstStyle/>
          <a:p>
            <a:fld id="{B9466274-0ED7-4D85-9AD7-359B0047E11B}" type="slidenum">
              <a:rPr kumimoji="1" lang="ja-JP" altLang="en-US" smtClean="0"/>
              <a:t>18</a:t>
            </a:fld>
            <a:endParaRPr kumimoji="1" lang="ja-JP" altLang="en-US"/>
          </a:p>
        </p:txBody>
      </p:sp>
    </p:spTree>
    <p:extLst>
      <p:ext uri="{BB962C8B-B14F-4D97-AF65-F5344CB8AC3E}">
        <p14:creationId xmlns:p14="http://schemas.microsoft.com/office/powerpoint/2010/main" val="28324761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9466274-0ED7-4D85-9AD7-359B0047E11B}" type="slidenum">
              <a:rPr kumimoji="1" lang="ja-JP" altLang="en-US" smtClean="0"/>
              <a:t>19</a:t>
            </a:fld>
            <a:endParaRPr kumimoji="1" lang="ja-JP" altLang="en-US"/>
          </a:p>
        </p:txBody>
      </p:sp>
    </p:spTree>
    <p:extLst>
      <p:ext uri="{BB962C8B-B14F-4D97-AF65-F5344CB8AC3E}">
        <p14:creationId xmlns:p14="http://schemas.microsoft.com/office/powerpoint/2010/main" val="36324298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7E5D022-EA66-0142-A11A-3D5F777A7E0D}" type="slidenum">
              <a:rPr kumimoji="1" lang="ja-JP" altLang="en-US" smtClean="0"/>
              <a:t>20</a:t>
            </a:fld>
            <a:endParaRPr kumimoji="1" lang="ja-JP" altLang="en-US"/>
          </a:p>
        </p:txBody>
      </p:sp>
    </p:spTree>
    <p:extLst>
      <p:ext uri="{BB962C8B-B14F-4D97-AF65-F5344CB8AC3E}">
        <p14:creationId xmlns:p14="http://schemas.microsoft.com/office/powerpoint/2010/main" val="16373505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7E5D022-EA66-0142-A11A-3D5F777A7E0D}" type="slidenum">
              <a:rPr kumimoji="1" lang="ja-JP" altLang="en-US" smtClean="0"/>
              <a:t>22</a:t>
            </a:fld>
            <a:endParaRPr kumimoji="1" lang="ja-JP" altLang="en-US"/>
          </a:p>
        </p:txBody>
      </p:sp>
    </p:spTree>
    <p:extLst>
      <p:ext uri="{BB962C8B-B14F-4D97-AF65-F5344CB8AC3E}">
        <p14:creationId xmlns:p14="http://schemas.microsoft.com/office/powerpoint/2010/main" val="29568357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7E5D022-EA66-0142-A11A-3D5F777A7E0D}" type="slidenum">
              <a:rPr kumimoji="1" lang="ja-JP" altLang="en-US" smtClean="0"/>
              <a:t>23</a:t>
            </a:fld>
            <a:endParaRPr kumimoji="1" lang="ja-JP" altLang="en-US"/>
          </a:p>
        </p:txBody>
      </p:sp>
    </p:spTree>
    <p:extLst>
      <p:ext uri="{BB962C8B-B14F-4D97-AF65-F5344CB8AC3E}">
        <p14:creationId xmlns:p14="http://schemas.microsoft.com/office/powerpoint/2010/main" val="30763616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7E5D022-EA66-0142-A11A-3D5F777A7E0D}" type="slidenum">
              <a:rPr kumimoji="1" lang="ja-JP" altLang="en-US" smtClean="0"/>
              <a:t>25</a:t>
            </a:fld>
            <a:endParaRPr kumimoji="1" lang="ja-JP" altLang="en-US"/>
          </a:p>
        </p:txBody>
      </p:sp>
    </p:spTree>
    <p:extLst>
      <p:ext uri="{BB962C8B-B14F-4D97-AF65-F5344CB8AC3E}">
        <p14:creationId xmlns:p14="http://schemas.microsoft.com/office/powerpoint/2010/main" val="423483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目次はこのようになっております．まず研究の背景と目的について説明し，その後，目的に応じて構築したシステムの構成内容と，そのシステムの評価方法について説明します．</a:t>
            </a:r>
            <a:endParaRPr kumimoji="1" lang="en-US" altLang="ja-JP" dirty="0"/>
          </a:p>
          <a:p>
            <a:r>
              <a:rPr kumimoji="1" lang="ja-JP" altLang="en-US"/>
              <a:t>最後に実験の結果と考察について話し，まとめと今後の課題について語ります．</a:t>
            </a:r>
            <a:endParaRPr kumimoji="1" lang="en-US" altLang="ja-JP" dirty="0"/>
          </a:p>
        </p:txBody>
      </p:sp>
      <p:sp>
        <p:nvSpPr>
          <p:cNvPr id="4" name="スライド番号プレースホルダー 3"/>
          <p:cNvSpPr>
            <a:spLocks noGrp="1"/>
          </p:cNvSpPr>
          <p:nvPr>
            <p:ph type="sldNum" sz="quarter" idx="5"/>
          </p:nvPr>
        </p:nvSpPr>
        <p:spPr/>
        <p:txBody>
          <a:bodyPr/>
          <a:lstStyle/>
          <a:p>
            <a:fld id="{B7E5D022-EA66-0142-A11A-3D5F777A7E0D}" type="slidenum">
              <a:rPr kumimoji="1" lang="ja-JP" altLang="en-US" smtClean="0"/>
              <a:t>2</a:t>
            </a:fld>
            <a:endParaRPr kumimoji="1" lang="ja-JP" altLang="en-US"/>
          </a:p>
        </p:txBody>
      </p:sp>
    </p:spTree>
    <p:extLst>
      <p:ext uri="{BB962C8B-B14F-4D97-AF65-F5344CB8AC3E}">
        <p14:creationId xmlns:p14="http://schemas.microsoft.com/office/powerpoint/2010/main" val="12111241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7E5D022-EA66-0142-A11A-3D5F777A7E0D}" type="slidenum">
              <a:rPr kumimoji="1" lang="ja-JP" altLang="en-US" smtClean="0"/>
              <a:t>27</a:t>
            </a:fld>
            <a:endParaRPr kumimoji="1" lang="ja-JP" altLang="en-US"/>
          </a:p>
        </p:txBody>
      </p:sp>
    </p:spTree>
    <p:extLst>
      <p:ext uri="{BB962C8B-B14F-4D97-AF65-F5344CB8AC3E}">
        <p14:creationId xmlns:p14="http://schemas.microsoft.com/office/powerpoint/2010/main" val="18786153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まずは研究の背景について説明させていただきます．</a:t>
            </a:r>
            <a:endParaRPr kumimoji="1" lang="en-US" altLang="ja-JP" dirty="0"/>
          </a:p>
          <a:p>
            <a:r>
              <a:rPr lang="ja-JP" altLang="en-US"/>
              <a:t>今日では</a:t>
            </a:r>
            <a:r>
              <a:rPr lang="en-US" altLang="ja-JP" dirty="0"/>
              <a:t>IT</a:t>
            </a:r>
            <a:r>
              <a:rPr lang="ja-JP" altLang="en-US"/>
              <a:t>の発達に伴い，パソコンやスマートフォンなどが身近に存在しており，それらに対する理解を促すために</a:t>
            </a:r>
            <a:r>
              <a:rPr lang="en-US" altLang="ja-JP" dirty="0"/>
              <a:t>,</a:t>
            </a:r>
            <a:r>
              <a:rPr lang="ja-JP" altLang="en-US"/>
              <a:t>プログラミング学習に対する需要が増加しています．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そのため文部科学省も小学校からプログラミング学習を必修化するなど，情報教育に対して力を入れています．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しかし，情報科学は高等教育に位置していたことなどから，プログラミング学習は簡単ではありません．</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そのため私はプログラミング学習を支援するシステムを開発することにより，この問題を改善するように試みました．</a:t>
            </a:r>
            <a:endParaRPr lang="en-US" altLang="ja-JP" dirty="0"/>
          </a:p>
        </p:txBody>
      </p:sp>
      <p:sp>
        <p:nvSpPr>
          <p:cNvPr id="4" name="スライド番号プレースホルダー 3"/>
          <p:cNvSpPr>
            <a:spLocks noGrp="1"/>
          </p:cNvSpPr>
          <p:nvPr>
            <p:ph type="sldNum" sz="quarter" idx="5"/>
          </p:nvPr>
        </p:nvSpPr>
        <p:spPr/>
        <p:txBody>
          <a:bodyPr/>
          <a:lstStyle/>
          <a:p>
            <a:fld id="{B7E5D022-EA66-0142-A11A-3D5F777A7E0D}" type="slidenum">
              <a:rPr kumimoji="1" lang="ja-JP" altLang="en-US" smtClean="0"/>
              <a:t>3</a:t>
            </a:fld>
            <a:endParaRPr kumimoji="1" lang="ja-JP" altLang="en-US"/>
          </a:p>
        </p:txBody>
      </p:sp>
    </p:spTree>
    <p:extLst>
      <p:ext uri="{BB962C8B-B14F-4D97-AF65-F5344CB8AC3E}">
        <p14:creationId xmlns:p14="http://schemas.microsoft.com/office/powerpoint/2010/main" val="37756917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学習を支援するシステムを構築するために学習の手順について調べたところ，学習には</a:t>
            </a:r>
            <a:r>
              <a:rPr kumimoji="1" lang="en-US" altLang="ja-JP" dirty="0"/>
              <a:t>Input</a:t>
            </a:r>
            <a:r>
              <a:rPr kumimoji="1" lang="ja-JP" altLang="en-US"/>
              <a:t>すること，</a:t>
            </a:r>
            <a:r>
              <a:rPr kumimoji="1" lang="en-US" altLang="ja-JP" dirty="0"/>
              <a:t>Output</a:t>
            </a:r>
            <a:r>
              <a:rPr kumimoji="1" lang="ja-JP" altLang="en-US"/>
              <a:t>すること，</a:t>
            </a:r>
            <a:r>
              <a:rPr kumimoji="1" lang="en-US" altLang="ja-JP" dirty="0" err="1"/>
              <a:t>FeedBack</a:t>
            </a:r>
            <a:r>
              <a:rPr kumimoji="1" lang="ja-JP" altLang="en-US"/>
              <a:t>すること</a:t>
            </a:r>
            <a:endParaRPr kumimoji="1" lang="en-US" altLang="ja-JP" dirty="0"/>
          </a:p>
          <a:p>
            <a:r>
              <a:rPr kumimoji="1" lang="ja-JP" altLang="en-US"/>
              <a:t>これら３つを繰り返すことが重要となっていました．</a:t>
            </a:r>
            <a:endParaRPr kumimoji="1" lang="en-US" altLang="ja-JP" dirty="0"/>
          </a:p>
          <a:p>
            <a:r>
              <a:rPr kumimoji="1" lang="ja-JP" altLang="en-US"/>
              <a:t>これはプログラミング学習において</a:t>
            </a:r>
            <a:r>
              <a:rPr kumimoji="1" lang="en-US" altLang="ja-JP" dirty="0"/>
              <a:t>Input</a:t>
            </a:r>
            <a:r>
              <a:rPr kumimoji="1" lang="ja-JP" altLang="en-US"/>
              <a:t>は座学など，</a:t>
            </a:r>
            <a:r>
              <a:rPr kumimoji="1" lang="en-US" altLang="ja-JP" dirty="0"/>
              <a:t>Output</a:t>
            </a:r>
            <a:r>
              <a:rPr kumimoji="1" lang="ja-JP" altLang="en-US"/>
              <a:t>は演習など，</a:t>
            </a:r>
            <a:r>
              <a:rPr kumimoji="1" lang="en-US" altLang="ja-JP" dirty="0" err="1"/>
              <a:t>FeedBack</a:t>
            </a:r>
            <a:r>
              <a:rPr kumimoji="1" lang="ja-JP" altLang="en-US"/>
              <a:t>はコードレビューを受けることなどが挙げられます．</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B7E5D022-EA66-0142-A11A-3D5F777A7E0D}" type="slidenum">
              <a:rPr kumimoji="1" lang="ja-JP" altLang="en-US" smtClean="0"/>
              <a:t>4</a:t>
            </a:fld>
            <a:endParaRPr kumimoji="1" lang="ja-JP" altLang="en-US"/>
          </a:p>
        </p:txBody>
      </p:sp>
    </p:spTree>
    <p:extLst>
      <p:ext uri="{BB962C8B-B14F-4D97-AF65-F5344CB8AC3E}">
        <p14:creationId xmlns:p14="http://schemas.microsoft.com/office/powerpoint/2010/main" val="2364401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ここで初学者に対するコードレビューの難しさについて説明させていただきます．</a:t>
            </a:r>
            <a:endParaRPr kumimoji="1" lang="en-US" altLang="ja-JP" dirty="0"/>
          </a:p>
          <a:p>
            <a:r>
              <a:rPr kumimoji="1" lang="ja-JP" altLang="en-US"/>
              <a:t>まずレビューを初学者が自力で行うことは難しいです，これは知識や経験が不足していることにより，改善箇所を自身がわからないといった問題があるためです．</a:t>
            </a:r>
            <a:endParaRPr kumimoji="1" lang="en-US" altLang="ja-JP" dirty="0"/>
          </a:p>
          <a:p>
            <a:r>
              <a:rPr kumimoji="1" lang="ja-JP" altLang="en-US"/>
              <a:t>次に，レビューしたあとの改善先は一つとは限りません．これは同じ課題でも記述方法やアルゴリズムにより複数の解法が存在することなどが理由として挙げられます．</a:t>
            </a:r>
            <a:endParaRPr kumimoji="1" lang="en-US" altLang="ja-JP" dirty="0"/>
          </a:p>
          <a:p>
            <a:r>
              <a:rPr kumimoji="1" lang="ja-JP" altLang="en-US"/>
              <a:t>最後に，ソースコードをレビューする際には変更点だけではなく，その変更理由も必要になります．理由がないと改善結果がよくなるという保証がないためです．</a:t>
            </a:r>
            <a:endParaRPr kumimoji="1" lang="en-US" altLang="ja-JP" dirty="0"/>
          </a:p>
        </p:txBody>
      </p:sp>
      <p:sp>
        <p:nvSpPr>
          <p:cNvPr id="4" name="スライド番号プレースホルダー 3"/>
          <p:cNvSpPr>
            <a:spLocks noGrp="1"/>
          </p:cNvSpPr>
          <p:nvPr>
            <p:ph type="sldNum" sz="quarter" idx="5"/>
          </p:nvPr>
        </p:nvSpPr>
        <p:spPr/>
        <p:txBody>
          <a:bodyPr/>
          <a:lstStyle/>
          <a:p>
            <a:fld id="{B7E5D022-EA66-0142-A11A-3D5F777A7E0D}" type="slidenum">
              <a:rPr kumimoji="1" lang="ja-JP" altLang="en-US" smtClean="0"/>
              <a:t>5</a:t>
            </a:fld>
            <a:endParaRPr kumimoji="1" lang="ja-JP" altLang="en-US"/>
          </a:p>
        </p:txBody>
      </p:sp>
    </p:spTree>
    <p:extLst>
      <p:ext uri="{BB962C8B-B14F-4D97-AF65-F5344CB8AC3E}">
        <p14:creationId xmlns:p14="http://schemas.microsoft.com/office/powerpoint/2010/main" val="29464454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先程のべたコードレビューの難しさを緩和させるため，私は機械学習を利用しようと考えました．</a:t>
            </a:r>
            <a:endParaRPr kumimoji="1" lang="en-US" altLang="ja-JP" dirty="0"/>
          </a:p>
          <a:p>
            <a:r>
              <a:rPr kumimoji="1" lang="ja-JP" altLang="en-US"/>
              <a:t>それは機械学習が様々な問題の解決に利用されているためです．</a:t>
            </a:r>
            <a:endParaRPr kumimoji="1" lang="en-US" altLang="ja-JP" dirty="0"/>
          </a:p>
          <a:p>
            <a:r>
              <a:rPr kumimoji="1" lang="ja-JP" altLang="en-US"/>
              <a:t>みなさんもよくご存知のように，ソースコードを自動で生成するツールである</a:t>
            </a:r>
            <a:r>
              <a:rPr kumimoji="1" lang="en-US" altLang="ja-JP" dirty="0"/>
              <a:t>GitHub Copilot</a:t>
            </a:r>
            <a:r>
              <a:rPr kumimoji="1" lang="ja-JP" altLang="en-US"/>
              <a:t>や，質疑対応用チャットボットである</a:t>
            </a:r>
            <a:r>
              <a:rPr kumimoji="1" lang="en-US" altLang="ja-JP" dirty="0" err="1"/>
              <a:t>ChatGPT</a:t>
            </a:r>
            <a:r>
              <a:rPr kumimoji="1" lang="ja-JP" altLang="en-US"/>
              <a:t>には機械学習が利用されており，これらのツールによりコーディングの補助や質疑対応の自動化などができるようになっています．</a:t>
            </a:r>
            <a:endParaRPr kumimoji="1" lang="en-US" altLang="ja-JP" dirty="0"/>
          </a:p>
          <a:p>
            <a:r>
              <a:rPr kumimoji="1" lang="ja-JP" altLang="en-US"/>
              <a:t>このような背景から私は機械学習を学習支援にも利用しようと考えました．</a:t>
            </a:r>
            <a:endParaRPr kumimoji="1" lang="en-US" altLang="ja-JP" dirty="0"/>
          </a:p>
        </p:txBody>
      </p:sp>
      <p:sp>
        <p:nvSpPr>
          <p:cNvPr id="4" name="スライド番号プレースホルダー 3"/>
          <p:cNvSpPr>
            <a:spLocks noGrp="1"/>
          </p:cNvSpPr>
          <p:nvPr>
            <p:ph type="sldNum" sz="quarter" idx="5"/>
          </p:nvPr>
        </p:nvSpPr>
        <p:spPr/>
        <p:txBody>
          <a:bodyPr/>
          <a:lstStyle/>
          <a:p>
            <a:fld id="{B7E5D022-EA66-0142-A11A-3D5F777A7E0D}" type="slidenum">
              <a:rPr kumimoji="1" lang="ja-JP" altLang="en-US" smtClean="0"/>
              <a:t>6</a:t>
            </a:fld>
            <a:endParaRPr kumimoji="1" lang="ja-JP" altLang="en-US"/>
          </a:p>
        </p:txBody>
      </p:sp>
    </p:spTree>
    <p:extLst>
      <p:ext uri="{BB962C8B-B14F-4D97-AF65-F5344CB8AC3E}">
        <p14:creationId xmlns:p14="http://schemas.microsoft.com/office/powerpoint/2010/main" val="20711911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よってこの研究の目的は機械学習を用いることで，初学者ごとに適切な模範解答となるソースコードを提示する，初学者向けのプログラミング学習システムを構築することです．</a:t>
            </a:r>
            <a:endParaRPr kumimoji="1" lang="en-US" altLang="ja-JP" dirty="0"/>
          </a:p>
          <a:p>
            <a:r>
              <a:rPr kumimoji="1" lang="ja-JP" altLang="en-US"/>
              <a:t>システムは以下の機能を持ちます．</a:t>
            </a:r>
            <a:endParaRPr kumimoji="1" lang="en-US" altLang="ja-JP" dirty="0"/>
          </a:p>
          <a:p>
            <a:r>
              <a:rPr kumimoji="1" lang="en-US" altLang="ja-JP" dirty="0"/>
              <a:t>1.</a:t>
            </a:r>
            <a:r>
              <a:rPr kumimoji="1" lang="ja-JP" altLang="en-US"/>
              <a:t>入力したコードに応じた模範解答を推薦すること</a:t>
            </a:r>
            <a:endParaRPr kumimoji="1" lang="en-US" altLang="ja-JP" dirty="0"/>
          </a:p>
          <a:p>
            <a:r>
              <a:rPr kumimoji="1" lang="en-US" altLang="ja-JP" dirty="0"/>
              <a:t>2.</a:t>
            </a:r>
            <a:r>
              <a:rPr kumimoji="1" lang="ja-JP" altLang="en-US"/>
              <a:t>入力したコードと模範解答の要約をそれぞれ提示すること</a:t>
            </a:r>
            <a:endParaRPr kumimoji="1" lang="en-US" altLang="ja-JP" dirty="0"/>
          </a:p>
          <a:p>
            <a:r>
              <a:rPr kumimoji="1" lang="ja-JP" altLang="en-US"/>
              <a:t>この</a:t>
            </a:r>
            <a:r>
              <a:rPr kumimoji="1" lang="en-US" altLang="ja-JP" dirty="0"/>
              <a:t>2</a:t>
            </a:r>
            <a:r>
              <a:rPr kumimoji="1" lang="ja-JP" altLang="en-US"/>
              <a:t>点を出力するシステムを構築します．</a:t>
            </a:r>
          </a:p>
        </p:txBody>
      </p:sp>
      <p:sp>
        <p:nvSpPr>
          <p:cNvPr id="4" name="スライド番号プレースホルダー 3"/>
          <p:cNvSpPr>
            <a:spLocks noGrp="1"/>
          </p:cNvSpPr>
          <p:nvPr>
            <p:ph type="sldNum" sz="quarter" idx="5"/>
          </p:nvPr>
        </p:nvSpPr>
        <p:spPr/>
        <p:txBody>
          <a:bodyPr/>
          <a:lstStyle/>
          <a:p>
            <a:fld id="{B7E5D022-EA66-0142-A11A-3D5F777A7E0D}" type="slidenum">
              <a:rPr kumimoji="1" lang="ja-JP" altLang="en-US" smtClean="0"/>
              <a:t>7</a:t>
            </a:fld>
            <a:endParaRPr kumimoji="1" lang="ja-JP" altLang="en-US"/>
          </a:p>
        </p:txBody>
      </p:sp>
    </p:spTree>
    <p:extLst>
      <p:ext uri="{BB962C8B-B14F-4D97-AF65-F5344CB8AC3E}">
        <p14:creationId xmlns:p14="http://schemas.microsoft.com/office/powerpoint/2010/main" val="11922438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それではシステムの構成について説明します．</a:t>
            </a:r>
            <a:endParaRPr kumimoji="1" lang="en-US" altLang="ja-JP" dirty="0"/>
          </a:p>
          <a:p>
            <a:r>
              <a:rPr kumimoji="1" lang="ja-JP" altLang="en-US"/>
              <a:t>まず，事前準備にはプログラミング用の問題と，その問題に対する模範解答のソースコード群です．</a:t>
            </a:r>
            <a:endParaRPr kumimoji="1" lang="en-US" altLang="ja-JP" dirty="0"/>
          </a:p>
          <a:p>
            <a:r>
              <a:rPr kumimoji="1" lang="ja-JP" altLang="en-US"/>
              <a:t>入力には自身で解答したソースコード</a:t>
            </a:r>
            <a:endParaRPr kumimoji="1" lang="en-US" altLang="ja-JP" dirty="0"/>
          </a:p>
        </p:txBody>
      </p:sp>
      <p:sp>
        <p:nvSpPr>
          <p:cNvPr id="4" name="スライド番号プレースホルダー 3"/>
          <p:cNvSpPr>
            <a:spLocks noGrp="1"/>
          </p:cNvSpPr>
          <p:nvPr>
            <p:ph type="sldNum" sz="quarter" idx="5"/>
          </p:nvPr>
        </p:nvSpPr>
        <p:spPr/>
        <p:txBody>
          <a:bodyPr/>
          <a:lstStyle/>
          <a:p>
            <a:fld id="{B7E5D022-EA66-0142-A11A-3D5F777A7E0D}" type="slidenum">
              <a:rPr kumimoji="1" lang="ja-JP" altLang="en-US" smtClean="0"/>
              <a:t>8</a:t>
            </a:fld>
            <a:endParaRPr kumimoji="1" lang="ja-JP" altLang="en-US"/>
          </a:p>
        </p:txBody>
      </p:sp>
    </p:spTree>
    <p:extLst>
      <p:ext uri="{BB962C8B-B14F-4D97-AF65-F5344CB8AC3E}">
        <p14:creationId xmlns:p14="http://schemas.microsoft.com/office/powerpoint/2010/main" val="10865651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7E5D022-EA66-0142-A11A-3D5F777A7E0D}" type="slidenum">
              <a:rPr kumimoji="1" lang="ja-JP" altLang="en-US" smtClean="0"/>
              <a:t>9</a:t>
            </a:fld>
            <a:endParaRPr kumimoji="1" lang="ja-JP" altLang="en-US"/>
          </a:p>
        </p:txBody>
      </p:sp>
    </p:spTree>
    <p:extLst>
      <p:ext uri="{BB962C8B-B14F-4D97-AF65-F5344CB8AC3E}">
        <p14:creationId xmlns:p14="http://schemas.microsoft.com/office/powerpoint/2010/main" val="39667947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12192000" cy="260350"/>
          </a:xfrm>
          <a:prstGeom prst="rect">
            <a:avLst/>
          </a:prstGeom>
          <a:noFill/>
        </p:spPr>
      </p:pic>
      <p:sp>
        <p:nvSpPr>
          <p:cNvPr id="3079" name="Rectangle 7" descr="ban"/>
          <p:cNvSpPr>
            <a:spLocks noChangeArrowheads="1"/>
          </p:cNvSpPr>
          <p:nvPr/>
        </p:nvSpPr>
        <p:spPr bwMode="auto">
          <a:xfrm>
            <a:off x="0" y="1"/>
            <a:ext cx="12192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sz="2400"/>
          </a:p>
        </p:txBody>
      </p:sp>
      <p:sp>
        <p:nvSpPr>
          <p:cNvPr id="3074" name="Rectangle 2"/>
          <p:cNvSpPr>
            <a:spLocks noGrp="1" noChangeArrowheads="1"/>
          </p:cNvSpPr>
          <p:nvPr>
            <p:ph type="ctrTitle"/>
          </p:nvPr>
        </p:nvSpPr>
        <p:spPr>
          <a:xfrm>
            <a:off x="914400" y="1484314"/>
            <a:ext cx="10363200" cy="1470025"/>
          </a:xfrm>
        </p:spPr>
        <p:txBody>
          <a:bodyPr/>
          <a:lstStyle>
            <a:lvl1pPr>
              <a:defRPr/>
            </a:lvl1pPr>
          </a:lstStyle>
          <a:p>
            <a:r>
              <a:rPr lang="ja-JP" altLang="en-US"/>
              <a:t>マスター タイトルの書式設定</a:t>
            </a:r>
          </a:p>
        </p:txBody>
      </p:sp>
      <p:sp>
        <p:nvSpPr>
          <p:cNvPr id="3075" name="Rectangle 3"/>
          <p:cNvSpPr>
            <a:spLocks noGrp="1" noChangeArrowheads="1"/>
          </p:cNvSpPr>
          <p:nvPr>
            <p:ph type="subTitle" idx="1"/>
          </p:nvPr>
        </p:nvSpPr>
        <p:spPr>
          <a:xfrm>
            <a:off x="1828800" y="3573463"/>
            <a:ext cx="8534400" cy="1752600"/>
          </a:xfrm>
        </p:spPr>
        <p:txBody>
          <a:bodyPr/>
          <a:lstStyle>
            <a:lvl1pPr marL="0" indent="0" algn="ctr">
              <a:buFontTx/>
              <a:buNone/>
              <a:defRPr/>
            </a:lvl1pPr>
          </a:lstStyle>
          <a:p>
            <a:r>
              <a:rPr lang="ja-JP" altLang="en-US"/>
              <a:t>マスター サブタイトルの書式設定</a:t>
            </a:r>
          </a:p>
        </p:txBody>
      </p:sp>
      <p:sp>
        <p:nvSpPr>
          <p:cNvPr id="3086" name="Line 14"/>
          <p:cNvSpPr>
            <a:spLocks noChangeShapeType="1"/>
          </p:cNvSpPr>
          <p:nvPr/>
        </p:nvSpPr>
        <p:spPr bwMode="auto">
          <a:xfrm>
            <a:off x="1775885" y="3213100"/>
            <a:ext cx="8640233" cy="0"/>
          </a:xfrm>
          <a:prstGeom prst="line">
            <a:avLst/>
          </a:prstGeom>
          <a:noFill/>
          <a:ln w="9525">
            <a:solidFill>
              <a:schemeClr val="tx1"/>
            </a:solidFill>
            <a:round/>
            <a:headEnd/>
            <a:tailEnd/>
          </a:ln>
          <a:effectLst/>
        </p:spPr>
        <p:txBody>
          <a:bodyPr/>
          <a:lstStyle/>
          <a:p>
            <a:endParaRPr lang="ja-JP" altLang="en-US" sz="2400"/>
          </a:p>
        </p:txBody>
      </p:sp>
      <p:sp>
        <p:nvSpPr>
          <p:cNvPr id="3093" name="Text Box 21"/>
          <p:cNvSpPr txBox="1">
            <a:spLocks noChangeArrowheads="1"/>
          </p:cNvSpPr>
          <p:nvPr/>
        </p:nvSpPr>
        <p:spPr bwMode="auto">
          <a:xfrm>
            <a:off x="603251" y="6640514"/>
            <a:ext cx="8287846" cy="246221"/>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5" name="Rectangle 23"/>
          <p:cNvSpPr>
            <a:spLocks noGrp="1" noChangeArrowheads="1"/>
          </p:cNvSpPr>
          <p:nvPr>
            <p:ph type="ftr" sz="quarter" idx="3"/>
          </p:nvPr>
        </p:nvSpPr>
        <p:spPr>
          <a:xfrm>
            <a:off x="3600451" y="6245225"/>
            <a:ext cx="4991100" cy="279400"/>
          </a:xfrm>
        </p:spPr>
        <p:txBody>
          <a:bodyPr/>
          <a:lstStyle>
            <a:lvl1pPr>
              <a:defRPr/>
            </a:lvl1pPr>
          </a:lstStyle>
          <a:p>
            <a:pPr>
              <a:defRPr/>
            </a:pPr>
            <a:r>
              <a:rPr lang="ja-JP" altLang="en-US"/>
              <a:t>コンピュータのしくみ</a:t>
            </a:r>
            <a:endParaRPr lang="en-US" altLang="ja-JP"/>
          </a:p>
        </p:txBody>
      </p:sp>
      <p:sp>
        <p:nvSpPr>
          <p:cNvPr id="3096" name="Rectangle 24"/>
          <p:cNvSpPr>
            <a:spLocks noGrp="1" noChangeArrowheads="1"/>
          </p:cNvSpPr>
          <p:nvPr>
            <p:ph type="sldNum" sz="quarter" idx="4"/>
          </p:nvPr>
        </p:nvSpPr>
        <p:spPr>
          <a:xfrm>
            <a:off x="8737600" y="6245225"/>
            <a:ext cx="2844800" cy="279400"/>
          </a:xfrm>
        </p:spPr>
        <p:txBody>
          <a:bodyPr/>
          <a:lstStyle>
            <a:lvl1pPr>
              <a:defRPr/>
            </a:lvl1pPr>
          </a:lstStyle>
          <a:p>
            <a:pPr>
              <a:defRPr/>
            </a:pPr>
            <a:fld id="{6BFA9946-39CA-4201-95E6-ED803B65F350}" type="slidenum">
              <a:rPr lang="en-US" altLang="ja-JP" smtClean="0"/>
              <a:pPr>
                <a:defRPr/>
              </a:pPr>
              <a:t>‹#›</a:t>
            </a:fld>
            <a:endParaRPr lang="en-US" altLang="ja-JP"/>
          </a:p>
        </p:txBody>
      </p:sp>
    </p:spTree>
    <p:extLst>
      <p:ext uri="{BB962C8B-B14F-4D97-AF65-F5344CB8AC3E}">
        <p14:creationId xmlns:p14="http://schemas.microsoft.com/office/powerpoint/2010/main" val="908559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endParaRPr lang="en-US" altLang="ja-JP"/>
          </a:p>
        </p:txBody>
      </p:sp>
      <p:sp>
        <p:nvSpPr>
          <p:cNvPr id="5" name="フッター プレースホルダ 4"/>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BBD4B1BB-CC31-4466-8D20-DB8CDA55D1CD}" type="slidenum">
              <a:rPr lang="en-US" altLang="ja-JP" smtClean="0"/>
              <a:pPr>
                <a:defRPr/>
              </a:pPr>
              <a:t>‹#›</a:t>
            </a:fld>
            <a:endParaRPr lang="en-US" altLang="ja-JP"/>
          </a:p>
        </p:txBody>
      </p:sp>
    </p:spTree>
    <p:extLst>
      <p:ext uri="{BB962C8B-B14F-4D97-AF65-F5344CB8AC3E}">
        <p14:creationId xmlns:p14="http://schemas.microsoft.com/office/powerpoint/2010/main" val="1685777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endParaRPr lang="en-US" altLang="ja-JP"/>
          </a:p>
        </p:txBody>
      </p:sp>
      <p:sp>
        <p:nvSpPr>
          <p:cNvPr id="5" name="フッター プレースホルダ 4"/>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9F700C05-A331-4ABC-BD64-94401D814D23}" type="slidenum">
              <a:rPr lang="en-US" altLang="ja-JP" smtClean="0"/>
              <a:pPr>
                <a:defRPr/>
              </a:pPr>
              <a:t>‹#›</a:t>
            </a:fld>
            <a:endParaRPr lang="en-US" altLang="ja-JP"/>
          </a:p>
        </p:txBody>
      </p:sp>
    </p:spTree>
    <p:extLst>
      <p:ext uri="{BB962C8B-B14F-4D97-AF65-F5344CB8AC3E}">
        <p14:creationId xmlns:p14="http://schemas.microsoft.com/office/powerpoint/2010/main" val="1115435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フッター プレースホルダ 4"/>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B12562F3-4A2F-4E07-B7D3-3E764FB0DEC6}" type="slidenum">
              <a:rPr lang="en-US" altLang="ja-JP" smtClean="0"/>
              <a:pPr>
                <a:defRPr/>
              </a:pPr>
              <a:t>‹#›</a:t>
            </a:fld>
            <a:endParaRPr lang="en-US" altLang="ja-JP"/>
          </a:p>
        </p:txBody>
      </p:sp>
    </p:spTree>
    <p:extLst>
      <p:ext uri="{BB962C8B-B14F-4D97-AF65-F5344CB8AC3E}">
        <p14:creationId xmlns:p14="http://schemas.microsoft.com/office/powerpoint/2010/main" val="3906325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en-US" altLang="ja-JP"/>
          </a:p>
        </p:txBody>
      </p:sp>
      <p:sp>
        <p:nvSpPr>
          <p:cNvPr id="5" name="フッター プレースホルダ 4"/>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E3913B5E-D961-41DE-BBB0-6E96BF638B47}" type="slidenum">
              <a:rPr lang="en-US" altLang="ja-JP" smtClean="0"/>
              <a:pPr>
                <a:defRPr/>
              </a:pPr>
              <a:t>‹#›</a:t>
            </a:fld>
            <a:endParaRPr lang="en-US" altLang="ja-JP"/>
          </a:p>
        </p:txBody>
      </p:sp>
    </p:spTree>
    <p:extLst>
      <p:ext uri="{BB962C8B-B14F-4D97-AF65-F5344CB8AC3E}">
        <p14:creationId xmlns:p14="http://schemas.microsoft.com/office/powerpoint/2010/main" val="43809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pPr>
              <a:defRPr/>
            </a:pPr>
            <a:endParaRPr lang="en-US" altLang="ja-JP"/>
          </a:p>
        </p:txBody>
      </p:sp>
      <p:sp>
        <p:nvSpPr>
          <p:cNvPr id="6" name="フッター プレースホルダ 5"/>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pPr>
              <a:defRPr/>
            </a:pPr>
            <a:fld id="{FDEB35D8-484E-4EBA-BCFF-44E4FD2D4937}" type="slidenum">
              <a:rPr lang="en-US" altLang="ja-JP" smtClean="0"/>
              <a:pPr>
                <a:defRPr/>
              </a:pPr>
              <a:t>‹#›</a:t>
            </a:fld>
            <a:endParaRPr lang="en-US" altLang="ja-JP"/>
          </a:p>
        </p:txBody>
      </p:sp>
    </p:spTree>
    <p:extLst>
      <p:ext uri="{BB962C8B-B14F-4D97-AF65-F5344CB8AC3E}">
        <p14:creationId xmlns:p14="http://schemas.microsoft.com/office/powerpoint/2010/main" val="2274486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pPr>
              <a:defRPr/>
            </a:pPr>
            <a:endParaRPr lang="en-US" altLang="ja-JP"/>
          </a:p>
        </p:txBody>
      </p:sp>
      <p:sp>
        <p:nvSpPr>
          <p:cNvPr id="8" name="フッター プレースホルダ 7"/>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9" name="スライド番号プレースホルダ 8"/>
          <p:cNvSpPr>
            <a:spLocks noGrp="1"/>
          </p:cNvSpPr>
          <p:nvPr>
            <p:ph type="sldNum" sz="quarter" idx="12"/>
          </p:nvPr>
        </p:nvSpPr>
        <p:spPr/>
        <p:txBody>
          <a:bodyPr/>
          <a:lstStyle>
            <a:lvl1pPr>
              <a:defRPr/>
            </a:lvl1pPr>
          </a:lstStyle>
          <a:p>
            <a:pPr>
              <a:defRPr/>
            </a:pPr>
            <a:fld id="{80D25DB7-2C8C-4929-B2A1-5F59FC4BB087}" type="slidenum">
              <a:rPr lang="en-US" altLang="ja-JP" smtClean="0"/>
              <a:pPr>
                <a:defRPr/>
              </a:pPr>
              <a:t>‹#›</a:t>
            </a:fld>
            <a:endParaRPr lang="en-US" altLang="ja-JP"/>
          </a:p>
        </p:txBody>
      </p:sp>
    </p:spTree>
    <p:extLst>
      <p:ext uri="{BB962C8B-B14F-4D97-AF65-F5344CB8AC3E}">
        <p14:creationId xmlns:p14="http://schemas.microsoft.com/office/powerpoint/2010/main" val="2424406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4" name="フッター プレースホルダ 3"/>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5" name="スライド番号プレースホルダ 4"/>
          <p:cNvSpPr>
            <a:spLocks noGrp="1"/>
          </p:cNvSpPr>
          <p:nvPr>
            <p:ph type="sldNum" sz="quarter" idx="12"/>
          </p:nvPr>
        </p:nvSpPr>
        <p:spPr/>
        <p:txBody>
          <a:bodyPr/>
          <a:lstStyle>
            <a:lvl1pPr>
              <a:defRPr/>
            </a:lvl1pPr>
          </a:lstStyle>
          <a:p>
            <a:pPr>
              <a:defRPr/>
            </a:pPr>
            <a:fld id="{AC884F58-92E9-475B-A17B-82F418F27307}" type="slidenum">
              <a:rPr lang="en-US" altLang="ja-JP" smtClean="0"/>
              <a:pPr>
                <a:defRPr/>
              </a:pPr>
              <a:t>‹#›</a:t>
            </a:fld>
            <a:endParaRPr lang="en-US" altLang="ja-JP"/>
          </a:p>
        </p:txBody>
      </p:sp>
    </p:spTree>
    <p:extLst>
      <p:ext uri="{BB962C8B-B14F-4D97-AF65-F5344CB8AC3E}">
        <p14:creationId xmlns:p14="http://schemas.microsoft.com/office/powerpoint/2010/main" val="71776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pPr>
              <a:defRPr/>
            </a:pPr>
            <a:endParaRPr lang="en-US" altLang="ja-JP"/>
          </a:p>
        </p:txBody>
      </p:sp>
      <p:sp>
        <p:nvSpPr>
          <p:cNvPr id="3" name="フッター プレースホルダ 2"/>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4" name="スライド番号プレースホルダ 3"/>
          <p:cNvSpPr>
            <a:spLocks noGrp="1"/>
          </p:cNvSpPr>
          <p:nvPr>
            <p:ph type="sldNum" sz="quarter" idx="12"/>
          </p:nvPr>
        </p:nvSpPr>
        <p:spPr/>
        <p:txBody>
          <a:bodyPr/>
          <a:lstStyle>
            <a:lvl1pPr>
              <a:defRPr/>
            </a:lvl1pPr>
          </a:lstStyle>
          <a:p>
            <a:pPr>
              <a:defRPr/>
            </a:pPr>
            <a:fld id="{137B1A55-2728-4ACE-9CB0-EBAA801FBF8F}" type="slidenum">
              <a:rPr lang="en-US" altLang="ja-JP" smtClean="0"/>
              <a:pPr>
                <a:defRPr/>
              </a:pPr>
              <a:t>‹#›</a:t>
            </a:fld>
            <a:endParaRPr lang="en-US" altLang="ja-JP"/>
          </a:p>
        </p:txBody>
      </p:sp>
    </p:spTree>
    <p:extLst>
      <p:ext uri="{BB962C8B-B14F-4D97-AF65-F5344CB8AC3E}">
        <p14:creationId xmlns:p14="http://schemas.microsoft.com/office/powerpoint/2010/main" val="3588049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pPr>
              <a:defRPr/>
            </a:pPr>
            <a:endParaRPr lang="en-US" altLang="ja-JP"/>
          </a:p>
        </p:txBody>
      </p:sp>
      <p:sp>
        <p:nvSpPr>
          <p:cNvPr id="6" name="フッター プレースホルダ 5"/>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pPr>
              <a:defRPr/>
            </a:pPr>
            <a:fld id="{C3FF7A2E-6C18-485D-8E0D-228A15F76391}" type="slidenum">
              <a:rPr lang="en-US" altLang="ja-JP" smtClean="0"/>
              <a:pPr>
                <a:defRPr/>
              </a:pPr>
              <a:t>‹#›</a:t>
            </a:fld>
            <a:endParaRPr lang="en-US" altLang="ja-JP"/>
          </a:p>
        </p:txBody>
      </p:sp>
    </p:spTree>
    <p:extLst>
      <p:ext uri="{BB962C8B-B14F-4D97-AF65-F5344CB8AC3E}">
        <p14:creationId xmlns:p14="http://schemas.microsoft.com/office/powerpoint/2010/main" val="1928554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pPr>
              <a:defRPr/>
            </a:pPr>
            <a:endParaRPr lang="en-US" altLang="ja-JP"/>
          </a:p>
        </p:txBody>
      </p:sp>
      <p:sp>
        <p:nvSpPr>
          <p:cNvPr id="6" name="フッター プレースホルダ 5"/>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pPr>
              <a:defRPr/>
            </a:pPr>
            <a:fld id="{8EBE538B-CBDB-42C1-AF1E-013E5A4EB539}" type="slidenum">
              <a:rPr lang="en-US" altLang="ja-JP" smtClean="0"/>
              <a:pPr>
                <a:defRPr/>
              </a:pPr>
              <a:t>‹#›</a:t>
            </a:fld>
            <a:endParaRPr lang="en-US" altLang="ja-JP"/>
          </a:p>
        </p:txBody>
      </p:sp>
    </p:spTree>
    <p:extLst>
      <p:ext uri="{BB962C8B-B14F-4D97-AF65-F5344CB8AC3E}">
        <p14:creationId xmlns:p14="http://schemas.microsoft.com/office/powerpoint/2010/main" val="461957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12192000" cy="260350"/>
          </a:xfrm>
          <a:prstGeom prst="rect">
            <a:avLst/>
          </a:prstGeom>
          <a:noFill/>
        </p:spPr>
      </p:pic>
      <p:sp>
        <p:nvSpPr>
          <p:cNvPr id="1026" name="Rectangle 2"/>
          <p:cNvSpPr>
            <a:spLocks noGrp="1" noChangeArrowheads="1"/>
          </p:cNvSpPr>
          <p:nvPr>
            <p:ph type="title"/>
          </p:nvPr>
        </p:nvSpPr>
        <p:spPr bwMode="auto">
          <a:xfrm>
            <a:off x="609600" y="274638"/>
            <a:ext cx="10957984"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Rectangle 7" descr="ban"/>
          <p:cNvSpPr>
            <a:spLocks noChangeArrowheads="1"/>
          </p:cNvSpPr>
          <p:nvPr/>
        </p:nvSpPr>
        <p:spPr bwMode="auto">
          <a:xfrm>
            <a:off x="0" y="1"/>
            <a:ext cx="12192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sz="2400"/>
          </a:p>
        </p:txBody>
      </p:sp>
      <p:sp>
        <p:nvSpPr>
          <p:cNvPr id="1036" name="Line 12"/>
          <p:cNvSpPr>
            <a:spLocks noChangeShapeType="1"/>
          </p:cNvSpPr>
          <p:nvPr/>
        </p:nvSpPr>
        <p:spPr bwMode="auto">
          <a:xfrm>
            <a:off x="624418" y="1484313"/>
            <a:ext cx="10943167" cy="0"/>
          </a:xfrm>
          <a:prstGeom prst="line">
            <a:avLst/>
          </a:prstGeom>
          <a:noFill/>
          <a:ln w="9525">
            <a:solidFill>
              <a:schemeClr val="tx1"/>
            </a:solidFill>
            <a:round/>
            <a:headEnd/>
            <a:tailEnd/>
          </a:ln>
          <a:effectLst/>
        </p:spPr>
        <p:txBody>
          <a:bodyPr/>
          <a:lstStyle/>
          <a:p>
            <a:endParaRPr lang="ja-JP" altLang="en-US" sz="2400"/>
          </a:p>
        </p:txBody>
      </p:sp>
      <p:sp>
        <p:nvSpPr>
          <p:cNvPr id="1045" name="Rectangle 21"/>
          <p:cNvSpPr>
            <a:spLocks noGrp="1" noChangeArrowheads="1"/>
          </p:cNvSpPr>
          <p:nvPr>
            <p:ph type="dt" sz="half" idx="2"/>
          </p:nvPr>
        </p:nvSpPr>
        <p:spPr bwMode="auto">
          <a:xfrm>
            <a:off x="9745134" y="6596064"/>
            <a:ext cx="191981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a:defRPr/>
            </a:pPr>
            <a:endParaRPr lang="en-US" altLang="ja-JP"/>
          </a:p>
        </p:txBody>
      </p:sp>
      <p:sp>
        <p:nvSpPr>
          <p:cNvPr id="1046" name="Rectangle 22"/>
          <p:cNvSpPr>
            <a:spLocks noGrp="1" noChangeArrowheads="1"/>
          </p:cNvSpPr>
          <p:nvPr>
            <p:ph type="ftr" sz="quarter" idx="3"/>
          </p:nvPr>
        </p:nvSpPr>
        <p:spPr bwMode="auto">
          <a:xfrm>
            <a:off x="2207685" y="6310314"/>
            <a:ext cx="7776633"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r>
              <a:rPr lang="ja-JP" altLang="en-US"/>
              <a:t>コンピュータのしくみ</a:t>
            </a:r>
            <a:endParaRPr lang="en-US" altLang="ja-JP"/>
          </a:p>
        </p:txBody>
      </p:sp>
      <p:sp>
        <p:nvSpPr>
          <p:cNvPr id="1047" name="Rectangle 23"/>
          <p:cNvSpPr>
            <a:spLocks noGrp="1" noChangeArrowheads="1"/>
          </p:cNvSpPr>
          <p:nvPr>
            <p:ph type="sldNum" sz="quarter" idx="4"/>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6195263B-2BD8-4C58-AEC2-2E9988DA8798}" type="slidenum">
              <a:rPr lang="en-US" altLang="ja-JP" smtClean="0"/>
              <a:pPr>
                <a:defRPr/>
              </a:pPr>
              <a:t>‹#›</a:t>
            </a:fld>
            <a:endParaRPr lang="en-US" altLang="ja-JP"/>
          </a:p>
        </p:txBody>
      </p:sp>
      <p:sp>
        <p:nvSpPr>
          <p:cNvPr id="1048" name="Text Box 24"/>
          <p:cNvSpPr txBox="1">
            <a:spLocks noChangeArrowheads="1"/>
          </p:cNvSpPr>
          <p:nvPr/>
        </p:nvSpPr>
        <p:spPr bwMode="auto">
          <a:xfrm>
            <a:off x="446617" y="6640514"/>
            <a:ext cx="6353021" cy="246221"/>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1381816692"/>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hf hdr="0" ftr="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E70946-21B3-4247-B032-C10227DC2942}"/>
              </a:ext>
            </a:extLst>
          </p:cNvPr>
          <p:cNvSpPr>
            <a:spLocks noGrp="1"/>
          </p:cNvSpPr>
          <p:nvPr>
            <p:ph type="ctrTitle"/>
          </p:nvPr>
        </p:nvSpPr>
        <p:spPr>
          <a:xfrm>
            <a:off x="268147" y="1345418"/>
            <a:ext cx="11655706" cy="1470025"/>
          </a:xfrm>
        </p:spPr>
        <p:txBody>
          <a:bodyPr/>
          <a:lstStyle/>
          <a:p>
            <a:r>
              <a:rPr lang="ja-JP" altLang="en-US" b="0" i="0">
                <a:effectLst/>
                <a:latin typeface="Courier New" panose="02070309020205020404" pitchFamily="49" charset="0"/>
              </a:rPr>
              <a:t>機械学習を用いて模範コードを提示する</a:t>
            </a:r>
            <a:br>
              <a:rPr lang="ja-JP" altLang="en-US"/>
            </a:br>
            <a:r>
              <a:rPr lang="ja-JP" altLang="en-US" b="0" i="0">
                <a:effectLst/>
                <a:latin typeface="Courier New" panose="02070309020205020404" pitchFamily="49" charset="0"/>
              </a:rPr>
              <a:t>初学者向けプログラミング学習システムの構築</a:t>
            </a:r>
            <a:endParaRPr kumimoji="1" lang="ja-JP" altLang="en-US" dirty="0">
              <a:solidFill>
                <a:schemeClr val="tx1"/>
              </a:solidFill>
            </a:endParaRPr>
          </a:p>
        </p:txBody>
      </p:sp>
      <p:sp>
        <p:nvSpPr>
          <p:cNvPr id="3" name="字幕 2">
            <a:extLst>
              <a:ext uri="{FF2B5EF4-FFF2-40B4-BE49-F238E27FC236}">
                <a16:creationId xmlns:a16="http://schemas.microsoft.com/office/drawing/2014/main" id="{8763547A-3965-6040-9E9C-78CE2CBC01BE}"/>
              </a:ext>
            </a:extLst>
          </p:cNvPr>
          <p:cNvSpPr>
            <a:spLocks noGrp="1"/>
          </p:cNvSpPr>
          <p:nvPr>
            <p:ph type="subTitle" idx="1"/>
          </p:nvPr>
        </p:nvSpPr>
        <p:spPr/>
        <p:txBody>
          <a:bodyPr/>
          <a:lstStyle/>
          <a:p>
            <a:r>
              <a:rPr lang="ja-JP" altLang="en-US"/>
              <a:t>北庄司亮</a:t>
            </a:r>
            <a:r>
              <a:rPr lang="ja-JP" altLang="en-US" dirty="0"/>
              <a:t>　</a:t>
            </a:r>
            <a:r>
              <a:rPr lang="ja-JP" altLang="en-US"/>
              <a:t>松下誠</a:t>
            </a:r>
            <a:r>
              <a:rPr lang="ja-JP" altLang="en-US" dirty="0"/>
              <a:t>　</a:t>
            </a:r>
            <a:r>
              <a:rPr lang="ja-JP" altLang="en-US"/>
              <a:t>肥後芳樹</a:t>
            </a:r>
            <a:endParaRPr lang="en-US" altLang="ja-JP" dirty="0"/>
          </a:p>
          <a:p>
            <a:r>
              <a:rPr lang="ja-JP" altLang="en-US"/>
              <a:t>大阪大学</a:t>
            </a:r>
            <a:r>
              <a:rPr lang="en-US" altLang="ja-JP" dirty="0"/>
              <a:t> </a:t>
            </a:r>
            <a:r>
              <a:rPr lang="ja-JP" altLang="en-US"/>
              <a:t>大学院情報科学研究科</a:t>
            </a:r>
            <a:endParaRPr lang="en-US" altLang="ja-JP" dirty="0"/>
          </a:p>
        </p:txBody>
      </p:sp>
    </p:spTree>
    <p:extLst>
      <p:ext uri="{BB962C8B-B14F-4D97-AF65-F5344CB8AC3E}">
        <p14:creationId xmlns:p14="http://schemas.microsoft.com/office/powerpoint/2010/main" val="3130673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2D104E-635B-8B68-6F8E-18387CC86A78}"/>
              </a:ext>
            </a:extLst>
          </p:cNvPr>
          <p:cNvSpPr>
            <a:spLocks noGrp="1"/>
          </p:cNvSpPr>
          <p:nvPr>
            <p:ph type="title"/>
          </p:nvPr>
        </p:nvSpPr>
        <p:spPr/>
        <p:txBody>
          <a:bodyPr/>
          <a:lstStyle/>
          <a:p>
            <a:r>
              <a:rPr kumimoji="1" lang="ja-JP" altLang="en-US"/>
              <a:t>事前準備</a:t>
            </a:r>
          </a:p>
        </p:txBody>
      </p:sp>
      <p:sp>
        <p:nvSpPr>
          <p:cNvPr id="5" name="スライド番号プレースホルダー 4">
            <a:extLst>
              <a:ext uri="{FF2B5EF4-FFF2-40B4-BE49-F238E27FC236}">
                <a16:creationId xmlns:a16="http://schemas.microsoft.com/office/drawing/2014/main" id="{59D7EC5D-E8C5-0BC1-7001-093B59FEE768}"/>
              </a:ext>
            </a:extLst>
          </p:cNvPr>
          <p:cNvSpPr>
            <a:spLocks noGrp="1"/>
          </p:cNvSpPr>
          <p:nvPr>
            <p:ph type="sldNum" sz="quarter" idx="12"/>
          </p:nvPr>
        </p:nvSpPr>
        <p:spPr/>
        <p:txBody>
          <a:bodyPr/>
          <a:lstStyle/>
          <a:p>
            <a:pPr>
              <a:defRPr/>
            </a:pPr>
            <a:fld id="{B12562F3-4A2F-4E07-B7D3-3E764FB0DEC6}" type="slidenum">
              <a:rPr lang="en-US" altLang="ja-JP" smtClean="0"/>
              <a:pPr>
                <a:defRPr/>
              </a:pPr>
              <a:t>10</a:t>
            </a:fld>
            <a:endParaRPr lang="en-US" altLang="ja-JP"/>
          </a:p>
        </p:txBody>
      </p:sp>
      <p:sp>
        <p:nvSpPr>
          <p:cNvPr id="6" name="フローチャート: 処理 5">
            <a:extLst>
              <a:ext uri="{FF2B5EF4-FFF2-40B4-BE49-F238E27FC236}">
                <a16:creationId xmlns:a16="http://schemas.microsoft.com/office/drawing/2014/main" id="{6BD3901F-5D5E-9B04-77A9-98D70EA6F692}"/>
              </a:ext>
            </a:extLst>
          </p:cNvPr>
          <p:cNvSpPr/>
          <p:nvPr/>
        </p:nvSpPr>
        <p:spPr>
          <a:xfrm>
            <a:off x="4610483" y="3370066"/>
            <a:ext cx="2829199" cy="1272210"/>
          </a:xfrm>
          <a:prstGeom prst="flowChartProcess">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a:t>類似コード探索</a:t>
            </a:r>
            <a:endParaRPr kumimoji="1" lang="ja-JP" altLang="en-US" dirty="0"/>
          </a:p>
        </p:txBody>
      </p:sp>
      <p:sp>
        <p:nvSpPr>
          <p:cNvPr id="7" name="フローチャート: 処理 6">
            <a:extLst>
              <a:ext uri="{FF2B5EF4-FFF2-40B4-BE49-F238E27FC236}">
                <a16:creationId xmlns:a16="http://schemas.microsoft.com/office/drawing/2014/main" id="{CEFFEBF7-D1E1-A91A-7A62-ABEB410C00CF}"/>
              </a:ext>
            </a:extLst>
          </p:cNvPr>
          <p:cNvSpPr/>
          <p:nvPr/>
        </p:nvSpPr>
        <p:spPr>
          <a:xfrm>
            <a:off x="8870167" y="3120532"/>
            <a:ext cx="2411735" cy="1521744"/>
          </a:xfrm>
          <a:prstGeom prst="flowChartProcess">
            <a:avLst/>
          </a:prstGeom>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a:solidFill>
                  <a:schemeClr val="tx1"/>
                </a:solidFill>
              </a:rPr>
              <a:t>入力コードと</a:t>
            </a:r>
            <a:endParaRPr lang="en-US" altLang="ja-JP" dirty="0">
              <a:solidFill>
                <a:schemeClr val="tx1"/>
              </a:solidFill>
            </a:endParaRPr>
          </a:p>
          <a:p>
            <a:pPr algn="ctr"/>
            <a:r>
              <a:rPr lang="ja-JP" altLang="en-US">
                <a:solidFill>
                  <a:schemeClr val="tx1"/>
                </a:solidFill>
              </a:rPr>
              <a:t>模範解答の要約</a:t>
            </a:r>
            <a:endParaRPr lang="en-US" altLang="ja-JP" dirty="0">
              <a:solidFill>
                <a:schemeClr val="tx1"/>
              </a:solidFill>
            </a:endParaRPr>
          </a:p>
        </p:txBody>
      </p:sp>
      <p:cxnSp>
        <p:nvCxnSpPr>
          <p:cNvPr id="8" name="直線矢印コネクタ 7">
            <a:extLst>
              <a:ext uri="{FF2B5EF4-FFF2-40B4-BE49-F238E27FC236}">
                <a16:creationId xmlns:a16="http://schemas.microsoft.com/office/drawing/2014/main" id="{106BA962-64FC-1BD5-0551-D533F2CD75C3}"/>
              </a:ext>
            </a:extLst>
          </p:cNvPr>
          <p:cNvCxnSpPr>
            <a:cxnSpLocks/>
            <a:stCxn id="35" idx="2"/>
            <a:endCxn id="14" idx="0"/>
          </p:cNvCxnSpPr>
          <p:nvPr/>
        </p:nvCxnSpPr>
        <p:spPr>
          <a:xfrm>
            <a:off x="2044332" y="2581680"/>
            <a:ext cx="0" cy="778335"/>
          </a:xfrm>
          <a:prstGeom prst="straightConnector1">
            <a:avLst/>
          </a:prstGeom>
          <a:ln w="47625">
            <a:solidFill>
              <a:schemeClr val="tx2">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DF2E3B99-9AB5-ABD9-0191-7A197031567B}"/>
              </a:ext>
            </a:extLst>
          </p:cNvPr>
          <p:cNvCxnSpPr>
            <a:cxnSpLocks/>
            <a:stCxn id="14" idx="3"/>
          </p:cNvCxnSpPr>
          <p:nvPr/>
        </p:nvCxnSpPr>
        <p:spPr>
          <a:xfrm flipV="1">
            <a:off x="2962780" y="3861161"/>
            <a:ext cx="1647703" cy="1"/>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0" name="直線矢印コネクタ 9">
            <a:extLst>
              <a:ext uri="{FF2B5EF4-FFF2-40B4-BE49-F238E27FC236}">
                <a16:creationId xmlns:a16="http://schemas.microsoft.com/office/drawing/2014/main" id="{30DCC5EE-E6D5-0DA6-618C-BC90BBC00C12}"/>
              </a:ext>
            </a:extLst>
          </p:cNvPr>
          <p:cNvCxnSpPr>
            <a:cxnSpLocks/>
            <a:endCxn id="7" idx="1"/>
          </p:cNvCxnSpPr>
          <p:nvPr/>
        </p:nvCxnSpPr>
        <p:spPr>
          <a:xfrm>
            <a:off x="7439682" y="3880982"/>
            <a:ext cx="1430485" cy="422"/>
          </a:xfrm>
          <a:prstGeom prst="straightConnector1">
            <a:avLst/>
          </a:prstGeom>
          <a:ln w="476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CF36D6FF-EF31-C682-1E5E-AC50EA65FCBC}"/>
              </a:ext>
            </a:extLst>
          </p:cNvPr>
          <p:cNvCxnSpPr>
            <a:cxnSpLocks/>
            <a:stCxn id="24" idx="2"/>
            <a:endCxn id="6" idx="0"/>
          </p:cNvCxnSpPr>
          <p:nvPr/>
        </p:nvCxnSpPr>
        <p:spPr>
          <a:xfrm>
            <a:off x="6009538" y="3041445"/>
            <a:ext cx="15545" cy="328621"/>
          </a:xfrm>
          <a:prstGeom prst="straightConnector1">
            <a:avLst/>
          </a:prstGeom>
          <a:ln w="47625">
            <a:solidFill>
              <a:schemeClr val="tx2"/>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2" name="直線矢印コネクタ 11">
            <a:extLst>
              <a:ext uri="{FF2B5EF4-FFF2-40B4-BE49-F238E27FC236}">
                <a16:creationId xmlns:a16="http://schemas.microsoft.com/office/drawing/2014/main" id="{5700CC11-E940-5942-C25C-1CDBFFC525BD}"/>
              </a:ext>
            </a:extLst>
          </p:cNvPr>
          <p:cNvCxnSpPr>
            <a:cxnSpLocks/>
            <a:stCxn id="7" idx="2"/>
          </p:cNvCxnSpPr>
          <p:nvPr/>
        </p:nvCxnSpPr>
        <p:spPr>
          <a:xfrm flipH="1">
            <a:off x="10076034" y="4642276"/>
            <a:ext cx="1" cy="885374"/>
          </a:xfrm>
          <a:prstGeom prst="straightConnector1">
            <a:avLst/>
          </a:prstGeom>
          <a:ln w="476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234CDA5D-C185-B3E0-5BF7-4D9573DA2E0A}"/>
              </a:ext>
            </a:extLst>
          </p:cNvPr>
          <p:cNvSpPr/>
          <p:nvPr/>
        </p:nvSpPr>
        <p:spPr>
          <a:xfrm>
            <a:off x="1125884" y="3360015"/>
            <a:ext cx="1836896" cy="1002293"/>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a:t>コードの</a:t>
            </a:r>
            <a:endParaRPr lang="en-US" altLang="ja-JP" dirty="0"/>
          </a:p>
          <a:p>
            <a:pPr algn="ctr"/>
            <a:r>
              <a:rPr lang="ja-JP" altLang="en-US"/>
              <a:t>評価</a:t>
            </a:r>
            <a:endParaRPr lang="en-US" altLang="ja-JP" dirty="0"/>
          </a:p>
        </p:txBody>
      </p:sp>
      <p:sp>
        <p:nvSpPr>
          <p:cNvPr id="15" name="フローチャート: 書類 14">
            <a:extLst>
              <a:ext uri="{FF2B5EF4-FFF2-40B4-BE49-F238E27FC236}">
                <a16:creationId xmlns:a16="http://schemas.microsoft.com/office/drawing/2014/main" id="{1348BDF3-AF40-C44B-51DB-6230765CE6BA}"/>
              </a:ext>
            </a:extLst>
          </p:cNvPr>
          <p:cNvSpPr/>
          <p:nvPr/>
        </p:nvSpPr>
        <p:spPr>
          <a:xfrm>
            <a:off x="3284071" y="3998756"/>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dirty="0"/>
              <a:t>入力コード</a:t>
            </a:r>
          </a:p>
        </p:txBody>
      </p:sp>
      <p:sp>
        <p:nvSpPr>
          <p:cNvPr id="16" name="フローチャート: 書類 15">
            <a:extLst>
              <a:ext uri="{FF2B5EF4-FFF2-40B4-BE49-F238E27FC236}">
                <a16:creationId xmlns:a16="http://schemas.microsoft.com/office/drawing/2014/main" id="{FCE7524E-84E3-F21A-F0B5-0D23B5C7B6C3}"/>
              </a:ext>
            </a:extLst>
          </p:cNvPr>
          <p:cNvSpPr/>
          <p:nvPr/>
        </p:nvSpPr>
        <p:spPr>
          <a:xfrm>
            <a:off x="7636306" y="4037321"/>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dirty="0"/>
              <a:t>入力コード</a:t>
            </a:r>
          </a:p>
        </p:txBody>
      </p:sp>
      <p:sp>
        <p:nvSpPr>
          <p:cNvPr id="17" name="フローチャート: 書類 16">
            <a:extLst>
              <a:ext uri="{FF2B5EF4-FFF2-40B4-BE49-F238E27FC236}">
                <a16:creationId xmlns:a16="http://schemas.microsoft.com/office/drawing/2014/main" id="{F26B969F-7CF6-0BA8-2F20-732901252137}"/>
              </a:ext>
            </a:extLst>
          </p:cNvPr>
          <p:cNvSpPr/>
          <p:nvPr/>
        </p:nvSpPr>
        <p:spPr>
          <a:xfrm>
            <a:off x="7561141" y="2752736"/>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a:t>模範</a:t>
            </a:r>
            <a:endParaRPr kumimoji="1" lang="en-US" altLang="ja-JP" sz="1800" dirty="0"/>
          </a:p>
          <a:p>
            <a:pPr algn="ctr"/>
            <a:r>
              <a:rPr kumimoji="1" lang="ja-JP" altLang="en-US" sz="1800"/>
              <a:t>解答</a:t>
            </a:r>
            <a:endParaRPr kumimoji="1" lang="ja-JP" altLang="en-US" sz="1800" dirty="0"/>
          </a:p>
        </p:txBody>
      </p:sp>
      <p:sp>
        <p:nvSpPr>
          <p:cNvPr id="18" name="フローチャート: データ 17">
            <a:extLst>
              <a:ext uri="{FF2B5EF4-FFF2-40B4-BE49-F238E27FC236}">
                <a16:creationId xmlns:a16="http://schemas.microsoft.com/office/drawing/2014/main" id="{A69D7A6E-5077-C21F-85AD-C2758624E335}"/>
              </a:ext>
            </a:extLst>
          </p:cNvPr>
          <p:cNvSpPr/>
          <p:nvPr/>
        </p:nvSpPr>
        <p:spPr>
          <a:xfrm>
            <a:off x="8517716" y="5598428"/>
            <a:ext cx="1558318" cy="612648"/>
          </a:xfrm>
          <a:prstGeom prst="flowChartInputOutpu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800"/>
              <a:t>要約</a:t>
            </a:r>
            <a:endParaRPr kumimoji="1" lang="en-US" altLang="ja-JP" sz="1800" dirty="0"/>
          </a:p>
          <a:p>
            <a:pPr algn="ctr"/>
            <a:r>
              <a:rPr kumimoji="1" lang="ja-JP" altLang="en-US" sz="1800"/>
              <a:t>情報</a:t>
            </a:r>
            <a:endParaRPr kumimoji="1" lang="en-US" altLang="ja-JP" sz="1800" dirty="0"/>
          </a:p>
        </p:txBody>
      </p:sp>
      <p:cxnSp>
        <p:nvCxnSpPr>
          <p:cNvPr id="19" name="直線矢印コネクタ 18">
            <a:extLst>
              <a:ext uri="{FF2B5EF4-FFF2-40B4-BE49-F238E27FC236}">
                <a16:creationId xmlns:a16="http://schemas.microsoft.com/office/drawing/2014/main" id="{81671E41-3A84-DFDC-1872-B35A3FF2DF0C}"/>
              </a:ext>
            </a:extLst>
          </p:cNvPr>
          <p:cNvCxnSpPr>
            <a:cxnSpLocks/>
            <a:stCxn id="14" idx="2"/>
            <a:endCxn id="22" idx="0"/>
          </p:cNvCxnSpPr>
          <p:nvPr/>
        </p:nvCxnSpPr>
        <p:spPr>
          <a:xfrm>
            <a:off x="2044332" y="4362308"/>
            <a:ext cx="0" cy="949494"/>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20" name="楕円 133">
            <a:extLst>
              <a:ext uri="{FF2B5EF4-FFF2-40B4-BE49-F238E27FC236}">
                <a16:creationId xmlns:a16="http://schemas.microsoft.com/office/drawing/2014/main" id="{9ADD965D-BB2F-C26A-10EE-C9C20B93C391}"/>
              </a:ext>
            </a:extLst>
          </p:cNvPr>
          <p:cNvSpPr/>
          <p:nvPr/>
        </p:nvSpPr>
        <p:spPr>
          <a:xfrm>
            <a:off x="3163118" y="3881404"/>
            <a:ext cx="429416" cy="325725"/>
          </a:xfrm>
          <a:prstGeom prst="ellipse">
            <a:avLst/>
          </a:prstGeom>
          <a:ln>
            <a:solidFill>
              <a:srgbClr val="FFC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600" dirty="0"/>
              <a:t>劣</a:t>
            </a:r>
          </a:p>
        </p:txBody>
      </p:sp>
      <p:sp>
        <p:nvSpPr>
          <p:cNvPr id="21" name="楕円 134">
            <a:extLst>
              <a:ext uri="{FF2B5EF4-FFF2-40B4-BE49-F238E27FC236}">
                <a16:creationId xmlns:a16="http://schemas.microsoft.com/office/drawing/2014/main" id="{52355CA6-9784-106E-D0AF-60C604FDD102}"/>
              </a:ext>
            </a:extLst>
          </p:cNvPr>
          <p:cNvSpPr/>
          <p:nvPr/>
        </p:nvSpPr>
        <p:spPr>
          <a:xfrm>
            <a:off x="7536255" y="3952173"/>
            <a:ext cx="403246" cy="325725"/>
          </a:xfrm>
          <a:prstGeom prst="ellipse">
            <a:avLst/>
          </a:prstGeom>
          <a:ln>
            <a:solidFill>
              <a:srgbClr val="FFC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600" dirty="0"/>
              <a:t>劣</a:t>
            </a:r>
          </a:p>
        </p:txBody>
      </p:sp>
      <p:sp>
        <p:nvSpPr>
          <p:cNvPr id="22" name="フローチャート: 書類 21">
            <a:extLst>
              <a:ext uri="{FF2B5EF4-FFF2-40B4-BE49-F238E27FC236}">
                <a16:creationId xmlns:a16="http://schemas.microsoft.com/office/drawing/2014/main" id="{E3763912-0534-C70D-C02A-BF653D58C8BF}"/>
              </a:ext>
            </a:extLst>
          </p:cNvPr>
          <p:cNvSpPr/>
          <p:nvPr/>
        </p:nvSpPr>
        <p:spPr>
          <a:xfrm>
            <a:off x="1530224" y="5311802"/>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dirty="0"/>
              <a:t>入力コード</a:t>
            </a:r>
          </a:p>
        </p:txBody>
      </p:sp>
      <p:sp>
        <p:nvSpPr>
          <p:cNvPr id="23" name="楕円 136">
            <a:extLst>
              <a:ext uri="{FF2B5EF4-FFF2-40B4-BE49-F238E27FC236}">
                <a16:creationId xmlns:a16="http://schemas.microsoft.com/office/drawing/2014/main" id="{B6425529-B80E-8CC4-0E35-5FEF88D73969}"/>
              </a:ext>
            </a:extLst>
          </p:cNvPr>
          <p:cNvSpPr/>
          <p:nvPr/>
        </p:nvSpPr>
        <p:spPr>
          <a:xfrm>
            <a:off x="1326555" y="5168847"/>
            <a:ext cx="472920" cy="358803"/>
          </a:xfrm>
          <a:prstGeom prst="ellipse">
            <a:avLst/>
          </a:prstGeom>
          <a:ln>
            <a:solidFill>
              <a:srgbClr val="FFC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600" dirty="0"/>
              <a:t>優</a:t>
            </a:r>
          </a:p>
        </p:txBody>
      </p:sp>
      <p:sp>
        <p:nvSpPr>
          <p:cNvPr id="24" name="フローチャート: 複数書類 23">
            <a:extLst>
              <a:ext uri="{FF2B5EF4-FFF2-40B4-BE49-F238E27FC236}">
                <a16:creationId xmlns:a16="http://schemas.microsoft.com/office/drawing/2014/main" id="{0806138E-15D6-2E31-F845-BA7B4F813C82}"/>
              </a:ext>
            </a:extLst>
          </p:cNvPr>
          <p:cNvSpPr/>
          <p:nvPr/>
        </p:nvSpPr>
        <p:spPr>
          <a:xfrm>
            <a:off x="5474301" y="1941731"/>
            <a:ext cx="1243398" cy="1143000"/>
          </a:xfrm>
          <a:prstGeom prst="flowChartMultidocument">
            <a:avLst/>
          </a:prstGeom>
          <a:ln>
            <a:solidFill>
              <a:srgbClr val="FF0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solidFill>
                  <a:srgbClr val="FF0000"/>
                </a:solidFill>
              </a:rPr>
              <a:t>模範</a:t>
            </a:r>
            <a:endParaRPr lang="en-US" altLang="ja-JP" sz="1800" dirty="0">
              <a:solidFill>
                <a:srgbClr val="FF0000"/>
              </a:solidFill>
            </a:endParaRPr>
          </a:p>
          <a:p>
            <a:pPr algn="ctr"/>
            <a:r>
              <a:rPr lang="ja-JP" altLang="en-US" sz="1800">
                <a:solidFill>
                  <a:srgbClr val="FF0000"/>
                </a:solidFill>
              </a:rPr>
              <a:t>解答群</a:t>
            </a:r>
            <a:endParaRPr lang="en-US" altLang="ja-JP" sz="1800" dirty="0">
              <a:solidFill>
                <a:srgbClr val="FF0000"/>
              </a:solidFill>
            </a:endParaRPr>
          </a:p>
        </p:txBody>
      </p:sp>
      <p:sp>
        <p:nvSpPr>
          <p:cNvPr id="25" name="正方形/長方形 249">
            <a:extLst>
              <a:ext uri="{FF2B5EF4-FFF2-40B4-BE49-F238E27FC236}">
                <a16:creationId xmlns:a16="http://schemas.microsoft.com/office/drawing/2014/main" id="{3BD3E020-88B1-91EA-1F71-382E49016CBB}"/>
              </a:ext>
            </a:extLst>
          </p:cNvPr>
          <p:cNvSpPr/>
          <p:nvPr/>
        </p:nvSpPr>
        <p:spPr>
          <a:xfrm>
            <a:off x="838200" y="1678079"/>
            <a:ext cx="10617199" cy="3383976"/>
          </a:xfrm>
          <a:custGeom>
            <a:avLst/>
            <a:gdLst>
              <a:gd name="connsiteX0" fmla="*/ 0 w 10617199"/>
              <a:gd name="connsiteY0" fmla="*/ 0 h 2215576"/>
              <a:gd name="connsiteX1" fmla="*/ 10617199 w 10617199"/>
              <a:gd name="connsiteY1" fmla="*/ 0 h 2215576"/>
              <a:gd name="connsiteX2" fmla="*/ 10617199 w 10617199"/>
              <a:gd name="connsiteY2" fmla="*/ 2215576 h 2215576"/>
              <a:gd name="connsiteX3" fmla="*/ 0 w 10617199"/>
              <a:gd name="connsiteY3" fmla="*/ 2215576 h 2215576"/>
              <a:gd name="connsiteX4" fmla="*/ 0 w 10617199"/>
              <a:gd name="connsiteY4" fmla="*/ 0 h 2215576"/>
              <a:gd name="connsiteX0" fmla="*/ 0 w 10617199"/>
              <a:gd name="connsiteY0" fmla="*/ 931289 h 3146865"/>
              <a:gd name="connsiteX1" fmla="*/ 5321300 w 10617199"/>
              <a:gd name="connsiteY1" fmla="*/ 0 h 3146865"/>
              <a:gd name="connsiteX2" fmla="*/ 10617199 w 10617199"/>
              <a:gd name="connsiteY2" fmla="*/ 931289 h 3146865"/>
              <a:gd name="connsiteX3" fmla="*/ 10617199 w 10617199"/>
              <a:gd name="connsiteY3" fmla="*/ 3146865 h 3146865"/>
              <a:gd name="connsiteX4" fmla="*/ 0 w 10617199"/>
              <a:gd name="connsiteY4" fmla="*/ 3146865 h 3146865"/>
              <a:gd name="connsiteX5" fmla="*/ 0 w 10617199"/>
              <a:gd name="connsiteY5" fmla="*/ 931289 h 3146865"/>
              <a:gd name="connsiteX0" fmla="*/ 0 w 10617199"/>
              <a:gd name="connsiteY0" fmla="*/ 931289 h 3146865"/>
              <a:gd name="connsiteX1" fmla="*/ 5321300 w 10617199"/>
              <a:gd name="connsiteY1" fmla="*/ 0 h 3146865"/>
              <a:gd name="connsiteX2" fmla="*/ 10617199 w 10617199"/>
              <a:gd name="connsiteY2" fmla="*/ 931289 h 3146865"/>
              <a:gd name="connsiteX3" fmla="*/ 10617199 w 10617199"/>
              <a:gd name="connsiteY3" fmla="*/ 3146865 h 3146865"/>
              <a:gd name="connsiteX4" fmla="*/ 0 w 10617199"/>
              <a:gd name="connsiteY4" fmla="*/ 3146865 h 3146865"/>
              <a:gd name="connsiteX5" fmla="*/ 0 w 10617199"/>
              <a:gd name="connsiteY5" fmla="*/ 931289 h 3146865"/>
              <a:gd name="connsiteX0" fmla="*/ 0 w 10617199"/>
              <a:gd name="connsiteY0" fmla="*/ 931289 h 3146865"/>
              <a:gd name="connsiteX1" fmla="*/ 5321300 w 10617199"/>
              <a:gd name="connsiteY1" fmla="*/ 0 h 3146865"/>
              <a:gd name="connsiteX2" fmla="*/ 10617199 w 10617199"/>
              <a:gd name="connsiteY2" fmla="*/ 931289 h 3146865"/>
              <a:gd name="connsiteX3" fmla="*/ 10617199 w 10617199"/>
              <a:gd name="connsiteY3" fmla="*/ 3146865 h 3146865"/>
              <a:gd name="connsiteX4" fmla="*/ 0 w 10617199"/>
              <a:gd name="connsiteY4" fmla="*/ 3146865 h 3146865"/>
              <a:gd name="connsiteX5" fmla="*/ 0 w 10617199"/>
              <a:gd name="connsiteY5" fmla="*/ 931289 h 3146865"/>
              <a:gd name="connsiteX0" fmla="*/ 0 w 10617199"/>
              <a:gd name="connsiteY0" fmla="*/ 931289 h 3146865"/>
              <a:gd name="connsiteX1" fmla="*/ 5321300 w 10617199"/>
              <a:gd name="connsiteY1" fmla="*/ 0 h 3146865"/>
              <a:gd name="connsiteX2" fmla="*/ 10617199 w 10617199"/>
              <a:gd name="connsiteY2" fmla="*/ 931289 h 3146865"/>
              <a:gd name="connsiteX3" fmla="*/ 10617199 w 10617199"/>
              <a:gd name="connsiteY3" fmla="*/ 3146865 h 3146865"/>
              <a:gd name="connsiteX4" fmla="*/ 0 w 10617199"/>
              <a:gd name="connsiteY4" fmla="*/ 3146865 h 3146865"/>
              <a:gd name="connsiteX5" fmla="*/ 0 w 10617199"/>
              <a:gd name="connsiteY5" fmla="*/ 931289 h 3146865"/>
              <a:gd name="connsiteX0" fmla="*/ 0 w 10617199"/>
              <a:gd name="connsiteY0" fmla="*/ 936547 h 3152123"/>
              <a:gd name="connsiteX1" fmla="*/ 3378200 w 10617199"/>
              <a:gd name="connsiteY1" fmla="*/ 830759 h 3152123"/>
              <a:gd name="connsiteX2" fmla="*/ 5321300 w 10617199"/>
              <a:gd name="connsiteY2" fmla="*/ 5258 h 3152123"/>
              <a:gd name="connsiteX3" fmla="*/ 10617199 w 10617199"/>
              <a:gd name="connsiteY3" fmla="*/ 936547 h 3152123"/>
              <a:gd name="connsiteX4" fmla="*/ 10617199 w 10617199"/>
              <a:gd name="connsiteY4" fmla="*/ 3152123 h 3152123"/>
              <a:gd name="connsiteX5" fmla="*/ 0 w 10617199"/>
              <a:gd name="connsiteY5" fmla="*/ 3152123 h 3152123"/>
              <a:gd name="connsiteX6" fmla="*/ 0 w 10617199"/>
              <a:gd name="connsiteY6" fmla="*/ 936547 h 3152123"/>
              <a:gd name="connsiteX0" fmla="*/ 0 w 10617199"/>
              <a:gd name="connsiteY0" fmla="*/ 936547 h 3152123"/>
              <a:gd name="connsiteX1" fmla="*/ 3378200 w 10617199"/>
              <a:gd name="connsiteY1" fmla="*/ 830759 h 3152123"/>
              <a:gd name="connsiteX2" fmla="*/ 5321300 w 10617199"/>
              <a:gd name="connsiteY2" fmla="*/ 5258 h 3152123"/>
              <a:gd name="connsiteX3" fmla="*/ 10617199 w 10617199"/>
              <a:gd name="connsiteY3" fmla="*/ 936547 h 3152123"/>
              <a:gd name="connsiteX4" fmla="*/ 10617199 w 10617199"/>
              <a:gd name="connsiteY4" fmla="*/ 3152123 h 3152123"/>
              <a:gd name="connsiteX5" fmla="*/ 0 w 10617199"/>
              <a:gd name="connsiteY5" fmla="*/ 3152123 h 3152123"/>
              <a:gd name="connsiteX6" fmla="*/ 0 w 10617199"/>
              <a:gd name="connsiteY6" fmla="*/ 936547 h 3152123"/>
              <a:gd name="connsiteX0" fmla="*/ 0 w 10617199"/>
              <a:gd name="connsiteY0" fmla="*/ 936547 h 3152123"/>
              <a:gd name="connsiteX1" fmla="*/ 3378200 w 10617199"/>
              <a:gd name="connsiteY1" fmla="*/ 830759 h 3152123"/>
              <a:gd name="connsiteX2" fmla="*/ 5321300 w 10617199"/>
              <a:gd name="connsiteY2" fmla="*/ 5258 h 3152123"/>
              <a:gd name="connsiteX3" fmla="*/ 10617199 w 10617199"/>
              <a:gd name="connsiteY3" fmla="*/ 936547 h 3152123"/>
              <a:gd name="connsiteX4" fmla="*/ 10617199 w 10617199"/>
              <a:gd name="connsiteY4" fmla="*/ 3152123 h 3152123"/>
              <a:gd name="connsiteX5" fmla="*/ 0 w 10617199"/>
              <a:gd name="connsiteY5" fmla="*/ 3152123 h 3152123"/>
              <a:gd name="connsiteX6" fmla="*/ 0 w 10617199"/>
              <a:gd name="connsiteY6" fmla="*/ 936547 h 3152123"/>
              <a:gd name="connsiteX0" fmla="*/ 0 w 10617199"/>
              <a:gd name="connsiteY0" fmla="*/ 935890 h 3151466"/>
              <a:gd name="connsiteX1" fmla="*/ 3378200 w 10617199"/>
              <a:gd name="connsiteY1" fmla="*/ 944402 h 3151466"/>
              <a:gd name="connsiteX2" fmla="*/ 5321300 w 10617199"/>
              <a:gd name="connsiteY2" fmla="*/ 4601 h 3151466"/>
              <a:gd name="connsiteX3" fmla="*/ 10617199 w 10617199"/>
              <a:gd name="connsiteY3" fmla="*/ 935890 h 3151466"/>
              <a:gd name="connsiteX4" fmla="*/ 10617199 w 10617199"/>
              <a:gd name="connsiteY4" fmla="*/ 3151466 h 3151466"/>
              <a:gd name="connsiteX5" fmla="*/ 0 w 10617199"/>
              <a:gd name="connsiteY5" fmla="*/ 3151466 h 3151466"/>
              <a:gd name="connsiteX6" fmla="*/ 0 w 10617199"/>
              <a:gd name="connsiteY6" fmla="*/ 935890 h 3151466"/>
              <a:gd name="connsiteX0" fmla="*/ 0 w 10617199"/>
              <a:gd name="connsiteY0" fmla="*/ 948948 h 3164524"/>
              <a:gd name="connsiteX1" fmla="*/ 3378200 w 10617199"/>
              <a:gd name="connsiteY1" fmla="*/ 957460 h 3164524"/>
              <a:gd name="connsiteX2" fmla="*/ 5321300 w 10617199"/>
              <a:gd name="connsiteY2" fmla="*/ 17659 h 3164524"/>
              <a:gd name="connsiteX3" fmla="*/ 10617199 w 10617199"/>
              <a:gd name="connsiteY3" fmla="*/ 948948 h 3164524"/>
              <a:gd name="connsiteX4" fmla="*/ 10617199 w 10617199"/>
              <a:gd name="connsiteY4" fmla="*/ 3164524 h 3164524"/>
              <a:gd name="connsiteX5" fmla="*/ 0 w 10617199"/>
              <a:gd name="connsiteY5" fmla="*/ 3164524 h 3164524"/>
              <a:gd name="connsiteX6" fmla="*/ 0 w 10617199"/>
              <a:gd name="connsiteY6" fmla="*/ 948948 h 3164524"/>
              <a:gd name="connsiteX0" fmla="*/ 0 w 10617199"/>
              <a:gd name="connsiteY0" fmla="*/ 941143 h 3156719"/>
              <a:gd name="connsiteX1" fmla="*/ 3378200 w 10617199"/>
              <a:gd name="connsiteY1" fmla="*/ 949655 h 3156719"/>
              <a:gd name="connsiteX2" fmla="*/ 5321300 w 10617199"/>
              <a:gd name="connsiteY2" fmla="*/ 9854 h 3156719"/>
              <a:gd name="connsiteX3" fmla="*/ 10617199 w 10617199"/>
              <a:gd name="connsiteY3" fmla="*/ 941143 h 3156719"/>
              <a:gd name="connsiteX4" fmla="*/ 10617199 w 10617199"/>
              <a:gd name="connsiteY4" fmla="*/ 3156719 h 3156719"/>
              <a:gd name="connsiteX5" fmla="*/ 0 w 10617199"/>
              <a:gd name="connsiteY5" fmla="*/ 3156719 h 3156719"/>
              <a:gd name="connsiteX6" fmla="*/ 0 w 10617199"/>
              <a:gd name="connsiteY6" fmla="*/ 941143 h 3156719"/>
              <a:gd name="connsiteX0" fmla="*/ 0 w 10617199"/>
              <a:gd name="connsiteY0" fmla="*/ 1016000 h 3231576"/>
              <a:gd name="connsiteX1" fmla="*/ 3378200 w 10617199"/>
              <a:gd name="connsiteY1" fmla="*/ 1024512 h 3231576"/>
              <a:gd name="connsiteX2" fmla="*/ 5321300 w 10617199"/>
              <a:gd name="connsiteY2" fmla="*/ 84711 h 3231576"/>
              <a:gd name="connsiteX3" fmla="*/ 10591799 w 10617199"/>
              <a:gd name="connsiteY3" fmla="*/ 0 h 3231576"/>
              <a:gd name="connsiteX4" fmla="*/ 10617199 w 10617199"/>
              <a:gd name="connsiteY4" fmla="*/ 3231576 h 3231576"/>
              <a:gd name="connsiteX5" fmla="*/ 0 w 10617199"/>
              <a:gd name="connsiteY5" fmla="*/ 3231576 h 3231576"/>
              <a:gd name="connsiteX6" fmla="*/ 0 w 10617199"/>
              <a:gd name="connsiteY6" fmla="*/ 1016000 h 3231576"/>
              <a:gd name="connsiteX0" fmla="*/ 0 w 10617199"/>
              <a:gd name="connsiteY0" fmla="*/ 941143 h 3156719"/>
              <a:gd name="connsiteX1" fmla="*/ 3378200 w 10617199"/>
              <a:gd name="connsiteY1" fmla="*/ 949655 h 3156719"/>
              <a:gd name="connsiteX2" fmla="*/ 5321300 w 10617199"/>
              <a:gd name="connsiteY2" fmla="*/ 9854 h 3156719"/>
              <a:gd name="connsiteX3" fmla="*/ 10591799 w 10617199"/>
              <a:gd name="connsiteY3" fmla="*/ 1343 h 3156719"/>
              <a:gd name="connsiteX4" fmla="*/ 10617199 w 10617199"/>
              <a:gd name="connsiteY4" fmla="*/ 3156719 h 3156719"/>
              <a:gd name="connsiteX5" fmla="*/ 0 w 10617199"/>
              <a:gd name="connsiteY5" fmla="*/ 3156719 h 3156719"/>
              <a:gd name="connsiteX6" fmla="*/ 0 w 10617199"/>
              <a:gd name="connsiteY6" fmla="*/ 941143 h 3156719"/>
              <a:gd name="connsiteX0" fmla="*/ 0 w 10617199"/>
              <a:gd name="connsiteY0" fmla="*/ 939800 h 3155376"/>
              <a:gd name="connsiteX1" fmla="*/ 3378200 w 10617199"/>
              <a:gd name="connsiteY1" fmla="*/ 948312 h 3155376"/>
              <a:gd name="connsiteX2" fmla="*/ 3416300 w 10617199"/>
              <a:gd name="connsiteY2" fmla="*/ 1101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416300 w 10617199"/>
              <a:gd name="connsiteY2" fmla="*/ 1101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416300 w 10617199"/>
              <a:gd name="connsiteY2" fmla="*/ 1101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416300 w 10617199"/>
              <a:gd name="connsiteY2" fmla="*/ 1101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40653 h 3156229"/>
              <a:gd name="connsiteX1" fmla="*/ 3378200 w 10617199"/>
              <a:gd name="connsiteY1" fmla="*/ 949165 h 3156229"/>
              <a:gd name="connsiteX2" fmla="*/ 3340100 w 10617199"/>
              <a:gd name="connsiteY2" fmla="*/ 9364 h 3156229"/>
              <a:gd name="connsiteX3" fmla="*/ 5321300 w 10617199"/>
              <a:gd name="connsiteY3" fmla="*/ 9364 h 3156229"/>
              <a:gd name="connsiteX4" fmla="*/ 10591799 w 10617199"/>
              <a:gd name="connsiteY4" fmla="*/ 853 h 3156229"/>
              <a:gd name="connsiteX5" fmla="*/ 10617199 w 10617199"/>
              <a:gd name="connsiteY5" fmla="*/ 3156229 h 3156229"/>
              <a:gd name="connsiteX6" fmla="*/ 0 w 10617199"/>
              <a:gd name="connsiteY6" fmla="*/ 3156229 h 3156229"/>
              <a:gd name="connsiteX7" fmla="*/ 0 w 10617199"/>
              <a:gd name="connsiteY7" fmla="*/ 940653 h 3156229"/>
              <a:gd name="connsiteX0" fmla="*/ 0 w 10617199"/>
              <a:gd name="connsiteY0" fmla="*/ 939800 h 3155376"/>
              <a:gd name="connsiteX1" fmla="*/ 3378200 w 10617199"/>
              <a:gd name="connsiteY1" fmla="*/ 948312 h 3155376"/>
              <a:gd name="connsiteX2" fmla="*/ 3340100 w 10617199"/>
              <a:gd name="connsiteY2" fmla="*/ 85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416300 w 10617199"/>
              <a:gd name="connsiteY2" fmla="*/ 466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378200 w 10617199"/>
              <a:gd name="connsiteY2" fmla="*/ 466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378200 w 10617199"/>
              <a:gd name="connsiteY2" fmla="*/ 466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47432 h 3163008"/>
              <a:gd name="connsiteX1" fmla="*/ 3378200 w 10617199"/>
              <a:gd name="connsiteY1" fmla="*/ 955944 h 3163008"/>
              <a:gd name="connsiteX2" fmla="*/ 3378200 w 10617199"/>
              <a:gd name="connsiteY2" fmla="*/ 3443 h 3163008"/>
              <a:gd name="connsiteX3" fmla="*/ 5321300 w 10617199"/>
              <a:gd name="connsiteY3" fmla="*/ 16143 h 3163008"/>
              <a:gd name="connsiteX4" fmla="*/ 10591799 w 10617199"/>
              <a:gd name="connsiteY4" fmla="*/ 7632 h 3163008"/>
              <a:gd name="connsiteX5" fmla="*/ 10617199 w 10617199"/>
              <a:gd name="connsiteY5" fmla="*/ 3163008 h 3163008"/>
              <a:gd name="connsiteX6" fmla="*/ 0 w 10617199"/>
              <a:gd name="connsiteY6" fmla="*/ 3163008 h 3163008"/>
              <a:gd name="connsiteX7" fmla="*/ 0 w 10617199"/>
              <a:gd name="connsiteY7" fmla="*/ 947432 h 3163008"/>
              <a:gd name="connsiteX0" fmla="*/ 0 w 10617199"/>
              <a:gd name="connsiteY0" fmla="*/ 951678 h 3167254"/>
              <a:gd name="connsiteX1" fmla="*/ 3378200 w 10617199"/>
              <a:gd name="connsiteY1" fmla="*/ 960190 h 3167254"/>
              <a:gd name="connsiteX2" fmla="*/ 3378200 w 10617199"/>
              <a:gd name="connsiteY2" fmla="*/ 7689 h 3167254"/>
              <a:gd name="connsiteX3" fmla="*/ 5321300 w 10617199"/>
              <a:gd name="connsiteY3" fmla="*/ 20389 h 3167254"/>
              <a:gd name="connsiteX4" fmla="*/ 10591799 w 10617199"/>
              <a:gd name="connsiteY4" fmla="*/ 11878 h 3167254"/>
              <a:gd name="connsiteX5" fmla="*/ 10617199 w 10617199"/>
              <a:gd name="connsiteY5" fmla="*/ 3167254 h 3167254"/>
              <a:gd name="connsiteX6" fmla="*/ 0 w 10617199"/>
              <a:gd name="connsiteY6" fmla="*/ 3167254 h 3167254"/>
              <a:gd name="connsiteX7" fmla="*/ 0 w 10617199"/>
              <a:gd name="connsiteY7" fmla="*/ 951678 h 3167254"/>
              <a:gd name="connsiteX0" fmla="*/ 0 w 10617199"/>
              <a:gd name="connsiteY0" fmla="*/ 943989 h 3159565"/>
              <a:gd name="connsiteX1" fmla="*/ 3378200 w 10617199"/>
              <a:gd name="connsiteY1" fmla="*/ 952501 h 3159565"/>
              <a:gd name="connsiteX2" fmla="*/ 3378200 w 10617199"/>
              <a:gd name="connsiteY2" fmla="*/ 0 h 3159565"/>
              <a:gd name="connsiteX3" fmla="*/ 5321300 w 10617199"/>
              <a:gd name="connsiteY3" fmla="*/ 12700 h 3159565"/>
              <a:gd name="connsiteX4" fmla="*/ 10591799 w 10617199"/>
              <a:gd name="connsiteY4" fmla="*/ 4189 h 3159565"/>
              <a:gd name="connsiteX5" fmla="*/ 10617199 w 10617199"/>
              <a:gd name="connsiteY5" fmla="*/ 3159565 h 3159565"/>
              <a:gd name="connsiteX6" fmla="*/ 0 w 10617199"/>
              <a:gd name="connsiteY6" fmla="*/ 3159565 h 3159565"/>
              <a:gd name="connsiteX7" fmla="*/ 0 w 10617199"/>
              <a:gd name="connsiteY7" fmla="*/ 943989 h 3159565"/>
              <a:gd name="connsiteX0" fmla="*/ 0 w 10617199"/>
              <a:gd name="connsiteY0" fmla="*/ 1168400 h 3383976"/>
              <a:gd name="connsiteX1" fmla="*/ 3378200 w 10617199"/>
              <a:gd name="connsiteY1" fmla="*/ 1176912 h 3383976"/>
              <a:gd name="connsiteX2" fmla="*/ 3378200 w 10617199"/>
              <a:gd name="connsiteY2" fmla="*/ 224411 h 3383976"/>
              <a:gd name="connsiteX3" fmla="*/ 5321300 w 10617199"/>
              <a:gd name="connsiteY3" fmla="*/ 237111 h 3383976"/>
              <a:gd name="connsiteX4" fmla="*/ 10617199 w 10617199"/>
              <a:gd name="connsiteY4" fmla="*/ 0 h 3383976"/>
              <a:gd name="connsiteX5" fmla="*/ 10617199 w 10617199"/>
              <a:gd name="connsiteY5" fmla="*/ 3383976 h 3383976"/>
              <a:gd name="connsiteX6" fmla="*/ 0 w 10617199"/>
              <a:gd name="connsiteY6" fmla="*/ 3383976 h 3383976"/>
              <a:gd name="connsiteX7" fmla="*/ 0 w 10617199"/>
              <a:gd name="connsiteY7" fmla="*/ 1168400 h 3383976"/>
              <a:gd name="connsiteX0" fmla="*/ 0 w 10617199"/>
              <a:gd name="connsiteY0" fmla="*/ 1168400 h 3383976"/>
              <a:gd name="connsiteX1" fmla="*/ 3378200 w 10617199"/>
              <a:gd name="connsiteY1" fmla="*/ 1176912 h 3383976"/>
              <a:gd name="connsiteX2" fmla="*/ 3378200 w 10617199"/>
              <a:gd name="connsiteY2" fmla="*/ 224411 h 3383976"/>
              <a:gd name="connsiteX3" fmla="*/ 5283200 w 10617199"/>
              <a:gd name="connsiteY3" fmla="*/ 33911 h 3383976"/>
              <a:gd name="connsiteX4" fmla="*/ 10617199 w 10617199"/>
              <a:gd name="connsiteY4" fmla="*/ 0 h 3383976"/>
              <a:gd name="connsiteX5" fmla="*/ 10617199 w 10617199"/>
              <a:gd name="connsiteY5" fmla="*/ 3383976 h 3383976"/>
              <a:gd name="connsiteX6" fmla="*/ 0 w 10617199"/>
              <a:gd name="connsiteY6" fmla="*/ 3383976 h 3383976"/>
              <a:gd name="connsiteX7" fmla="*/ 0 w 10617199"/>
              <a:gd name="connsiteY7" fmla="*/ 1168400 h 3383976"/>
              <a:gd name="connsiteX0" fmla="*/ 0 w 10617199"/>
              <a:gd name="connsiteY0" fmla="*/ 1168400 h 3383976"/>
              <a:gd name="connsiteX1" fmla="*/ 3378200 w 10617199"/>
              <a:gd name="connsiteY1" fmla="*/ 1176912 h 3383976"/>
              <a:gd name="connsiteX2" fmla="*/ 3390900 w 10617199"/>
              <a:gd name="connsiteY2" fmla="*/ 46611 h 3383976"/>
              <a:gd name="connsiteX3" fmla="*/ 5283200 w 10617199"/>
              <a:gd name="connsiteY3" fmla="*/ 33911 h 3383976"/>
              <a:gd name="connsiteX4" fmla="*/ 10617199 w 10617199"/>
              <a:gd name="connsiteY4" fmla="*/ 0 h 3383976"/>
              <a:gd name="connsiteX5" fmla="*/ 10617199 w 10617199"/>
              <a:gd name="connsiteY5" fmla="*/ 3383976 h 3383976"/>
              <a:gd name="connsiteX6" fmla="*/ 0 w 10617199"/>
              <a:gd name="connsiteY6" fmla="*/ 3383976 h 3383976"/>
              <a:gd name="connsiteX7" fmla="*/ 0 w 10617199"/>
              <a:gd name="connsiteY7" fmla="*/ 1168400 h 33839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617199" h="3383976">
                <a:moveTo>
                  <a:pt x="0" y="1168400"/>
                </a:moveTo>
                <a:cubicBezTo>
                  <a:pt x="673100" y="1181556"/>
                  <a:pt x="2148417" y="1192427"/>
                  <a:pt x="3378200" y="1176912"/>
                </a:cubicBezTo>
                <a:cubicBezTo>
                  <a:pt x="3373967" y="623764"/>
                  <a:pt x="3397250" y="533445"/>
                  <a:pt x="3390900" y="46611"/>
                </a:cubicBezTo>
                <a:lnTo>
                  <a:pt x="5283200" y="33911"/>
                </a:lnTo>
                <a:lnTo>
                  <a:pt x="10617199" y="0"/>
                </a:lnTo>
                <a:lnTo>
                  <a:pt x="10617199" y="3383976"/>
                </a:lnTo>
                <a:lnTo>
                  <a:pt x="0" y="3383976"/>
                </a:lnTo>
                <a:lnTo>
                  <a:pt x="0" y="1168400"/>
                </a:lnTo>
                <a:close/>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 name="テキスト ボックス 26">
            <a:extLst>
              <a:ext uri="{FF2B5EF4-FFF2-40B4-BE49-F238E27FC236}">
                <a16:creationId xmlns:a16="http://schemas.microsoft.com/office/drawing/2014/main" id="{B021C635-A207-FDBD-FB34-A43F9A5CDC08}"/>
              </a:ext>
            </a:extLst>
          </p:cNvPr>
          <p:cNvSpPr txBox="1"/>
          <p:nvPr/>
        </p:nvSpPr>
        <p:spPr>
          <a:xfrm>
            <a:off x="1527717" y="1583473"/>
            <a:ext cx="184731" cy="461665"/>
          </a:xfrm>
          <a:prstGeom prst="rect">
            <a:avLst/>
          </a:prstGeom>
          <a:noFill/>
        </p:spPr>
        <p:txBody>
          <a:bodyPr wrap="none" rtlCol="0">
            <a:spAutoFit/>
          </a:bodyPr>
          <a:lstStyle/>
          <a:p>
            <a:endParaRPr kumimoji="1" lang="ja-JP" altLang="en-US"/>
          </a:p>
        </p:txBody>
      </p:sp>
      <p:sp>
        <p:nvSpPr>
          <p:cNvPr id="35" name="フローチャート: 書類 34">
            <a:extLst>
              <a:ext uri="{FF2B5EF4-FFF2-40B4-BE49-F238E27FC236}">
                <a16:creationId xmlns:a16="http://schemas.microsoft.com/office/drawing/2014/main" id="{6DCD23B1-4477-489C-B40A-D3C557FCBD82}"/>
              </a:ext>
            </a:extLst>
          </p:cNvPr>
          <p:cNvSpPr/>
          <p:nvPr/>
        </p:nvSpPr>
        <p:spPr>
          <a:xfrm>
            <a:off x="1530224" y="1708646"/>
            <a:ext cx="1028216" cy="934837"/>
          </a:xfrm>
          <a:prstGeom prst="flowChartDocument">
            <a:avLst/>
          </a:prstGeom>
          <a:ln>
            <a:solidFill>
              <a:schemeClr val="tx2"/>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dirty="0">
                <a:solidFill>
                  <a:schemeClr val="tx1"/>
                </a:solidFill>
              </a:rPr>
              <a:t>入力コード</a:t>
            </a:r>
          </a:p>
        </p:txBody>
      </p:sp>
      <p:sp>
        <p:nvSpPr>
          <p:cNvPr id="28" name="フローチャート: 書類 27">
            <a:extLst>
              <a:ext uri="{FF2B5EF4-FFF2-40B4-BE49-F238E27FC236}">
                <a16:creationId xmlns:a16="http://schemas.microsoft.com/office/drawing/2014/main" id="{CF317820-50B8-E959-F9C5-66F8F21BD828}"/>
              </a:ext>
            </a:extLst>
          </p:cNvPr>
          <p:cNvSpPr/>
          <p:nvPr/>
        </p:nvSpPr>
        <p:spPr>
          <a:xfrm>
            <a:off x="10190934" y="5502251"/>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a:t>模範</a:t>
            </a:r>
            <a:endParaRPr kumimoji="1" lang="en-US" altLang="ja-JP" sz="1800" dirty="0"/>
          </a:p>
          <a:p>
            <a:pPr algn="ctr"/>
            <a:r>
              <a:rPr kumimoji="1" lang="ja-JP" altLang="en-US" sz="1800"/>
              <a:t>解答</a:t>
            </a:r>
            <a:endParaRPr kumimoji="1" lang="ja-JP" altLang="en-US" sz="1800" dirty="0"/>
          </a:p>
        </p:txBody>
      </p:sp>
    </p:spTree>
    <p:extLst>
      <p:ext uri="{BB962C8B-B14F-4D97-AF65-F5344CB8AC3E}">
        <p14:creationId xmlns:p14="http://schemas.microsoft.com/office/powerpoint/2010/main" val="3504687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583A8E-62B6-B2F8-1ED5-A0C869B90CCC}"/>
              </a:ext>
            </a:extLst>
          </p:cNvPr>
          <p:cNvSpPr>
            <a:spLocks noGrp="1"/>
          </p:cNvSpPr>
          <p:nvPr>
            <p:ph type="title"/>
          </p:nvPr>
        </p:nvSpPr>
        <p:spPr/>
        <p:txBody>
          <a:bodyPr/>
          <a:lstStyle/>
          <a:p>
            <a:r>
              <a:rPr kumimoji="1" lang="en-US" altLang="ja-JP" dirty="0"/>
              <a:t>Project </a:t>
            </a:r>
            <a:r>
              <a:rPr kumimoji="1" lang="en-US" altLang="ja-JP" dirty="0" err="1"/>
              <a:t>CodeNet</a:t>
            </a:r>
            <a:endParaRPr kumimoji="1" lang="ja-JP" altLang="en-US"/>
          </a:p>
        </p:txBody>
      </p:sp>
      <p:sp>
        <p:nvSpPr>
          <p:cNvPr id="3" name="コンテンツ プレースホルダー 2">
            <a:extLst>
              <a:ext uri="{FF2B5EF4-FFF2-40B4-BE49-F238E27FC236}">
                <a16:creationId xmlns:a16="http://schemas.microsoft.com/office/drawing/2014/main" id="{B9D0B7A9-9DBA-7869-DFD5-D3EA5199D1DC}"/>
              </a:ext>
            </a:extLst>
          </p:cNvPr>
          <p:cNvSpPr>
            <a:spLocks noGrp="1"/>
          </p:cNvSpPr>
          <p:nvPr>
            <p:ph idx="1"/>
          </p:nvPr>
        </p:nvSpPr>
        <p:spPr/>
        <p:txBody>
          <a:bodyPr/>
          <a:lstStyle/>
          <a:p>
            <a:pPr marL="0" indent="0">
              <a:buNone/>
            </a:pPr>
            <a:r>
              <a:rPr lang="ja-JP" altLang="en-US"/>
              <a:t>プログラミングコンテストのデータセット</a:t>
            </a:r>
            <a:endParaRPr lang="en-US" altLang="ja-JP" dirty="0"/>
          </a:p>
          <a:p>
            <a:pPr marL="0" indent="0">
              <a:buNone/>
            </a:pPr>
            <a:endParaRPr lang="en-US" altLang="ja-JP" dirty="0"/>
          </a:p>
          <a:p>
            <a:r>
              <a:rPr lang="en-US" altLang="ja-JP" dirty="0"/>
              <a:t>4000</a:t>
            </a:r>
            <a:r>
              <a:rPr lang="ja-JP" altLang="en-US"/>
              <a:t>を超えるプログラミング問題のメタデータを収集</a:t>
            </a:r>
            <a:endParaRPr lang="en-US" altLang="ja-JP" dirty="0"/>
          </a:p>
          <a:p>
            <a:pPr marL="857250" lvl="1" indent="-457200"/>
            <a:r>
              <a:rPr lang="ja-JP" altLang="en-US"/>
              <a:t>問題，解答コード群，正誤に関する情報，実行時間など</a:t>
            </a:r>
            <a:endParaRPr lang="en-US" altLang="ja-JP" dirty="0"/>
          </a:p>
          <a:p>
            <a:pPr marL="857250" lvl="1" indent="-457200"/>
            <a:endParaRPr lang="en-US" altLang="ja-JP" dirty="0"/>
          </a:p>
          <a:p>
            <a:pPr marL="457200" indent="-457200"/>
            <a:r>
              <a:rPr lang="ja-JP" altLang="en-US"/>
              <a:t>複数のプログラミング言語に対応</a:t>
            </a:r>
            <a:endParaRPr lang="en-US" altLang="ja-JP" dirty="0"/>
          </a:p>
          <a:p>
            <a:pPr marL="857250" lvl="1" indent="-457200"/>
            <a:r>
              <a:rPr lang="en-US" altLang="ja-JP" dirty="0"/>
              <a:t>C, C++, Java, Ruby</a:t>
            </a:r>
            <a:r>
              <a:rPr lang="ja-JP" altLang="en-US"/>
              <a:t>など</a:t>
            </a:r>
            <a:endParaRPr lang="en-US" altLang="ja-JP" dirty="0"/>
          </a:p>
          <a:p>
            <a:pPr marL="857250" lvl="1" indent="-457200"/>
            <a:endParaRPr lang="en-US" altLang="ja-JP" dirty="0"/>
          </a:p>
        </p:txBody>
      </p:sp>
      <p:sp>
        <p:nvSpPr>
          <p:cNvPr id="5" name="スライド番号プレースホルダー 4">
            <a:extLst>
              <a:ext uri="{FF2B5EF4-FFF2-40B4-BE49-F238E27FC236}">
                <a16:creationId xmlns:a16="http://schemas.microsoft.com/office/drawing/2014/main" id="{8AE987BF-D452-7728-21E7-B07D5E86EEBB}"/>
              </a:ext>
            </a:extLst>
          </p:cNvPr>
          <p:cNvSpPr>
            <a:spLocks noGrp="1"/>
          </p:cNvSpPr>
          <p:nvPr>
            <p:ph type="sldNum" sz="quarter" idx="12"/>
          </p:nvPr>
        </p:nvSpPr>
        <p:spPr/>
        <p:txBody>
          <a:bodyPr/>
          <a:lstStyle/>
          <a:p>
            <a:pPr>
              <a:defRPr/>
            </a:pPr>
            <a:fld id="{B12562F3-4A2F-4E07-B7D3-3E764FB0DEC6}" type="slidenum">
              <a:rPr lang="en-US" altLang="ja-JP" smtClean="0"/>
              <a:pPr>
                <a:defRPr/>
              </a:pPr>
              <a:t>11</a:t>
            </a:fld>
            <a:endParaRPr lang="en-US" altLang="ja-JP"/>
          </a:p>
        </p:txBody>
      </p:sp>
    </p:spTree>
    <p:extLst>
      <p:ext uri="{BB962C8B-B14F-4D97-AF65-F5344CB8AC3E}">
        <p14:creationId xmlns:p14="http://schemas.microsoft.com/office/powerpoint/2010/main" val="2684983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583A8E-62B6-B2F8-1ED5-A0C869B90CCC}"/>
              </a:ext>
            </a:extLst>
          </p:cNvPr>
          <p:cNvSpPr>
            <a:spLocks noGrp="1"/>
          </p:cNvSpPr>
          <p:nvPr>
            <p:ph type="title"/>
          </p:nvPr>
        </p:nvSpPr>
        <p:spPr/>
        <p:txBody>
          <a:bodyPr/>
          <a:lstStyle/>
          <a:p>
            <a:r>
              <a:rPr lang="ja-JP" altLang="en-US"/>
              <a:t>模範解答群</a:t>
            </a:r>
            <a:endParaRPr kumimoji="1" lang="ja-JP" altLang="en-US"/>
          </a:p>
        </p:txBody>
      </p:sp>
      <p:sp>
        <p:nvSpPr>
          <p:cNvPr id="3" name="コンテンツ プレースホルダー 2">
            <a:extLst>
              <a:ext uri="{FF2B5EF4-FFF2-40B4-BE49-F238E27FC236}">
                <a16:creationId xmlns:a16="http://schemas.microsoft.com/office/drawing/2014/main" id="{B9D0B7A9-9DBA-7869-DFD5-D3EA5199D1DC}"/>
              </a:ext>
            </a:extLst>
          </p:cNvPr>
          <p:cNvSpPr>
            <a:spLocks noGrp="1"/>
          </p:cNvSpPr>
          <p:nvPr>
            <p:ph idx="1"/>
          </p:nvPr>
        </p:nvSpPr>
        <p:spPr/>
        <p:txBody>
          <a:bodyPr/>
          <a:lstStyle/>
          <a:p>
            <a:pPr marL="0" indent="0">
              <a:buNone/>
            </a:pPr>
            <a:r>
              <a:rPr lang="ja-JP" altLang="en-US"/>
              <a:t>解答コードのうち問題を解決し，</a:t>
            </a:r>
            <a:r>
              <a:rPr lang="en-US" altLang="ja-JP" dirty="0"/>
              <a:t>3</a:t>
            </a:r>
            <a:r>
              <a:rPr lang="ja-JP" altLang="en-US"/>
              <a:t>つの指標が全て中央値以下</a:t>
            </a:r>
            <a:endParaRPr lang="en-US" altLang="ja-JP" dirty="0"/>
          </a:p>
          <a:p>
            <a:r>
              <a:rPr lang="ja-JP" altLang="en-US"/>
              <a:t>行数</a:t>
            </a:r>
            <a:endParaRPr lang="en-US" altLang="ja-JP" dirty="0"/>
          </a:p>
          <a:p>
            <a:r>
              <a:rPr lang="ja-JP" altLang="en-US"/>
              <a:t>計算速度</a:t>
            </a:r>
            <a:endParaRPr lang="en-US" altLang="ja-JP" dirty="0"/>
          </a:p>
          <a:p>
            <a:r>
              <a:rPr lang="en-US" altLang="ja-JP" dirty="0"/>
              <a:t>Cyclomatic complexity(CC)</a:t>
            </a:r>
          </a:p>
          <a:p>
            <a:pPr lvl="1"/>
            <a:r>
              <a:rPr lang="ja-JP" altLang="en-US"/>
              <a:t>プログラムの複雑度に関する指標，小さい方が良い</a:t>
            </a:r>
            <a:endParaRPr lang="en-US" altLang="ja-JP" dirty="0"/>
          </a:p>
          <a:p>
            <a:pPr marL="0" indent="0">
              <a:buNone/>
            </a:pPr>
            <a:r>
              <a:rPr lang="ja-JP" altLang="en-US"/>
              <a:t>これらの条件によりソースコードの品質を保つ</a:t>
            </a:r>
            <a:endParaRPr lang="en-US" altLang="ja-JP" dirty="0"/>
          </a:p>
        </p:txBody>
      </p:sp>
      <p:sp>
        <p:nvSpPr>
          <p:cNvPr id="5" name="スライド番号プレースホルダー 4">
            <a:extLst>
              <a:ext uri="{FF2B5EF4-FFF2-40B4-BE49-F238E27FC236}">
                <a16:creationId xmlns:a16="http://schemas.microsoft.com/office/drawing/2014/main" id="{8AE987BF-D452-7728-21E7-B07D5E86EEBB}"/>
              </a:ext>
            </a:extLst>
          </p:cNvPr>
          <p:cNvSpPr>
            <a:spLocks noGrp="1"/>
          </p:cNvSpPr>
          <p:nvPr>
            <p:ph type="sldNum" sz="quarter" idx="12"/>
          </p:nvPr>
        </p:nvSpPr>
        <p:spPr/>
        <p:txBody>
          <a:bodyPr/>
          <a:lstStyle/>
          <a:p>
            <a:pPr>
              <a:defRPr/>
            </a:pPr>
            <a:fld id="{B12562F3-4A2F-4E07-B7D3-3E764FB0DEC6}" type="slidenum">
              <a:rPr lang="en-US" altLang="ja-JP" smtClean="0"/>
              <a:pPr>
                <a:defRPr/>
              </a:pPr>
              <a:t>12</a:t>
            </a:fld>
            <a:endParaRPr lang="en-US" altLang="ja-JP"/>
          </a:p>
        </p:txBody>
      </p:sp>
    </p:spTree>
    <p:extLst>
      <p:ext uri="{BB962C8B-B14F-4D97-AF65-F5344CB8AC3E}">
        <p14:creationId xmlns:p14="http://schemas.microsoft.com/office/powerpoint/2010/main" val="7346173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2D104E-635B-8B68-6F8E-18387CC86A78}"/>
              </a:ext>
            </a:extLst>
          </p:cNvPr>
          <p:cNvSpPr>
            <a:spLocks noGrp="1"/>
          </p:cNvSpPr>
          <p:nvPr>
            <p:ph type="title"/>
          </p:nvPr>
        </p:nvSpPr>
        <p:spPr/>
        <p:txBody>
          <a:bodyPr/>
          <a:lstStyle/>
          <a:p>
            <a:r>
              <a:rPr kumimoji="1" lang="en-US" altLang="ja-JP" dirty="0"/>
              <a:t>Step1</a:t>
            </a:r>
            <a:endParaRPr kumimoji="1" lang="ja-JP" altLang="en-US"/>
          </a:p>
        </p:txBody>
      </p:sp>
      <p:sp>
        <p:nvSpPr>
          <p:cNvPr id="5" name="スライド番号プレースホルダー 4">
            <a:extLst>
              <a:ext uri="{FF2B5EF4-FFF2-40B4-BE49-F238E27FC236}">
                <a16:creationId xmlns:a16="http://schemas.microsoft.com/office/drawing/2014/main" id="{59D7EC5D-E8C5-0BC1-7001-093B59FEE768}"/>
              </a:ext>
            </a:extLst>
          </p:cNvPr>
          <p:cNvSpPr>
            <a:spLocks noGrp="1"/>
          </p:cNvSpPr>
          <p:nvPr>
            <p:ph type="sldNum" sz="quarter" idx="12"/>
          </p:nvPr>
        </p:nvSpPr>
        <p:spPr/>
        <p:txBody>
          <a:bodyPr/>
          <a:lstStyle/>
          <a:p>
            <a:pPr>
              <a:defRPr/>
            </a:pPr>
            <a:fld id="{B12562F3-4A2F-4E07-B7D3-3E764FB0DEC6}" type="slidenum">
              <a:rPr lang="en-US" altLang="ja-JP" smtClean="0"/>
              <a:pPr>
                <a:defRPr/>
              </a:pPr>
              <a:t>13</a:t>
            </a:fld>
            <a:endParaRPr lang="en-US" altLang="ja-JP"/>
          </a:p>
        </p:txBody>
      </p:sp>
      <p:sp>
        <p:nvSpPr>
          <p:cNvPr id="6" name="フローチャート: 処理 5">
            <a:extLst>
              <a:ext uri="{FF2B5EF4-FFF2-40B4-BE49-F238E27FC236}">
                <a16:creationId xmlns:a16="http://schemas.microsoft.com/office/drawing/2014/main" id="{6BD3901F-5D5E-9B04-77A9-98D70EA6F692}"/>
              </a:ext>
            </a:extLst>
          </p:cNvPr>
          <p:cNvSpPr/>
          <p:nvPr/>
        </p:nvSpPr>
        <p:spPr>
          <a:xfrm>
            <a:off x="4610483" y="3370066"/>
            <a:ext cx="2829199" cy="1272210"/>
          </a:xfrm>
          <a:prstGeom prst="flowChartProcess">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a:t>類似コード探索</a:t>
            </a:r>
            <a:endParaRPr kumimoji="1" lang="ja-JP" altLang="en-US" dirty="0"/>
          </a:p>
        </p:txBody>
      </p:sp>
      <p:sp>
        <p:nvSpPr>
          <p:cNvPr id="7" name="フローチャート: 処理 6">
            <a:extLst>
              <a:ext uri="{FF2B5EF4-FFF2-40B4-BE49-F238E27FC236}">
                <a16:creationId xmlns:a16="http://schemas.microsoft.com/office/drawing/2014/main" id="{CEFFEBF7-D1E1-A91A-7A62-ABEB410C00CF}"/>
              </a:ext>
            </a:extLst>
          </p:cNvPr>
          <p:cNvSpPr/>
          <p:nvPr/>
        </p:nvSpPr>
        <p:spPr>
          <a:xfrm>
            <a:off x="8870167" y="3120532"/>
            <a:ext cx="2411735" cy="1521744"/>
          </a:xfrm>
          <a:prstGeom prst="flowChartProcess">
            <a:avLst/>
          </a:prstGeom>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a:solidFill>
                  <a:schemeClr val="tx1"/>
                </a:solidFill>
              </a:rPr>
              <a:t>入力コードと</a:t>
            </a:r>
            <a:endParaRPr lang="en-US" altLang="ja-JP" dirty="0">
              <a:solidFill>
                <a:schemeClr val="tx1"/>
              </a:solidFill>
            </a:endParaRPr>
          </a:p>
          <a:p>
            <a:pPr algn="ctr"/>
            <a:r>
              <a:rPr lang="ja-JP" altLang="en-US">
                <a:solidFill>
                  <a:schemeClr val="tx1"/>
                </a:solidFill>
              </a:rPr>
              <a:t>模範解答の要約</a:t>
            </a:r>
            <a:endParaRPr lang="en-US" altLang="ja-JP" dirty="0">
              <a:solidFill>
                <a:schemeClr val="tx1"/>
              </a:solidFill>
            </a:endParaRPr>
          </a:p>
        </p:txBody>
      </p:sp>
      <p:cxnSp>
        <p:nvCxnSpPr>
          <p:cNvPr id="8" name="直線矢印コネクタ 7">
            <a:extLst>
              <a:ext uri="{FF2B5EF4-FFF2-40B4-BE49-F238E27FC236}">
                <a16:creationId xmlns:a16="http://schemas.microsoft.com/office/drawing/2014/main" id="{106BA962-64FC-1BD5-0551-D533F2CD75C3}"/>
              </a:ext>
            </a:extLst>
          </p:cNvPr>
          <p:cNvCxnSpPr>
            <a:cxnSpLocks/>
            <a:stCxn id="35" idx="2"/>
          </p:cNvCxnSpPr>
          <p:nvPr/>
        </p:nvCxnSpPr>
        <p:spPr>
          <a:xfrm>
            <a:off x="2044332" y="2581680"/>
            <a:ext cx="0" cy="778335"/>
          </a:xfrm>
          <a:prstGeom prst="straightConnector1">
            <a:avLst/>
          </a:prstGeom>
          <a:ln w="47625">
            <a:solidFill>
              <a:schemeClr val="tx2">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DF2E3B99-9AB5-ABD9-0191-7A197031567B}"/>
              </a:ext>
            </a:extLst>
          </p:cNvPr>
          <p:cNvCxnSpPr>
            <a:cxnSpLocks/>
          </p:cNvCxnSpPr>
          <p:nvPr/>
        </p:nvCxnSpPr>
        <p:spPr>
          <a:xfrm flipV="1">
            <a:off x="2962780" y="3861161"/>
            <a:ext cx="1647703" cy="1"/>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0" name="直線矢印コネクタ 9">
            <a:extLst>
              <a:ext uri="{FF2B5EF4-FFF2-40B4-BE49-F238E27FC236}">
                <a16:creationId xmlns:a16="http://schemas.microsoft.com/office/drawing/2014/main" id="{30DCC5EE-E6D5-0DA6-618C-BC90BBC00C12}"/>
              </a:ext>
            </a:extLst>
          </p:cNvPr>
          <p:cNvCxnSpPr>
            <a:cxnSpLocks/>
            <a:endCxn id="7" idx="1"/>
          </p:cNvCxnSpPr>
          <p:nvPr/>
        </p:nvCxnSpPr>
        <p:spPr>
          <a:xfrm>
            <a:off x="7439682" y="3880982"/>
            <a:ext cx="1430485" cy="422"/>
          </a:xfrm>
          <a:prstGeom prst="straightConnector1">
            <a:avLst/>
          </a:prstGeom>
          <a:ln w="476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CF36D6FF-EF31-C682-1E5E-AC50EA65FCBC}"/>
              </a:ext>
            </a:extLst>
          </p:cNvPr>
          <p:cNvCxnSpPr>
            <a:cxnSpLocks/>
            <a:stCxn id="24" idx="2"/>
            <a:endCxn id="6" idx="0"/>
          </p:cNvCxnSpPr>
          <p:nvPr/>
        </p:nvCxnSpPr>
        <p:spPr>
          <a:xfrm>
            <a:off x="6009538" y="3041445"/>
            <a:ext cx="15545" cy="328621"/>
          </a:xfrm>
          <a:prstGeom prst="straightConnector1">
            <a:avLst/>
          </a:prstGeom>
          <a:ln w="47625">
            <a:solidFill>
              <a:schemeClr val="tx2"/>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2" name="直線矢印コネクタ 11">
            <a:extLst>
              <a:ext uri="{FF2B5EF4-FFF2-40B4-BE49-F238E27FC236}">
                <a16:creationId xmlns:a16="http://schemas.microsoft.com/office/drawing/2014/main" id="{5700CC11-E940-5942-C25C-1CDBFFC525BD}"/>
              </a:ext>
            </a:extLst>
          </p:cNvPr>
          <p:cNvCxnSpPr>
            <a:cxnSpLocks/>
            <a:stCxn id="7" idx="2"/>
          </p:cNvCxnSpPr>
          <p:nvPr/>
        </p:nvCxnSpPr>
        <p:spPr>
          <a:xfrm flipH="1">
            <a:off x="10076034" y="4642276"/>
            <a:ext cx="1" cy="885374"/>
          </a:xfrm>
          <a:prstGeom prst="straightConnector1">
            <a:avLst/>
          </a:prstGeom>
          <a:ln w="476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フローチャート: 書類 14">
            <a:extLst>
              <a:ext uri="{FF2B5EF4-FFF2-40B4-BE49-F238E27FC236}">
                <a16:creationId xmlns:a16="http://schemas.microsoft.com/office/drawing/2014/main" id="{1348BDF3-AF40-C44B-51DB-6230765CE6BA}"/>
              </a:ext>
            </a:extLst>
          </p:cNvPr>
          <p:cNvSpPr/>
          <p:nvPr/>
        </p:nvSpPr>
        <p:spPr>
          <a:xfrm>
            <a:off x="3284071" y="3998756"/>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dirty="0"/>
              <a:t>入力コード</a:t>
            </a:r>
          </a:p>
        </p:txBody>
      </p:sp>
      <p:sp>
        <p:nvSpPr>
          <p:cNvPr id="16" name="フローチャート: 書類 15">
            <a:extLst>
              <a:ext uri="{FF2B5EF4-FFF2-40B4-BE49-F238E27FC236}">
                <a16:creationId xmlns:a16="http://schemas.microsoft.com/office/drawing/2014/main" id="{FCE7524E-84E3-F21A-F0B5-0D23B5C7B6C3}"/>
              </a:ext>
            </a:extLst>
          </p:cNvPr>
          <p:cNvSpPr/>
          <p:nvPr/>
        </p:nvSpPr>
        <p:spPr>
          <a:xfrm>
            <a:off x="7636306" y="4037321"/>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dirty="0"/>
              <a:t>入力コード</a:t>
            </a:r>
          </a:p>
        </p:txBody>
      </p:sp>
      <p:sp>
        <p:nvSpPr>
          <p:cNvPr id="17" name="フローチャート: 書類 16">
            <a:extLst>
              <a:ext uri="{FF2B5EF4-FFF2-40B4-BE49-F238E27FC236}">
                <a16:creationId xmlns:a16="http://schemas.microsoft.com/office/drawing/2014/main" id="{F26B969F-7CF6-0BA8-2F20-732901252137}"/>
              </a:ext>
            </a:extLst>
          </p:cNvPr>
          <p:cNvSpPr/>
          <p:nvPr/>
        </p:nvSpPr>
        <p:spPr>
          <a:xfrm>
            <a:off x="7561141" y="2752736"/>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a:t>模範</a:t>
            </a:r>
            <a:endParaRPr kumimoji="1" lang="en-US" altLang="ja-JP" sz="1800" dirty="0"/>
          </a:p>
          <a:p>
            <a:pPr algn="ctr"/>
            <a:r>
              <a:rPr kumimoji="1" lang="ja-JP" altLang="en-US" sz="1800"/>
              <a:t>解答</a:t>
            </a:r>
            <a:endParaRPr kumimoji="1" lang="ja-JP" altLang="en-US" sz="1800" dirty="0"/>
          </a:p>
        </p:txBody>
      </p:sp>
      <p:sp>
        <p:nvSpPr>
          <p:cNvPr id="18" name="フローチャート: データ 17">
            <a:extLst>
              <a:ext uri="{FF2B5EF4-FFF2-40B4-BE49-F238E27FC236}">
                <a16:creationId xmlns:a16="http://schemas.microsoft.com/office/drawing/2014/main" id="{A69D7A6E-5077-C21F-85AD-C2758624E335}"/>
              </a:ext>
            </a:extLst>
          </p:cNvPr>
          <p:cNvSpPr/>
          <p:nvPr/>
        </p:nvSpPr>
        <p:spPr>
          <a:xfrm>
            <a:off x="8517716" y="5598428"/>
            <a:ext cx="1558318" cy="612648"/>
          </a:xfrm>
          <a:prstGeom prst="flowChartInputOutpu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800"/>
              <a:t>要約</a:t>
            </a:r>
            <a:endParaRPr kumimoji="1" lang="en-US" altLang="ja-JP" sz="1800" dirty="0"/>
          </a:p>
          <a:p>
            <a:pPr algn="ctr"/>
            <a:r>
              <a:rPr kumimoji="1" lang="ja-JP" altLang="en-US" sz="1800"/>
              <a:t>情報</a:t>
            </a:r>
            <a:endParaRPr kumimoji="1" lang="en-US" altLang="ja-JP" sz="1800" dirty="0"/>
          </a:p>
        </p:txBody>
      </p:sp>
      <p:cxnSp>
        <p:nvCxnSpPr>
          <p:cNvPr id="19" name="直線矢印コネクタ 18">
            <a:extLst>
              <a:ext uri="{FF2B5EF4-FFF2-40B4-BE49-F238E27FC236}">
                <a16:creationId xmlns:a16="http://schemas.microsoft.com/office/drawing/2014/main" id="{81671E41-3A84-DFDC-1872-B35A3FF2DF0C}"/>
              </a:ext>
            </a:extLst>
          </p:cNvPr>
          <p:cNvCxnSpPr>
            <a:cxnSpLocks/>
            <a:endCxn id="22" idx="0"/>
          </p:cNvCxnSpPr>
          <p:nvPr/>
        </p:nvCxnSpPr>
        <p:spPr>
          <a:xfrm>
            <a:off x="2044332" y="4362308"/>
            <a:ext cx="0" cy="949494"/>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20" name="楕円 133">
            <a:extLst>
              <a:ext uri="{FF2B5EF4-FFF2-40B4-BE49-F238E27FC236}">
                <a16:creationId xmlns:a16="http://schemas.microsoft.com/office/drawing/2014/main" id="{9ADD965D-BB2F-C26A-10EE-C9C20B93C391}"/>
              </a:ext>
            </a:extLst>
          </p:cNvPr>
          <p:cNvSpPr/>
          <p:nvPr/>
        </p:nvSpPr>
        <p:spPr>
          <a:xfrm>
            <a:off x="3163118" y="3881404"/>
            <a:ext cx="429416" cy="325725"/>
          </a:xfrm>
          <a:prstGeom prst="ellipse">
            <a:avLst/>
          </a:prstGeom>
          <a:ln>
            <a:solidFill>
              <a:srgbClr val="FFC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600" dirty="0"/>
              <a:t>劣</a:t>
            </a:r>
          </a:p>
        </p:txBody>
      </p:sp>
      <p:sp>
        <p:nvSpPr>
          <p:cNvPr id="21" name="楕円 134">
            <a:extLst>
              <a:ext uri="{FF2B5EF4-FFF2-40B4-BE49-F238E27FC236}">
                <a16:creationId xmlns:a16="http://schemas.microsoft.com/office/drawing/2014/main" id="{52355CA6-9784-106E-D0AF-60C604FDD102}"/>
              </a:ext>
            </a:extLst>
          </p:cNvPr>
          <p:cNvSpPr/>
          <p:nvPr/>
        </p:nvSpPr>
        <p:spPr>
          <a:xfrm>
            <a:off x="7536255" y="3952173"/>
            <a:ext cx="403246" cy="325725"/>
          </a:xfrm>
          <a:prstGeom prst="ellipse">
            <a:avLst/>
          </a:prstGeom>
          <a:ln>
            <a:solidFill>
              <a:srgbClr val="FFC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600" dirty="0"/>
              <a:t>劣</a:t>
            </a:r>
          </a:p>
        </p:txBody>
      </p:sp>
      <p:sp>
        <p:nvSpPr>
          <p:cNvPr id="22" name="フローチャート: 書類 21">
            <a:extLst>
              <a:ext uri="{FF2B5EF4-FFF2-40B4-BE49-F238E27FC236}">
                <a16:creationId xmlns:a16="http://schemas.microsoft.com/office/drawing/2014/main" id="{E3763912-0534-C70D-C02A-BF653D58C8BF}"/>
              </a:ext>
            </a:extLst>
          </p:cNvPr>
          <p:cNvSpPr/>
          <p:nvPr/>
        </p:nvSpPr>
        <p:spPr>
          <a:xfrm>
            <a:off x="1530224" y="5311802"/>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dirty="0"/>
              <a:t>入力コード</a:t>
            </a:r>
          </a:p>
        </p:txBody>
      </p:sp>
      <p:sp>
        <p:nvSpPr>
          <p:cNvPr id="23" name="楕円 136">
            <a:extLst>
              <a:ext uri="{FF2B5EF4-FFF2-40B4-BE49-F238E27FC236}">
                <a16:creationId xmlns:a16="http://schemas.microsoft.com/office/drawing/2014/main" id="{B6425529-B80E-8CC4-0E35-5FEF88D73969}"/>
              </a:ext>
            </a:extLst>
          </p:cNvPr>
          <p:cNvSpPr/>
          <p:nvPr/>
        </p:nvSpPr>
        <p:spPr>
          <a:xfrm>
            <a:off x="1326555" y="5168847"/>
            <a:ext cx="472920" cy="358803"/>
          </a:xfrm>
          <a:prstGeom prst="ellipse">
            <a:avLst/>
          </a:prstGeom>
          <a:ln>
            <a:solidFill>
              <a:srgbClr val="FFC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600" dirty="0"/>
              <a:t>優</a:t>
            </a:r>
          </a:p>
        </p:txBody>
      </p:sp>
      <p:sp>
        <p:nvSpPr>
          <p:cNvPr id="24" name="フローチャート: 複数書類 23">
            <a:extLst>
              <a:ext uri="{FF2B5EF4-FFF2-40B4-BE49-F238E27FC236}">
                <a16:creationId xmlns:a16="http://schemas.microsoft.com/office/drawing/2014/main" id="{0806138E-15D6-2E31-F845-BA7B4F813C82}"/>
              </a:ext>
            </a:extLst>
          </p:cNvPr>
          <p:cNvSpPr/>
          <p:nvPr/>
        </p:nvSpPr>
        <p:spPr>
          <a:xfrm>
            <a:off x="5474301" y="1941731"/>
            <a:ext cx="1243398" cy="1143000"/>
          </a:xfrm>
          <a:prstGeom prst="flowChartMultidocument">
            <a:avLst/>
          </a:prstGeom>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solidFill>
                  <a:schemeClr val="tx1"/>
                </a:solidFill>
              </a:rPr>
              <a:t>模範</a:t>
            </a:r>
            <a:endParaRPr lang="en-US" altLang="ja-JP" sz="1800" dirty="0">
              <a:solidFill>
                <a:schemeClr val="tx1"/>
              </a:solidFill>
            </a:endParaRPr>
          </a:p>
          <a:p>
            <a:pPr algn="ctr"/>
            <a:r>
              <a:rPr lang="ja-JP" altLang="en-US" sz="1800">
                <a:solidFill>
                  <a:schemeClr val="tx1"/>
                </a:solidFill>
              </a:rPr>
              <a:t>解答群</a:t>
            </a:r>
            <a:endParaRPr lang="en-US" altLang="ja-JP" sz="1800" dirty="0">
              <a:solidFill>
                <a:schemeClr val="tx1"/>
              </a:solidFill>
            </a:endParaRPr>
          </a:p>
        </p:txBody>
      </p:sp>
      <p:sp>
        <p:nvSpPr>
          <p:cNvPr id="25" name="正方形/長方形 249">
            <a:extLst>
              <a:ext uri="{FF2B5EF4-FFF2-40B4-BE49-F238E27FC236}">
                <a16:creationId xmlns:a16="http://schemas.microsoft.com/office/drawing/2014/main" id="{3BD3E020-88B1-91EA-1F71-382E49016CBB}"/>
              </a:ext>
            </a:extLst>
          </p:cNvPr>
          <p:cNvSpPr/>
          <p:nvPr/>
        </p:nvSpPr>
        <p:spPr>
          <a:xfrm>
            <a:off x="838200" y="1678079"/>
            <a:ext cx="10617199" cy="3383976"/>
          </a:xfrm>
          <a:custGeom>
            <a:avLst/>
            <a:gdLst>
              <a:gd name="connsiteX0" fmla="*/ 0 w 10617199"/>
              <a:gd name="connsiteY0" fmla="*/ 0 h 2215576"/>
              <a:gd name="connsiteX1" fmla="*/ 10617199 w 10617199"/>
              <a:gd name="connsiteY1" fmla="*/ 0 h 2215576"/>
              <a:gd name="connsiteX2" fmla="*/ 10617199 w 10617199"/>
              <a:gd name="connsiteY2" fmla="*/ 2215576 h 2215576"/>
              <a:gd name="connsiteX3" fmla="*/ 0 w 10617199"/>
              <a:gd name="connsiteY3" fmla="*/ 2215576 h 2215576"/>
              <a:gd name="connsiteX4" fmla="*/ 0 w 10617199"/>
              <a:gd name="connsiteY4" fmla="*/ 0 h 2215576"/>
              <a:gd name="connsiteX0" fmla="*/ 0 w 10617199"/>
              <a:gd name="connsiteY0" fmla="*/ 931289 h 3146865"/>
              <a:gd name="connsiteX1" fmla="*/ 5321300 w 10617199"/>
              <a:gd name="connsiteY1" fmla="*/ 0 h 3146865"/>
              <a:gd name="connsiteX2" fmla="*/ 10617199 w 10617199"/>
              <a:gd name="connsiteY2" fmla="*/ 931289 h 3146865"/>
              <a:gd name="connsiteX3" fmla="*/ 10617199 w 10617199"/>
              <a:gd name="connsiteY3" fmla="*/ 3146865 h 3146865"/>
              <a:gd name="connsiteX4" fmla="*/ 0 w 10617199"/>
              <a:gd name="connsiteY4" fmla="*/ 3146865 h 3146865"/>
              <a:gd name="connsiteX5" fmla="*/ 0 w 10617199"/>
              <a:gd name="connsiteY5" fmla="*/ 931289 h 3146865"/>
              <a:gd name="connsiteX0" fmla="*/ 0 w 10617199"/>
              <a:gd name="connsiteY0" fmla="*/ 931289 h 3146865"/>
              <a:gd name="connsiteX1" fmla="*/ 5321300 w 10617199"/>
              <a:gd name="connsiteY1" fmla="*/ 0 h 3146865"/>
              <a:gd name="connsiteX2" fmla="*/ 10617199 w 10617199"/>
              <a:gd name="connsiteY2" fmla="*/ 931289 h 3146865"/>
              <a:gd name="connsiteX3" fmla="*/ 10617199 w 10617199"/>
              <a:gd name="connsiteY3" fmla="*/ 3146865 h 3146865"/>
              <a:gd name="connsiteX4" fmla="*/ 0 w 10617199"/>
              <a:gd name="connsiteY4" fmla="*/ 3146865 h 3146865"/>
              <a:gd name="connsiteX5" fmla="*/ 0 w 10617199"/>
              <a:gd name="connsiteY5" fmla="*/ 931289 h 3146865"/>
              <a:gd name="connsiteX0" fmla="*/ 0 w 10617199"/>
              <a:gd name="connsiteY0" fmla="*/ 931289 h 3146865"/>
              <a:gd name="connsiteX1" fmla="*/ 5321300 w 10617199"/>
              <a:gd name="connsiteY1" fmla="*/ 0 h 3146865"/>
              <a:gd name="connsiteX2" fmla="*/ 10617199 w 10617199"/>
              <a:gd name="connsiteY2" fmla="*/ 931289 h 3146865"/>
              <a:gd name="connsiteX3" fmla="*/ 10617199 w 10617199"/>
              <a:gd name="connsiteY3" fmla="*/ 3146865 h 3146865"/>
              <a:gd name="connsiteX4" fmla="*/ 0 w 10617199"/>
              <a:gd name="connsiteY4" fmla="*/ 3146865 h 3146865"/>
              <a:gd name="connsiteX5" fmla="*/ 0 w 10617199"/>
              <a:gd name="connsiteY5" fmla="*/ 931289 h 3146865"/>
              <a:gd name="connsiteX0" fmla="*/ 0 w 10617199"/>
              <a:gd name="connsiteY0" fmla="*/ 931289 h 3146865"/>
              <a:gd name="connsiteX1" fmla="*/ 5321300 w 10617199"/>
              <a:gd name="connsiteY1" fmla="*/ 0 h 3146865"/>
              <a:gd name="connsiteX2" fmla="*/ 10617199 w 10617199"/>
              <a:gd name="connsiteY2" fmla="*/ 931289 h 3146865"/>
              <a:gd name="connsiteX3" fmla="*/ 10617199 w 10617199"/>
              <a:gd name="connsiteY3" fmla="*/ 3146865 h 3146865"/>
              <a:gd name="connsiteX4" fmla="*/ 0 w 10617199"/>
              <a:gd name="connsiteY4" fmla="*/ 3146865 h 3146865"/>
              <a:gd name="connsiteX5" fmla="*/ 0 w 10617199"/>
              <a:gd name="connsiteY5" fmla="*/ 931289 h 3146865"/>
              <a:gd name="connsiteX0" fmla="*/ 0 w 10617199"/>
              <a:gd name="connsiteY0" fmla="*/ 936547 h 3152123"/>
              <a:gd name="connsiteX1" fmla="*/ 3378200 w 10617199"/>
              <a:gd name="connsiteY1" fmla="*/ 830759 h 3152123"/>
              <a:gd name="connsiteX2" fmla="*/ 5321300 w 10617199"/>
              <a:gd name="connsiteY2" fmla="*/ 5258 h 3152123"/>
              <a:gd name="connsiteX3" fmla="*/ 10617199 w 10617199"/>
              <a:gd name="connsiteY3" fmla="*/ 936547 h 3152123"/>
              <a:gd name="connsiteX4" fmla="*/ 10617199 w 10617199"/>
              <a:gd name="connsiteY4" fmla="*/ 3152123 h 3152123"/>
              <a:gd name="connsiteX5" fmla="*/ 0 w 10617199"/>
              <a:gd name="connsiteY5" fmla="*/ 3152123 h 3152123"/>
              <a:gd name="connsiteX6" fmla="*/ 0 w 10617199"/>
              <a:gd name="connsiteY6" fmla="*/ 936547 h 3152123"/>
              <a:gd name="connsiteX0" fmla="*/ 0 w 10617199"/>
              <a:gd name="connsiteY0" fmla="*/ 936547 h 3152123"/>
              <a:gd name="connsiteX1" fmla="*/ 3378200 w 10617199"/>
              <a:gd name="connsiteY1" fmla="*/ 830759 h 3152123"/>
              <a:gd name="connsiteX2" fmla="*/ 5321300 w 10617199"/>
              <a:gd name="connsiteY2" fmla="*/ 5258 h 3152123"/>
              <a:gd name="connsiteX3" fmla="*/ 10617199 w 10617199"/>
              <a:gd name="connsiteY3" fmla="*/ 936547 h 3152123"/>
              <a:gd name="connsiteX4" fmla="*/ 10617199 w 10617199"/>
              <a:gd name="connsiteY4" fmla="*/ 3152123 h 3152123"/>
              <a:gd name="connsiteX5" fmla="*/ 0 w 10617199"/>
              <a:gd name="connsiteY5" fmla="*/ 3152123 h 3152123"/>
              <a:gd name="connsiteX6" fmla="*/ 0 w 10617199"/>
              <a:gd name="connsiteY6" fmla="*/ 936547 h 3152123"/>
              <a:gd name="connsiteX0" fmla="*/ 0 w 10617199"/>
              <a:gd name="connsiteY0" fmla="*/ 936547 h 3152123"/>
              <a:gd name="connsiteX1" fmla="*/ 3378200 w 10617199"/>
              <a:gd name="connsiteY1" fmla="*/ 830759 h 3152123"/>
              <a:gd name="connsiteX2" fmla="*/ 5321300 w 10617199"/>
              <a:gd name="connsiteY2" fmla="*/ 5258 h 3152123"/>
              <a:gd name="connsiteX3" fmla="*/ 10617199 w 10617199"/>
              <a:gd name="connsiteY3" fmla="*/ 936547 h 3152123"/>
              <a:gd name="connsiteX4" fmla="*/ 10617199 w 10617199"/>
              <a:gd name="connsiteY4" fmla="*/ 3152123 h 3152123"/>
              <a:gd name="connsiteX5" fmla="*/ 0 w 10617199"/>
              <a:gd name="connsiteY5" fmla="*/ 3152123 h 3152123"/>
              <a:gd name="connsiteX6" fmla="*/ 0 w 10617199"/>
              <a:gd name="connsiteY6" fmla="*/ 936547 h 3152123"/>
              <a:gd name="connsiteX0" fmla="*/ 0 w 10617199"/>
              <a:gd name="connsiteY0" fmla="*/ 935890 h 3151466"/>
              <a:gd name="connsiteX1" fmla="*/ 3378200 w 10617199"/>
              <a:gd name="connsiteY1" fmla="*/ 944402 h 3151466"/>
              <a:gd name="connsiteX2" fmla="*/ 5321300 w 10617199"/>
              <a:gd name="connsiteY2" fmla="*/ 4601 h 3151466"/>
              <a:gd name="connsiteX3" fmla="*/ 10617199 w 10617199"/>
              <a:gd name="connsiteY3" fmla="*/ 935890 h 3151466"/>
              <a:gd name="connsiteX4" fmla="*/ 10617199 w 10617199"/>
              <a:gd name="connsiteY4" fmla="*/ 3151466 h 3151466"/>
              <a:gd name="connsiteX5" fmla="*/ 0 w 10617199"/>
              <a:gd name="connsiteY5" fmla="*/ 3151466 h 3151466"/>
              <a:gd name="connsiteX6" fmla="*/ 0 w 10617199"/>
              <a:gd name="connsiteY6" fmla="*/ 935890 h 3151466"/>
              <a:gd name="connsiteX0" fmla="*/ 0 w 10617199"/>
              <a:gd name="connsiteY0" fmla="*/ 948948 h 3164524"/>
              <a:gd name="connsiteX1" fmla="*/ 3378200 w 10617199"/>
              <a:gd name="connsiteY1" fmla="*/ 957460 h 3164524"/>
              <a:gd name="connsiteX2" fmla="*/ 5321300 w 10617199"/>
              <a:gd name="connsiteY2" fmla="*/ 17659 h 3164524"/>
              <a:gd name="connsiteX3" fmla="*/ 10617199 w 10617199"/>
              <a:gd name="connsiteY3" fmla="*/ 948948 h 3164524"/>
              <a:gd name="connsiteX4" fmla="*/ 10617199 w 10617199"/>
              <a:gd name="connsiteY4" fmla="*/ 3164524 h 3164524"/>
              <a:gd name="connsiteX5" fmla="*/ 0 w 10617199"/>
              <a:gd name="connsiteY5" fmla="*/ 3164524 h 3164524"/>
              <a:gd name="connsiteX6" fmla="*/ 0 w 10617199"/>
              <a:gd name="connsiteY6" fmla="*/ 948948 h 3164524"/>
              <a:gd name="connsiteX0" fmla="*/ 0 w 10617199"/>
              <a:gd name="connsiteY0" fmla="*/ 941143 h 3156719"/>
              <a:gd name="connsiteX1" fmla="*/ 3378200 w 10617199"/>
              <a:gd name="connsiteY1" fmla="*/ 949655 h 3156719"/>
              <a:gd name="connsiteX2" fmla="*/ 5321300 w 10617199"/>
              <a:gd name="connsiteY2" fmla="*/ 9854 h 3156719"/>
              <a:gd name="connsiteX3" fmla="*/ 10617199 w 10617199"/>
              <a:gd name="connsiteY3" fmla="*/ 941143 h 3156719"/>
              <a:gd name="connsiteX4" fmla="*/ 10617199 w 10617199"/>
              <a:gd name="connsiteY4" fmla="*/ 3156719 h 3156719"/>
              <a:gd name="connsiteX5" fmla="*/ 0 w 10617199"/>
              <a:gd name="connsiteY5" fmla="*/ 3156719 h 3156719"/>
              <a:gd name="connsiteX6" fmla="*/ 0 w 10617199"/>
              <a:gd name="connsiteY6" fmla="*/ 941143 h 3156719"/>
              <a:gd name="connsiteX0" fmla="*/ 0 w 10617199"/>
              <a:gd name="connsiteY0" fmla="*/ 1016000 h 3231576"/>
              <a:gd name="connsiteX1" fmla="*/ 3378200 w 10617199"/>
              <a:gd name="connsiteY1" fmla="*/ 1024512 h 3231576"/>
              <a:gd name="connsiteX2" fmla="*/ 5321300 w 10617199"/>
              <a:gd name="connsiteY2" fmla="*/ 84711 h 3231576"/>
              <a:gd name="connsiteX3" fmla="*/ 10591799 w 10617199"/>
              <a:gd name="connsiteY3" fmla="*/ 0 h 3231576"/>
              <a:gd name="connsiteX4" fmla="*/ 10617199 w 10617199"/>
              <a:gd name="connsiteY4" fmla="*/ 3231576 h 3231576"/>
              <a:gd name="connsiteX5" fmla="*/ 0 w 10617199"/>
              <a:gd name="connsiteY5" fmla="*/ 3231576 h 3231576"/>
              <a:gd name="connsiteX6" fmla="*/ 0 w 10617199"/>
              <a:gd name="connsiteY6" fmla="*/ 1016000 h 3231576"/>
              <a:gd name="connsiteX0" fmla="*/ 0 w 10617199"/>
              <a:gd name="connsiteY0" fmla="*/ 941143 h 3156719"/>
              <a:gd name="connsiteX1" fmla="*/ 3378200 w 10617199"/>
              <a:gd name="connsiteY1" fmla="*/ 949655 h 3156719"/>
              <a:gd name="connsiteX2" fmla="*/ 5321300 w 10617199"/>
              <a:gd name="connsiteY2" fmla="*/ 9854 h 3156719"/>
              <a:gd name="connsiteX3" fmla="*/ 10591799 w 10617199"/>
              <a:gd name="connsiteY3" fmla="*/ 1343 h 3156719"/>
              <a:gd name="connsiteX4" fmla="*/ 10617199 w 10617199"/>
              <a:gd name="connsiteY4" fmla="*/ 3156719 h 3156719"/>
              <a:gd name="connsiteX5" fmla="*/ 0 w 10617199"/>
              <a:gd name="connsiteY5" fmla="*/ 3156719 h 3156719"/>
              <a:gd name="connsiteX6" fmla="*/ 0 w 10617199"/>
              <a:gd name="connsiteY6" fmla="*/ 941143 h 3156719"/>
              <a:gd name="connsiteX0" fmla="*/ 0 w 10617199"/>
              <a:gd name="connsiteY0" fmla="*/ 939800 h 3155376"/>
              <a:gd name="connsiteX1" fmla="*/ 3378200 w 10617199"/>
              <a:gd name="connsiteY1" fmla="*/ 948312 h 3155376"/>
              <a:gd name="connsiteX2" fmla="*/ 3416300 w 10617199"/>
              <a:gd name="connsiteY2" fmla="*/ 1101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416300 w 10617199"/>
              <a:gd name="connsiteY2" fmla="*/ 1101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416300 w 10617199"/>
              <a:gd name="connsiteY2" fmla="*/ 1101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416300 w 10617199"/>
              <a:gd name="connsiteY2" fmla="*/ 1101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40653 h 3156229"/>
              <a:gd name="connsiteX1" fmla="*/ 3378200 w 10617199"/>
              <a:gd name="connsiteY1" fmla="*/ 949165 h 3156229"/>
              <a:gd name="connsiteX2" fmla="*/ 3340100 w 10617199"/>
              <a:gd name="connsiteY2" fmla="*/ 9364 h 3156229"/>
              <a:gd name="connsiteX3" fmla="*/ 5321300 w 10617199"/>
              <a:gd name="connsiteY3" fmla="*/ 9364 h 3156229"/>
              <a:gd name="connsiteX4" fmla="*/ 10591799 w 10617199"/>
              <a:gd name="connsiteY4" fmla="*/ 853 h 3156229"/>
              <a:gd name="connsiteX5" fmla="*/ 10617199 w 10617199"/>
              <a:gd name="connsiteY5" fmla="*/ 3156229 h 3156229"/>
              <a:gd name="connsiteX6" fmla="*/ 0 w 10617199"/>
              <a:gd name="connsiteY6" fmla="*/ 3156229 h 3156229"/>
              <a:gd name="connsiteX7" fmla="*/ 0 w 10617199"/>
              <a:gd name="connsiteY7" fmla="*/ 940653 h 3156229"/>
              <a:gd name="connsiteX0" fmla="*/ 0 w 10617199"/>
              <a:gd name="connsiteY0" fmla="*/ 939800 h 3155376"/>
              <a:gd name="connsiteX1" fmla="*/ 3378200 w 10617199"/>
              <a:gd name="connsiteY1" fmla="*/ 948312 h 3155376"/>
              <a:gd name="connsiteX2" fmla="*/ 3340100 w 10617199"/>
              <a:gd name="connsiteY2" fmla="*/ 85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416300 w 10617199"/>
              <a:gd name="connsiteY2" fmla="*/ 466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378200 w 10617199"/>
              <a:gd name="connsiteY2" fmla="*/ 466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378200 w 10617199"/>
              <a:gd name="connsiteY2" fmla="*/ 466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47432 h 3163008"/>
              <a:gd name="connsiteX1" fmla="*/ 3378200 w 10617199"/>
              <a:gd name="connsiteY1" fmla="*/ 955944 h 3163008"/>
              <a:gd name="connsiteX2" fmla="*/ 3378200 w 10617199"/>
              <a:gd name="connsiteY2" fmla="*/ 3443 h 3163008"/>
              <a:gd name="connsiteX3" fmla="*/ 5321300 w 10617199"/>
              <a:gd name="connsiteY3" fmla="*/ 16143 h 3163008"/>
              <a:gd name="connsiteX4" fmla="*/ 10591799 w 10617199"/>
              <a:gd name="connsiteY4" fmla="*/ 7632 h 3163008"/>
              <a:gd name="connsiteX5" fmla="*/ 10617199 w 10617199"/>
              <a:gd name="connsiteY5" fmla="*/ 3163008 h 3163008"/>
              <a:gd name="connsiteX6" fmla="*/ 0 w 10617199"/>
              <a:gd name="connsiteY6" fmla="*/ 3163008 h 3163008"/>
              <a:gd name="connsiteX7" fmla="*/ 0 w 10617199"/>
              <a:gd name="connsiteY7" fmla="*/ 947432 h 3163008"/>
              <a:gd name="connsiteX0" fmla="*/ 0 w 10617199"/>
              <a:gd name="connsiteY0" fmla="*/ 951678 h 3167254"/>
              <a:gd name="connsiteX1" fmla="*/ 3378200 w 10617199"/>
              <a:gd name="connsiteY1" fmla="*/ 960190 h 3167254"/>
              <a:gd name="connsiteX2" fmla="*/ 3378200 w 10617199"/>
              <a:gd name="connsiteY2" fmla="*/ 7689 h 3167254"/>
              <a:gd name="connsiteX3" fmla="*/ 5321300 w 10617199"/>
              <a:gd name="connsiteY3" fmla="*/ 20389 h 3167254"/>
              <a:gd name="connsiteX4" fmla="*/ 10591799 w 10617199"/>
              <a:gd name="connsiteY4" fmla="*/ 11878 h 3167254"/>
              <a:gd name="connsiteX5" fmla="*/ 10617199 w 10617199"/>
              <a:gd name="connsiteY5" fmla="*/ 3167254 h 3167254"/>
              <a:gd name="connsiteX6" fmla="*/ 0 w 10617199"/>
              <a:gd name="connsiteY6" fmla="*/ 3167254 h 3167254"/>
              <a:gd name="connsiteX7" fmla="*/ 0 w 10617199"/>
              <a:gd name="connsiteY7" fmla="*/ 951678 h 3167254"/>
              <a:gd name="connsiteX0" fmla="*/ 0 w 10617199"/>
              <a:gd name="connsiteY0" fmla="*/ 943989 h 3159565"/>
              <a:gd name="connsiteX1" fmla="*/ 3378200 w 10617199"/>
              <a:gd name="connsiteY1" fmla="*/ 952501 h 3159565"/>
              <a:gd name="connsiteX2" fmla="*/ 3378200 w 10617199"/>
              <a:gd name="connsiteY2" fmla="*/ 0 h 3159565"/>
              <a:gd name="connsiteX3" fmla="*/ 5321300 w 10617199"/>
              <a:gd name="connsiteY3" fmla="*/ 12700 h 3159565"/>
              <a:gd name="connsiteX4" fmla="*/ 10591799 w 10617199"/>
              <a:gd name="connsiteY4" fmla="*/ 4189 h 3159565"/>
              <a:gd name="connsiteX5" fmla="*/ 10617199 w 10617199"/>
              <a:gd name="connsiteY5" fmla="*/ 3159565 h 3159565"/>
              <a:gd name="connsiteX6" fmla="*/ 0 w 10617199"/>
              <a:gd name="connsiteY6" fmla="*/ 3159565 h 3159565"/>
              <a:gd name="connsiteX7" fmla="*/ 0 w 10617199"/>
              <a:gd name="connsiteY7" fmla="*/ 943989 h 3159565"/>
              <a:gd name="connsiteX0" fmla="*/ 0 w 10617199"/>
              <a:gd name="connsiteY0" fmla="*/ 1168400 h 3383976"/>
              <a:gd name="connsiteX1" fmla="*/ 3378200 w 10617199"/>
              <a:gd name="connsiteY1" fmla="*/ 1176912 h 3383976"/>
              <a:gd name="connsiteX2" fmla="*/ 3378200 w 10617199"/>
              <a:gd name="connsiteY2" fmla="*/ 224411 h 3383976"/>
              <a:gd name="connsiteX3" fmla="*/ 5321300 w 10617199"/>
              <a:gd name="connsiteY3" fmla="*/ 237111 h 3383976"/>
              <a:gd name="connsiteX4" fmla="*/ 10617199 w 10617199"/>
              <a:gd name="connsiteY4" fmla="*/ 0 h 3383976"/>
              <a:gd name="connsiteX5" fmla="*/ 10617199 w 10617199"/>
              <a:gd name="connsiteY5" fmla="*/ 3383976 h 3383976"/>
              <a:gd name="connsiteX6" fmla="*/ 0 w 10617199"/>
              <a:gd name="connsiteY6" fmla="*/ 3383976 h 3383976"/>
              <a:gd name="connsiteX7" fmla="*/ 0 w 10617199"/>
              <a:gd name="connsiteY7" fmla="*/ 1168400 h 3383976"/>
              <a:gd name="connsiteX0" fmla="*/ 0 w 10617199"/>
              <a:gd name="connsiteY0" fmla="*/ 1168400 h 3383976"/>
              <a:gd name="connsiteX1" fmla="*/ 3378200 w 10617199"/>
              <a:gd name="connsiteY1" fmla="*/ 1176912 h 3383976"/>
              <a:gd name="connsiteX2" fmla="*/ 3378200 w 10617199"/>
              <a:gd name="connsiteY2" fmla="*/ 224411 h 3383976"/>
              <a:gd name="connsiteX3" fmla="*/ 5283200 w 10617199"/>
              <a:gd name="connsiteY3" fmla="*/ 33911 h 3383976"/>
              <a:gd name="connsiteX4" fmla="*/ 10617199 w 10617199"/>
              <a:gd name="connsiteY4" fmla="*/ 0 h 3383976"/>
              <a:gd name="connsiteX5" fmla="*/ 10617199 w 10617199"/>
              <a:gd name="connsiteY5" fmla="*/ 3383976 h 3383976"/>
              <a:gd name="connsiteX6" fmla="*/ 0 w 10617199"/>
              <a:gd name="connsiteY6" fmla="*/ 3383976 h 3383976"/>
              <a:gd name="connsiteX7" fmla="*/ 0 w 10617199"/>
              <a:gd name="connsiteY7" fmla="*/ 1168400 h 3383976"/>
              <a:gd name="connsiteX0" fmla="*/ 0 w 10617199"/>
              <a:gd name="connsiteY0" fmla="*/ 1168400 h 3383976"/>
              <a:gd name="connsiteX1" fmla="*/ 3378200 w 10617199"/>
              <a:gd name="connsiteY1" fmla="*/ 1176912 h 3383976"/>
              <a:gd name="connsiteX2" fmla="*/ 3390900 w 10617199"/>
              <a:gd name="connsiteY2" fmla="*/ 46611 h 3383976"/>
              <a:gd name="connsiteX3" fmla="*/ 5283200 w 10617199"/>
              <a:gd name="connsiteY3" fmla="*/ 33911 h 3383976"/>
              <a:gd name="connsiteX4" fmla="*/ 10617199 w 10617199"/>
              <a:gd name="connsiteY4" fmla="*/ 0 h 3383976"/>
              <a:gd name="connsiteX5" fmla="*/ 10617199 w 10617199"/>
              <a:gd name="connsiteY5" fmla="*/ 3383976 h 3383976"/>
              <a:gd name="connsiteX6" fmla="*/ 0 w 10617199"/>
              <a:gd name="connsiteY6" fmla="*/ 3383976 h 3383976"/>
              <a:gd name="connsiteX7" fmla="*/ 0 w 10617199"/>
              <a:gd name="connsiteY7" fmla="*/ 1168400 h 33839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617199" h="3383976">
                <a:moveTo>
                  <a:pt x="0" y="1168400"/>
                </a:moveTo>
                <a:cubicBezTo>
                  <a:pt x="673100" y="1181556"/>
                  <a:pt x="2148417" y="1192427"/>
                  <a:pt x="3378200" y="1176912"/>
                </a:cubicBezTo>
                <a:cubicBezTo>
                  <a:pt x="3373967" y="623764"/>
                  <a:pt x="3397250" y="533445"/>
                  <a:pt x="3390900" y="46611"/>
                </a:cubicBezTo>
                <a:lnTo>
                  <a:pt x="5283200" y="33911"/>
                </a:lnTo>
                <a:lnTo>
                  <a:pt x="10617199" y="0"/>
                </a:lnTo>
                <a:lnTo>
                  <a:pt x="10617199" y="3383976"/>
                </a:lnTo>
                <a:lnTo>
                  <a:pt x="0" y="3383976"/>
                </a:lnTo>
                <a:lnTo>
                  <a:pt x="0" y="1168400"/>
                </a:lnTo>
                <a:close/>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 name="テキスト ボックス 26">
            <a:extLst>
              <a:ext uri="{FF2B5EF4-FFF2-40B4-BE49-F238E27FC236}">
                <a16:creationId xmlns:a16="http://schemas.microsoft.com/office/drawing/2014/main" id="{B021C635-A207-FDBD-FB34-A43F9A5CDC08}"/>
              </a:ext>
            </a:extLst>
          </p:cNvPr>
          <p:cNvSpPr txBox="1"/>
          <p:nvPr/>
        </p:nvSpPr>
        <p:spPr>
          <a:xfrm>
            <a:off x="1527717" y="1583473"/>
            <a:ext cx="184731" cy="461665"/>
          </a:xfrm>
          <a:prstGeom prst="rect">
            <a:avLst/>
          </a:prstGeom>
          <a:noFill/>
        </p:spPr>
        <p:txBody>
          <a:bodyPr wrap="none" rtlCol="0">
            <a:spAutoFit/>
          </a:bodyPr>
          <a:lstStyle/>
          <a:p>
            <a:endParaRPr kumimoji="1" lang="ja-JP" altLang="en-US"/>
          </a:p>
        </p:txBody>
      </p:sp>
      <p:sp>
        <p:nvSpPr>
          <p:cNvPr id="35" name="フローチャート: 書類 34">
            <a:extLst>
              <a:ext uri="{FF2B5EF4-FFF2-40B4-BE49-F238E27FC236}">
                <a16:creationId xmlns:a16="http://schemas.microsoft.com/office/drawing/2014/main" id="{6DCD23B1-4477-489C-B40A-D3C557FCBD82}"/>
              </a:ext>
            </a:extLst>
          </p:cNvPr>
          <p:cNvSpPr/>
          <p:nvPr/>
        </p:nvSpPr>
        <p:spPr>
          <a:xfrm>
            <a:off x="1530224" y="1708646"/>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dirty="0"/>
              <a:t>入力コード</a:t>
            </a:r>
          </a:p>
        </p:txBody>
      </p:sp>
      <p:sp>
        <p:nvSpPr>
          <p:cNvPr id="28" name="フローチャート: 書類 27">
            <a:extLst>
              <a:ext uri="{FF2B5EF4-FFF2-40B4-BE49-F238E27FC236}">
                <a16:creationId xmlns:a16="http://schemas.microsoft.com/office/drawing/2014/main" id="{CF317820-50B8-E959-F9C5-66F8F21BD828}"/>
              </a:ext>
            </a:extLst>
          </p:cNvPr>
          <p:cNvSpPr/>
          <p:nvPr/>
        </p:nvSpPr>
        <p:spPr>
          <a:xfrm>
            <a:off x="10190934" y="5502251"/>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a:t>模範</a:t>
            </a:r>
            <a:endParaRPr kumimoji="1" lang="en-US" altLang="ja-JP" sz="1800" dirty="0"/>
          </a:p>
          <a:p>
            <a:pPr algn="ctr"/>
            <a:r>
              <a:rPr kumimoji="1" lang="ja-JP" altLang="en-US" sz="1800"/>
              <a:t>解答</a:t>
            </a:r>
            <a:endParaRPr kumimoji="1" lang="ja-JP" altLang="en-US" sz="1800" dirty="0"/>
          </a:p>
        </p:txBody>
      </p:sp>
      <p:sp>
        <p:nvSpPr>
          <p:cNvPr id="13" name="正方形/長方形 12">
            <a:extLst>
              <a:ext uri="{FF2B5EF4-FFF2-40B4-BE49-F238E27FC236}">
                <a16:creationId xmlns:a16="http://schemas.microsoft.com/office/drawing/2014/main" id="{D80EB1AB-A2AB-D169-868B-95BB24D1249F}"/>
              </a:ext>
            </a:extLst>
          </p:cNvPr>
          <p:cNvSpPr/>
          <p:nvPr/>
        </p:nvSpPr>
        <p:spPr>
          <a:xfrm>
            <a:off x="1111610" y="3350734"/>
            <a:ext cx="1836896" cy="1002293"/>
          </a:xfrm>
          <a:prstGeom prst="rect">
            <a:avLst/>
          </a:prstGeom>
          <a:ln>
            <a:solidFill>
              <a:srgbClr val="FF0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a:solidFill>
                  <a:srgbClr val="FF0000"/>
                </a:solidFill>
              </a:rPr>
              <a:t>自動評価の</a:t>
            </a:r>
            <a:endParaRPr lang="en-US" altLang="ja-JP" dirty="0">
              <a:solidFill>
                <a:srgbClr val="FF0000"/>
              </a:solidFill>
            </a:endParaRPr>
          </a:p>
          <a:p>
            <a:pPr algn="ctr"/>
            <a:r>
              <a:rPr lang="ja-JP" altLang="en-US">
                <a:solidFill>
                  <a:srgbClr val="FF0000"/>
                </a:solidFill>
              </a:rPr>
              <a:t>既存研究</a:t>
            </a:r>
            <a:endParaRPr kumimoji="1" lang="en-US" altLang="ja-JP" dirty="0">
              <a:solidFill>
                <a:srgbClr val="FF0000"/>
              </a:solidFill>
            </a:endParaRPr>
          </a:p>
        </p:txBody>
      </p:sp>
    </p:spTree>
    <p:extLst>
      <p:ext uri="{BB962C8B-B14F-4D97-AF65-F5344CB8AC3E}">
        <p14:creationId xmlns:p14="http://schemas.microsoft.com/office/powerpoint/2010/main" val="25005524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50F854-F760-361B-9DA1-186000E06CF5}"/>
              </a:ext>
            </a:extLst>
          </p:cNvPr>
          <p:cNvSpPr>
            <a:spLocks noGrp="1"/>
          </p:cNvSpPr>
          <p:nvPr>
            <p:ph type="title"/>
          </p:nvPr>
        </p:nvSpPr>
        <p:spPr/>
        <p:txBody>
          <a:bodyPr/>
          <a:lstStyle/>
          <a:p>
            <a:r>
              <a:rPr lang="ja-JP" altLang="en-US"/>
              <a:t>ソースコードの品質を評価する既存研究</a:t>
            </a:r>
            <a:r>
              <a:rPr lang="en-US" altLang="ja-JP" dirty="0"/>
              <a:t>[3]</a:t>
            </a:r>
            <a:endParaRPr kumimoji="1" lang="ja-JP" altLang="en-US"/>
          </a:p>
        </p:txBody>
      </p:sp>
      <p:sp>
        <p:nvSpPr>
          <p:cNvPr id="3" name="コンテンツ プレースホルダー 2">
            <a:extLst>
              <a:ext uri="{FF2B5EF4-FFF2-40B4-BE49-F238E27FC236}">
                <a16:creationId xmlns:a16="http://schemas.microsoft.com/office/drawing/2014/main" id="{7FBFA5C5-4598-F0A9-DA23-3BEB5BF4D913}"/>
              </a:ext>
            </a:extLst>
          </p:cNvPr>
          <p:cNvSpPr>
            <a:spLocks noGrp="1"/>
          </p:cNvSpPr>
          <p:nvPr>
            <p:ph idx="1"/>
          </p:nvPr>
        </p:nvSpPr>
        <p:spPr/>
        <p:txBody>
          <a:bodyPr/>
          <a:lstStyle/>
          <a:p>
            <a:pPr marL="0" indent="0">
              <a:buNone/>
            </a:pPr>
            <a:endParaRPr kumimoji="1" lang="ja-JP" altLang="en-US"/>
          </a:p>
        </p:txBody>
      </p:sp>
      <p:sp>
        <p:nvSpPr>
          <p:cNvPr id="5" name="スライド番号プレースホルダー 4">
            <a:extLst>
              <a:ext uri="{FF2B5EF4-FFF2-40B4-BE49-F238E27FC236}">
                <a16:creationId xmlns:a16="http://schemas.microsoft.com/office/drawing/2014/main" id="{DF728656-7861-4FFC-4E93-DDA1B09A9BD3}"/>
              </a:ext>
            </a:extLst>
          </p:cNvPr>
          <p:cNvSpPr>
            <a:spLocks noGrp="1"/>
          </p:cNvSpPr>
          <p:nvPr>
            <p:ph type="sldNum" sz="quarter" idx="12"/>
          </p:nvPr>
        </p:nvSpPr>
        <p:spPr/>
        <p:txBody>
          <a:bodyPr/>
          <a:lstStyle/>
          <a:p>
            <a:pPr>
              <a:defRPr/>
            </a:pPr>
            <a:fld id="{B12562F3-4A2F-4E07-B7D3-3E764FB0DEC6}" type="slidenum">
              <a:rPr lang="en-US" altLang="ja-JP" smtClean="0"/>
              <a:pPr>
                <a:defRPr/>
              </a:pPr>
              <a:t>14</a:t>
            </a:fld>
            <a:endParaRPr lang="en-US" altLang="ja-JP" dirty="0"/>
          </a:p>
        </p:txBody>
      </p:sp>
      <p:grpSp>
        <p:nvGrpSpPr>
          <p:cNvPr id="9" name="グループ化 8">
            <a:extLst>
              <a:ext uri="{FF2B5EF4-FFF2-40B4-BE49-F238E27FC236}">
                <a16:creationId xmlns:a16="http://schemas.microsoft.com/office/drawing/2014/main" id="{997D948F-30D5-342C-D888-DCF73D2BB89B}"/>
              </a:ext>
            </a:extLst>
          </p:cNvPr>
          <p:cNvGrpSpPr/>
          <p:nvPr/>
        </p:nvGrpSpPr>
        <p:grpSpPr>
          <a:xfrm>
            <a:off x="2508253" y="1690004"/>
            <a:ext cx="9059331" cy="4455555"/>
            <a:chOff x="2611488" y="1627031"/>
            <a:chExt cx="9059331" cy="4455555"/>
          </a:xfrm>
        </p:grpSpPr>
        <p:cxnSp>
          <p:nvCxnSpPr>
            <p:cNvPr id="10" name="直線矢印コネクタ 9">
              <a:extLst>
                <a:ext uri="{FF2B5EF4-FFF2-40B4-BE49-F238E27FC236}">
                  <a16:creationId xmlns:a16="http://schemas.microsoft.com/office/drawing/2014/main" id="{CC688995-4EC4-EB40-CBE3-D1D0346814B3}"/>
                </a:ext>
              </a:extLst>
            </p:cNvPr>
            <p:cNvCxnSpPr>
              <a:cxnSpLocks/>
            </p:cNvCxnSpPr>
            <p:nvPr/>
          </p:nvCxnSpPr>
          <p:spPr>
            <a:xfrm>
              <a:off x="10629084" y="2806895"/>
              <a:ext cx="0" cy="714304"/>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線矢印コネクタ 11">
              <a:extLst>
                <a:ext uri="{FF2B5EF4-FFF2-40B4-BE49-F238E27FC236}">
                  <a16:creationId xmlns:a16="http://schemas.microsoft.com/office/drawing/2014/main" id="{EB2D4719-805A-E9C7-6D9D-FCBA9A6D3E6E}"/>
                </a:ext>
              </a:extLst>
            </p:cNvPr>
            <p:cNvCxnSpPr>
              <a:cxnSpLocks/>
              <a:stCxn id="13" idx="3"/>
            </p:cNvCxnSpPr>
            <p:nvPr/>
          </p:nvCxnSpPr>
          <p:spPr>
            <a:xfrm flipH="1">
              <a:off x="10605211" y="4575010"/>
              <a:ext cx="20754" cy="732775"/>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3" name="円柱 12">
              <a:extLst>
                <a:ext uri="{FF2B5EF4-FFF2-40B4-BE49-F238E27FC236}">
                  <a16:creationId xmlns:a16="http://schemas.microsoft.com/office/drawing/2014/main" id="{D777F41C-F81B-2ECE-AD03-9F627912DEBC}"/>
                </a:ext>
              </a:extLst>
            </p:cNvPr>
            <p:cNvSpPr/>
            <p:nvPr/>
          </p:nvSpPr>
          <p:spPr>
            <a:xfrm>
              <a:off x="10004266" y="3521199"/>
              <a:ext cx="1243398" cy="1053811"/>
            </a:xfrm>
            <a:prstGeom prst="can">
              <a:avLst/>
            </a:prstGeom>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a:solidFill>
                    <a:schemeClr val="tx1"/>
                  </a:solidFill>
                </a:rPr>
                <a:t>学習</a:t>
              </a:r>
              <a:endParaRPr kumimoji="1" lang="en-US" altLang="ja-JP" dirty="0">
                <a:solidFill>
                  <a:schemeClr val="tx1"/>
                </a:solidFill>
              </a:endParaRPr>
            </a:p>
            <a:p>
              <a:pPr algn="ctr"/>
              <a:r>
                <a:rPr kumimoji="1" lang="ja-JP" altLang="en-US">
                  <a:solidFill>
                    <a:schemeClr val="tx1"/>
                  </a:solidFill>
                </a:rPr>
                <a:t>モデル</a:t>
              </a:r>
            </a:p>
          </p:txBody>
        </p:sp>
        <p:cxnSp>
          <p:nvCxnSpPr>
            <p:cNvPr id="14" name="直線矢印コネクタ 13">
              <a:extLst>
                <a:ext uri="{FF2B5EF4-FFF2-40B4-BE49-F238E27FC236}">
                  <a16:creationId xmlns:a16="http://schemas.microsoft.com/office/drawing/2014/main" id="{514AA663-87D0-CE19-5332-710CE4CBD3A2}"/>
                </a:ext>
              </a:extLst>
            </p:cNvPr>
            <p:cNvCxnSpPr>
              <a:cxnSpLocks/>
            </p:cNvCxnSpPr>
            <p:nvPr/>
          </p:nvCxnSpPr>
          <p:spPr>
            <a:xfrm>
              <a:off x="2611488" y="4105037"/>
              <a:ext cx="1092361" cy="0"/>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326C04B3-7673-AE32-0B9D-D2D041BC1D4A}"/>
                </a:ext>
              </a:extLst>
            </p:cNvPr>
            <p:cNvCxnSpPr>
              <a:cxnSpLocks/>
            </p:cNvCxnSpPr>
            <p:nvPr/>
          </p:nvCxnSpPr>
          <p:spPr>
            <a:xfrm>
              <a:off x="5739165" y="4127070"/>
              <a:ext cx="1478713" cy="0"/>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9" name="角丸四角形 18">
              <a:extLst>
                <a:ext uri="{FF2B5EF4-FFF2-40B4-BE49-F238E27FC236}">
                  <a16:creationId xmlns:a16="http://schemas.microsoft.com/office/drawing/2014/main" id="{BC638DB6-57B5-6EE1-E9B9-1F0B9E1BDEBD}"/>
                </a:ext>
              </a:extLst>
            </p:cNvPr>
            <p:cNvSpPr/>
            <p:nvPr/>
          </p:nvSpPr>
          <p:spPr>
            <a:xfrm flipV="1">
              <a:off x="9518067" y="1627031"/>
              <a:ext cx="2152752" cy="4455555"/>
            </a:xfrm>
            <a:prstGeom prst="roundRect">
              <a:avLst/>
            </a:prstGeom>
            <a:noFill/>
            <a:ln>
              <a:solidFill>
                <a:srgbClr val="00B050"/>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cxnSp>
          <p:nvCxnSpPr>
            <p:cNvPr id="20" name="直線矢印コネクタ 19">
              <a:extLst>
                <a:ext uri="{FF2B5EF4-FFF2-40B4-BE49-F238E27FC236}">
                  <a16:creationId xmlns:a16="http://schemas.microsoft.com/office/drawing/2014/main" id="{13FC1867-A911-412E-8016-11DFAA23762E}"/>
                </a:ext>
              </a:extLst>
            </p:cNvPr>
            <p:cNvCxnSpPr>
              <a:cxnSpLocks/>
            </p:cNvCxnSpPr>
            <p:nvPr/>
          </p:nvCxnSpPr>
          <p:spPr>
            <a:xfrm>
              <a:off x="9059534" y="4126700"/>
              <a:ext cx="944732" cy="0"/>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1" name="グループ化 20">
            <a:extLst>
              <a:ext uri="{FF2B5EF4-FFF2-40B4-BE49-F238E27FC236}">
                <a16:creationId xmlns:a16="http://schemas.microsoft.com/office/drawing/2014/main" id="{E094D0F1-8B2F-C020-37F7-5D6411474A4D}"/>
              </a:ext>
            </a:extLst>
          </p:cNvPr>
          <p:cNvGrpSpPr/>
          <p:nvPr/>
        </p:nvGrpSpPr>
        <p:grpSpPr>
          <a:xfrm>
            <a:off x="673751" y="3270943"/>
            <a:ext cx="1858729" cy="1602793"/>
            <a:chOff x="1372838" y="5253341"/>
            <a:chExt cx="1783345" cy="1120668"/>
          </a:xfrm>
        </p:grpSpPr>
        <p:sp>
          <p:nvSpPr>
            <p:cNvPr id="22" name="フローチャート: 書類 21">
              <a:extLst>
                <a:ext uri="{FF2B5EF4-FFF2-40B4-BE49-F238E27FC236}">
                  <a16:creationId xmlns:a16="http://schemas.microsoft.com/office/drawing/2014/main" id="{D5EAE402-1AAA-44A0-13A8-E92563DCEE28}"/>
                </a:ext>
              </a:extLst>
            </p:cNvPr>
            <p:cNvSpPr/>
            <p:nvPr/>
          </p:nvSpPr>
          <p:spPr>
            <a:xfrm>
              <a:off x="1524596" y="5253341"/>
              <a:ext cx="1631587" cy="970048"/>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t>コード</a:t>
              </a:r>
              <a:endParaRPr lang="en-US" altLang="ja-JP" sz="1800" dirty="0"/>
            </a:p>
          </p:txBody>
        </p:sp>
        <p:sp>
          <p:nvSpPr>
            <p:cNvPr id="23" name="フローチャート: 書類 22">
              <a:extLst>
                <a:ext uri="{FF2B5EF4-FFF2-40B4-BE49-F238E27FC236}">
                  <a16:creationId xmlns:a16="http://schemas.microsoft.com/office/drawing/2014/main" id="{84CE8227-F40A-2B74-3410-055DEEADCC44}"/>
                </a:ext>
              </a:extLst>
            </p:cNvPr>
            <p:cNvSpPr/>
            <p:nvPr/>
          </p:nvSpPr>
          <p:spPr>
            <a:xfrm>
              <a:off x="1460166" y="5328650"/>
              <a:ext cx="1631587" cy="970048"/>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t>コード</a:t>
              </a:r>
              <a:endParaRPr lang="en-US" altLang="ja-JP" sz="1800" dirty="0"/>
            </a:p>
          </p:txBody>
        </p:sp>
        <p:sp>
          <p:nvSpPr>
            <p:cNvPr id="24" name="フローチャート: 書類 23">
              <a:extLst>
                <a:ext uri="{FF2B5EF4-FFF2-40B4-BE49-F238E27FC236}">
                  <a16:creationId xmlns:a16="http://schemas.microsoft.com/office/drawing/2014/main" id="{A42B9BE0-A0F9-B347-BF11-3E885F703896}"/>
                </a:ext>
              </a:extLst>
            </p:cNvPr>
            <p:cNvSpPr/>
            <p:nvPr/>
          </p:nvSpPr>
          <p:spPr>
            <a:xfrm>
              <a:off x="1372838" y="5403961"/>
              <a:ext cx="1631586" cy="970048"/>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t>プログラミング</a:t>
              </a:r>
              <a:endParaRPr lang="en-US" altLang="ja-JP" sz="1800" dirty="0"/>
            </a:p>
            <a:p>
              <a:pPr algn="ctr"/>
              <a:r>
                <a:rPr lang="ja-JP" altLang="en-US" sz="1800"/>
                <a:t>コンテスト</a:t>
              </a:r>
              <a:endParaRPr lang="en-US" altLang="ja-JP" sz="1800" dirty="0"/>
            </a:p>
          </p:txBody>
        </p:sp>
      </p:grpSp>
      <p:grpSp>
        <p:nvGrpSpPr>
          <p:cNvPr id="31" name="グループ化 30">
            <a:extLst>
              <a:ext uri="{FF2B5EF4-FFF2-40B4-BE49-F238E27FC236}">
                <a16:creationId xmlns:a16="http://schemas.microsoft.com/office/drawing/2014/main" id="{298DF1EA-4DF2-0871-27EC-0BADF439869C}"/>
              </a:ext>
            </a:extLst>
          </p:cNvPr>
          <p:cNvGrpSpPr/>
          <p:nvPr/>
        </p:nvGrpSpPr>
        <p:grpSpPr>
          <a:xfrm>
            <a:off x="4023714" y="1903595"/>
            <a:ext cx="1340474" cy="1079961"/>
            <a:chOff x="4037559" y="1837127"/>
            <a:chExt cx="1805556" cy="1525684"/>
          </a:xfrm>
        </p:grpSpPr>
        <p:sp>
          <p:nvSpPr>
            <p:cNvPr id="25" name="フローチャート: 書類 24">
              <a:extLst>
                <a:ext uri="{FF2B5EF4-FFF2-40B4-BE49-F238E27FC236}">
                  <a16:creationId xmlns:a16="http://schemas.microsoft.com/office/drawing/2014/main" id="{312E65B0-E853-0515-50F9-8378DE7CCAE8}"/>
                </a:ext>
              </a:extLst>
            </p:cNvPr>
            <p:cNvSpPr/>
            <p:nvPr/>
          </p:nvSpPr>
          <p:spPr>
            <a:xfrm>
              <a:off x="4142559" y="1837127"/>
              <a:ext cx="1700556" cy="1387374"/>
            </a:xfrm>
            <a:prstGeom prst="flowChartDocument">
              <a:avLst/>
            </a:prstGeom>
            <a:ln>
              <a:solidFill>
                <a:srgbClr val="0070C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t>グラミング</a:t>
              </a:r>
              <a:endParaRPr lang="en-US" altLang="ja-JP" sz="1800" dirty="0"/>
            </a:p>
            <a:p>
              <a:pPr algn="ctr"/>
              <a:r>
                <a:rPr lang="ja-JP" altLang="en-US" sz="1800"/>
                <a:t>コンテスト</a:t>
              </a:r>
              <a:endParaRPr lang="en-US" altLang="ja-JP" sz="1800" dirty="0"/>
            </a:p>
          </p:txBody>
        </p:sp>
        <p:sp>
          <p:nvSpPr>
            <p:cNvPr id="26" name="フローチャート: 書類 25">
              <a:extLst>
                <a:ext uri="{FF2B5EF4-FFF2-40B4-BE49-F238E27FC236}">
                  <a16:creationId xmlns:a16="http://schemas.microsoft.com/office/drawing/2014/main" id="{81AD72F3-0AF8-D26B-7677-8671AFB9071F}"/>
                </a:ext>
              </a:extLst>
            </p:cNvPr>
            <p:cNvSpPr/>
            <p:nvPr/>
          </p:nvSpPr>
          <p:spPr>
            <a:xfrm>
              <a:off x="4037559" y="1975435"/>
              <a:ext cx="1700556" cy="1387376"/>
            </a:xfrm>
            <a:prstGeom prst="flowChartDocument">
              <a:avLst/>
            </a:prstGeom>
            <a:ln>
              <a:solidFill>
                <a:srgbClr val="0070C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t>上級者</a:t>
              </a:r>
              <a:endParaRPr lang="en-US" altLang="ja-JP" sz="1800" dirty="0"/>
            </a:p>
            <a:p>
              <a:pPr algn="ctr"/>
              <a:r>
                <a:rPr lang="ja-JP" altLang="en-US" sz="1800"/>
                <a:t>コード</a:t>
              </a:r>
              <a:endParaRPr lang="en-US" altLang="ja-JP" sz="1800" dirty="0"/>
            </a:p>
          </p:txBody>
        </p:sp>
      </p:grpSp>
      <p:grpSp>
        <p:nvGrpSpPr>
          <p:cNvPr id="37" name="グループ化 36">
            <a:extLst>
              <a:ext uri="{FF2B5EF4-FFF2-40B4-BE49-F238E27FC236}">
                <a16:creationId xmlns:a16="http://schemas.microsoft.com/office/drawing/2014/main" id="{A40220AA-BA21-683E-BB3E-CE939516FB3C}"/>
              </a:ext>
            </a:extLst>
          </p:cNvPr>
          <p:cNvGrpSpPr/>
          <p:nvPr/>
        </p:nvGrpSpPr>
        <p:grpSpPr>
          <a:xfrm>
            <a:off x="3954053" y="3419673"/>
            <a:ext cx="1346463" cy="1068632"/>
            <a:chOff x="3909761" y="3605175"/>
            <a:chExt cx="1809766" cy="1516936"/>
          </a:xfrm>
        </p:grpSpPr>
        <p:sp>
          <p:nvSpPr>
            <p:cNvPr id="33" name="フローチャート: 書類 32">
              <a:extLst>
                <a:ext uri="{FF2B5EF4-FFF2-40B4-BE49-F238E27FC236}">
                  <a16:creationId xmlns:a16="http://schemas.microsoft.com/office/drawing/2014/main" id="{C9361705-D986-E0F5-6B98-A805C4F3B726}"/>
                </a:ext>
              </a:extLst>
            </p:cNvPr>
            <p:cNvSpPr/>
            <p:nvPr/>
          </p:nvSpPr>
          <p:spPr>
            <a:xfrm>
              <a:off x="4018972" y="3605175"/>
              <a:ext cx="1700555" cy="1387375"/>
            </a:xfrm>
            <a:prstGeom prst="flowChartDocument">
              <a:avLst/>
            </a:prstGeom>
            <a:ln>
              <a:solidFill>
                <a:srgbClr val="00B05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t>中級者</a:t>
              </a:r>
              <a:endParaRPr lang="en-US" altLang="ja-JP" sz="1800" dirty="0"/>
            </a:p>
          </p:txBody>
        </p:sp>
        <p:sp>
          <p:nvSpPr>
            <p:cNvPr id="34" name="フローチャート: 書類 33">
              <a:extLst>
                <a:ext uri="{FF2B5EF4-FFF2-40B4-BE49-F238E27FC236}">
                  <a16:creationId xmlns:a16="http://schemas.microsoft.com/office/drawing/2014/main" id="{FE136466-AD20-3F8B-640B-2C173A071CEA}"/>
                </a:ext>
              </a:extLst>
            </p:cNvPr>
            <p:cNvSpPr/>
            <p:nvPr/>
          </p:nvSpPr>
          <p:spPr>
            <a:xfrm>
              <a:off x="3909761" y="3734736"/>
              <a:ext cx="1700555" cy="1387375"/>
            </a:xfrm>
            <a:prstGeom prst="flowChartDocument">
              <a:avLst/>
            </a:prstGeom>
            <a:ln>
              <a:solidFill>
                <a:srgbClr val="00B05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t>中級者</a:t>
              </a:r>
              <a:endParaRPr lang="en-US" altLang="ja-JP" sz="1800" dirty="0"/>
            </a:p>
            <a:p>
              <a:pPr algn="ctr"/>
              <a:r>
                <a:rPr lang="ja-JP" altLang="en-US" sz="1800"/>
                <a:t>コード</a:t>
              </a:r>
              <a:endParaRPr lang="en-US" altLang="ja-JP" sz="1800" dirty="0"/>
            </a:p>
          </p:txBody>
        </p:sp>
      </p:grpSp>
      <p:grpSp>
        <p:nvGrpSpPr>
          <p:cNvPr id="38" name="グループ化 37">
            <a:extLst>
              <a:ext uri="{FF2B5EF4-FFF2-40B4-BE49-F238E27FC236}">
                <a16:creationId xmlns:a16="http://schemas.microsoft.com/office/drawing/2014/main" id="{56AC2B4E-B288-ECC1-5A29-EF7026D79702}"/>
              </a:ext>
            </a:extLst>
          </p:cNvPr>
          <p:cNvGrpSpPr/>
          <p:nvPr/>
        </p:nvGrpSpPr>
        <p:grpSpPr>
          <a:xfrm>
            <a:off x="3986635" y="4923816"/>
            <a:ext cx="1265210" cy="977361"/>
            <a:chOff x="4294994" y="4921351"/>
            <a:chExt cx="1809764" cy="1516937"/>
          </a:xfrm>
        </p:grpSpPr>
        <p:sp>
          <p:nvSpPr>
            <p:cNvPr id="35" name="フローチャート: 書類 34">
              <a:extLst>
                <a:ext uri="{FF2B5EF4-FFF2-40B4-BE49-F238E27FC236}">
                  <a16:creationId xmlns:a16="http://schemas.microsoft.com/office/drawing/2014/main" id="{BCCA5131-0744-3B8F-DEE6-45256F9A9254}"/>
                </a:ext>
              </a:extLst>
            </p:cNvPr>
            <p:cNvSpPr/>
            <p:nvPr/>
          </p:nvSpPr>
          <p:spPr>
            <a:xfrm>
              <a:off x="4404203" y="4921351"/>
              <a:ext cx="1700555" cy="1387375"/>
            </a:xfrm>
            <a:prstGeom prst="flowChartDocument">
              <a:avLst/>
            </a:prstGeom>
            <a:ln>
              <a:solidFill>
                <a:srgbClr val="FF0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t>中級者</a:t>
              </a:r>
              <a:endParaRPr lang="en-US" altLang="ja-JP" sz="1800" dirty="0"/>
            </a:p>
          </p:txBody>
        </p:sp>
        <p:sp>
          <p:nvSpPr>
            <p:cNvPr id="36" name="フローチャート: 書類 35">
              <a:extLst>
                <a:ext uri="{FF2B5EF4-FFF2-40B4-BE49-F238E27FC236}">
                  <a16:creationId xmlns:a16="http://schemas.microsoft.com/office/drawing/2014/main" id="{3D660CC1-5347-8663-A99B-58DD20BCED1F}"/>
                </a:ext>
              </a:extLst>
            </p:cNvPr>
            <p:cNvSpPr/>
            <p:nvPr/>
          </p:nvSpPr>
          <p:spPr>
            <a:xfrm>
              <a:off x="4294994" y="5050913"/>
              <a:ext cx="1700555" cy="1387375"/>
            </a:xfrm>
            <a:prstGeom prst="flowChartDocument">
              <a:avLst/>
            </a:prstGeom>
            <a:ln>
              <a:solidFill>
                <a:srgbClr val="FF0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t>初級者</a:t>
              </a:r>
              <a:endParaRPr lang="en-US" altLang="ja-JP" sz="1800" dirty="0"/>
            </a:p>
            <a:p>
              <a:pPr algn="ctr"/>
              <a:r>
                <a:rPr lang="ja-JP" altLang="en-US" sz="1800"/>
                <a:t>コード</a:t>
              </a:r>
              <a:endParaRPr lang="en-US" altLang="ja-JP" sz="1800" dirty="0"/>
            </a:p>
          </p:txBody>
        </p:sp>
      </p:grpSp>
      <p:sp>
        <p:nvSpPr>
          <p:cNvPr id="41" name="角丸四角形 40">
            <a:extLst>
              <a:ext uri="{FF2B5EF4-FFF2-40B4-BE49-F238E27FC236}">
                <a16:creationId xmlns:a16="http://schemas.microsoft.com/office/drawing/2014/main" id="{5A8D1320-F60B-9127-6B78-7097398DA260}"/>
              </a:ext>
            </a:extLst>
          </p:cNvPr>
          <p:cNvSpPr/>
          <p:nvPr/>
        </p:nvSpPr>
        <p:spPr>
          <a:xfrm flipV="1">
            <a:off x="3628062" y="1635402"/>
            <a:ext cx="2032095" cy="4455555"/>
          </a:xfrm>
          <a:prstGeom prst="roundRect">
            <a:avLst/>
          </a:prstGeom>
          <a:noFill/>
          <a:ln>
            <a:solidFill>
              <a:schemeClr val="tx1"/>
            </a:solidFill>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42" name="テキスト ボックス 41">
            <a:extLst>
              <a:ext uri="{FF2B5EF4-FFF2-40B4-BE49-F238E27FC236}">
                <a16:creationId xmlns:a16="http://schemas.microsoft.com/office/drawing/2014/main" id="{05B60635-542D-24FB-C691-3C0FA227C96B}"/>
              </a:ext>
            </a:extLst>
          </p:cNvPr>
          <p:cNvSpPr txBox="1"/>
          <p:nvPr/>
        </p:nvSpPr>
        <p:spPr>
          <a:xfrm>
            <a:off x="2609937" y="4220796"/>
            <a:ext cx="800219" cy="461665"/>
          </a:xfrm>
          <a:prstGeom prst="rect">
            <a:avLst/>
          </a:prstGeom>
          <a:noFill/>
        </p:spPr>
        <p:txBody>
          <a:bodyPr wrap="none" rtlCol="0">
            <a:spAutoFit/>
          </a:bodyPr>
          <a:lstStyle/>
          <a:p>
            <a:r>
              <a:rPr kumimoji="1" lang="ja-JP" altLang="en-US"/>
              <a:t>分類</a:t>
            </a:r>
          </a:p>
        </p:txBody>
      </p:sp>
      <p:sp>
        <p:nvSpPr>
          <p:cNvPr id="46" name="テキスト ボックス 45">
            <a:extLst>
              <a:ext uri="{FF2B5EF4-FFF2-40B4-BE49-F238E27FC236}">
                <a16:creationId xmlns:a16="http://schemas.microsoft.com/office/drawing/2014/main" id="{CB3948D9-D6BE-BC71-7379-978DC2518A58}"/>
              </a:ext>
            </a:extLst>
          </p:cNvPr>
          <p:cNvSpPr txBox="1"/>
          <p:nvPr/>
        </p:nvSpPr>
        <p:spPr>
          <a:xfrm>
            <a:off x="5665038" y="4220795"/>
            <a:ext cx="1540806" cy="461665"/>
          </a:xfrm>
          <a:prstGeom prst="rect">
            <a:avLst/>
          </a:prstGeom>
          <a:noFill/>
        </p:spPr>
        <p:txBody>
          <a:bodyPr wrap="none" rtlCol="0">
            <a:spAutoFit/>
          </a:bodyPr>
          <a:lstStyle/>
          <a:p>
            <a:r>
              <a:rPr kumimoji="1" lang="ja-JP" altLang="en-US"/>
              <a:t>ベクトル化</a:t>
            </a:r>
          </a:p>
        </p:txBody>
      </p:sp>
      <p:sp>
        <p:nvSpPr>
          <p:cNvPr id="51" name="角丸四角形 50">
            <a:extLst>
              <a:ext uri="{FF2B5EF4-FFF2-40B4-BE49-F238E27FC236}">
                <a16:creationId xmlns:a16="http://schemas.microsoft.com/office/drawing/2014/main" id="{B87C8FB3-6629-7130-FB3C-623732EABAE7}"/>
              </a:ext>
            </a:extLst>
          </p:cNvPr>
          <p:cNvSpPr/>
          <p:nvPr/>
        </p:nvSpPr>
        <p:spPr>
          <a:xfrm flipV="1">
            <a:off x="7138870" y="1635402"/>
            <a:ext cx="1825182" cy="4455556"/>
          </a:xfrm>
          <a:prstGeom prst="roundRect">
            <a:avLst/>
          </a:prstGeom>
          <a:noFill/>
          <a:ln>
            <a:solidFill>
              <a:schemeClr val="tx1"/>
            </a:solidFill>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55" name="フローチャート: データ 54">
            <a:extLst>
              <a:ext uri="{FF2B5EF4-FFF2-40B4-BE49-F238E27FC236}">
                <a16:creationId xmlns:a16="http://schemas.microsoft.com/office/drawing/2014/main" id="{29FA70A0-9A42-0C7F-C63D-03B027A4EF61}"/>
              </a:ext>
            </a:extLst>
          </p:cNvPr>
          <p:cNvSpPr/>
          <p:nvPr/>
        </p:nvSpPr>
        <p:spPr>
          <a:xfrm>
            <a:off x="7308881" y="1992852"/>
            <a:ext cx="1631809" cy="742795"/>
          </a:xfrm>
          <a:prstGeom prst="flowChartInputOutput">
            <a:avLst/>
          </a:prstGeom>
          <a:ln>
            <a:solidFill>
              <a:srgbClr val="0070C0"/>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800"/>
              <a:t>上級者</a:t>
            </a:r>
            <a:endParaRPr kumimoji="1" lang="en-US" altLang="ja-JP" sz="1800" dirty="0"/>
          </a:p>
          <a:p>
            <a:pPr algn="ctr"/>
            <a:r>
              <a:rPr kumimoji="1" lang="ja-JP" altLang="en-US" sz="1800"/>
              <a:t>ベクトル</a:t>
            </a:r>
            <a:endParaRPr kumimoji="1" lang="en-US" altLang="ja-JP" sz="1800" dirty="0"/>
          </a:p>
        </p:txBody>
      </p:sp>
      <p:sp>
        <p:nvSpPr>
          <p:cNvPr id="56" name="フローチャート: データ 55">
            <a:extLst>
              <a:ext uri="{FF2B5EF4-FFF2-40B4-BE49-F238E27FC236}">
                <a16:creationId xmlns:a16="http://schemas.microsoft.com/office/drawing/2014/main" id="{B6A0C745-4329-C3EB-0273-B527F271F136}"/>
              </a:ext>
            </a:extLst>
          </p:cNvPr>
          <p:cNvSpPr/>
          <p:nvPr/>
        </p:nvSpPr>
        <p:spPr>
          <a:xfrm>
            <a:off x="7281890" y="3565642"/>
            <a:ext cx="1631809" cy="742795"/>
          </a:xfrm>
          <a:prstGeom prst="flowChartInputOutput">
            <a:avLst/>
          </a:prstGeom>
          <a:ln>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800"/>
              <a:t>中級</a:t>
            </a:r>
            <a:r>
              <a:rPr kumimoji="1" lang="ja-JP" altLang="en-US" sz="1800"/>
              <a:t>者</a:t>
            </a:r>
            <a:endParaRPr kumimoji="1" lang="en-US" altLang="ja-JP" sz="1800" dirty="0"/>
          </a:p>
          <a:p>
            <a:pPr algn="ctr"/>
            <a:r>
              <a:rPr kumimoji="1" lang="ja-JP" altLang="en-US" sz="1800"/>
              <a:t>ベクトル</a:t>
            </a:r>
            <a:endParaRPr kumimoji="1" lang="en-US" altLang="ja-JP" sz="1800" dirty="0"/>
          </a:p>
        </p:txBody>
      </p:sp>
      <p:sp>
        <p:nvSpPr>
          <p:cNvPr id="57" name="フローチャート: データ 56">
            <a:extLst>
              <a:ext uri="{FF2B5EF4-FFF2-40B4-BE49-F238E27FC236}">
                <a16:creationId xmlns:a16="http://schemas.microsoft.com/office/drawing/2014/main" id="{D0EF7206-CD73-E2E9-7BFA-03CFA84E2F86}"/>
              </a:ext>
            </a:extLst>
          </p:cNvPr>
          <p:cNvSpPr/>
          <p:nvPr/>
        </p:nvSpPr>
        <p:spPr>
          <a:xfrm>
            <a:off x="7183810" y="2086040"/>
            <a:ext cx="1631809" cy="742795"/>
          </a:xfrm>
          <a:prstGeom prst="flowChartInputOutput">
            <a:avLst/>
          </a:prstGeom>
          <a:ln>
            <a:solidFill>
              <a:srgbClr val="0070C0"/>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800"/>
              <a:t>上級者</a:t>
            </a:r>
            <a:endParaRPr kumimoji="1" lang="en-US" altLang="ja-JP" sz="1800" dirty="0"/>
          </a:p>
          <a:p>
            <a:pPr algn="ctr"/>
            <a:r>
              <a:rPr kumimoji="1" lang="ja-JP" altLang="en-US" sz="1800"/>
              <a:t>ベクトル</a:t>
            </a:r>
            <a:endParaRPr kumimoji="1" lang="en-US" altLang="ja-JP" sz="1800" dirty="0"/>
          </a:p>
        </p:txBody>
      </p:sp>
      <p:sp>
        <p:nvSpPr>
          <p:cNvPr id="58" name="フローチャート: データ 57">
            <a:extLst>
              <a:ext uri="{FF2B5EF4-FFF2-40B4-BE49-F238E27FC236}">
                <a16:creationId xmlns:a16="http://schemas.microsoft.com/office/drawing/2014/main" id="{41FC819D-BB8B-6EF2-AA48-CA360534679C}"/>
              </a:ext>
            </a:extLst>
          </p:cNvPr>
          <p:cNvSpPr/>
          <p:nvPr/>
        </p:nvSpPr>
        <p:spPr>
          <a:xfrm>
            <a:off x="7168190" y="3666835"/>
            <a:ext cx="1631809" cy="742795"/>
          </a:xfrm>
          <a:prstGeom prst="flowChartInputOutput">
            <a:avLst/>
          </a:prstGeom>
          <a:ln>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800"/>
              <a:t>中級</a:t>
            </a:r>
            <a:r>
              <a:rPr kumimoji="1" lang="ja-JP" altLang="en-US" sz="1800"/>
              <a:t>者</a:t>
            </a:r>
            <a:endParaRPr kumimoji="1" lang="en-US" altLang="ja-JP" sz="1800" dirty="0"/>
          </a:p>
          <a:p>
            <a:pPr algn="ctr"/>
            <a:r>
              <a:rPr kumimoji="1" lang="ja-JP" altLang="en-US" sz="1800"/>
              <a:t>ベクトル</a:t>
            </a:r>
            <a:endParaRPr kumimoji="1" lang="en-US" altLang="ja-JP" sz="1800" dirty="0"/>
          </a:p>
        </p:txBody>
      </p:sp>
      <p:sp>
        <p:nvSpPr>
          <p:cNvPr id="61" name="フローチャート: 書類 60">
            <a:extLst>
              <a:ext uri="{FF2B5EF4-FFF2-40B4-BE49-F238E27FC236}">
                <a16:creationId xmlns:a16="http://schemas.microsoft.com/office/drawing/2014/main" id="{8D8204CA-B098-0BE2-8DFC-2ABB4D1DD3AC}"/>
              </a:ext>
            </a:extLst>
          </p:cNvPr>
          <p:cNvSpPr/>
          <p:nvPr/>
        </p:nvSpPr>
        <p:spPr>
          <a:xfrm>
            <a:off x="9731384" y="1859294"/>
            <a:ext cx="1420508" cy="1110344"/>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t>コード</a:t>
            </a:r>
            <a:endParaRPr lang="en-US" altLang="ja-JP" sz="1800" dirty="0"/>
          </a:p>
        </p:txBody>
      </p:sp>
      <p:sp>
        <p:nvSpPr>
          <p:cNvPr id="62" name="フローチャート: データ 61">
            <a:extLst>
              <a:ext uri="{FF2B5EF4-FFF2-40B4-BE49-F238E27FC236}">
                <a16:creationId xmlns:a16="http://schemas.microsoft.com/office/drawing/2014/main" id="{D14CAE78-0633-DB41-8CD6-A214B9A6EFF9}"/>
              </a:ext>
            </a:extLst>
          </p:cNvPr>
          <p:cNvSpPr/>
          <p:nvPr/>
        </p:nvSpPr>
        <p:spPr>
          <a:xfrm>
            <a:off x="7283829" y="4963590"/>
            <a:ext cx="1631809" cy="742795"/>
          </a:xfrm>
          <a:prstGeom prst="flowChartInputOutput">
            <a:avLst/>
          </a:prstGeom>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800"/>
              <a:t>上級者</a:t>
            </a:r>
            <a:endParaRPr kumimoji="1" lang="en-US" altLang="ja-JP" sz="1800" dirty="0"/>
          </a:p>
          <a:p>
            <a:pPr algn="ctr"/>
            <a:r>
              <a:rPr kumimoji="1" lang="ja-JP" altLang="en-US" sz="1800"/>
              <a:t>ベクトル</a:t>
            </a:r>
            <a:endParaRPr kumimoji="1" lang="en-US" altLang="ja-JP" sz="1800" dirty="0"/>
          </a:p>
        </p:txBody>
      </p:sp>
      <p:sp>
        <p:nvSpPr>
          <p:cNvPr id="63" name="フローチャート: データ 62">
            <a:extLst>
              <a:ext uri="{FF2B5EF4-FFF2-40B4-BE49-F238E27FC236}">
                <a16:creationId xmlns:a16="http://schemas.microsoft.com/office/drawing/2014/main" id="{038C8896-6FD8-554D-4BBB-81C5B777ECD6}"/>
              </a:ext>
            </a:extLst>
          </p:cNvPr>
          <p:cNvSpPr/>
          <p:nvPr/>
        </p:nvSpPr>
        <p:spPr>
          <a:xfrm>
            <a:off x="7158758" y="5056778"/>
            <a:ext cx="1631809" cy="742795"/>
          </a:xfrm>
          <a:prstGeom prst="flowChartInputOutput">
            <a:avLst/>
          </a:prstGeom>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800"/>
              <a:t>初級</a:t>
            </a:r>
            <a:r>
              <a:rPr kumimoji="1" lang="ja-JP" altLang="en-US" sz="1800"/>
              <a:t>者</a:t>
            </a:r>
            <a:endParaRPr kumimoji="1" lang="en-US" altLang="ja-JP" sz="1800" dirty="0"/>
          </a:p>
          <a:p>
            <a:pPr algn="ctr"/>
            <a:r>
              <a:rPr kumimoji="1" lang="ja-JP" altLang="en-US" sz="1800"/>
              <a:t>ベクトル</a:t>
            </a:r>
            <a:endParaRPr kumimoji="1" lang="en-US" altLang="ja-JP" sz="1800" dirty="0"/>
          </a:p>
        </p:txBody>
      </p:sp>
      <p:sp>
        <p:nvSpPr>
          <p:cNvPr id="69" name="フローチャート: 書類 68">
            <a:extLst>
              <a:ext uri="{FF2B5EF4-FFF2-40B4-BE49-F238E27FC236}">
                <a16:creationId xmlns:a16="http://schemas.microsoft.com/office/drawing/2014/main" id="{2CB9B822-26C6-E2EF-70C5-58606E28DC37}"/>
              </a:ext>
            </a:extLst>
          </p:cNvPr>
          <p:cNvSpPr/>
          <p:nvPr/>
        </p:nvSpPr>
        <p:spPr>
          <a:xfrm>
            <a:off x="9664996" y="5436449"/>
            <a:ext cx="472070" cy="464727"/>
          </a:xfrm>
          <a:prstGeom prst="flowChartDocument">
            <a:avLst/>
          </a:prstGeom>
          <a:ln>
            <a:solidFill>
              <a:srgbClr val="0070C0"/>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ltLang="ja-JP" sz="1800" dirty="0"/>
          </a:p>
        </p:txBody>
      </p:sp>
      <p:sp>
        <p:nvSpPr>
          <p:cNvPr id="70" name="フローチャート: 書類 69">
            <a:extLst>
              <a:ext uri="{FF2B5EF4-FFF2-40B4-BE49-F238E27FC236}">
                <a16:creationId xmlns:a16="http://schemas.microsoft.com/office/drawing/2014/main" id="{C64017D1-D0B3-7425-A57B-7CC1BD343756}"/>
              </a:ext>
            </a:extLst>
          </p:cNvPr>
          <p:cNvSpPr/>
          <p:nvPr/>
        </p:nvSpPr>
        <p:spPr>
          <a:xfrm>
            <a:off x="10265941" y="5436450"/>
            <a:ext cx="472070" cy="464727"/>
          </a:xfrm>
          <a:prstGeom prst="flowChartDocument">
            <a:avLst/>
          </a:prstGeom>
          <a:ln>
            <a:solidFill>
              <a:srgbClr val="00B050"/>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ltLang="ja-JP" sz="1800" dirty="0"/>
          </a:p>
        </p:txBody>
      </p:sp>
      <p:sp>
        <p:nvSpPr>
          <p:cNvPr id="71" name="フローチャート: 書類 70">
            <a:extLst>
              <a:ext uri="{FF2B5EF4-FFF2-40B4-BE49-F238E27FC236}">
                <a16:creationId xmlns:a16="http://schemas.microsoft.com/office/drawing/2014/main" id="{2F22E066-B4B8-BCD4-6AFE-B609DA31D827}"/>
              </a:ext>
            </a:extLst>
          </p:cNvPr>
          <p:cNvSpPr/>
          <p:nvPr/>
        </p:nvSpPr>
        <p:spPr>
          <a:xfrm>
            <a:off x="10910103" y="5454235"/>
            <a:ext cx="472070" cy="464727"/>
          </a:xfrm>
          <a:prstGeom prst="flowChartDocument">
            <a:avLst/>
          </a:prstGeom>
          <a:ln>
            <a:solidFill>
              <a:srgbClr val="FF0000"/>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altLang="ja-JP" sz="1800" dirty="0"/>
          </a:p>
        </p:txBody>
      </p:sp>
      <p:sp>
        <p:nvSpPr>
          <p:cNvPr id="75" name="テキスト ボックス 74">
            <a:extLst>
              <a:ext uri="{FF2B5EF4-FFF2-40B4-BE49-F238E27FC236}">
                <a16:creationId xmlns:a16="http://schemas.microsoft.com/office/drawing/2014/main" id="{36D9A05F-11D4-1E79-AB68-3B1CBB337507}"/>
              </a:ext>
            </a:extLst>
          </p:cNvPr>
          <p:cNvSpPr txBox="1"/>
          <p:nvPr/>
        </p:nvSpPr>
        <p:spPr>
          <a:xfrm>
            <a:off x="9576976" y="4692983"/>
            <a:ext cx="800219" cy="461665"/>
          </a:xfrm>
          <a:prstGeom prst="rect">
            <a:avLst/>
          </a:prstGeom>
          <a:noFill/>
        </p:spPr>
        <p:txBody>
          <a:bodyPr wrap="none" rtlCol="0">
            <a:spAutoFit/>
          </a:bodyPr>
          <a:lstStyle/>
          <a:p>
            <a:r>
              <a:rPr kumimoji="1" lang="ja-JP" altLang="en-US"/>
              <a:t>判定</a:t>
            </a:r>
          </a:p>
        </p:txBody>
      </p:sp>
      <p:sp>
        <p:nvSpPr>
          <p:cNvPr id="6" name="テキスト ボックス 4">
            <a:extLst>
              <a:ext uri="{FF2B5EF4-FFF2-40B4-BE49-F238E27FC236}">
                <a16:creationId xmlns:a16="http://schemas.microsoft.com/office/drawing/2014/main" id="{E9A3B4E4-EFA1-6212-EA04-28DD7220B23B}"/>
              </a:ext>
            </a:extLst>
          </p:cNvPr>
          <p:cNvSpPr txBox="1">
            <a:spLocks/>
          </p:cNvSpPr>
          <p:nvPr/>
        </p:nvSpPr>
        <p:spPr bwMode="auto">
          <a:xfrm>
            <a:off x="2145241" y="6336688"/>
            <a:ext cx="7901518" cy="230832"/>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defPPr>
              <a:defRPr lang="ja-JP"/>
            </a:defPPr>
            <a:lvl1pPr algn="l" rtl="0" fontAlgn="base">
              <a:spcBef>
                <a:spcPct val="0"/>
              </a:spcBef>
              <a:spcAft>
                <a:spcPct val="0"/>
              </a:spcAft>
              <a:defRPr kumimoji="1" sz="14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sz="2400"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sz="2400"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sz="2400"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sz="2400" kern="1200">
                <a:solidFill>
                  <a:schemeClr val="tx1"/>
                </a:solidFill>
                <a:latin typeface="Arial" charset="0"/>
                <a:ea typeface="ＭＳ Ｐゴシック" pitchFamily="50" charset="-128"/>
                <a:cs typeface="+mn-cs"/>
              </a:defRPr>
            </a:lvl5pPr>
            <a:lvl6pPr marL="2286000" algn="l" defTabSz="914400" rtl="0" eaLnBrk="1" latinLnBrk="0" hangingPunct="1">
              <a:defRPr kumimoji="1" sz="2400" kern="1200">
                <a:solidFill>
                  <a:schemeClr val="tx1"/>
                </a:solidFill>
                <a:latin typeface="Arial" charset="0"/>
                <a:ea typeface="ＭＳ Ｐゴシック" pitchFamily="50" charset="-128"/>
                <a:cs typeface="+mn-cs"/>
              </a:defRPr>
            </a:lvl6pPr>
            <a:lvl7pPr marL="2743200" algn="l" defTabSz="914400" rtl="0" eaLnBrk="1" latinLnBrk="0" hangingPunct="1">
              <a:defRPr kumimoji="1" sz="2400" kern="1200">
                <a:solidFill>
                  <a:schemeClr val="tx1"/>
                </a:solidFill>
                <a:latin typeface="Arial" charset="0"/>
                <a:ea typeface="ＭＳ Ｐゴシック" pitchFamily="50" charset="-128"/>
                <a:cs typeface="+mn-cs"/>
              </a:defRPr>
            </a:lvl7pPr>
            <a:lvl8pPr marL="3200400" algn="l" defTabSz="914400" rtl="0" eaLnBrk="1" latinLnBrk="0" hangingPunct="1">
              <a:defRPr kumimoji="1" sz="2400" kern="1200">
                <a:solidFill>
                  <a:schemeClr val="tx1"/>
                </a:solidFill>
                <a:latin typeface="Arial" charset="0"/>
                <a:ea typeface="ＭＳ Ｐゴシック" pitchFamily="50" charset="-128"/>
                <a:cs typeface="+mn-cs"/>
              </a:defRPr>
            </a:lvl8pPr>
            <a:lvl9pPr marL="3657600" algn="l" defTabSz="914400" rtl="0" eaLnBrk="1" latinLnBrk="0" hangingPunct="1">
              <a:defRPr kumimoji="1" sz="2400" kern="1200">
                <a:solidFill>
                  <a:schemeClr val="tx1"/>
                </a:solidFill>
                <a:latin typeface="Arial" charset="0"/>
                <a:ea typeface="ＭＳ Ｐゴシック" pitchFamily="50" charset="-128"/>
                <a:cs typeface="+mn-cs"/>
              </a:defRPr>
            </a:lvl9pPr>
          </a:lstStyle>
          <a:p>
            <a:r>
              <a:rPr lang="ja-JP" altLang="en-US" sz="900"/>
              <a:t> </a:t>
            </a:r>
            <a:r>
              <a:rPr lang="en-US" altLang="ja-JP" sz="900" dirty="0"/>
              <a:t>[3]</a:t>
            </a:r>
            <a:r>
              <a:rPr lang="ja-JP" altLang="en-US" sz="900"/>
              <a:t>松井智寛</a:t>
            </a:r>
            <a:r>
              <a:rPr lang="en-US" altLang="ja-JP" sz="900" dirty="0"/>
              <a:t>, </a:t>
            </a:r>
            <a:r>
              <a:rPr lang="ja-JP" altLang="en-US" sz="900"/>
              <a:t>松下誠</a:t>
            </a:r>
            <a:r>
              <a:rPr lang="en-US" altLang="ja-JP" sz="900" dirty="0"/>
              <a:t>, </a:t>
            </a:r>
            <a:r>
              <a:rPr lang="ja-JP" altLang="en-US" sz="900"/>
              <a:t>井上克郎</a:t>
            </a:r>
            <a:r>
              <a:rPr lang="en-US" altLang="ja-JP" sz="900" dirty="0"/>
              <a:t>: "</a:t>
            </a:r>
            <a:r>
              <a:rPr lang="ja-JP" altLang="en-US" sz="900"/>
              <a:t>判定対象の拡大を目的とした</a:t>
            </a:r>
            <a:r>
              <a:rPr lang="en-US" altLang="ja-JP" sz="900" dirty="0"/>
              <a:t>3</a:t>
            </a:r>
            <a:r>
              <a:rPr lang="ja-JP" altLang="en-US" sz="900"/>
              <a:t>値分類による ソースコード品質の評価手法</a:t>
            </a:r>
            <a:r>
              <a:rPr lang="en-US" altLang="ja-JP" sz="900" dirty="0"/>
              <a:t>", </a:t>
            </a:r>
            <a:r>
              <a:rPr lang="ja-JP" altLang="en-US" sz="900"/>
              <a:t>情報処理学会研究報告</a:t>
            </a:r>
            <a:r>
              <a:rPr lang="en-US" altLang="ja-JP" sz="900" dirty="0"/>
              <a:t>,Vol.2020-SE-205 No.7</a:t>
            </a:r>
            <a:endParaRPr lang="ja-JP" altLang="en-US" sz="2000" dirty="0"/>
          </a:p>
        </p:txBody>
      </p:sp>
    </p:spTree>
    <p:extLst>
      <p:ext uri="{BB962C8B-B14F-4D97-AF65-F5344CB8AC3E}">
        <p14:creationId xmlns:p14="http://schemas.microsoft.com/office/powerpoint/2010/main" val="16292347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50F854-F760-361B-9DA1-186000E06CF5}"/>
              </a:ext>
            </a:extLst>
          </p:cNvPr>
          <p:cNvSpPr>
            <a:spLocks noGrp="1"/>
          </p:cNvSpPr>
          <p:nvPr>
            <p:ph type="title"/>
          </p:nvPr>
        </p:nvSpPr>
        <p:spPr/>
        <p:txBody>
          <a:bodyPr/>
          <a:lstStyle/>
          <a:p>
            <a:r>
              <a:rPr lang="ja-JP" altLang="en-US"/>
              <a:t>学習の流れ</a:t>
            </a:r>
            <a:endParaRPr kumimoji="1" lang="ja-JP" altLang="en-US"/>
          </a:p>
        </p:txBody>
      </p:sp>
      <p:sp>
        <p:nvSpPr>
          <p:cNvPr id="3" name="コンテンツ プレースホルダー 2">
            <a:extLst>
              <a:ext uri="{FF2B5EF4-FFF2-40B4-BE49-F238E27FC236}">
                <a16:creationId xmlns:a16="http://schemas.microsoft.com/office/drawing/2014/main" id="{7FBFA5C5-4598-F0A9-DA23-3BEB5BF4D913}"/>
              </a:ext>
            </a:extLst>
          </p:cNvPr>
          <p:cNvSpPr>
            <a:spLocks noGrp="1"/>
          </p:cNvSpPr>
          <p:nvPr>
            <p:ph idx="1"/>
          </p:nvPr>
        </p:nvSpPr>
        <p:spPr/>
        <p:txBody>
          <a:bodyPr/>
          <a:lstStyle/>
          <a:p>
            <a:pPr marL="0" indent="0">
              <a:buNone/>
            </a:pPr>
            <a:r>
              <a:rPr kumimoji="1" lang="ja-JP" altLang="en-US"/>
              <a:t>　</a:t>
            </a:r>
          </a:p>
        </p:txBody>
      </p:sp>
      <p:sp>
        <p:nvSpPr>
          <p:cNvPr id="5" name="スライド番号プレースホルダー 4">
            <a:extLst>
              <a:ext uri="{FF2B5EF4-FFF2-40B4-BE49-F238E27FC236}">
                <a16:creationId xmlns:a16="http://schemas.microsoft.com/office/drawing/2014/main" id="{DF728656-7861-4FFC-4E93-DDA1B09A9BD3}"/>
              </a:ext>
            </a:extLst>
          </p:cNvPr>
          <p:cNvSpPr>
            <a:spLocks noGrp="1"/>
          </p:cNvSpPr>
          <p:nvPr>
            <p:ph type="sldNum" sz="quarter" idx="12"/>
          </p:nvPr>
        </p:nvSpPr>
        <p:spPr/>
        <p:txBody>
          <a:bodyPr/>
          <a:lstStyle/>
          <a:p>
            <a:pPr>
              <a:defRPr/>
            </a:pPr>
            <a:fld id="{B12562F3-4A2F-4E07-B7D3-3E764FB0DEC6}" type="slidenum">
              <a:rPr lang="en-US" altLang="ja-JP" smtClean="0"/>
              <a:pPr>
                <a:defRPr/>
              </a:pPr>
              <a:t>15</a:t>
            </a:fld>
            <a:endParaRPr lang="en-US" altLang="ja-JP" dirty="0"/>
          </a:p>
        </p:txBody>
      </p:sp>
      <p:sp>
        <p:nvSpPr>
          <p:cNvPr id="4" name="テキスト ボックス 3">
            <a:extLst>
              <a:ext uri="{FF2B5EF4-FFF2-40B4-BE49-F238E27FC236}">
                <a16:creationId xmlns:a16="http://schemas.microsoft.com/office/drawing/2014/main" id="{FEFECFD2-ADFB-85B1-5B79-329E4BF2BEFB}"/>
              </a:ext>
            </a:extLst>
          </p:cNvPr>
          <p:cNvSpPr txBox="1"/>
          <p:nvPr/>
        </p:nvSpPr>
        <p:spPr>
          <a:xfrm>
            <a:off x="1575028" y="2328282"/>
            <a:ext cx="2339102" cy="461665"/>
          </a:xfrm>
          <a:prstGeom prst="rect">
            <a:avLst/>
          </a:prstGeom>
          <a:noFill/>
        </p:spPr>
        <p:txBody>
          <a:bodyPr wrap="none" rtlCol="0">
            <a:spAutoFit/>
          </a:bodyPr>
          <a:lstStyle/>
          <a:p>
            <a:r>
              <a:rPr kumimoji="1" lang="ja-JP" altLang="en-US"/>
              <a:t>予約後の出現数</a:t>
            </a:r>
          </a:p>
        </p:txBody>
      </p:sp>
      <p:sp>
        <p:nvSpPr>
          <p:cNvPr id="6" name="テキスト ボックス 5">
            <a:extLst>
              <a:ext uri="{FF2B5EF4-FFF2-40B4-BE49-F238E27FC236}">
                <a16:creationId xmlns:a16="http://schemas.microsoft.com/office/drawing/2014/main" id="{4931BB2D-81D0-B433-427E-B83C39077620}"/>
              </a:ext>
            </a:extLst>
          </p:cNvPr>
          <p:cNvSpPr txBox="1"/>
          <p:nvPr/>
        </p:nvSpPr>
        <p:spPr>
          <a:xfrm>
            <a:off x="1209007" y="2964152"/>
            <a:ext cx="3232167" cy="830997"/>
          </a:xfrm>
          <a:prstGeom prst="rect">
            <a:avLst/>
          </a:prstGeom>
          <a:noFill/>
        </p:spPr>
        <p:txBody>
          <a:bodyPr wrap="none" rtlCol="0">
            <a:spAutoFit/>
          </a:bodyPr>
          <a:lstStyle/>
          <a:p>
            <a:r>
              <a:rPr lang="en-US" altLang="ja-JP" dirty="0"/>
              <a:t>w</a:t>
            </a:r>
            <a:r>
              <a:rPr kumimoji="1" lang="en-US" altLang="ja-JP" dirty="0"/>
              <a:t>hile	return	   if</a:t>
            </a:r>
          </a:p>
          <a:p>
            <a:r>
              <a:rPr lang="en-US" altLang="ja-JP" dirty="0"/>
              <a:t>break	typedef  try</a:t>
            </a:r>
            <a:r>
              <a:rPr lang="ja-JP" altLang="en-US"/>
              <a:t>など</a:t>
            </a:r>
            <a:endParaRPr kumimoji="1" lang="ja-JP" altLang="en-US"/>
          </a:p>
        </p:txBody>
      </p:sp>
      <p:sp>
        <p:nvSpPr>
          <p:cNvPr id="7" name="テキスト ボックス 6">
            <a:extLst>
              <a:ext uri="{FF2B5EF4-FFF2-40B4-BE49-F238E27FC236}">
                <a16:creationId xmlns:a16="http://schemas.microsoft.com/office/drawing/2014/main" id="{D7156E91-E0CD-C762-E419-AB9BB09EB747}"/>
              </a:ext>
            </a:extLst>
          </p:cNvPr>
          <p:cNvSpPr txBox="1"/>
          <p:nvPr/>
        </p:nvSpPr>
        <p:spPr>
          <a:xfrm>
            <a:off x="7039227" y="2328281"/>
            <a:ext cx="1361270" cy="461665"/>
          </a:xfrm>
          <a:prstGeom prst="rect">
            <a:avLst/>
          </a:prstGeom>
          <a:noFill/>
        </p:spPr>
        <p:txBody>
          <a:bodyPr wrap="none" rtlCol="0">
            <a:spAutoFit/>
          </a:bodyPr>
          <a:lstStyle/>
          <a:p>
            <a:r>
              <a:rPr lang="ja-JP" altLang="en-US"/>
              <a:t>メトリクス</a:t>
            </a:r>
            <a:endParaRPr kumimoji="1" lang="ja-JP" altLang="en-US"/>
          </a:p>
        </p:txBody>
      </p:sp>
      <p:sp>
        <p:nvSpPr>
          <p:cNvPr id="8" name="テキスト ボックス 7">
            <a:extLst>
              <a:ext uri="{FF2B5EF4-FFF2-40B4-BE49-F238E27FC236}">
                <a16:creationId xmlns:a16="http://schemas.microsoft.com/office/drawing/2014/main" id="{FC9BB32D-ABE2-919B-475B-F3F60C2FF78C}"/>
              </a:ext>
            </a:extLst>
          </p:cNvPr>
          <p:cNvSpPr txBox="1"/>
          <p:nvPr/>
        </p:nvSpPr>
        <p:spPr>
          <a:xfrm>
            <a:off x="675872" y="1653479"/>
            <a:ext cx="6936514" cy="523220"/>
          </a:xfrm>
          <a:prstGeom prst="rect">
            <a:avLst/>
          </a:prstGeom>
          <a:noFill/>
        </p:spPr>
        <p:txBody>
          <a:bodyPr wrap="none" rtlCol="0">
            <a:spAutoFit/>
          </a:bodyPr>
          <a:lstStyle/>
          <a:p>
            <a:r>
              <a:rPr kumimoji="1" lang="ja-JP" altLang="en-US" sz="2800"/>
              <a:t>説明変数は</a:t>
            </a:r>
            <a:r>
              <a:rPr lang="en-US" altLang="ja-JP" sz="2800" dirty="0"/>
              <a:t>51</a:t>
            </a:r>
            <a:r>
              <a:rPr lang="ja-JP" altLang="en-US" sz="2800"/>
              <a:t>次元であり，要素は次の通り</a:t>
            </a:r>
            <a:endParaRPr kumimoji="1" lang="ja-JP" altLang="en-US" sz="2800"/>
          </a:p>
        </p:txBody>
      </p:sp>
      <p:sp>
        <p:nvSpPr>
          <p:cNvPr id="15" name="テキスト ボックス 14">
            <a:extLst>
              <a:ext uri="{FF2B5EF4-FFF2-40B4-BE49-F238E27FC236}">
                <a16:creationId xmlns:a16="http://schemas.microsoft.com/office/drawing/2014/main" id="{1DB8DCC2-8BAC-8753-8F21-188D92B12526}"/>
              </a:ext>
            </a:extLst>
          </p:cNvPr>
          <p:cNvSpPr txBox="1"/>
          <p:nvPr/>
        </p:nvSpPr>
        <p:spPr>
          <a:xfrm>
            <a:off x="609600" y="4734579"/>
            <a:ext cx="10261142" cy="954107"/>
          </a:xfrm>
          <a:prstGeom prst="rect">
            <a:avLst/>
          </a:prstGeom>
          <a:noFill/>
        </p:spPr>
        <p:txBody>
          <a:bodyPr wrap="none" rtlCol="0">
            <a:spAutoFit/>
          </a:bodyPr>
          <a:lstStyle/>
          <a:p>
            <a:r>
              <a:rPr kumimoji="1" lang="ja-JP" altLang="en-US" sz="2800"/>
              <a:t>目的変数</a:t>
            </a:r>
            <a:endParaRPr kumimoji="1" lang="en-US" altLang="ja-JP" sz="2800" dirty="0"/>
          </a:p>
          <a:p>
            <a:r>
              <a:rPr kumimoji="1" lang="ja-JP" altLang="en-US" sz="2800"/>
              <a:t>上級者</a:t>
            </a:r>
            <a:r>
              <a:rPr lang="ja-JP" altLang="en-US" sz="2800"/>
              <a:t>のコードを</a:t>
            </a:r>
            <a:r>
              <a:rPr lang="en-US" altLang="ja-JP" sz="2800" dirty="0"/>
              <a:t>1</a:t>
            </a:r>
            <a:r>
              <a:rPr lang="ja-JP" altLang="en-US" sz="2800"/>
              <a:t>，中級者のコードを</a:t>
            </a:r>
            <a:r>
              <a:rPr lang="en-US" altLang="ja-JP" sz="2800" dirty="0"/>
              <a:t>0</a:t>
            </a:r>
            <a:r>
              <a:rPr lang="ja-JP" altLang="en-US" sz="2800"/>
              <a:t>，初級者のコードを</a:t>
            </a:r>
            <a:r>
              <a:rPr lang="en-US" altLang="ja-JP" sz="2800" dirty="0"/>
              <a:t>-1</a:t>
            </a:r>
            <a:r>
              <a:rPr lang="ja-JP" altLang="en-US" sz="2800"/>
              <a:t>とした</a:t>
            </a:r>
            <a:r>
              <a:rPr lang="en-US" altLang="ja-JP" sz="2800" dirty="0"/>
              <a:t> </a:t>
            </a:r>
            <a:endParaRPr kumimoji="1" lang="ja-JP" altLang="en-US" sz="2800"/>
          </a:p>
        </p:txBody>
      </p:sp>
      <p:sp>
        <p:nvSpPr>
          <p:cNvPr id="17" name="角丸四角形 16">
            <a:extLst>
              <a:ext uri="{FF2B5EF4-FFF2-40B4-BE49-F238E27FC236}">
                <a16:creationId xmlns:a16="http://schemas.microsoft.com/office/drawing/2014/main" id="{C6420CB9-BAE5-D01C-61A6-A0EDCBE42085}"/>
              </a:ext>
            </a:extLst>
          </p:cNvPr>
          <p:cNvSpPr/>
          <p:nvPr/>
        </p:nvSpPr>
        <p:spPr>
          <a:xfrm>
            <a:off x="1109709" y="2916091"/>
            <a:ext cx="3331465" cy="927120"/>
          </a:xfrm>
          <a:prstGeom prst="roundRect">
            <a:avLst/>
          </a:prstGeom>
          <a:noFill/>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solidFill>
                <a:schemeClr val="tx2"/>
              </a:solidFill>
            </a:endParaRPr>
          </a:p>
        </p:txBody>
      </p:sp>
      <p:sp>
        <p:nvSpPr>
          <p:cNvPr id="27" name="テキスト ボックス 26">
            <a:extLst>
              <a:ext uri="{FF2B5EF4-FFF2-40B4-BE49-F238E27FC236}">
                <a16:creationId xmlns:a16="http://schemas.microsoft.com/office/drawing/2014/main" id="{DD1BA827-D801-BF6E-6AC9-1E87D6D1A776}"/>
              </a:ext>
            </a:extLst>
          </p:cNvPr>
          <p:cNvSpPr txBox="1"/>
          <p:nvPr/>
        </p:nvSpPr>
        <p:spPr>
          <a:xfrm>
            <a:off x="5407957" y="2891128"/>
            <a:ext cx="4623810" cy="1200329"/>
          </a:xfrm>
          <a:prstGeom prst="rect">
            <a:avLst/>
          </a:prstGeom>
          <a:noFill/>
        </p:spPr>
        <p:txBody>
          <a:bodyPr wrap="square">
            <a:spAutoFit/>
          </a:bodyPr>
          <a:lstStyle/>
          <a:p>
            <a:r>
              <a:rPr lang="ja-JP" altLang="en-US" b="0" i="0">
                <a:effectLst/>
                <a:latin typeface="Courier New" panose="02070309020205020404" pitchFamily="49" charset="0"/>
              </a:rPr>
              <a:t>各関数の</a:t>
            </a:r>
            <a:r>
              <a:rPr lang="en-US" altLang="ja-JP" b="0" i="0" dirty="0">
                <a:effectLst/>
                <a:latin typeface="Times New Roman" panose="02020603050405020304" pitchFamily="18" charset="0"/>
              </a:rPr>
              <a:t>CC </a:t>
            </a:r>
            <a:r>
              <a:rPr lang="ja-JP" altLang="en-US" b="0" i="0">
                <a:effectLst/>
                <a:latin typeface="Courier New" panose="02070309020205020404" pitchFamily="49" charset="0"/>
              </a:rPr>
              <a:t>の平均値</a:t>
            </a:r>
            <a:br>
              <a:rPr lang="ja-JP" altLang="en-US"/>
            </a:br>
            <a:r>
              <a:rPr lang="ja-JP" altLang="en-US" b="0" i="0">
                <a:effectLst/>
                <a:latin typeface="Courier New" panose="02070309020205020404" pitchFamily="49" charset="0"/>
              </a:rPr>
              <a:t>各関数の</a:t>
            </a:r>
            <a:r>
              <a:rPr lang="en-US" altLang="ja-JP" b="0" i="0" dirty="0">
                <a:effectLst/>
                <a:latin typeface="Times New Roman" panose="02020603050405020304" pitchFamily="18" charset="0"/>
              </a:rPr>
              <a:t>CC </a:t>
            </a:r>
            <a:r>
              <a:rPr lang="ja-JP" altLang="en-US" b="0" i="0">
                <a:effectLst/>
                <a:latin typeface="Courier New" panose="02070309020205020404" pitchFamily="49" charset="0"/>
              </a:rPr>
              <a:t>の最大値</a:t>
            </a:r>
            <a:br>
              <a:rPr lang="ja-JP" altLang="en-US"/>
            </a:br>
            <a:r>
              <a:rPr lang="ja-JP" altLang="en-US" b="0" i="0">
                <a:effectLst/>
                <a:latin typeface="Courier New" panose="02070309020205020404" pitchFamily="49" charset="0"/>
              </a:rPr>
              <a:t>各関数のネスト深さの平均値など</a:t>
            </a:r>
            <a:endParaRPr lang="ja-JP" altLang="en-US"/>
          </a:p>
        </p:txBody>
      </p:sp>
      <p:sp>
        <p:nvSpPr>
          <p:cNvPr id="28" name="角丸四角形 27">
            <a:extLst>
              <a:ext uri="{FF2B5EF4-FFF2-40B4-BE49-F238E27FC236}">
                <a16:creationId xmlns:a16="http://schemas.microsoft.com/office/drawing/2014/main" id="{990942D8-9A8E-FCA4-B1CA-53660F6A86C6}"/>
              </a:ext>
            </a:extLst>
          </p:cNvPr>
          <p:cNvSpPr/>
          <p:nvPr/>
        </p:nvSpPr>
        <p:spPr>
          <a:xfrm>
            <a:off x="5407957" y="2868029"/>
            <a:ext cx="4623810" cy="1223428"/>
          </a:xfrm>
          <a:prstGeom prst="roundRect">
            <a:avLst/>
          </a:prstGeom>
          <a:noFill/>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solidFill>
                <a:schemeClr val="tx2"/>
              </a:solidFill>
            </a:endParaRPr>
          </a:p>
        </p:txBody>
      </p:sp>
    </p:spTree>
    <p:extLst>
      <p:ext uri="{BB962C8B-B14F-4D97-AF65-F5344CB8AC3E}">
        <p14:creationId xmlns:p14="http://schemas.microsoft.com/office/powerpoint/2010/main" val="7600879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2D104E-635B-8B68-6F8E-18387CC86A78}"/>
              </a:ext>
            </a:extLst>
          </p:cNvPr>
          <p:cNvSpPr>
            <a:spLocks noGrp="1"/>
          </p:cNvSpPr>
          <p:nvPr>
            <p:ph type="title"/>
          </p:nvPr>
        </p:nvSpPr>
        <p:spPr/>
        <p:txBody>
          <a:bodyPr/>
          <a:lstStyle/>
          <a:p>
            <a:r>
              <a:rPr kumimoji="1" lang="en-US" altLang="ja-JP" dirty="0"/>
              <a:t>Step</a:t>
            </a:r>
            <a:r>
              <a:rPr lang="en-US" altLang="ja-JP" dirty="0"/>
              <a:t>2</a:t>
            </a:r>
            <a:endParaRPr kumimoji="1" lang="ja-JP" altLang="en-US"/>
          </a:p>
        </p:txBody>
      </p:sp>
      <p:sp>
        <p:nvSpPr>
          <p:cNvPr id="5" name="スライド番号プレースホルダー 4">
            <a:extLst>
              <a:ext uri="{FF2B5EF4-FFF2-40B4-BE49-F238E27FC236}">
                <a16:creationId xmlns:a16="http://schemas.microsoft.com/office/drawing/2014/main" id="{59D7EC5D-E8C5-0BC1-7001-093B59FEE768}"/>
              </a:ext>
            </a:extLst>
          </p:cNvPr>
          <p:cNvSpPr>
            <a:spLocks noGrp="1"/>
          </p:cNvSpPr>
          <p:nvPr>
            <p:ph type="sldNum" sz="quarter" idx="12"/>
          </p:nvPr>
        </p:nvSpPr>
        <p:spPr/>
        <p:txBody>
          <a:bodyPr/>
          <a:lstStyle/>
          <a:p>
            <a:pPr>
              <a:defRPr/>
            </a:pPr>
            <a:fld id="{B12562F3-4A2F-4E07-B7D3-3E764FB0DEC6}" type="slidenum">
              <a:rPr lang="en-US" altLang="ja-JP" smtClean="0"/>
              <a:pPr>
                <a:defRPr/>
              </a:pPr>
              <a:t>16</a:t>
            </a:fld>
            <a:endParaRPr lang="en-US" altLang="ja-JP"/>
          </a:p>
        </p:txBody>
      </p:sp>
      <p:sp>
        <p:nvSpPr>
          <p:cNvPr id="7" name="フローチャート: 処理 6">
            <a:extLst>
              <a:ext uri="{FF2B5EF4-FFF2-40B4-BE49-F238E27FC236}">
                <a16:creationId xmlns:a16="http://schemas.microsoft.com/office/drawing/2014/main" id="{CEFFEBF7-D1E1-A91A-7A62-ABEB410C00CF}"/>
              </a:ext>
            </a:extLst>
          </p:cNvPr>
          <p:cNvSpPr/>
          <p:nvPr/>
        </p:nvSpPr>
        <p:spPr>
          <a:xfrm>
            <a:off x="8870167" y="3120532"/>
            <a:ext cx="2411735" cy="1521744"/>
          </a:xfrm>
          <a:prstGeom prst="flowChartProcess">
            <a:avLst/>
          </a:prstGeom>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a:solidFill>
                  <a:schemeClr val="tx1"/>
                </a:solidFill>
              </a:rPr>
              <a:t>入力コードと</a:t>
            </a:r>
            <a:endParaRPr lang="en-US" altLang="ja-JP" dirty="0">
              <a:solidFill>
                <a:schemeClr val="tx1"/>
              </a:solidFill>
            </a:endParaRPr>
          </a:p>
          <a:p>
            <a:pPr algn="ctr"/>
            <a:r>
              <a:rPr lang="ja-JP" altLang="en-US">
                <a:solidFill>
                  <a:schemeClr val="tx1"/>
                </a:solidFill>
              </a:rPr>
              <a:t>模範解答の要約</a:t>
            </a:r>
            <a:endParaRPr lang="en-US" altLang="ja-JP" dirty="0">
              <a:solidFill>
                <a:schemeClr val="tx1"/>
              </a:solidFill>
            </a:endParaRPr>
          </a:p>
        </p:txBody>
      </p:sp>
      <p:cxnSp>
        <p:nvCxnSpPr>
          <p:cNvPr id="8" name="直線矢印コネクタ 7">
            <a:extLst>
              <a:ext uri="{FF2B5EF4-FFF2-40B4-BE49-F238E27FC236}">
                <a16:creationId xmlns:a16="http://schemas.microsoft.com/office/drawing/2014/main" id="{106BA962-64FC-1BD5-0551-D533F2CD75C3}"/>
              </a:ext>
            </a:extLst>
          </p:cNvPr>
          <p:cNvCxnSpPr>
            <a:cxnSpLocks/>
            <a:stCxn id="35" idx="2"/>
          </p:cNvCxnSpPr>
          <p:nvPr/>
        </p:nvCxnSpPr>
        <p:spPr>
          <a:xfrm>
            <a:off x="2044332" y="2581680"/>
            <a:ext cx="0" cy="778335"/>
          </a:xfrm>
          <a:prstGeom prst="straightConnector1">
            <a:avLst/>
          </a:prstGeom>
          <a:ln w="47625">
            <a:solidFill>
              <a:schemeClr val="tx2">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DF2E3B99-9AB5-ABD9-0191-7A197031567B}"/>
              </a:ext>
            </a:extLst>
          </p:cNvPr>
          <p:cNvCxnSpPr>
            <a:cxnSpLocks/>
          </p:cNvCxnSpPr>
          <p:nvPr/>
        </p:nvCxnSpPr>
        <p:spPr>
          <a:xfrm flipV="1">
            <a:off x="2962780" y="3861161"/>
            <a:ext cx="1647703" cy="1"/>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0" name="直線矢印コネクタ 9">
            <a:extLst>
              <a:ext uri="{FF2B5EF4-FFF2-40B4-BE49-F238E27FC236}">
                <a16:creationId xmlns:a16="http://schemas.microsoft.com/office/drawing/2014/main" id="{30DCC5EE-E6D5-0DA6-618C-BC90BBC00C12}"/>
              </a:ext>
            </a:extLst>
          </p:cNvPr>
          <p:cNvCxnSpPr>
            <a:cxnSpLocks/>
            <a:endCxn id="7" idx="1"/>
          </p:cNvCxnSpPr>
          <p:nvPr/>
        </p:nvCxnSpPr>
        <p:spPr>
          <a:xfrm>
            <a:off x="7439682" y="3880982"/>
            <a:ext cx="1430485" cy="422"/>
          </a:xfrm>
          <a:prstGeom prst="straightConnector1">
            <a:avLst/>
          </a:prstGeom>
          <a:ln w="476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CF36D6FF-EF31-C682-1E5E-AC50EA65FCBC}"/>
              </a:ext>
            </a:extLst>
          </p:cNvPr>
          <p:cNvCxnSpPr>
            <a:cxnSpLocks/>
            <a:stCxn id="24" idx="2"/>
          </p:cNvCxnSpPr>
          <p:nvPr/>
        </p:nvCxnSpPr>
        <p:spPr>
          <a:xfrm>
            <a:off x="6009538" y="3041445"/>
            <a:ext cx="15545" cy="328621"/>
          </a:xfrm>
          <a:prstGeom prst="straightConnector1">
            <a:avLst/>
          </a:prstGeom>
          <a:ln w="47625">
            <a:solidFill>
              <a:schemeClr val="tx2"/>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2" name="直線矢印コネクタ 11">
            <a:extLst>
              <a:ext uri="{FF2B5EF4-FFF2-40B4-BE49-F238E27FC236}">
                <a16:creationId xmlns:a16="http://schemas.microsoft.com/office/drawing/2014/main" id="{5700CC11-E940-5942-C25C-1CDBFFC525BD}"/>
              </a:ext>
            </a:extLst>
          </p:cNvPr>
          <p:cNvCxnSpPr>
            <a:cxnSpLocks/>
            <a:stCxn id="7" idx="2"/>
          </p:cNvCxnSpPr>
          <p:nvPr/>
        </p:nvCxnSpPr>
        <p:spPr>
          <a:xfrm flipH="1">
            <a:off x="10076034" y="4642276"/>
            <a:ext cx="1" cy="885374"/>
          </a:xfrm>
          <a:prstGeom prst="straightConnector1">
            <a:avLst/>
          </a:prstGeom>
          <a:ln w="476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フローチャート: 書類 14">
            <a:extLst>
              <a:ext uri="{FF2B5EF4-FFF2-40B4-BE49-F238E27FC236}">
                <a16:creationId xmlns:a16="http://schemas.microsoft.com/office/drawing/2014/main" id="{1348BDF3-AF40-C44B-51DB-6230765CE6BA}"/>
              </a:ext>
            </a:extLst>
          </p:cNvPr>
          <p:cNvSpPr/>
          <p:nvPr/>
        </p:nvSpPr>
        <p:spPr>
          <a:xfrm>
            <a:off x="3284071" y="3998756"/>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dirty="0"/>
              <a:t>入力コード</a:t>
            </a:r>
          </a:p>
        </p:txBody>
      </p:sp>
      <p:sp>
        <p:nvSpPr>
          <p:cNvPr id="16" name="フローチャート: 書類 15">
            <a:extLst>
              <a:ext uri="{FF2B5EF4-FFF2-40B4-BE49-F238E27FC236}">
                <a16:creationId xmlns:a16="http://schemas.microsoft.com/office/drawing/2014/main" id="{FCE7524E-84E3-F21A-F0B5-0D23B5C7B6C3}"/>
              </a:ext>
            </a:extLst>
          </p:cNvPr>
          <p:cNvSpPr/>
          <p:nvPr/>
        </p:nvSpPr>
        <p:spPr>
          <a:xfrm>
            <a:off x="7636306" y="4037321"/>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dirty="0"/>
              <a:t>入力コード</a:t>
            </a:r>
          </a:p>
        </p:txBody>
      </p:sp>
      <p:sp>
        <p:nvSpPr>
          <p:cNvPr id="18" name="フローチャート: データ 17">
            <a:extLst>
              <a:ext uri="{FF2B5EF4-FFF2-40B4-BE49-F238E27FC236}">
                <a16:creationId xmlns:a16="http://schemas.microsoft.com/office/drawing/2014/main" id="{A69D7A6E-5077-C21F-85AD-C2758624E335}"/>
              </a:ext>
            </a:extLst>
          </p:cNvPr>
          <p:cNvSpPr/>
          <p:nvPr/>
        </p:nvSpPr>
        <p:spPr>
          <a:xfrm>
            <a:off x="8517716" y="5598428"/>
            <a:ext cx="1558318" cy="612648"/>
          </a:xfrm>
          <a:prstGeom prst="flowChartInputOutpu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800"/>
              <a:t>要約</a:t>
            </a:r>
            <a:endParaRPr kumimoji="1" lang="en-US" altLang="ja-JP" sz="1800" dirty="0"/>
          </a:p>
          <a:p>
            <a:pPr algn="ctr"/>
            <a:r>
              <a:rPr kumimoji="1" lang="ja-JP" altLang="en-US" sz="1800"/>
              <a:t>情報</a:t>
            </a:r>
            <a:endParaRPr kumimoji="1" lang="en-US" altLang="ja-JP" sz="1800" dirty="0"/>
          </a:p>
        </p:txBody>
      </p:sp>
      <p:cxnSp>
        <p:nvCxnSpPr>
          <p:cNvPr id="19" name="直線矢印コネクタ 18">
            <a:extLst>
              <a:ext uri="{FF2B5EF4-FFF2-40B4-BE49-F238E27FC236}">
                <a16:creationId xmlns:a16="http://schemas.microsoft.com/office/drawing/2014/main" id="{81671E41-3A84-DFDC-1872-B35A3FF2DF0C}"/>
              </a:ext>
            </a:extLst>
          </p:cNvPr>
          <p:cNvCxnSpPr>
            <a:cxnSpLocks/>
            <a:endCxn id="22" idx="0"/>
          </p:cNvCxnSpPr>
          <p:nvPr/>
        </p:nvCxnSpPr>
        <p:spPr>
          <a:xfrm>
            <a:off x="2044332" y="4362308"/>
            <a:ext cx="0" cy="949494"/>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20" name="楕円 133">
            <a:extLst>
              <a:ext uri="{FF2B5EF4-FFF2-40B4-BE49-F238E27FC236}">
                <a16:creationId xmlns:a16="http://schemas.microsoft.com/office/drawing/2014/main" id="{9ADD965D-BB2F-C26A-10EE-C9C20B93C391}"/>
              </a:ext>
            </a:extLst>
          </p:cNvPr>
          <p:cNvSpPr/>
          <p:nvPr/>
        </p:nvSpPr>
        <p:spPr>
          <a:xfrm>
            <a:off x="3163118" y="3881404"/>
            <a:ext cx="429416" cy="325725"/>
          </a:xfrm>
          <a:prstGeom prst="ellipse">
            <a:avLst/>
          </a:prstGeom>
          <a:ln>
            <a:solidFill>
              <a:srgbClr val="FFC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600" dirty="0"/>
              <a:t>劣</a:t>
            </a:r>
          </a:p>
        </p:txBody>
      </p:sp>
      <p:sp>
        <p:nvSpPr>
          <p:cNvPr id="21" name="楕円 134">
            <a:extLst>
              <a:ext uri="{FF2B5EF4-FFF2-40B4-BE49-F238E27FC236}">
                <a16:creationId xmlns:a16="http://schemas.microsoft.com/office/drawing/2014/main" id="{52355CA6-9784-106E-D0AF-60C604FDD102}"/>
              </a:ext>
            </a:extLst>
          </p:cNvPr>
          <p:cNvSpPr/>
          <p:nvPr/>
        </p:nvSpPr>
        <p:spPr>
          <a:xfrm>
            <a:off x="7536255" y="3952173"/>
            <a:ext cx="403246" cy="325725"/>
          </a:xfrm>
          <a:prstGeom prst="ellipse">
            <a:avLst/>
          </a:prstGeom>
          <a:ln>
            <a:solidFill>
              <a:srgbClr val="FFC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600" dirty="0"/>
              <a:t>劣</a:t>
            </a:r>
          </a:p>
        </p:txBody>
      </p:sp>
      <p:sp>
        <p:nvSpPr>
          <p:cNvPr id="22" name="フローチャート: 書類 21">
            <a:extLst>
              <a:ext uri="{FF2B5EF4-FFF2-40B4-BE49-F238E27FC236}">
                <a16:creationId xmlns:a16="http://schemas.microsoft.com/office/drawing/2014/main" id="{E3763912-0534-C70D-C02A-BF653D58C8BF}"/>
              </a:ext>
            </a:extLst>
          </p:cNvPr>
          <p:cNvSpPr/>
          <p:nvPr/>
        </p:nvSpPr>
        <p:spPr>
          <a:xfrm>
            <a:off x="1530224" y="5311802"/>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dirty="0"/>
              <a:t>入力コード</a:t>
            </a:r>
          </a:p>
        </p:txBody>
      </p:sp>
      <p:sp>
        <p:nvSpPr>
          <p:cNvPr id="23" name="楕円 136">
            <a:extLst>
              <a:ext uri="{FF2B5EF4-FFF2-40B4-BE49-F238E27FC236}">
                <a16:creationId xmlns:a16="http://schemas.microsoft.com/office/drawing/2014/main" id="{B6425529-B80E-8CC4-0E35-5FEF88D73969}"/>
              </a:ext>
            </a:extLst>
          </p:cNvPr>
          <p:cNvSpPr/>
          <p:nvPr/>
        </p:nvSpPr>
        <p:spPr>
          <a:xfrm>
            <a:off x="1326555" y="5168847"/>
            <a:ext cx="472920" cy="358803"/>
          </a:xfrm>
          <a:prstGeom prst="ellipse">
            <a:avLst/>
          </a:prstGeom>
          <a:ln>
            <a:solidFill>
              <a:srgbClr val="FFC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600" dirty="0"/>
              <a:t>優</a:t>
            </a:r>
          </a:p>
        </p:txBody>
      </p:sp>
      <p:sp>
        <p:nvSpPr>
          <p:cNvPr id="24" name="フローチャート: 複数書類 23">
            <a:extLst>
              <a:ext uri="{FF2B5EF4-FFF2-40B4-BE49-F238E27FC236}">
                <a16:creationId xmlns:a16="http://schemas.microsoft.com/office/drawing/2014/main" id="{0806138E-15D6-2E31-F845-BA7B4F813C82}"/>
              </a:ext>
            </a:extLst>
          </p:cNvPr>
          <p:cNvSpPr/>
          <p:nvPr/>
        </p:nvSpPr>
        <p:spPr>
          <a:xfrm>
            <a:off x="5474301" y="1941731"/>
            <a:ext cx="1243398" cy="1143000"/>
          </a:xfrm>
          <a:prstGeom prst="flowChartMultidocument">
            <a:avLst/>
          </a:prstGeom>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solidFill>
                  <a:schemeClr val="tx1"/>
                </a:solidFill>
              </a:rPr>
              <a:t>模範</a:t>
            </a:r>
            <a:endParaRPr lang="en-US" altLang="ja-JP" sz="1800" dirty="0">
              <a:solidFill>
                <a:schemeClr val="tx1"/>
              </a:solidFill>
            </a:endParaRPr>
          </a:p>
          <a:p>
            <a:pPr algn="ctr"/>
            <a:r>
              <a:rPr lang="ja-JP" altLang="en-US" sz="1800">
                <a:solidFill>
                  <a:schemeClr val="tx1"/>
                </a:solidFill>
              </a:rPr>
              <a:t>解答群</a:t>
            </a:r>
            <a:endParaRPr lang="en-US" altLang="ja-JP" sz="1800" dirty="0">
              <a:solidFill>
                <a:schemeClr val="tx1"/>
              </a:solidFill>
            </a:endParaRPr>
          </a:p>
        </p:txBody>
      </p:sp>
      <p:sp>
        <p:nvSpPr>
          <p:cNvPr id="25" name="正方形/長方形 249">
            <a:extLst>
              <a:ext uri="{FF2B5EF4-FFF2-40B4-BE49-F238E27FC236}">
                <a16:creationId xmlns:a16="http://schemas.microsoft.com/office/drawing/2014/main" id="{3BD3E020-88B1-91EA-1F71-382E49016CBB}"/>
              </a:ext>
            </a:extLst>
          </p:cNvPr>
          <p:cNvSpPr/>
          <p:nvPr/>
        </p:nvSpPr>
        <p:spPr>
          <a:xfrm>
            <a:off x="838200" y="1678079"/>
            <a:ext cx="10617199" cy="3383976"/>
          </a:xfrm>
          <a:custGeom>
            <a:avLst/>
            <a:gdLst>
              <a:gd name="connsiteX0" fmla="*/ 0 w 10617199"/>
              <a:gd name="connsiteY0" fmla="*/ 0 h 2215576"/>
              <a:gd name="connsiteX1" fmla="*/ 10617199 w 10617199"/>
              <a:gd name="connsiteY1" fmla="*/ 0 h 2215576"/>
              <a:gd name="connsiteX2" fmla="*/ 10617199 w 10617199"/>
              <a:gd name="connsiteY2" fmla="*/ 2215576 h 2215576"/>
              <a:gd name="connsiteX3" fmla="*/ 0 w 10617199"/>
              <a:gd name="connsiteY3" fmla="*/ 2215576 h 2215576"/>
              <a:gd name="connsiteX4" fmla="*/ 0 w 10617199"/>
              <a:gd name="connsiteY4" fmla="*/ 0 h 2215576"/>
              <a:gd name="connsiteX0" fmla="*/ 0 w 10617199"/>
              <a:gd name="connsiteY0" fmla="*/ 931289 h 3146865"/>
              <a:gd name="connsiteX1" fmla="*/ 5321300 w 10617199"/>
              <a:gd name="connsiteY1" fmla="*/ 0 h 3146865"/>
              <a:gd name="connsiteX2" fmla="*/ 10617199 w 10617199"/>
              <a:gd name="connsiteY2" fmla="*/ 931289 h 3146865"/>
              <a:gd name="connsiteX3" fmla="*/ 10617199 w 10617199"/>
              <a:gd name="connsiteY3" fmla="*/ 3146865 h 3146865"/>
              <a:gd name="connsiteX4" fmla="*/ 0 w 10617199"/>
              <a:gd name="connsiteY4" fmla="*/ 3146865 h 3146865"/>
              <a:gd name="connsiteX5" fmla="*/ 0 w 10617199"/>
              <a:gd name="connsiteY5" fmla="*/ 931289 h 3146865"/>
              <a:gd name="connsiteX0" fmla="*/ 0 w 10617199"/>
              <a:gd name="connsiteY0" fmla="*/ 931289 h 3146865"/>
              <a:gd name="connsiteX1" fmla="*/ 5321300 w 10617199"/>
              <a:gd name="connsiteY1" fmla="*/ 0 h 3146865"/>
              <a:gd name="connsiteX2" fmla="*/ 10617199 w 10617199"/>
              <a:gd name="connsiteY2" fmla="*/ 931289 h 3146865"/>
              <a:gd name="connsiteX3" fmla="*/ 10617199 w 10617199"/>
              <a:gd name="connsiteY3" fmla="*/ 3146865 h 3146865"/>
              <a:gd name="connsiteX4" fmla="*/ 0 w 10617199"/>
              <a:gd name="connsiteY4" fmla="*/ 3146865 h 3146865"/>
              <a:gd name="connsiteX5" fmla="*/ 0 w 10617199"/>
              <a:gd name="connsiteY5" fmla="*/ 931289 h 3146865"/>
              <a:gd name="connsiteX0" fmla="*/ 0 w 10617199"/>
              <a:gd name="connsiteY0" fmla="*/ 931289 h 3146865"/>
              <a:gd name="connsiteX1" fmla="*/ 5321300 w 10617199"/>
              <a:gd name="connsiteY1" fmla="*/ 0 h 3146865"/>
              <a:gd name="connsiteX2" fmla="*/ 10617199 w 10617199"/>
              <a:gd name="connsiteY2" fmla="*/ 931289 h 3146865"/>
              <a:gd name="connsiteX3" fmla="*/ 10617199 w 10617199"/>
              <a:gd name="connsiteY3" fmla="*/ 3146865 h 3146865"/>
              <a:gd name="connsiteX4" fmla="*/ 0 w 10617199"/>
              <a:gd name="connsiteY4" fmla="*/ 3146865 h 3146865"/>
              <a:gd name="connsiteX5" fmla="*/ 0 w 10617199"/>
              <a:gd name="connsiteY5" fmla="*/ 931289 h 3146865"/>
              <a:gd name="connsiteX0" fmla="*/ 0 w 10617199"/>
              <a:gd name="connsiteY0" fmla="*/ 931289 h 3146865"/>
              <a:gd name="connsiteX1" fmla="*/ 5321300 w 10617199"/>
              <a:gd name="connsiteY1" fmla="*/ 0 h 3146865"/>
              <a:gd name="connsiteX2" fmla="*/ 10617199 w 10617199"/>
              <a:gd name="connsiteY2" fmla="*/ 931289 h 3146865"/>
              <a:gd name="connsiteX3" fmla="*/ 10617199 w 10617199"/>
              <a:gd name="connsiteY3" fmla="*/ 3146865 h 3146865"/>
              <a:gd name="connsiteX4" fmla="*/ 0 w 10617199"/>
              <a:gd name="connsiteY4" fmla="*/ 3146865 h 3146865"/>
              <a:gd name="connsiteX5" fmla="*/ 0 w 10617199"/>
              <a:gd name="connsiteY5" fmla="*/ 931289 h 3146865"/>
              <a:gd name="connsiteX0" fmla="*/ 0 w 10617199"/>
              <a:gd name="connsiteY0" fmla="*/ 936547 h 3152123"/>
              <a:gd name="connsiteX1" fmla="*/ 3378200 w 10617199"/>
              <a:gd name="connsiteY1" fmla="*/ 830759 h 3152123"/>
              <a:gd name="connsiteX2" fmla="*/ 5321300 w 10617199"/>
              <a:gd name="connsiteY2" fmla="*/ 5258 h 3152123"/>
              <a:gd name="connsiteX3" fmla="*/ 10617199 w 10617199"/>
              <a:gd name="connsiteY3" fmla="*/ 936547 h 3152123"/>
              <a:gd name="connsiteX4" fmla="*/ 10617199 w 10617199"/>
              <a:gd name="connsiteY4" fmla="*/ 3152123 h 3152123"/>
              <a:gd name="connsiteX5" fmla="*/ 0 w 10617199"/>
              <a:gd name="connsiteY5" fmla="*/ 3152123 h 3152123"/>
              <a:gd name="connsiteX6" fmla="*/ 0 w 10617199"/>
              <a:gd name="connsiteY6" fmla="*/ 936547 h 3152123"/>
              <a:gd name="connsiteX0" fmla="*/ 0 w 10617199"/>
              <a:gd name="connsiteY0" fmla="*/ 936547 h 3152123"/>
              <a:gd name="connsiteX1" fmla="*/ 3378200 w 10617199"/>
              <a:gd name="connsiteY1" fmla="*/ 830759 h 3152123"/>
              <a:gd name="connsiteX2" fmla="*/ 5321300 w 10617199"/>
              <a:gd name="connsiteY2" fmla="*/ 5258 h 3152123"/>
              <a:gd name="connsiteX3" fmla="*/ 10617199 w 10617199"/>
              <a:gd name="connsiteY3" fmla="*/ 936547 h 3152123"/>
              <a:gd name="connsiteX4" fmla="*/ 10617199 w 10617199"/>
              <a:gd name="connsiteY4" fmla="*/ 3152123 h 3152123"/>
              <a:gd name="connsiteX5" fmla="*/ 0 w 10617199"/>
              <a:gd name="connsiteY5" fmla="*/ 3152123 h 3152123"/>
              <a:gd name="connsiteX6" fmla="*/ 0 w 10617199"/>
              <a:gd name="connsiteY6" fmla="*/ 936547 h 3152123"/>
              <a:gd name="connsiteX0" fmla="*/ 0 w 10617199"/>
              <a:gd name="connsiteY0" fmla="*/ 936547 h 3152123"/>
              <a:gd name="connsiteX1" fmla="*/ 3378200 w 10617199"/>
              <a:gd name="connsiteY1" fmla="*/ 830759 h 3152123"/>
              <a:gd name="connsiteX2" fmla="*/ 5321300 w 10617199"/>
              <a:gd name="connsiteY2" fmla="*/ 5258 h 3152123"/>
              <a:gd name="connsiteX3" fmla="*/ 10617199 w 10617199"/>
              <a:gd name="connsiteY3" fmla="*/ 936547 h 3152123"/>
              <a:gd name="connsiteX4" fmla="*/ 10617199 w 10617199"/>
              <a:gd name="connsiteY4" fmla="*/ 3152123 h 3152123"/>
              <a:gd name="connsiteX5" fmla="*/ 0 w 10617199"/>
              <a:gd name="connsiteY5" fmla="*/ 3152123 h 3152123"/>
              <a:gd name="connsiteX6" fmla="*/ 0 w 10617199"/>
              <a:gd name="connsiteY6" fmla="*/ 936547 h 3152123"/>
              <a:gd name="connsiteX0" fmla="*/ 0 w 10617199"/>
              <a:gd name="connsiteY0" fmla="*/ 935890 h 3151466"/>
              <a:gd name="connsiteX1" fmla="*/ 3378200 w 10617199"/>
              <a:gd name="connsiteY1" fmla="*/ 944402 h 3151466"/>
              <a:gd name="connsiteX2" fmla="*/ 5321300 w 10617199"/>
              <a:gd name="connsiteY2" fmla="*/ 4601 h 3151466"/>
              <a:gd name="connsiteX3" fmla="*/ 10617199 w 10617199"/>
              <a:gd name="connsiteY3" fmla="*/ 935890 h 3151466"/>
              <a:gd name="connsiteX4" fmla="*/ 10617199 w 10617199"/>
              <a:gd name="connsiteY4" fmla="*/ 3151466 h 3151466"/>
              <a:gd name="connsiteX5" fmla="*/ 0 w 10617199"/>
              <a:gd name="connsiteY5" fmla="*/ 3151466 h 3151466"/>
              <a:gd name="connsiteX6" fmla="*/ 0 w 10617199"/>
              <a:gd name="connsiteY6" fmla="*/ 935890 h 3151466"/>
              <a:gd name="connsiteX0" fmla="*/ 0 w 10617199"/>
              <a:gd name="connsiteY0" fmla="*/ 948948 h 3164524"/>
              <a:gd name="connsiteX1" fmla="*/ 3378200 w 10617199"/>
              <a:gd name="connsiteY1" fmla="*/ 957460 h 3164524"/>
              <a:gd name="connsiteX2" fmla="*/ 5321300 w 10617199"/>
              <a:gd name="connsiteY2" fmla="*/ 17659 h 3164524"/>
              <a:gd name="connsiteX3" fmla="*/ 10617199 w 10617199"/>
              <a:gd name="connsiteY3" fmla="*/ 948948 h 3164524"/>
              <a:gd name="connsiteX4" fmla="*/ 10617199 w 10617199"/>
              <a:gd name="connsiteY4" fmla="*/ 3164524 h 3164524"/>
              <a:gd name="connsiteX5" fmla="*/ 0 w 10617199"/>
              <a:gd name="connsiteY5" fmla="*/ 3164524 h 3164524"/>
              <a:gd name="connsiteX6" fmla="*/ 0 w 10617199"/>
              <a:gd name="connsiteY6" fmla="*/ 948948 h 3164524"/>
              <a:gd name="connsiteX0" fmla="*/ 0 w 10617199"/>
              <a:gd name="connsiteY0" fmla="*/ 941143 h 3156719"/>
              <a:gd name="connsiteX1" fmla="*/ 3378200 w 10617199"/>
              <a:gd name="connsiteY1" fmla="*/ 949655 h 3156719"/>
              <a:gd name="connsiteX2" fmla="*/ 5321300 w 10617199"/>
              <a:gd name="connsiteY2" fmla="*/ 9854 h 3156719"/>
              <a:gd name="connsiteX3" fmla="*/ 10617199 w 10617199"/>
              <a:gd name="connsiteY3" fmla="*/ 941143 h 3156719"/>
              <a:gd name="connsiteX4" fmla="*/ 10617199 w 10617199"/>
              <a:gd name="connsiteY4" fmla="*/ 3156719 h 3156719"/>
              <a:gd name="connsiteX5" fmla="*/ 0 w 10617199"/>
              <a:gd name="connsiteY5" fmla="*/ 3156719 h 3156719"/>
              <a:gd name="connsiteX6" fmla="*/ 0 w 10617199"/>
              <a:gd name="connsiteY6" fmla="*/ 941143 h 3156719"/>
              <a:gd name="connsiteX0" fmla="*/ 0 w 10617199"/>
              <a:gd name="connsiteY0" fmla="*/ 1016000 h 3231576"/>
              <a:gd name="connsiteX1" fmla="*/ 3378200 w 10617199"/>
              <a:gd name="connsiteY1" fmla="*/ 1024512 h 3231576"/>
              <a:gd name="connsiteX2" fmla="*/ 5321300 w 10617199"/>
              <a:gd name="connsiteY2" fmla="*/ 84711 h 3231576"/>
              <a:gd name="connsiteX3" fmla="*/ 10591799 w 10617199"/>
              <a:gd name="connsiteY3" fmla="*/ 0 h 3231576"/>
              <a:gd name="connsiteX4" fmla="*/ 10617199 w 10617199"/>
              <a:gd name="connsiteY4" fmla="*/ 3231576 h 3231576"/>
              <a:gd name="connsiteX5" fmla="*/ 0 w 10617199"/>
              <a:gd name="connsiteY5" fmla="*/ 3231576 h 3231576"/>
              <a:gd name="connsiteX6" fmla="*/ 0 w 10617199"/>
              <a:gd name="connsiteY6" fmla="*/ 1016000 h 3231576"/>
              <a:gd name="connsiteX0" fmla="*/ 0 w 10617199"/>
              <a:gd name="connsiteY0" fmla="*/ 941143 h 3156719"/>
              <a:gd name="connsiteX1" fmla="*/ 3378200 w 10617199"/>
              <a:gd name="connsiteY1" fmla="*/ 949655 h 3156719"/>
              <a:gd name="connsiteX2" fmla="*/ 5321300 w 10617199"/>
              <a:gd name="connsiteY2" fmla="*/ 9854 h 3156719"/>
              <a:gd name="connsiteX3" fmla="*/ 10591799 w 10617199"/>
              <a:gd name="connsiteY3" fmla="*/ 1343 h 3156719"/>
              <a:gd name="connsiteX4" fmla="*/ 10617199 w 10617199"/>
              <a:gd name="connsiteY4" fmla="*/ 3156719 h 3156719"/>
              <a:gd name="connsiteX5" fmla="*/ 0 w 10617199"/>
              <a:gd name="connsiteY5" fmla="*/ 3156719 h 3156719"/>
              <a:gd name="connsiteX6" fmla="*/ 0 w 10617199"/>
              <a:gd name="connsiteY6" fmla="*/ 941143 h 3156719"/>
              <a:gd name="connsiteX0" fmla="*/ 0 w 10617199"/>
              <a:gd name="connsiteY0" fmla="*/ 939800 h 3155376"/>
              <a:gd name="connsiteX1" fmla="*/ 3378200 w 10617199"/>
              <a:gd name="connsiteY1" fmla="*/ 948312 h 3155376"/>
              <a:gd name="connsiteX2" fmla="*/ 3416300 w 10617199"/>
              <a:gd name="connsiteY2" fmla="*/ 1101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416300 w 10617199"/>
              <a:gd name="connsiteY2" fmla="*/ 1101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416300 w 10617199"/>
              <a:gd name="connsiteY2" fmla="*/ 1101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416300 w 10617199"/>
              <a:gd name="connsiteY2" fmla="*/ 1101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40653 h 3156229"/>
              <a:gd name="connsiteX1" fmla="*/ 3378200 w 10617199"/>
              <a:gd name="connsiteY1" fmla="*/ 949165 h 3156229"/>
              <a:gd name="connsiteX2" fmla="*/ 3340100 w 10617199"/>
              <a:gd name="connsiteY2" fmla="*/ 9364 h 3156229"/>
              <a:gd name="connsiteX3" fmla="*/ 5321300 w 10617199"/>
              <a:gd name="connsiteY3" fmla="*/ 9364 h 3156229"/>
              <a:gd name="connsiteX4" fmla="*/ 10591799 w 10617199"/>
              <a:gd name="connsiteY4" fmla="*/ 853 h 3156229"/>
              <a:gd name="connsiteX5" fmla="*/ 10617199 w 10617199"/>
              <a:gd name="connsiteY5" fmla="*/ 3156229 h 3156229"/>
              <a:gd name="connsiteX6" fmla="*/ 0 w 10617199"/>
              <a:gd name="connsiteY6" fmla="*/ 3156229 h 3156229"/>
              <a:gd name="connsiteX7" fmla="*/ 0 w 10617199"/>
              <a:gd name="connsiteY7" fmla="*/ 940653 h 3156229"/>
              <a:gd name="connsiteX0" fmla="*/ 0 w 10617199"/>
              <a:gd name="connsiteY0" fmla="*/ 939800 h 3155376"/>
              <a:gd name="connsiteX1" fmla="*/ 3378200 w 10617199"/>
              <a:gd name="connsiteY1" fmla="*/ 948312 h 3155376"/>
              <a:gd name="connsiteX2" fmla="*/ 3340100 w 10617199"/>
              <a:gd name="connsiteY2" fmla="*/ 85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416300 w 10617199"/>
              <a:gd name="connsiteY2" fmla="*/ 466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378200 w 10617199"/>
              <a:gd name="connsiteY2" fmla="*/ 466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378200 w 10617199"/>
              <a:gd name="connsiteY2" fmla="*/ 466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47432 h 3163008"/>
              <a:gd name="connsiteX1" fmla="*/ 3378200 w 10617199"/>
              <a:gd name="connsiteY1" fmla="*/ 955944 h 3163008"/>
              <a:gd name="connsiteX2" fmla="*/ 3378200 w 10617199"/>
              <a:gd name="connsiteY2" fmla="*/ 3443 h 3163008"/>
              <a:gd name="connsiteX3" fmla="*/ 5321300 w 10617199"/>
              <a:gd name="connsiteY3" fmla="*/ 16143 h 3163008"/>
              <a:gd name="connsiteX4" fmla="*/ 10591799 w 10617199"/>
              <a:gd name="connsiteY4" fmla="*/ 7632 h 3163008"/>
              <a:gd name="connsiteX5" fmla="*/ 10617199 w 10617199"/>
              <a:gd name="connsiteY5" fmla="*/ 3163008 h 3163008"/>
              <a:gd name="connsiteX6" fmla="*/ 0 w 10617199"/>
              <a:gd name="connsiteY6" fmla="*/ 3163008 h 3163008"/>
              <a:gd name="connsiteX7" fmla="*/ 0 w 10617199"/>
              <a:gd name="connsiteY7" fmla="*/ 947432 h 3163008"/>
              <a:gd name="connsiteX0" fmla="*/ 0 w 10617199"/>
              <a:gd name="connsiteY0" fmla="*/ 951678 h 3167254"/>
              <a:gd name="connsiteX1" fmla="*/ 3378200 w 10617199"/>
              <a:gd name="connsiteY1" fmla="*/ 960190 h 3167254"/>
              <a:gd name="connsiteX2" fmla="*/ 3378200 w 10617199"/>
              <a:gd name="connsiteY2" fmla="*/ 7689 h 3167254"/>
              <a:gd name="connsiteX3" fmla="*/ 5321300 w 10617199"/>
              <a:gd name="connsiteY3" fmla="*/ 20389 h 3167254"/>
              <a:gd name="connsiteX4" fmla="*/ 10591799 w 10617199"/>
              <a:gd name="connsiteY4" fmla="*/ 11878 h 3167254"/>
              <a:gd name="connsiteX5" fmla="*/ 10617199 w 10617199"/>
              <a:gd name="connsiteY5" fmla="*/ 3167254 h 3167254"/>
              <a:gd name="connsiteX6" fmla="*/ 0 w 10617199"/>
              <a:gd name="connsiteY6" fmla="*/ 3167254 h 3167254"/>
              <a:gd name="connsiteX7" fmla="*/ 0 w 10617199"/>
              <a:gd name="connsiteY7" fmla="*/ 951678 h 3167254"/>
              <a:gd name="connsiteX0" fmla="*/ 0 w 10617199"/>
              <a:gd name="connsiteY0" fmla="*/ 943989 h 3159565"/>
              <a:gd name="connsiteX1" fmla="*/ 3378200 w 10617199"/>
              <a:gd name="connsiteY1" fmla="*/ 952501 h 3159565"/>
              <a:gd name="connsiteX2" fmla="*/ 3378200 w 10617199"/>
              <a:gd name="connsiteY2" fmla="*/ 0 h 3159565"/>
              <a:gd name="connsiteX3" fmla="*/ 5321300 w 10617199"/>
              <a:gd name="connsiteY3" fmla="*/ 12700 h 3159565"/>
              <a:gd name="connsiteX4" fmla="*/ 10591799 w 10617199"/>
              <a:gd name="connsiteY4" fmla="*/ 4189 h 3159565"/>
              <a:gd name="connsiteX5" fmla="*/ 10617199 w 10617199"/>
              <a:gd name="connsiteY5" fmla="*/ 3159565 h 3159565"/>
              <a:gd name="connsiteX6" fmla="*/ 0 w 10617199"/>
              <a:gd name="connsiteY6" fmla="*/ 3159565 h 3159565"/>
              <a:gd name="connsiteX7" fmla="*/ 0 w 10617199"/>
              <a:gd name="connsiteY7" fmla="*/ 943989 h 3159565"/>
              <a:gd name="connsiteX0" fmla="*/ 0 w 10617199"/>
              <a:gd name="connsiteY0" fmla="*/ 1168400 h 3383976"/>
              <a:gd name="connsiteX1" fmla="*/ 3378200 w 10617199"/>
              <a:gd name="connsiteY1" fmla="*/ 1176912 h 3383976"/>
              <a:gd name="connsiteX2" fmla="*/ 3378200 w 10617199"/>
              <a:gd name="connsiteY2" fmla="*/ 224411 h 3383976"/>
              <a:gd name="connsiteX3" fmla="*/ 5321300 w 10617199"/>
              <a:gd name="connsiteY3" fmla="*/ 237111 h 3383976"/>
              <a:gd name="connsiteX4" fmla="*/ 10617199 w 10617199"/>
              <a:gd name="connsiteY4" fmla="*/ 0 h 3383976"/>
              <a:gd name="connsiteX5" fmla="*/ 10617199 w 10617199"/>
              <a:gd name="connsiteY5" fmla="*/ 3383976 h 3383976"/>
              <a:gd name="connsiteX6" fmla="*/ 0 w 10617199"/>
              <a:gd name="connsiteY6" fmla="*/ 3383976 h 3383976"/>
              <a:gd name="connsiteX7" fmla="*/ 0 w 10617199"/>
              <a:gd name="connsiteY7" fmla="*/ 1168400 h 3383976"/>
              <a:gd name="connsiteX0" fmla="*/ 0 w 10617199"/>
              <a:gd name="connsiteY0" fmla="*/ 1168400 h 3383976"/>
              <a:gd name="connsiteX1" fmla="*/ 3378200 w 10617199"/>
              <a:gd name="connsiteY1" fmla="*/ 1176912 h 3383976"/>
              <a:gd name="connsiteX2" fmla="*/ 3378200 w 10617199"/>
              <a:gd name="connsiteY2" fmla="*/ 224411 h 3383976"/>
              <a:gd name="connsiteX3" fmla="*/ 5283200 w 10617199"/>
              <a:gd name="connsiteY3" fmla="*/ 33911 h 3383976"/>
              <a:gd name="connsiteX4" fmla="*/ 10617199 w 10617199"/>
              <a:gd name="connsiteY4" fmla="*/ 0 h 3383976"/>
              <a:gd name="connsiteX5" fmla="*/ 10617199 w 10617199"/>
              <a:gd name="connsiteY5" fmla="*/ 3383976 h 3383976"/>
              <a:gd name="connsiteX6" fmla="*/ 0 w 10617199"/>
              <a:gd name="connsiteY6" fmla="*/ 3383976 h 3383976"/>
              <a:gd name="connsiteX7" fmla="*/ 0 w 10617199"/>
              <a:gd name="connsiteY7" fmla="*/ 1168400 h 3383976"/>
              <a:gd name="connsiteX0" fmla="*/ 0 w 10617199"/>
              <a:gd name="connsiteY0" fmla="*/ 1168400 h 3383976"/>
              <a:gd name="connsiteX1" fmla="*/ 3378200 w 10617199"/>
              <a:gd name="connsiteY1" fmla="*/ 1176912 h 3383976"/>
              <a:gd name="connsiteX2" fmla="*/ 3390900 w 10617199"/>
              <a:gd name="connsiteY2" fmla="*/ 46611 h 3383976"/>
              <a:gd name="connsiteX3" fmla="*/ 5283200 w 10617199"/>
              <a:gd name="connsiteY3" fmla="*/ 33911 h 3383976"/>
              <a:gd name="connsiteX4" fmla="*/ 10617199 w 10617199"/>
              <a:gd name="connsiteY4" fmla="*/ 0 h 3383976"/>
              <a:gd name="connsiteX5" fmla="*/ 10617199 w 10617199"/>
              <a:gd name="connsiteY5" fmla="*/ 3383976 h 3383976"/>
              <a:gd name="connsiteX6" fmla="*/ 0 w 10617199"/>
              <a:gd name="connsiteY6" fmla="*/ 3383976 h 3383976"/>
              <a:gd name="connsiteX7" fmla="*/ 0 w 10617199"/>
              <a:gd name="connsiteY7" fmla="*/ 1168400 h 33839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617199" h="3383976">
                <a:moveTo>
                  <a:pt x="0" y="1168400"/>
                </a:moveTo>
                <a:cubicBezTo>
                  <a:pt x="673100" y="1181556"/>
                  <a:pt x="2148417" y="1192427"/>
                  <a:pt x="3378200" y="1176912"/>
                </a:cubicBezTo>
                <a:cubicBezTo>
                  <a:pt x="3373967" y="623764"/>
                  <a:pt x="3397250" y="533445"/>
                  <a:pt x="3390900" y="46611"/>
                </a:cubicBezTo>
                <a:lnTo>
                  <a:pt x="5283200" y="33911"/>
                </a:lnTo>
                <a:lnTo>
                  <a:pt x="10617199" y="0"/>
                </a:lnTo>
                <a:lnTo>
                  <a:pt x="10617199" y="3383976"/>
                </a:lnTo>
                <a:lnTo>
                  <a:pt x="0" y="3383976"/>
                </a:lnTo>
                <a:lnTo>
                  <a:pt x="0" y="1168400"/>
                </a:lnTo>
                <a:close/>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 name="テキスト ボックス 26">
            <a:extLst>
              <a:ext uri="{FF2B5EF4-FFF2-40B4-BE49-F238E27FC236}">
                <a16:creationId xmlns:a16="http://schemas.microsoft.com/office/drawing/2014/main" id="{B021C635-A207-FDBD-FB34-A43F9A5CDC08}"/>
              </a:ext>
            </a:extLst>
          </p:cNvPr>
          <p:cNvSpPr txBox="1"/>
          <p:nvPr/>
        </p:nvSpPr>
        <p:spPr>
          <a:xfrm>
            <a:off x="1527717" y="1583473"/>
            <a:ext cx="184731" cy="461665"/>
          </a:xfrm>
          <a:prstGeom prst="rect">
            <a:avLst/>
          </a:prstGeom>
          <a:noFill/>
        </p:spPr>
        <p:txBody>
          <a:bodyPr wrap="none" rtlCol="0">
            <a:spAutoFit/>
          </a:bodyPr>
          <a:lstStyle/>
          <a:p>
            <a:endParaRPr kumimoji="1" lang="ja-JP" altLang="en-US"/>
          </a:p>
        </p:txBody>
      </p:sp>
      <p:sp>
        <p:nvSpPr>
          <p:cNvPr id="35" name="フローチャート: 書類 34">
            <a:extLst>
              <a:ext uri="{FF2B5EF4-FFF2-40B4-BE49-F238E27FC236}">
                <a16:creationId xmlns:a16="http://schemas.microsoft.com/office/drawing/2014/main" id="{6DCD23B1-4477-489C-B40A-D3C557FCBD82}"/>
              </a:ext>
            </a:extLst>
          </p:cNvPr>
          <p:cNvSpPr/>
          <p:nvPr/>
        </p:nvSpPr>
        <p:spPr>
          <a:xfrm>
            <a:off x="1530224" y="1708646"/>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dirty="0"/>
              <a:t>入力コード</a:t>
            </a:r>
          </a:p>
        </p:txBody>
      </p:sp>
      <p:sp>
        <p:nvSpPr>
          <p:cNvPr id="28" name="フローチャート: 書類 27">
            <a:extLst>
              <a:ext uri="{FF2B5EF4-FFF2-40B4-BE49-F238E27FC236}">
                <a16:creationId xmlns:a16="http://schemas.microsoft.com/office/drawing/2014/main" id="{CF317820-50B8-E959-F9C5-66F8F21BD828}"/>
              </a:ext>
            </a:extLst>
          </p:cNvPr>
          <p:cNvSpPr/>
          <p:nvPr/>
        </p:nvSpPr>
        <p:spPr>
          <a:xfrm>
            <a:off x="10190934" y="5502251"/>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a:t>模範</a:t>
            </a:r>
            <a:endParaRPr kumimoji="1" lang="en-US" altLang="ja-JP" sz="1800" dirty="0"/>
          </a:p>
          <a:p>
            <a:pPr algn="ctr"/>
            <a:r>
              <a:rPr kumimoji="1" lang="ja-JP" altLang="en-US" sz="1800"/>
              <a:t>解答</a:t>
            </a:r>
            <a:endParaRPr kumimoji="1" lang="ja-JP" altLang="en-US" sz="1800" dirty="0"/>
          </a:p>
        </p:txBody>
      </p:sp>
      <p:sp>
        <p:nvSpPr>
          <p:cNvPr id="13" name="正方形/長方形 12">
            <a:extLst>
              <a:ext uri="{FF2B5EF4-FFF2-40B4-BE49-F238E27FC236}">
                <a16:creationId xmlns:a16="http://schemas.microsoft.com/office/drawing/2014/main" id="{D80EB1AB-A2AB-D169-868B-95BB24D1249F}"/>
              </a:ext>
            </a:extLst>
          </p:cNvPr>
          <p:cNvSpPr/>
          <p:nvPr/>
        </p:nvSpPr>
        <p:spPr>
          <a:xfrm>
            <a:off x="1111610" y="3350734"/>
            <a:ext cx="1836896" cy="1002293"/>
          </a:xfrm>
          <a:prstGeom prst="rect">
            <a:avLst/>
          </a:prstGeom>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a:solidFill>
                  <a:schemeClr val="tx1"/>
                </a:solidFill>
              </a:rPr>
              <a:t>自動評価の</a:t>
            </a:r>
            <a:endParaRPr lang="en-US" altLang="ja-JP" dirty="0">
              <a:solidFill>
                <a:schemeClr val="tx1"/>
              </a:solidFill>
            </a:endParaRPr>
          </a:p>
          <a:p>
            <a:pPr algn="ctr"/>
            <a:r>
              <a:rPr lang="ja-JP" altLang="en-US">
                <a:solidFill>
                  <a:schemeClr val="tx1"/>
                </a:solidFill>
              </a:rPr>
              <a:t>既存研究</a:t>
            </a:r>
            <a:endParaRPr kumimoji="1" lang="en-US" altLang="ja-JP" dirty="0">
              <a:solidFill>
                <a:schemeClr val="tx1"/>
              </a:solidFill>
            </a:endParaRPr>
          </a:p>
        </p:txBody>
      </p:sp>
      <p:sp>
        <p:nvSpPr>
          <p:cNvPr id="3" name="フローチャート: 処理 2">
            <a:extLst>
              <a:ext uri="{FF2B5EF4-FFF2-40B4-BE49-F238E27FC236}">
                <a16:creationId xmlns:a16="http://schemas.microsoft.com/office/drawing/2014/main" id="{6C2E2E49-353D-90E0-DEA0-B78C29F51762}"/>
              </a:ext>
            </a:extLst>
          </p:cNvPr>
          <p:cNvSpPr/>
          <p:nvPr/>
        </p:nvSpPr>
        <p:spPr>
          <a:xfrm>
            <a:off x="4624757" y="3370066"/>
            <a:ext cx="2829199" cy="1272210"/>
          </a:xfrm>
          <a:prstGeom prst="flowChartProcess">
            <a:avLst/>
          </a:prstGeom>
          <a:ln>
            <a:solidFill>
              <a:srgbClr val="FF0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dirty="0">
                <a:solidFill>
                  <a:srgbClr val="FF0000"/>
                </a:solidFill>
              </a:rPr>
              <a:t>code2vec</a:t>
            </a:r>
            <a:r>
              <a:rPr lang="ja-JP" altLang="en-US">
                <a:solidFill>
                  <a:srgbClr val="FF0000"/>
                </a:solidFill>
              </a:rPr>
              <a:t>を用いた</a:t>
            </a:r>
            <a:endParaRPr lang="en-US" altLang="ja-JP" dirty="0">
              <a:solidFill>
                <a:srgbClr val="FF0000"/>
              </a:solidFill>
            </a:endParaRPr>
          </a:p>
          <a:p>
            <a:pPr algn="ctr"/>
            <a:r>
              <a:rPr kumimoji="1" lang="ja-JP" altLang="en-US">
                <a:solidFill>
                  <a:srgbClr val="FF0000"/>
                </a:solidFill>
              </a:rPr>
              <a:t>類似コード探索</a:t>
            </a:r>
            <a:endParaRPr kumimoji="1" lang="ja-JP" altLang="en-US" dirty="0">
              <a:solidFill>
                <a:srgbClr val="FF0000"/>
              </a:solidFill>
            </a:endParaRPr>
          </a:p>
        </p:txBody>
      </p:sp>
      <p:cxnSp>
        <p:nvCxnSpPr>
          <p:cNvPr id="14" name="直線矢印コネクタ 13">
            <a:extLst>
              <a:ext uri="{FF2B5EF4-FFF2-40B4-BE49-F238E27FC236}">
                <a16:creationId xmlns:a16="http://schemas.microsoft.com/office/drawing/2014/main" id="{97091A18-5BCC-5349-9BA6-3AE06A7E22B8}"/>
              </a:ext>
            </a:extLst>
          </p:cNvPr>
          <p:cNvCxnSpPr>
            <a:cxnSpLocks/>
          </p:cNvCxnSpPr>
          <p:nvPr/>
        </p:nvCxnSpPr>
        <p:spPr>
          <a:xfrm flipV="1">
            <a:off x="6025082" y="4642276"/>
            <a:ext cx="0" cy="390859"/>
          </a:xfrm>
          <a:prstGeom prst="straightConnector1">
            <a:avLst/>
          </a:prstGeom>
          <a:ln w="47625">
            <a:solidFill>
              <a:schemeClr val="tx2"/>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26" name="円柱 25">
            <a:extLst>
              <a:ext uri="{FF2B5EF4-FFF2-40B4-BE49-F238E27FC236}">
                <a16:creationId xmlns:a16="http://schemas.microsoft.com/office/drawing/2014/main" id="{1CC0C627-288B-ABB0-EEC3-73DBA8502D2B}"/>
              </a:ext>
            </a:extLst>
          </p:cNvPr>
          <p:cNvSpPr/>
          <p:nvPr/>
        </p:nvSpPr>
        <p:spPr>
          <a:xfrm>
            <a:off x="5438484" y="5107958"/>
            <a:ext cx="1243398" cy="1053811"/>
          </a:xfrm>
          <a:prstGeom prst="can">
            <a:avLst/>
          </a:prstGeom>
          <a:ln>
            <a:solidFill>
              <a:srgbClr val="FF0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a:solidFill>
                  <a:srgbClr val="FF0000"/>
                </a:solidFill>
              </a:rPr>
              <a:t>学習</a:t>
            </a:r>
            <a:endParaRPr kumimoji="1" lang="en-US" altLang="ja-JP" dirty="0">
              <a:solidFill>
                <a:srgbClr val="FF0000"/>
              </a:solidFill>
            </a:endParaRPr>
          </a:p>
          <a:p>
            <a:pPr algn="ctr"/>
            <a:r>
              <a:rPr kumimoji="1" lang="ja-JP" altLang="en-US">
                <a:solidFill>
                  <a:srgbClr val="FF0000"/>
                </a:solidFill>
              </a:rPr>
              <a:t>モデル</a:t>
            </a:r>
          </a:p>
        </p:txBody>
      </p:sp>
      <p:sp>
        <p:nvSpPr>
          <p:cNvPr id="6" name="フローチャート: 書類 5">
            <a:extLst>
              <a:ext uri="{FF2B5EF4-FFF2-40B4-BE49-F238E27FC236}">
                <a16:creationId xmlns:a16="http://schemas.microsoft.com/office/drawing/2014/main" id="{756828C8-8DD7-7568-0871-03D8D6281BB1}"/>
              </a:ext>
            </a:extLst>
          </p:cNvPr>
          <p:cNvSpPr/>
          <p:nvPr/>
        </p:nvSpPr>
        <p:spPr>
          <a:xfrm>
            <a:off x="7659601" y="2896210"/>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a:t>模範</a:t>
            </a:r>
            <a:endParaRPr kumimoji="1" lang="en-US" altLang="ja-JP" sz="1800" dirty="0"/>
          </a:p>
          <a:p>
            <a:pPr algn="ctr"/>
            <a:r>
              <a:rPr kumimoji="1" lang="ja-JP" altLang="en-US" sz="1800"/>
              <a:t>解答</a:t>
            </a:r>
            <a:endParaRPr kumimoji="1" lang="ja-JP" altLang="en-US" sz="1800" dirty="0"/>
          </a:p>
        </p:txBody>
      </p:sp>
    </p:spTree>
    <p:extLst>
      <p:ext uri="{BB962C8B-B14F-4D97-AF65-F5344CB8AC3E}">
        <p14:creationId xmlns:p14="http://schemas.microsoft.com/office/powerpoint/2010/main" val="18699835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9DD3C8-B65B-E776-89EA-EF9A7A3B4405}"/>
              </a:ext>
            </a:extLst>
          </p:cNvPr>
          <p:cNvSpPr>
            <a:spLocks noGrp="1"/>
          </p:cNvSpPr>
          <p:nvPr>
            <p:ph type="title"/>
          </p:nvPr>
        </p:nvSpPr>
        <p:spPr/>
        <p:txBody>
          <a:bodyPr/>
          <a:lstStyle/>
          <a:p>
            <a:r>
              <a:rPr lang="en-US" altLang="ja-JP" dirty="0"/>
              <a:t>c</a:t>
            </a:r>
            <a:r>
              <a:rPr kumimoji="1" lang="en-US" altLang="ja-JP" dirty="0"/>
              <a:t>ode2vec[4]</a:t>
            </a:r>
            <a:endParaRPr kumimoji="1" lang="ja-JP" altLang="en-US"/>
          </a:p>
        </p:txBody>
      </p:sp>
      <p:sp>
        <p:nvSpPr>
          <p:cNvPr id="3" name="コンテンツ プレースホルダー 2">
            <a:extLst>
              <a:ext uri="{FF2B5EF4-FFF2-40B4-BE49-F238E27FC236}">
                <a16:creationId xmlns:a16="http://schemas.microsoft.com/office/drawing/2014/main" id="{A34BEA8B-E4AF-B901-1EDE-E440C9E9A17D}"/>
              </a:ext>
            </a:extLst>
          </p:cNvPr>
          <p:cNvSpPr>
            <a:spLocks noGrp="1"/>
          </p:cNvSpPr>
          <p:nvPr>
            <p:ph idx="1"/>
          </p:nvPr>
        </p:nvSpPr>
        <p:spPr/>
        <p:txBody>
          <a:bodyPr/>
          <a:lstStyle/>
          <a:p>
            <a:endParaRPr kumimoji="1" lang="en-US" altLang="ja-JP" sz="2800" dirty="0"/>
          </a:p>
          <a:p>
            <a:pPr marL="0" indent="0">
              <a:buNone/>
            </a:pPr>
            <a:r>
              <a:rPr kumimoji="1" lang="ja-JP" altLang="en-US"/>
              <a:t>ソースコードを特徴ベクトルへ変換する手法</a:t>
            </a:r>
            <a:endParaRPr kumimoji="1" lang="en-US" altLang="ja-JP" dirty="0"/>
          </a:p>
        </p:txBody>
      </p:sp>
      <p:sp>
        <p:nvSpPr>
          <p:cNvPr id="5" name="スライド番号プレースホルダー 4">
            <a:extLst>
              <a:ext uri="{FF2B5EF4-FFF2-40B4-BE49-F238E27FC236}">
                <a16:creationId xmlns:a16="http://schemas.microsoft.com/office/drawing/2014/main" id="{D110462C-6B8B-2DC3-F439-33BA7379EE8D}"/>
              </a:ext>
            </a:extLst>
          </p:cNvPr>
          <p:cNvSpPr>
            <a:spLocks noGrp="1"/>
          </p:cNvSpPr>
          <p:nvPr>
            <p:ph type="sldNum" sz="quarter" idx="12"/>
          </p:nvPr>
        </p:nvSpPr>
        <p:spPr/>
        <p:txBody>
          <a:bodyPr/>
          <a:lstStyle/>
          <a:p>
            <a:pPr>
              <a:defRPr/>
            </a:pPr>
            <a:fld id="{B12562F3-4A2F-4E07-B7D3-3E764FB0DEC6}" type="slidenum">
              <a:rPr lang="en-US" altLang="ja-JP" smtClean="0"/>
              <a:pPr>
                <a:defRPr/>
              </a:pPr>
              <a:t>17</a:t>
            </a:fld>
            <a:endParaRPr lang="en-US" altLang="ja-JP"/>
          </a:p>
        </p:txBody>
      </p:sp>
      <p:sp>
        <p:nvSpPr>
          <p:cNvPr id="8" name="テキスト ボックス 4">
            <a:extLst>
              <a:ext uri="{FF2B5EF4-FFF2-40B4-BE49-F238E27FC236}">
                <a16:creationId xmlns:a16="http://schemas.microsoft.com/office/drawing/2014/main" id="{AB75F5F6-9162-F103-42E4-FFBA7E61396D}"/>
              </a:ext>
            </a:extLst>
          </p:cNvPr>
          <p:cNvSpPr txBox="1">
            <a:spLocks/>
          </p:cNvSpPr>
          <p:nvPr/>
        </p:nvSpPr>
        <p:spPr bwMode="auto">
          <a:xfrm>
            <a:off x="2188633" y="6400158"/>
            <a:ext cx="7901518" cy="230832"/>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defPPr>
              <a:defRPr lang="ja-JP"/>
            </a:defPPr>
            <a:lvl1pPr algn="l" rtl="0" fontAlgn="base">
              <a:spcBef>
                <a:spcPct val="0"/>
              </a:spcBef>
              <a:spcAft>
                <a:spcPct val="0"/>
              </a:spcAft>
              <a:defRPr kumimoji="1" sz="14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sz="2400"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sz="2400"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sz="2400"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sz="2400" kern="1200">
                <a:solidFill>
                  <a:schemeClr val="tx1"/>
                </a:solidFill>
                <a:latin typeface="Arial" charset="0"/>
                <a:ea typeface="ＭＳ Ｐゴシック" pitchFamily="50" charset="-128"/>
                <a:cs typeface="+mn-cs"/>
              </a:defRPr>
            </a:lvl5pPr>
            <a:lvl6pPr marL="2286000" algn="l" defTabSz="914400" rtl="0" eaLnBrk="1" latinLnBrk="0" hangingPunct="1">
              <a:defRPr kumimoji="1" sz="2400" kern="1200">
                <a:solidFill>
                  <a:schemeClr val="tx1"/>
                </a:solidFill>
                <a:latin typeface="Arial" charset="0"/>
                <a:ea typeface="ＭＳ Ｐゴシック" pitchFamily="50" charset="-128"/>
                <a:cs typeface="+mn-cs"/>
              </a:defRPr>
            </a:lvl6pPr>
            <a:lvl7pPr marL="2743200" algn="l" defTabSz="914400" rtl="0" eaLnBrk="1" latinLnBrk="0" hangingPunct="1">
              <a:defRPr kumimoji="1" sz="2400" kern="1200">
                <a:solidFill>
                  <a:schemeClr val="tx1"/>
                </a:solidFill>
                <a:latin typeface="Arial" charset="0"/>
                <a:ea typeface="ＭＳ Ｐゴシック" pitchFamily="50" charset="-128"/>
                <a:cs typeface="+mn-cs"/>
              </a:defRPr>
            </a:lvl7pPr>
            <a:lvl8pPr marL="3200400" algn="l" defTabSz="914400" rtl="0" eaLnBrk="1" latinLnBrk="0" hangingPunct="1">
              <a:defRPr kumimoji="1" sz="2400" kern="1200">
                <a:solidFill>
                  <a:schemeClr val="tx1"/>
                </a:solidFill>
                <a:latin typeface="Arial" charset="0"/>
                <a:ea typeface="ＭＳ Ｐゴシック" pitchFamily="50" charset="-128"/>
                <a:cs typeface="+mn-cs"/>
              </a:defRPr>
            </a:lvl8pPr>
            <a:lvl9pPr marL="3657600" algn="l" defTabSz="914400" rtl="0" eaLnBrk="1" latinLnBrk="0" hangingPunct="1">
              <a:defRPr kumimoji="1" sz="2400" kern="1200">
                <a:solidFill>
                  <a:schemeClr val="tx1"/>
                </a:solidFill>
                <a:latin typeface="Arial" charset="0"/>
                <a:ea typeface="ＭＳ Ｐゴシック" pitchFamily="50" charset="-128"/>
                <a:cs typeface="+mn-cs"/>
              </a:defRPr>
            </a:lvl9pPr>
          </a:lstStyle>
          <a:p>
            <a:r>
              <a:rPr lang="ja-JP" altLang="en-US" sz="900"/>
              <a:t> </a:t>
            </a:r>
            <a:r>
              <a:rPr lang="en-US" altLang="ja-JP" sz="900" dirty="0"/>
              <a:t>[4]</a:t>
            </a:r>
            <a:r>
              <a:rPr lang="ja-JP" altLang="en-US" sz="900"/>
              <a:t> </a:t>
            </a:r>
            <a:r>
              <a:rPr lang="en-US" altLang="ja-JP" sz="900" dirty="0"/>
              <a:t>Uri Alon, </a:t>
            </a:r>
            <a:r>
              <a:rPr lang="en-US" altLang="ja-JP" sz="900" dirty="0" err="1"/>
              <a:t>Meital</a:t>
            </a:r>
            <a:r>
              <a:rPr lang="en-US" altLang="ja-JP" sz="900" dirty="0"/>
              <a:t> </a:t>
            </a:r>
            <a:r>
              <a:rPr lang="en-US" altLang="ja-JP" sz="900" dirty="0" err="1"/>
              <a:t>Zilberstein</a:t>
            </a:r>
            <a:r>
              <a:rPr lang="en-US" altLang="ja-JP" sz="900" dirty="0"/>
              <a:t>, Omer Levy, and Eran </a:t>
            </a:r>
            <a:r>
              <a:rPr lang="en-US" altLang="ja-JP" sz="900" dirty="0" err="1"/>
              <a:t>Yahav</a:t>
            </a:r>
            <a:r>
              <a:rPr lang="en-US" altLang="ja-JP" sz="900" dirty="0"/>
              <a:t> : "code2vec: Learning Distributed Representations of Code”,arXiv:1803.09473</a:t>
            </a:r>
            <a:endParaRPr lang="ja-JP" altLang="en-US" sz="2000" dirty="0"/>
          </a:p>
        </p:txBody>
      </p:sp>
      <p:grpSp>
        <p:nvGrpSpPr>
          <p:cNvPr id="13" name="グループ化 12">
            <a:extLst>
              <a:ext uri="{FF2B5EF4-FFF2-40B4-BE49-F238E27FC236}">
                <a16:creationId xmlns:a16="http://schemas.microsoft.com/office/drawing/2014/main" id="{616350F5-BE41-7409-D527-D6D160BA4E02}"/>
              </a:ext>
            </a:extLst>
          </p:cNvPr>
          <p:cNvGrpSpPr/>
          <p:nvPr/>
        </p:nvGrpSpPr>
        <p:grpSpPr>
          <a:xfrm>
            <a:off x="609600" y="1704976"/>
            <a:ext cx="10504863" cy="4455555"/>
            <a:chOff x="707423" y="1626160"/>
            <a:chExt cx="10504863" cy="4455555"/>
          </a:xfrm>
        </p:grpSpPr>
        <p:cxnSp>
          <p:nvCxnSpPr>
            <p:cNvPr id="17" name="直線矢印コネクタ 16">
              <a:extLst>
                <a:ext uri="{FF2B5EF4-FFF2-40B4-BE49-F238E27FC236}">
                  <a16:creationId xmlns:a16="http://schemas.microsoft.com/office/drawing/2014/main" id="{6D82464E-4D69-9FAF-9191-9A03921BDF23}"/>
                </a:ext>
              </a:extLst>
            </p:cNvPr>
            <p:cNvCxnSpPr>
              <a:cxnSpLocks/>
            </p:cNvCxnSpPr>
            <p:nvPr/>
          </p:nvCxnSpPr>
          <p:spPr>
            <a:xfrm>
              <a:off x="10154548" y="2872777"/>
              <a:ext cx="0" cy="714304"/>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8" name="フローチャート: データ 17">
              <a:extLst>
                <a:ext uri="{FF2B5EF4-FFF2-40B4-BE49-F238E27FC236}">
                  <a16:creationId xmlns:a16="http://schemas.microsoft.com/office/drawing/2014/main" id="{7F91C501-C254-2F0A-8D7E-BF1252600317}"/>
                </a:ext>
              </a:extLst>
            </p:cNvPr>
            <p:cNvSpPr/>
            <p:nvPr/>
          </p:nvSpPr>
          <p:spPr>
            <a:xfrm>
              <a:off x="9175286" y="5050966"/>
              <a:ext cx="1829729" cy="818019"/>
            </a:xfrm>
            <a:prstGeom prst="flowChartInputOutpu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800"/>
                <a:t>特徴</a:t>
              </a:r>
              <a:endParaRPr kumimoji="1" lang="en-US" altLang="ja-JP" sz="1800" dirty="0"/>
            </a:p>
            <a:p>
              <a:pPr algn="ctr"/>
              <a:r>
                <a:rPr kumimoji="1" lang="ja-JP" altLang="en-US" sz="1800"/>
                <a:t>ベクトル</a:t>
              </a:r>
              <a:endParaRPr kumimoji="1" lang="en-US" altLang="ja-JP" sz="1800" dirty="0"/>
            </a:p>
          </p:txBody>
        </p:sp>
        <p:cxnSp>
          <p:nvCxnSpPr>
            <p:cNvPr id="19" name="直線矢印コネクタ 18">
              <a:extLst>
                <a:ext uri="{FF2B5EF4-FFF2-40B4-BE49-F238E27FC236}">
                  <a16:creationId xmlns:a16="http://schemas.microsoft.com/office/drawing/2014/main" id="{20353965-BCC5-DBCC-FA4C-F75A017FA7B7}"/>
                </a:ext>
              </a:extLst>
            </p:cNvPr>
            <p:cNvCxnSpPr>
              <a:cxnSpLocks/>
            </p:cNvCxnSpPr>
            <p:nvPr/>
          </p:nvCxnSpPr>
          <p:spPr>
            <a:xfrm>
              <a:off x="10139131" y="4547227"/>
              <a:ext cx="0" cy="503739"/>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21" name="円柱 20">
              <a:extLst>
                <a:ext uri="{FF2B5EF4-FFF2-40B4-BE49-F238E27FC236}">
                  <a16:creationId xmlns:a16="http://schemas.microsoft.com/office/drawing/2014/main" id="{63E8500D-DA19-4F10-F0E0-0F2372D3C572}"/>
                </a:ext>
              </a:extLst>
            </p:cNvPr>
            <p:cNvSpPr/>
            <p:nvPr/>
          </p:nvSpPr>
          <p:spPr>
            <a:xfrm>
              <a:off x="9573403" y="3587081"/>
              <a:ext cx="1243398" cy="1053811"/>
            </a:xfrm>
            <a:prstGeom prst="can">
              <a:avLst/>
            </a:prstGeom>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a:solidFill>
                    <a:schemeClr val="tx1"/>
                  </a:solidFill>
                </a:rPr>
                <a:t>学習</a:t>
              </a:r>
              <a:endParaRPr kumimoji="1" lang="en-US" altLang="ja-JP" dirty="0">
                <a:solidFill>
                  <a:schemeClr val="tx1"/>
                </a:solidFill>
              </a:endParaRPr>
            </a:p>
            <a:p>
              <a:pPr algn="ctr"/>
              <a:r>
                <a:rPr kumimoji="1" lang="ja-JP" altLang="en-US">
                  <a:solidFill>
                    <a:schemeClr val="tx1"/>
                  </a:solidFill>
                </a:rPr>
                <a:t>モデル</a:t>
              </a:r>
            </a:p>
          </p:txBody>
        </p:sp>
        <p:cxnSp>
          <p:nvCxnSpPr>
            <p:cNvPr id="23" name="直線矢印コネクタ 22">
              <a:extLst>
                <a:ext uri="{FF2B5EF4-FFF2-40B4-BE49-F238E27FC236}">
                  <a16:creationId xmlns:a16="http://schemas.microsoft.com/office/drawing/2014/main" id="{CED63E54-1054-0131-D2C4-0628FF8C5D2D}"/>
                </a:ext>
              </a:extLst>
            </p:cNvPr>
            <p:cNvCxnSpPr>
              <a:cxnSpLocks/>
            </p:cNvCxnSpPr>
            <p:nvPr/>
          </p:nvCxnSpPr>
          <p:spPr>
            <a:xfrm>
              <a:off x="2226178" y="4171002"/>
              <a:ext cx="908354" cy="0"/>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1DA7127D-897F-C371-AF72-F2B48FFE0554}"/>
                </a:ext>
              </a:extLst>
            </p:cNvPr>
            <p:cNvCxnSpPr>
              <a:cxnSpLocks/>
            </p:cNvCxnSpPr>
            <p:nvPr/>
          </p:nvCxnSpPr>
          <p:spPr>
            <a:xfrm>
              <a:off x="4520971" y="4172333"/>
              <a:ext cx="716787" cy="0"/>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5" name="直線矢印コネクタ 24">
              <a:extLst>
                <a:ext uri="{FF2B5EF4-FFF2-40B4-BE49-F238E27FC236}">
                  <a16:creationId xmlns:a16="http://schemas.microsoft.com/office/drawing/2014/main" id="{6886030D-FC44-FD3B-53C7-41F7F9B0152F}"/>
                </a:ext>
              </a:extLst>
            </p:cNvPr>
            <p:cNvCxnSpPr>
              <a:cxnSpLocks/>
              <a:stCxn id="26" idx="0"/>
            </p:cNvCxnSpPr>
            <p:nvPr/>
          </p:nvCxnSpPr>
          <p:spPr>
            <a:xfrm>
              <a:off x="6580624" y="4183173"/>
              <a:ext cx="598821" cy="0"/>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26" name="1 つの角を切り取った四角形 25">
              <a:extLst>
                <a:ext uri="{FF2B5EF4-FFF2-40B4-BE49-F238E27FC236}">
                  <a16:creationId xmlns:a16="http://schemas.microsoft.com/office/drawing/2014/main" id="{879ADE51-A095-7617-4586-D019228B09D8}"/>
                </a:ext>
              </a:extLst>
            </p:cNvPr>
            <p:cNvSpPr/>
            <p:nvPr/>
          </p:nvSpPr>
          <p:spPr>
            <a:xfrm>
              <a:off x="5237758" y="3774163"/>
              <a:ext cx="1342866" cy="818019"/>
            </a:xfrm>
            <a:prstGeom prst="snip1Rect">
              <a:avLst>
                <a:gd name="adj" fmla="val 12263"/>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lvl="0" algn="ctr"/>
              <a:r>
                <a:rPr lang="en-US" altLang="ja-JP" sz="1800" dirty="0">
                  <a:solidFill>
                    <a:srgbClr val="000000"/>
                  </a:solidFill>
                </a:rPr>
                <a:t>AST</a:t>
              </a:r>
            </a:p>
          </p:txBody>
        </p:sp>
        <p:sp>
          <p:nvSpPr>
            <p:cNvPr id="28" name="角丸四角形 27">
              <a:extLst>
                <a:ext uri="{FF2B5EF4-FFF2-40B4-BE49-F238E27FC236}">
                  <a16:creationId xmlns:a16="http://schemas.microsoft.com/office/drawing/2014/main" id="{863AD1D7-26F3-9173-6540-35D5BB5EC0AD}"/>
                </a:ext>
              </a:extLst>
            </p:cNvPr>
            <p:cNvSpPr/>
            <p:nvPr/>
          </p:nvSpPr>
          <p:spPr>
            <a:xfrm>
              <a:off x="707423" y="3493416"/>
              <a:ext cx="10504863" cy="1394270"/>
            </a:xfrm>
            <a:prstGeom prst="roundRect">
              <a:avLst/>
            </a:prstGeom>
            <a:noFill/>
            <a:ln>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9" name="角丸四角形 28">
              <a:extLst>
                <a:ext uri="{FF2B5EF4-FFF2-40B4-BE49-F238E27FC236}">
                  <a16:creationId xmlns:a16="http://schemas.microsoft.com/office/drawing/2014/main" id="{09FC8010-6994-B242-ADDE-9FE68EFF2CEE}"/>
                </a:ext>
              </a:extLst>
            </p:cNvPr>
            <p:cNvSpPr/>
            <p:nvPr/>
          </p:nvSpPr>
          <p:spPr>
            <a:xfrm flipV="1">
              <a:off x="9059534" y="1626160"/>
              <a:ext cx="2152752" cy="4455555"/>
            </a:xfrm>
            <a:prstGeom prst="roundRect">
              <a:avLst/>
            </a:prstGeom>
            <a:noFill/>
            <a:ln>
              <a:solidFill>
                <a:srgbClr val="00B050"/>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cxnSp>
          <p:nvCxnSpPr>
            <p:cNvPr id="31" name="直線矢印コネクタ 30">
              <a:extLst>
                <a:ext uri="{FF2B5EF4-FFF2-40B4-BE49-F238E27FC236}">
                  <a16:creationId xmlns:a16="http://schemas.microsoft.com/office/drawing/2014/main" id="{8DE2241C-AD8D-81E5-44D8-5FF4A8F26FE3}"/>
                </a:ext>
              </a:extLst>
            </p:cNvPr>
            <p:cNvCxnSpPr>
              <a:cxnSpLocks/>
            </p:cNvCxnSpPr>
            <p:nvPr/>
          </p:nvCxnSpPr>
          <p:spPr>
            <a:xfrm>
              <a:off x="8690980" y="4113986"/>
              <a:ext cx="877542" cy="12714"/>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6" name="グループ化 5">
            <a:extLst>
              <a:ext uri="{FF2B5EF4-FFF2-40B4-BE49-F238E27FC236}">
                <a16:creationId xmlns:a16="http://schemas.microsoft.com/office/drawing/2014/main" id="{1AB7ECD2-D3DD-C917-F1CF-5AF24BB4836A}"/>
              </a:ext>
            </a:extLst>
          </p:cNvPr>
          <p:cNvGrpSpPr/>
          <p:nvPr/>
        </p:nvGrpSpPr>
        <p:grpSpPr>
          <a:xfrm>
            <a:off x="822040" y="3665897"/>
            <a:ext cx="1427820" cy="1220039"/>
            <a:chOff x="1372838" y="5253341"/>
            <a:chExt cx="1783345" cy="1120667"/>
          </a:xfrm>
        </p:grpSpPr>
        <p:sp>
          <p:nvSpPr>
            <p:cNvPr id="35" name="フローチャート: 書類 34">
              <a:extLst>
                <a:ext uri="{FF2B5EF4-FFF2-40B4-BE49-F238E27FC236}">
                  <a16:creationId xmlns:a16="http://schemas.microsoft.com/office/drawing/2014/main" id="{4EF85A20-DB84-D5E1-C960-AB806915F39A}"/>
                </a:ext>
              </a:extLst>
            </p:cNvPr>
            <p:cNvSpPr/>
            <p:nvPr/>
          </p:nvSpPr>
          <p:spPr>
            <a:xfrm>
              <a:off x="1524596" y="5253341"/>
              <a:ext cx="1631587" cy="970048"/>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t>コード</a:t>
              </a:r>
              <a:endParaRPr lang="en-US" altLang="ja-JP" sz="1800" dirty="0"/>
            </a:p>
          </p:txBody>
        </p:sp>
        <p:sp>
          <p:nvSpPr>
            <p:cNvPr id="36" name="フローチャート: 書類 35">
              <a:extLst>
                <a:ext uri="{FF2B5EF4-FFF2-40B4-BE49-F238E27FC236}">
                  <a16:creationId xmlns:a16="http://schemas.microsoft.com/office/drawing/2014/main" id="{21FE9F26-1E1C-4335-B53E-87B5FCEDDDA9}"/>
                </a:ext>
              </a:extLst>
            </p:cNvPr>
            <p:cNvSpPr/>
            <p:nvPr/>
          </p:nvSpPr>
          <p:spPr>
            <a:xfrm>
              <a:off x="1460167" y="5328650"/>
              <a:ext cx="1631587" cy="970048"/>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t>コード</a:t>
              </a:r>
              <a:endParaRPr lang="en-US" altLang="ja-JP" sz="1800" dirty="0"/>
            </a:p>
          </p:txBody>
        </p:sp>
        <p:sp>
          <p:nvSpPr>
            <p:cNvPr id="37" name="フローチャート: 書類 36">
              <a:extLst>
                <a:ext uri="{FF2B5EF4-FFF2-40B4-BE49-F238E27FC236}">
                  <a16:creationId xmlns:a16="http://schemas.microsoft.com/office/drawing/2014/main" id="{5F481F40-6F2B-45D4-7DD3-48D553518016}"/>
                </a:ext>
              </a:extLst>
            </p:cNvPr>
            <p:cNvSpPr/>
            <p:nvPr/>
          </p:nvSpPr>
          <p:spPr>
            <a:xfrm>
              <a:off x="1372838" y="5403960"/>
              <a:ext cx="1631586" cy="970048"/>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t>学習用</a:t>
              </a:r>
              <a:endParaRPr lang="en-US" altLang="ja-JP" sz="1800" dirty="0"/>
            </a:p>
            <a:p>
              <a:pPr algn="ctr"/>
              <a:r>
                <a:rPr lang="ja-JP" altLang="en-US" sz="1800"/>
                <a:t>コード群</a:t>
              </a:r>
              <a:endParaRPr lang="en-US" altLang="ja-JP" sz="1800" dirty="0"/>
            </a:p>
          </p:txBody>
        </p:sp>
      </p:grpSp>
      <p:sp>
        <p:nvSpPr>
          <p:cNvPr id="38" name="フローチャート: 書類 37">
            <a:extLst>
              <a:ext uri="{FF2B5EF4-FFF2-40B4-BE49-F238E27FC236}">
                <a16:creationId xmlns:a16="http://schemas.microsoft.com/office/drawing/2014/main" id="{51AB103B-985A-2502-66EB-9DD75346AF75}"/>
              </a:ext>
            </a:extLst>
          </p:cNvPr>
          <p:cNvSpPr/>
          <p:nvPr/>
        </p:nvSpPr>
        <p:spPr>
          <a:xfrm>
            <a:off x="3053376" y="3829872"/>
            <a:ext cx="1369772" cy="970048"/>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t>コード</a:t>
            </a:r>
            <a:endParaRPr lang="en-US" altLang="ja-JP" sz="1800" dirty="0"/>
          </a:p>
        </p:txBody>
      </p:sp>
      <p:sp>
        <p:nvSpPr>
          <p:cNvPr id="7" name="フローチャート: データ 6">
            <a:extLst>
              <a:ext uri="{FF2B5EF4-FFF2-40B4-BE49-F238E27FC236}">
                <a16:creationId xmlns:a16="http://schemas.microsoft.com/office/drawing/2014/main" id="{C3A36EA6-90E5-9C97-0AA0-67C1E3122C09}"/>
              </a:ext>
            </a:extLst>
          </p:cNvPr>
          <p:cNvSpPr/>
          <p:nvPr/>
        </p:nvSpPr>
        <p:spPr>
          <a:xfrm>
            <a:off x="6910802" y="3840808"/>
            <a:ext cx="1829729" cy="818019"/>
          </a:xfrm>
          <a:prstGeom prst="flowChartInputOutpu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800"/>
              <a:t>特徴</a:t>
            </a:r>
            <a:endParaRPr kumimoji="1" lang="en-US" altLang="ja-JP" sz="1800" dirty="0"/>
          </a:p>
          <a:p>
            <a:pPr algn="ctr"/>
            <a:r>
              <a:rPr kumimoji="1" lang="ja-JP" altLang="en-US" sz="1800"/>
              <a:t>ベクトル</a:t>
            </a:r>
            <a:endParaRPr kumimoji="1" lang="en-US" altLang="ja-JP" sz="1800" dirty="0"/>
          </a:p>
        </p:txBody>
      </p:sp>
      <p:sp>
        <p:nvSpPr>
          <p:cNvPr id="9" name="フローチャート: 書類 8">
            <a:extLst>
              <a:ext uri="{FF2B5EF4-FFF2-40B4-BE49-F238E27FC236}">
                <a16:creationId xmlns:a16="http://schemas.microsoft.com/office/drawing/2014/main" id="{BC544328-1CEE-DB2A-C176-A90BBE95F124}"/>
              </a:ext>
            </a:extLst>
          </p:cNvPr>
          <p:cNvSpPr/>
          <p:nvPr/>
        </p:nvSpPr>
        <p:spPr>
          <a:xfrm>
            <a:off x="9307441" y="2064773"/>
            <a:ext cx="1369772" cy="970048"/>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t>コード</a:t>
            </a:r>
            <a:endParaRPr lang="en-US" altLang="ja-JP" sz="1800" dirty="0"/>
          </a:p>
        </p:txBody>
      </p:sp>
    </p:spTree>
    <p:extLst>
      <p:ext uri="{BB962C8B-B14F-4D97-AF65-F5344CB8AC3E}">
        <p14:creationId xmlns:p14="http://schemas.microsoft.com/office/powerpoint/2010/main" val="5151344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4416" y="326666"/>
            <a:ext cx="10957984" cy="1143000"/>
          </a:xfrm>
        </p:spPr>
        <p:txBody>
          <a:bodyPr/>
          <a:lstStyle/>
          <a:p>
            <a:r>
              <a:rPr lang="en-US" altLang="ja-JP" dirty="0"/>
              <a:t>AST</a:t>
            </a:r>
            <a:r>
              <a:rPr lang="ja-JP" altLang="en-US"/>
              <a:t>と</a:t>
            </a:r>
            <a:r>
              <a:rPr lang="en-US" altLang="ja-JP" dirty="0"/>
              <a:t>AST</a:t>
            </a:r>
            <a:r>
              <a:rPr lang="ja-JP" altLang="en-US"/>
              <a:t>パス</a:t>
            </a:r>
            <a:endParaRPr kumimoji="1" lang="ja-JP" altLang="en-US" dirty="0"/>
          </a:p>
        </p:txBody>
      </p:sp>
      <p:sp>
        <p:nvSpPr>
          <p:cNvPr id="3" name="コンテンツ プレースホルダー 2"/>
          <p:cNvSpPr>
            <a:spLocks noGrp="1"/>
          </p:cNvSpPr>
          <p:nvPr>
            <p:ph idx="1"/>
          </p:nvPr>
        </p:nvSpPr>
        <p:spPr>
          <a:xfrm>
            <a:off x="609600" y="1600201"/>
            <a:ext cx="4818743" cy="4525963"/>
          </a:xfrm>
        </p:spPr>
        <p:txBody>
          <a:bodyPr/>
          <a:lstStyle/>
          <a:p>
            <a:pPr marL="0" indent="0">
              <a:buNone/>
            </a:pPr>
            <a:r>
              <a:rPr lang="en-US" altLang="ja-JP" dirty="0"/>
              <a:t>AST: </a:t>
            </a:r>
            <a:r>
              <a:rPr lang="ja-JP" altLang="en-US"/>
              <a:t>コードの構造の表現</a:t>
            </a:r>
            <a:endParaRPr lang="en-US" altLang="ja-JP" dirty="0"/>
          </a:p>
          <a:p>
            <a:pPr lvl="1"/>
            <a:r>
              <a:rPr lang="ja-JP" altLang="en-US"/>
              <a:t>葉：トークン</a:t>
            </a:r>
            <a:endParaRPr lang="en-US" altLang="ja-JP" dirty="0"/>
          </a:p>
          <a:p>
            <a:pPr lvl="1"/>
            <a:r>
              <a:rPr lang="ja-JP" altLang="en-US"/>
              <a:t>枝：親⇒子　構文要素</a:t>
            </a:r>
            <a:endParaRPr lang="en-US" altLang="ja-JP" dirty="0"/>
          </a:p>
          <a:p>
            <a:pPr lvl="1"/>
            <a:endParaRPr lang="ja-JP" altLang="en-US" dirty="0"/>
          </a:p>
          <a:p>
            <a:pPr marL="0" indent="0">
              <a:buNone/>
            </a:pPr>
            <a:endParaRPr kumimoji="1" lang="ja-JP" altLang="en-US"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18</a:t>
            </a:fld>
            <a:endParaRPr lang="en-US" altLang="ja-JP"/>
          </a:p>
        </p:txBody>
      </p:sp>
      <p:pic>
        <p:nvPicPr>
          <p:cNvPr id="10" name="Picture 2" descr="自作C(風)コンパイラの作成 · 冴えない院生の育てかた">
            <a:extLst>
              <a:ext uri="{FF2B5EF4-FFF2-40B4-BE49-F238E27FC236}">
                <a16:creationId xmlns:a16="http://schemas.microsoft.com/office/drawing/2014/main" id="{079752B9-775A-5147-8FCE-C9C9F4656CC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7335" r="16263"/>
          <a:stretch/>
        </p:blipFill>
        <p:spPr bwMode="auto">
          <a:xfrm>
            <a:off x="1300287" y="3605332"/>
            <a:ext cx="3495635" cy="2893317"/>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Lst>
        </p:spPr>
      </p:pic>
      <p:sp>
        <p:nvSpPr>
          <p:cNvPr id="8" name="コンテンツ プレースホルダー 2">
            <a:extLst>
              <a:ext uri="{FF2B5EF4-FFF2-40B4-BE49-F238E27FC236}">
                <a16:creationId xmlns:a16="http://schemas.microsoft.com/office/drawing/2014/main" id="{8B5DDA56-CB85-D153-F871-C016139E44C9}"/>
              </a:ext>
            </a:extLst>
          </p:cNvPr>
          <p:cNvSpPr txBox="1">
            <a:spLocks/>
          </p:cNvSpPr>
          <p:nvPr/>
        </p:nvSpPr>
        <p:spPr bwMode="auto">
          <a:xfrm>
            <a:off x="5617029" y="1639094"/>
            <a:ext cx="6047922"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57150" indent="0">
              <a:buNone/>
            </a:pPr>
            <a:r>
              <a:rPr lang="en-US" altLang="ja-JP" kern="0" dirty="0"/>
              <a:t>AST</a:t>
            </a:r>
            <a:r>
              <a:rPr lang="ja-JP" altLang="en-US" kern="0"/>
              <a:t>パス</a:t>
            </a:r>
            <a:r>
              <a:rPr lang="en-US" altLang="ja-JP" kern="0" dirty="0"/>
              <a:t>: AST</a:t>
            </a:r>
            <a:r>
              <a:rPr lang="ja-JP" altLang="en-US" kern="0"/>
              <a:t>における</a:t>
            </a:r>
            <a:endParaRPr lang="en-US" altLang="ja-JP" kern="0" dirty="0"/>
          </a:p>
          <a:p>
            <a:pPr marL="57150" indent="0">
              <a:buNone/>
            </a:pPr>
            <a:r>
              <a:rPr lang="en-US" altLang="ja-JP" kern="0" dirty="0"/>
              <a:t>		</a:t>
            </a:r>
            <a:r>
              <a:rPr lang="ja-JP" altLang="en-US" kern="0"/>
              <a:t>葉から葉までのパス</a:t>
            </a:r>
          </a:p>
        </p:txBody>
      </p:sp>
      <p:sp>
        <p:nvSpPr>
          <p:cNvPr id="9" name="テキスト ボックス 8">
            <a:extLst>
              <a:ext uri="{FF2B5EF4-FFF2-40B4-BE49-F238E27FC236}">
                <a16:creationId xmlns:a16="http://schemas.microsoft.com/office/drawing/2014/main" id="{458ED903-CAB7-9B8F-53FB-B03C431E190B}"/>
              </a:ext>
            </a:extLst>
          </p:cNvPr>
          <p:cNvSpPr txBox="1"/>
          <p:nvPr/>
        </p:nvSpPr>
        <p:spPr>
          <a:xfrm>
            <a:off x="1924279" y="3198167"/>
            <a:ext cx="1467068" cy="461665"/>
          </a:xfrm>
          <a:prstGeom prst="rect">
            <a:avLst/>
          </a:prstGeom>
          <a:noFill/>
        </p:spPr>
        <p:txBody>
          <a:bodyPr wrap="none" rtlCol="0">
            <a:spAutoFit/>
          </a:bodyPr>
          <a:lstStyle/>
          <a:p>
            <a:r>
              <a:rPr lang="en-US" altLang="ja-JP" dirty="0"/>
              <a:t>1 + 2 * 3</a:t>
            </a:r>
          </a:p>
        </p:txBody>
      </p:sp>
      <p:grpSp>
        <p:nvGrpSpPr>
          <p:cNvPr id="29" name="グループ化 28">
            <a:extLst>
              <a:ext uri="{FF2B5EF4-FFF2-40B4-BE49-F238E27FC236}">
                <a16:creationId xmlns:a16="http://schemas.microsoft.com/office/drawing/2014/main" id="{10028554-1A46-8E2C-FA9A-51E38AA59433}"/>
              </a:ext>
            </a:extLst>
          </p:cNvPr>
          <p:cNvGrpSpPr/>
          <p:nvPr/>
        </p:nvGrpSpPr>
        <p:grpSpPr>
          <a:xfrm>
            <a:off x="6901434" y="3596523"/>
            <a:ext cx="3495635" cy="2902125"/>
            <a:chOff x="5624387" y="3198167"/>
            <a:chExt cx="3017854" cy="2497860"/>
          </a:xfrm>
        </p:grpSpPr>
        <p:pic>
          <p:nvPicPr>
            <p:cNvPr id="14" name="Picture 2" descr="自作C(風)コンパイラの作成 · 冴えない院生の育てかた">
              <a:extLst>
                <a:ext uri="{FF2B5EF4-FFF2-40B4-BE49-F238E27FC236}">
                  <a16:creationId xmlns:a16="http://schemas.microsoft.com/office/drawing/2014/main" id="{D114D822-B5C2-26AD-ADB6-AD65396CD4F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7335" r="16263"/>
            <a:stretch/>
          </p:blipFill>
          <p:spPr bwMode="auto">
            <a:xfrm>
              <a:off x="5624387" y="3198167"/>
              <a:ext cx="3017854" cy="2497860"/>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Lst>
          </p:spPr>
        </p:pic>
        <p:cxnSp>
          <p:nvCxnSpPr>
            <p:cNvPr id="17" name="直線コネクタ 16">
              <a:extLst>
                <a:ext uri="{FF2B5EF4-FFF2-40B4-BE49-F238E27FC236}">
                  <a16:creationId xmlns:a16="http://schemas.microsoft.com/office/drawing/2014/main" id="{E4588CAC-5466-1657-8A73-F86B423CE09B}"/>
                </a:ext>
              </a:extLst>
            </p:cNvPr>
            <p:cNvCxnSpPr/>
            <p:nvPr/>
          </p:nvCxnSpPr>
          <p:spPr>
            <a:xfrm>
              <a:off x="6850743" y="4862721"/>
              <a:ext cx="0" cy="362422"/>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813803C0-B178-6FD8-06BA-7B63C96F6F8C}"/>
                </a:ext>
              </a:extLst>
            </p:cNvPr>
            <p:cNvCxnSpPr>
              <a:cxnSpLocks/>
            </p:cNvCxnSpPr>
            <p:nvPr/>
          </p:nvCxnSpPr>
          <p:spPr>
            <a:xfrm flipH="1">
              <a:off x="7024914" y="4223657"/>
              <a:ext cx="360100" cy="362857"/>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CEF53252-979B-C436-44B0-CEE8C0656A87}"/>
                </a:ext>
              </a:extLst>
            </p:cNvPr>
            <p:cNvCxnSpPr>
              <a:cxnSpLocks/>
            </p:cNvCxnSpPr>
            <p:nvPr/>
          </p:nvCxnSpPr>
          <p:spPr>
            <a:xfrm flipH="1" flipV="1">
              <a:off x="7698276" y="4223657"/>
              <a:ext cx="370605" cy="370896"/>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4A10DDA4-A899-93E5-EA52-4C4A207A3784}"/>
                </a:ext>
              </a:extLst>
            </p:cNvPr>
            <p:cNvCxnSpPr/>
            <p:nvPr/>
          </p:nvCxnSpPr>
          <p:spPr>
            <a:xfrm>
              <a:off x="8251372" y="4891967"/>
              <a:ext cx="0" cy="362422"/>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8" name="テキスト ボックス 27">
            <a:extLst>
              <a:ext uri="{FF2B5EF4-FFF2-40B4-BE49-F238E27FC236}">
                <a16:creationId xmlns:a16="http://schemas.microsoft.com/office/drawing/2014/main" id="{2719919B-30DB-22AD-F36F-DA13B725CEE6}"/>
              </a:ext>
            </a:extLst>
          </p:cNvPr>
          <p:cNvSpPr txBox="1"/>
          <p:nvPr/>
        </p:nvSpPr>
        <p:spPr>
          <a:xfrm>
            <a:off x="6846097" y="3143667"/>
            <a:ext cx="3531736" cy="461665"/>
          </a:xfrm>
          <a:prstGeom prst="rect">
            <a:avLst/>
          </a:prstGeom>
          <a:noFill/>
        </p:spPr>
        <p:txBody>
          <a:bodyPr wrap="none" rtlCol="0">
            <a:spAutoFit/>
          </a:bodyPr>
          <a:lstStyle/>
          <a:p>
            <a:r>
              <a:rPr kumimoji="1" lang="en-US" altLang="ja-JP" dirty="0">
                <a:solidFill>
                  <a:srgbClr val="FF0000"/>
                </a:solidFill>
              </a:rPr>
              <a:t>2</a:t>
            </a:r>
            <a:r>
              <a:rPr kumimoji="1" lang="en-US" altLang="ja-JP" dirty="0">
                <a:solidFill>
                  <a:srgbClr val="FF0000"/>
                </a:solidFill>
                <a:sym typeface="Wingdings" pitchFamily="2" charset="2"/>
              </a:rPr>
              <a:t>,</a:t>
            </a:r>
            <a:r>
              <a:rPr kumimoji="1" lang="en-US" altLang="ja-JP" dirty="0">
                <a:solidFill>
                  <a:srgbClr val="FF0000"/>
                </a:solidFill>
              </a:rPr>
              <a:t> (num</a:t>
            </a:r>
            <a:r>
              <a:rPr lang="en-US" altLang="ja-JP" dirty="0">
                <a:solidFill>
                  <a:srgbClr val="FF0000"/>
                </a:solidFill>
              </a:rPr>
              <a:t> </a:t>
            </a:r>
            <a:r>
              <a:rPr lang="ja-JP" altLang="en-US">
                <a:solidFill>
                  <a:srgbClr val="FF0000"/>
                </a:solidFill>
              </a:rPr>
              <a:t>↑</a:t>
            </a:r>
            <a:r>
              <a:rPr lang="en-US" altLang="ja-JP" dirty="0">
                <a:solidFill>
                  <a:srgbClr val="FF0000"/>
                </a:solidFill>
              </a:rPr>
              <a:t> </a:t>
            </a:r>
            <a:r>
              <a:rPr kumimoji="1" lang="en-US" altLang="ja-JP" dirty="0" err="1">
                <a:solidFill>
                  <a:srgbClr val="FF0000"/>
                </a:solidFill>
              </a:rPr>
              <a:t>mul</a:t>
            </a:r>
            <a:r>
              <a:rPr kumimoji="1" lang="en-US" altLang="ja-JP" dirty="0">
                <a:solidFill>
                  <a:srgbClr val="FF0000"/>
                </a:solidFill>
              </a:rPr>
              <a:t> </a:t>
            </a:r>
            <a:r>
              <a:rPr kumimoji="1" lang="ja-JP" altLang="en-US">
                <a:solidFill>
                  <a:srgbClr val="FF0000"/>
                </a:solidFill>
              </a:rPr>
              <a:t>↓</a:t>
            </a:r>
            <a:r>
              <a:rPr kumimoji="1" lang="en-US" altLang="ja-JP" dirty="0">
                <a:solidFill>
                  <a:srgbClr val="FF0000"/>
                </a:solidFill>
              </a:rPr>
              <a:t> num), 3</a:t>
            </a:r>
            <a:endParaRPr kumimoji="1" lang="ja-JP" altLang="en-US">
              <a:solidFill>
                <a:srgbClr val="FF0000"/>
              </a:solidFill>
            </a:endParaRPr>
          </a:p>
        </p:txBody>
      </p:sp>
      <p:sp>
        <p:nvSpPr>
          <p:cNvPr id="15" name="円/楕円 14">
            <a:extLst>
              <a:ext uri="{FF2B5EF4-FFF2-40B4-BE49-F238E27FC236}">
                <a16:creationId xmlns:a16="http://schemas.microsoft.com/office/drawing/2014/main" id="{A4F29749-3114-7C05-AA21-1648DAD0D894}"/>
              </a:ext>
            </a:extLst>
          </p:cNvPr>
          <p:cNvSpPr/>
          <p:nvPr/>
        </p:nvSpPr>
        <p:spPr>
          <a:xfrm>
            <a:off x="8002552" y="5993856"/>
            <a:ext cx="632413" cy="387209"/>
          </a:xfrm>
          <a:prstGeom prst="ellipse">
            <a:avLst/>
          </a:prstGeom>
          <a:noFill/>
          <a:ln>
            <a:solidFill>
              <a:srgbClr val="FF0000"/>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solidFill>
                <a:schemeClr val="tx2"/>
              </a:solidFill>
            </a:endParaRPr>
          </a:p>
        </p:txBody>
      </p:sp>
      <p:sp>
        <p:nvSpPr>
          <p:cNvPr id="16" name="円/楕円 15">
            <a:extLst>
              <a:ext uri="{FF2B5EF4-FFF2-40B4-BE49-F238E27FC236}">
                <a16:creationId xmlns:a16="http://schemas.microsoft.com/office/drawing/2014/main" id="{6DB53267-1983-76BC-B567-1202345FEB20}"/>
              </a:ext>
            </a:extLst>
          </p:cNvPr>
          <p:cNvSpPr/>
          <p:nvPr/>
        </p:nvSpPr>
        <p:spPr>
          <a:xfrm>
            <a:off x="9628111" y="5986849"/>
            <a:ext cx="632413" cy="387209"/>
          </a:xfrm>
          <a:prstGeom prst="ellipse">
            <a:avLst/>
          </a:prstGeom>
          <a:noFill/>
          <a:ln>
            <a:solidFill>
              <a:srgbClr val="FF0000"/>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solidFill>
                <a:schemeClr val="tx2"/>
              </a:solidFill>
            </a:endParaRPr>
          </a:p>
        </p:txBody>
      </p:sp>
    </p:spTree>
    <p:extLst>
      <p:ext uri="{BB962C8B-B14F-4D97-AF65-F5344CB8AC3E}">
        <p14:creationId xmlns:p14="http://schemas.microsoft.com/office/powerpoint/2010/main" val="19348472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4">
            <a:extLst>
              <a:ext uri="{FF2B5EF4-FFF2-40B4-BE49-F238E27FC236}">
                <a16:creationId xmlns:a16="http://schemas.microsoft.com/office/drawing/2014/main" id="{605BC56D-585B-D204-6FE1-43605572E420}"/>
              </a:ext>
            </a:extLst>
          </p:cNvPr>
          <p:cNvSpPr>
            <a:spLocks noGrp="1"/>
          </p:cNvSpPr>
          <p:nvPr>
            <p:ph idx="1"/>
          </p:nvPr>
        </p:nvSpPr>
        <p:spPr/>
        <p:txBody>
          <a:bodyPr/>
          <a:lstStyle/>
          <a:p>
            <a:pPr marL="0" indent="0">
              <a:buNone/>
            </a:pPr>
            <a:r>
              <a:rPr lang="ja-JP" altLang="en-US"/>
              <a:t>メソッド内の葉，</a:t>
            </a:r>
            <a:r>
              <a:rPr lang="en-US" altLang="ja-JP" dirty="0"/>
              <a:t>AST</a:t>
            </a:r>
            <a:r>
              <a:rPr lang="ja-JP" altLang="en-US"/>
              <a:t>パスの情報を</a:t>
            </a:r>
            <a:r>
              <a:rPr lang="en-US" altLang="ja-JP" dirty="0"/>
              <a:t>One-hot</a:t>
            </a:r>
            <a:r>
              <a:rPr lang="ja-JP" altLang="en-US"/>
              <a:t>ベクトルに変換</a:t>
            </a:r>
            <a:endParaRPr lang="en-US" altLang="ja-JP" dirty="0"/>
          </a:p>
          <a:p>
            <a:pPr marL="0" indent="0">
              <a:buNone/>
            </a:pPr>
            <a:endParaRPr lang="en-US" altLang="ja-JP" dirty="0"/>
          </a:p>
          <a:p>
            <a:pPr marL="0" indent="0">
              <a:buNone/>
            </a:pPr>
            <a:r>
              <a:rPr lang="ja-JP" altLang="en-US"/>
              <a:t>その後，次元圧縮により固定長の特徴ベクトルを生成</a:t>
            </a:r>
            <a:endParaRPr lang="en-US" altLang="ja-JP" dirty="0"/>
          </a:p>
          <a:p>
            <a:pPr marL="0" indent="0">
              <a:buNone/>
            </a:pPr>
            <a:endParaRPr lang="en-US" altLang="ja-JP" dirty="0"/>
          </a:p>
          <a:p>
            <a:pPr marL="0" indent="0">
              <a:buNone/>
            </a:pPr>
            <a:r>
              <a:rPr lang="ja-JP" altLang="en-US"/>
              <a:t>類似度が高いとベクトル間の距離も近くなる</a:t>
            </a:r>
            <a:endParaRPr lang="en-US" altLang="ja-JP" dirty="0"/>
          </a:p>
          <a:p>
            <a:pPr marL="0" indent="0">
              <a:buNone/>
            </a:pPr>
            <a:endParaRPr lang="en-US" altLang="ja-JP" dirty="0"/>
          </a:p>
          <a:p>
            <a:pPr marL="0" indent="0">
              <a:buNone/>
            </a:pPr>
            <a:r>
              <a:rPr lang="en-US" altLang="ja-JP" dirty="0"/>
              <a:t>	</a:t>
            </a:r>
            <a:r>
              <a:rPr lang="ja-JP" altLang="en-US"/>
              <a:t>類似したコードの探索が可能</a:t>
            </a:r>
            <a:endParaRPr lang="en-US" altLang="ja-JP" dirty="0"/>
          </a:p>
        </p:txBody>
      </p:sp>
      <p:sp>
        <p:nvSpPr>
          <p:cNvPr id="2" name="タイトル 1"/>
          <p:cNvSpPr>
            <a:spLocks noGrp="1"/>
          </p:cNvSpPr>
          <p:nvPr>
            <p:ph type="title"/>
          </p:nvPr>
        </p:nvSpPr>
        <p:spPr>
          <a:xfrm>
            <a:off x="624416" y="326666"/>
            <a:ext cx="10957984" cy="1143000"/>
          </a:xfrm>
        </p:spPr>
        <p:txBody>
          <a:bodyPr/>
          <a:lstStyle/>
          <a:p>
            <a:r>
              <a:rPr kumimoji="1" lang="ja-JP" altLang="en-US"/>
              <a:t>ベクトルの作り方と特徴</a:t>
            </a:r>
            <a:endParaRPr kumimoji="1" lang="ja-JP" altLang="en-US" dirty="0"/>
          </a:p>
        </p:txBody>
      </p:sp>
      <p:sp>
        <p:nvSpPr>
          <p:cNvPr id="6" name="スライド番号プレースホルダー 5"/>
          <p:cNvSpPr>
            <a:spLocks noGrp="1"/>
          </p:cNvSpPr>
          <p:nvPr>
            <p:ph type="sldNum" sz="quarter" idx="12"/>
          </p:nvPr>
        </p:nvSpPr>
        <p:spPr/>
        <p:txBody>
          <a:bodyPr/>
          <a:lstStyle/>
          <a:p>
            <a:pPr>
              <a:defRPr/>
            </a:pPr>
            <a:fld id="{B12562F3-4A2F-4E07-B7D3-3E764FB0DEC6}" type="slidenum">
              <a:rPr lang="en-US" altLang="ja-JP" smtClean="0"/>
              <a:pPr>
                <a:defRPr/>
              </a:pPr>
              <a:t>19</a:t>
            </a:fld>
            <a:endParaRPr lang="en-US" altLang="ja-JP"/>
          </a:p>
        </p:txBody>
      </p:sp>
      <p:cxnSp>
        <p:nvCxnSpPr>
          <p:cNvPr id="4" name="直線矢印コネクタ 3">
            <a:extLst>
              <a:ext uri="{FF2B5EF4-FFF2-40B4-BE49-F238E27FC236}">
                <a16:creationId xmlns:a16="http://schemas.microsoft.com/office/drawing/2014/main" id="{1D9F2DFC-19D0-F51E-E142-CF0236A39D74}"/>
              </a:ext>
            </a:extLst>
          </p:cNvPr>
          <p:cNvCxnSpPr/>
          <p:nvPr/>
        </p:nvCxnSpPr>
        <p:spPr>
          <a:xfrm>
            <a:off x="3846443" y="4611756"/>
            <a:ext cx="0" cy="504000"/>
          </a:xfrm>
          <a:prstGeom prst="straightConnector1">
            <a:avLst/>
          </a:prstGeom>
          <a:ln w="6350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825593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81BA0D-DC40-E941-A0D9-832B79357CD9}"/>
              </a:ext>
            </a:extLst>
          </p:cNvPr>
          <p:cNvSpPr>
            <a:spLocks noGrp="1"/>
          </p:cNvSpPr>
          <p:nvPr>
            <p:ph type="title"/>
          </p:nvPr>
        </p:nvSpPr>
        <p:spPr/>
        <p:txBody>
          <a:bodyPr/>
          <a:lstStyle/>
          <a:p>
            <a:r>
              <a:rPr kumimoji="1" lang="ja-JP" altLang="en-US"/>
              <a:t>目次</a:t>
            </a:r>
          </a:p>
        </p:txBody>
      </p:sp>
      <p:sp>
        <p:nvSpPr>
          <p:cNvPr id="3" name="コンテンツ プレースホルダー 2">
            <a:extLst>
              <a:ext uri="{FF2B5EF4-FFF2-40B4-BE49-F238E27FC236}">
                <a16:creationId xmlns:a16="http://schemas.microsoft.com/office/drawing/2014/main" id="{75E3D2D2-B991-6149-96C5-57BF6CD03E7B}"/>
              </a:ext>
            </a:extLst>
          </p:cNvPr>
          <p:cNvSpPr>
            <a:spLocks noGrp="1"/>
          </p:cNvSpPr>
          <p:nvPr>
            <p:ph idx="1"/>
          </p:nvPr>
        </p:nvSpPr>
        <p:spPr/>
        <p:txBody>
          <a:bodyPr/>
          <a:lstStyle/>
          <a:p>
            <a:r>
              <a:rPr lang="ja-JP" altLang="en-US"/>
              <a:t>背景と目的</a:t>
            </a:r>
            <a:endParaRPr lang="en-US" altLang="ja-JP" dirty="0"/>
          </a:p>
          <a:p>
            <a:r>
              <a:rPr lang="ja-JP" altLang="en-US" dirty="0"/>
              <a:t>システム</a:t>
            </a:r>
            <a:r>
              <a:rPr lang="ja-JP" altLang="en-US"/>
              <a:t>の構成</a:t>
            </a:r>
            <a:endParaRPr lang="en-US" altLang="ja-JP" dirty="0"/>
          </a:p>
          <a:p>
            <a:r>
              <a:rPr lang="ja-JP" altLang="en-US"/>
              <a:t>評価実験</a:t>
            </a:r>
            <a:endParaRPr lang="en-US" altLang="ja-JP" dirty="0"/>
          </a:p>
          <a:p>
            <a:r>
              <a:rPr lang="ja-JP" altLang="en-US"/>
              <a:t>結果と考察</a:t>
            </a:r>
            <a:endParaRPr lang="en-US" altLang="ja-JP" dirty="0"/>
          </a:p>
          <a:p>
            <a:r>
              <a:rPr kumimoji="1" lang="ja-JP" altLang="en-US"/>
              <a:t>まとめと今後の課題</a:t>
            </a:r>
            <a:endParaRPr kumimoji="1" lang="en-US" altLang="ja-JP" dirty="0"/>
          </a:p>
        </p:txBody>
      </p:sp>
      <p:sp>
        <p:nvSpPr>
          <p:cNvPr id="6" name="スライド番号プレースホルダー 5">
            <a:extLst>
              <a:ext uri="{FF2B5EF4-FFF2-40B4-BE49-F238E27FC236}">
                <a16:creationId xmlns:a16="http://schemas.microsoft.com/office/drawing/2014/main" id="{C270B809-3D15-724E-B36D-164095888435}"/>
              </a:ext>
            </a:extLst>
          </p:cNvPr>
          <p:cNvSpPr>
            <a:spLocks noGrp="1"/>
          </p:cNvSpPr>
          <p:nvPr>
            <p:ph type="sldNum" sz="quarter" idx="12"/>
          </p:nvPr>
        </p:nvSpPr>
        <p:spPr/>
        <p:txBody>
          <a:bodyPr/>
          <a:lstStyle/>
          <a:p>
            <a:pPr>
              <a:defRPr/>
            </a:pPr>
            <a:fld id="{B12562F3-4A2F-4E07-B7D3-3E764FB0DEC6}" type="slidenum">
              <a:rPr lang="en-US" altLang="ja-JP" smtClean="0"/>
              <a:pPr>
                <a:defRPr/>
              </a:pPr>
              <a:t>2</a:t>
            </a:fld>
            <a:endParaRPr lang="en-US" altLang="ja-JP"/>
          </a:p>
        </p:txBody>
      </p:sp>
    </p:spTree>
    <p:extLst>
      <p:ext uri="{BB962C8B-B14F-4D97-AF65-F5344CB8AC3E}">
        <p14:creationId xmlns:p14="http://schemas.microsoft.com/office/powerpoint/2010/main" val="3174578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502D63-1CB9-1540-B823-9804C712FE59}"/>
              </a:ext>
            </a:extLst>
          </p:cNvPr>
          <p:cNvSpPr>
            <a:spLocks noGrp="1"/>
          </p:cNvSpPr>
          <p:nvPr>
            <p:ph type="title"/>
          </p:nvPr>
        </p:nvSpPr>
        <p:spPr/>
        <p:txBody>
          <a:bodyPr/>
          <a:lstStyle/>
          <a:p>
            <a:r>
              <a:rPr lang="ja-JP" altLang="en-US">
                <a:solidFill>
                  <a:schemeClr val="tx1"/>
                </a:solidFill>
              </a:rPr>
              <a:t>入力に類似した改善コード探索</a:t>
            </a:r>
            <a:endParaRPr lang="ja-JP" altLang="en-US" dirty="0">
              <a:solidFill>
                <a:schemeClr val="tx1"/>
              </a:solidFill>
            </a:endParaRPr>
          </a:p>
        </p:txBody>
      </p:sp>
      <p:sp>
        <p:nvSpPr>
          <p:cNvPr id="5" name="スライド番号プレースホルダー 4">
            <a:extLst>
              <a:ext uri="{FF2B5EF4-FFF2-40B4-BE49-F238E27FC236}">
                <a16:creationId xmlns:a16="http://schemas.microsoft.com/office/drawing/2014/main" id="{1DCE8DA3-0979-C842-B129-F7F5547A42AA}"/>
              </a:ext>
            </a:extLst>
          </p:cNvPr>
          <p:cNvSpPr>
            <a:spLocks noGrp="1"/>
          </p:cNvSpPr>
          <p:nvPr>
            <p:ph type="sldNum" sz="quarter" idx="12"/>
          </p:nvPr>
        </p:nvSpPr>
        <p:spPr/>
        <p:txBody>
          <a:bodyPr/>
          <a:lstStyle/>
          <a:p>
            <a:pPr>
              <a:defRPr/>
            </a:pPr>
            <a:fld id="{B12562F3-4A2F-4E07-B7D3-3E764FB0DEC6}" type="slidenum">
              <a:rPr lang="en-US" altLang="ja-JP" smtClean="0"/>
              <a:pPr>
                <a:defRPr/>
              </a:pPr>
              <a:t>20</a:t>
            </a:fld>
            <a:endParaRPr lang="en-US" altLang="ja-JP"/>
          </a:p>
        </p:txBody>
      </p:sp>
      <p:sp>
        <p:nvSpPr>
          <p:cNvPr id="12" name="フローチャート: 処理 11">
            <a:extLst>
              <a:ext uri="{FF2B5EF4-FFF2-40B4-BE49-F238E27FC236}">
                <a16:creationId xmlns:a16="http://schemas.microsoft.com/office/drawing/2014/main" id="{35DE3B96-09AD-446E-9566-172107919814}"/>
              </a:ext>
            </a:extLst>
          </p:cNvPr>
          <p:cNvSpPr/>
          <p:nvPr/>
        </p:nvSpPr>
        <p:spPr>
          <a:xfrm>
            <a:off x="5280956" y="4446284"/>
            <a:ext cx="2829199" cy="1003300"/>
          </a:xfrm>
          <a:prstGeom prst="flowChartProcess">
            <a:avLst/>
          </a:prstGeom>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a:solidFill>
                  <a:schemeClr val="tx1"/>
                </a:solidFill>
              </a:rPr>
              <a:t>コサイン類似度</a:t>
            </a:r>
            <a:r>
              <a:rPr kumimoji="1" lang="ja-JP" altLang="en-US">
                <a:solidFill>
                  <a:schemeClr val="tx1"/>
                </a:solidFill>
              </a:rPr>
              <a:t>が</a:t>
            </a:r>
            <a:endParaRPr kumimoji="1" lang="en-US" altLang="ja-JP" dirty="0">
              <a:solidFill>
                <a:schemeClr val="tx1"/>
              </a:solidFill>
            </a:endParaRPr>
          </a:p>
          <a:p>
            <a:pPr algn="ctr"/>
            <a:r>
              <a:rPr kumimoji="1" lang="ja-JP" altLang="en-US">
                <a:solidFill>
                  <a:schemeClr val="tx1"/>
                </a:solidFill>
              </a:rPr>
              <a:t>最大のコードを選定</a:t>
            </a:r>
            <a:endParaRPr kumimoji="1" lang="ja-JP" altLang="en-US" dirty="0">
              <a:solidFill>
                <a:schemeClr val="tx1"/>
              </a:solidFill>
            </a:endParaRPr>
          </a:p>
        </p:txBody>
      </p:sp>
      <p:cxnSp>
        <p:nvCxnSpPr>
          <p:cNvPr id="71" name="直線矢印コネクタ 70">
            <a:extLst>
              <a:ext uri="{FF2B5EF4-FFF2-40B4-BE49-F238E27FC236}">
                <a16:creationId xmlns:a16="http://schemas.microsoft.com/office/drawing/2014/main" id="{C34243ED-DF85-4490-87DB-7C984E02288D}"/>
              </a:ext>
            </a:extLst>
          </p:cNvPr>
          <p:cNvCxnSpPr>
            <a:cxnSpLocks/>
            <a:stCxn id="165" idx="2"/>
            <a:endCxn id="6" idx="0"/>
          </p:cNvCxnSpPr>
          <p:nvPr/>
        </p:nvCxnSpPr>
        <p:spPr>
          <a:xfrm>
            <a:off x="6687213" y="2725151"/>
            <a:ext cx="8342" cy="391008"/>
          </a:xfrm>
          <a:prstGeom prst="straightConnector1">
            <a:avLst/>
          </a:prstGeom>
          <a:ln w="47625">
            <a:solidFill>
              <a:schemeClr val="tx2"/>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65" name="フローチャート: 複数書類 164">
            <a:extLst>
              <a:ext uri="{FF2B5EF4-FFF2-40B4-BE49-F238E27FC236}">
                <a16:creationId xmlns:a16="http://schemas.microsoft.com/office/drawing/2014/main" id="{FD6CAFBD-81C6-443A-8204-E86CAB91ED19}"/>
              </a:ext>
            </a:extLst>
          </p:cNvPr>
          <p:cNvSpPr/>
          <p:nvPr/>
        </p:nvSpPr>
        <p:spPr>
          <a:xfrm>
            <a:off x="6151976" y="1625437"/>
            <a:ext cx="1243398" cy="1143000"/>
          </a:xfrm>
          <a:prstGeom prst="flowChartMultidocument">
            <a:avLst/>
          </a:prstGeom>
          <a:ln>
            <a:solidFill>
              <a:srgbClr val="0070C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a:solidFill>
                  <a:schemeClr val="tx1"/>
                </a:solidFill>
              </a:rPr>
              <a:t>模範</a:t>
            </a:r>
            <a:endParaRPr kumimoji="1" lang="en-US" altLang="ja-JP" sz="1800" dirty="0">
              <a:solidFill>
                <a:schemeClr val="tx1"/>
              </a:solidFill>
            </a:endParaRPr>
          </a:p>
          <a:p>
            <a:pPr algn="ctr"/>
            <a:r>
              <a:rPr kumimoji="1" lang="ja-JP" altLang="en-US" sz="1800">
                <a:solidFill>
                  <a:schemeClr val="tx1"/>
                </a:solidFill>
              </a:rPr>
              <a:t>解答群</a:t>
            </a:r>
            <a:endParaRPr kumimoji="1" lang="en-US" altLang="ja-JP" sz="1800" dirty="0">
              <a:solidFill>
                <a:schemeClr val="tx1"/>
              </a:solidFill>
            </a:endParaRPr>
          </a:p>
        </p:txBody>
      </p:sp>
      <p:cxnSp>
        <p:nvCxnSpPr>
          <p:cNvPr id="43" name="直線矢印コネクタ 42">
            <a:extLst>
              <a:ext uri="{FF2B5EF4-FFF2-40B4-BE49-F238E27FC236}">
                <a16:creationId xmlns:a16="http://schemas.microsoft.com/office/drawing/2014/main" id="{14DB5380-D9CE-5A6D-D575-25887091E609}"/>
              </a:ext>
            </a:extLst>
          </p:cNvPr>
          <p:cNvCxnSpPr>
            <a:cxnSpLocks/>
            <a:endCxn id="38" idx="1"/>
          </p:cNvCxnSpPr>
          <p:nvPr/>
        </p:nvCxnSpPr>
        <p:spPr>
          <a:xfrm>
            <a:off x="2890052" y="4947934"/>
            <a:ext cx="645876" cy="22073"/>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45" name="フローチャート: 書類 44">
            <a:extLst>
              <a:ext uri="{FF2B5EF4-FFF2-40B4-BE49-F238E27FC236}">
                <a16:creationId xmlns:a16="http://schemas.microsoft.com/office/drawing/2014/main" id="{CB23D9FD-6C17-A9EE-89B3-937DE003D452}"/>
              </a:ext>
            </a:extLst>
          </p:cNvPr>
          <p:cNvSpPr/>
          <p:nvPr/>
        </p:nvSpPr>
        <p:spPr>
          <a:xfrm>
            <a:off x="1870391" y="4524661"/>
            <a:ext cx="1028216" cy="934837"/>
          </a:xfrm>
          <a:prstGeom prst="flowChartDocument">
            <a:avLst/>
          </a:prstGeom>
          <a:ln>
            <a:solidFill>
              <a:srgbClr val="00B05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dirty="0"/>
              <a:t>入力コード</a:t>
            </a:r>
          </a:p>
        </p:txBody>
      </p:sp>
      <p:pic>
        <p:nvPicPr>
          <p:cNvPr id="6" name="図 5">
            <a:extLst>
              <a:ext uri="{FF2B5EF4-FFF2-40B4-BE49-F238E27FC236}">
                <a16:creationId xmlns:a16="http://schemas.microsoft.com/office/drawing/2014/main" id="{92C9C2DF-0647-2232-E949-C501EC38EBA0}"/>
              </a:ext>
            </a:extLst>
          </p:cNvPr>
          <p:cNvPicPr>
            <a:picLocks noChangeAspect="1"/>
          </p:cNvPicPr>
          <p:nvPr/>
        </p:nvPicPr>
        <p:blipFill>
          <a:blip r:embed="rId3"/>
          <a:stretch>
            <a:fillRect/>
          </a:stretch>
        </p:blipFill>
        <p:spPr>
          <a:xfrm>
            <a:off x="6145979" y="3116159"/>
            <a:ext cx="1099152" cy="890692"/>
          </a:xfrm>
          <a:prstGeom prst="rect">
            <a:avLst/>
          </a:prstGeom>
        </p:spPr>
      </p:pic>
      <p:pic>
        <p:nvPicPr>
          <p:cNvPr id="38" name="図 37">
            <a:extLst>
              <a:ext uri="{FF2B5EF4-FFF2-40B4-BE49-F238E27FC236}">
                <a16:creationId xmlns:a16="http://schemas.microsoft.com/office/drawing/2014/main" id="{7BA51C19-7EC5-53A6-4C74-68A21522F979}"/>
              </a:ext>
            </a:extLst>
          </p:cNvPr>
          <p:cNvPicPr>
            <a:picLocks noChangeAspect="1"/>
          </p:cNvPicPr>
          <p:nvPr/>
        </p:nvPicPr>
        <p:blipFill>
          <a:blip r:embed="rId4"/>
          <a:stretch>
            <a:fillRect/>
          </a:stretch>
        </p:blipFill>
        <p:spPr>
          <a:xfrm>
            <a:off x="3535928" y="4524661"/>
            <a:ext cx="1099152" cy="890692"/>
          </a:xfrm>
          <a:prstGeom prst="rect">
            <a:avLst/>
          </a:prstGeom>
        </p:spPr>
      </p:pic>
      <p:sp>
        <p:nvSpPr>
          <p:cNvPr id="14" name="テキスト ボックス 13">
            <a:extLst>
              <a:ext uri="{FF2B5EF4-FFF2-40B4-BE49-F238E27FC236}">
                <a16:creationId xmlns:a16="http://schemas.microsoft.com/office/drawing/2014/main" id="{5640B8A6-2C6B-D5EC-CF73-08089C95F8C6}"/>
              </a:ext>
            </a:extLst>
          </p:cNvPr>
          <p:cNvSpPr txBox="1"/>
          <p:nvPr/>
        </p:nvSpPr>
        <p:spPr>
          <a:xfrm>
            <a:off x="549883" y="2019359"/>
            <a:ext cx="5546117" cy="461665"/>
          </a:xfrm>
          <a:prstGeom prst="rect">
            <a:avLst/>
          </a:prstGeom>
          <a:noFill/>
        </p:spPr>
        <p:txBody>
          <a:bodyPr wrap="square" rtlCol="0">
            <a:spAutoFit/>
          </a:bodyPr>
          <a:lstStyle/>
          <a:p>
            <a:r>
              <a:rPr lang="ja-JP" altLang="en-US"/>
              <a:t>事前に</a:t>
            </a:r>
            <a:r>
              <a:rPr kumimoji="1" lang="en-US" altLang="ja-JP" dirty="0"/>
              <a:t>code2vec</a:t>
            </a:r>
            <a:r>
              <a:rPr kumimoji="1" lang="ja-JP" altLang="en-US"/>
              <a:t>の学習モデルを作成</a:t>
            </a:r>
          </a:p>
        </p:txBody>
      </p:sp>
      <p:cxnSp>
        <p:nvCxnSpPr>
          <p:cNvPr id="39" name="直線矢印コネクタ 38">
            <a:extLst>
              <a:ext uri="{FF2B5EF4-FFF2-40B4-BE49-F238E27FC236}">
                <a16:creationId xmlns:a16="http://schemas.microsoft.com/office/drawing/2014/main" id="{F0DE20DB-2AF0-5652-F0E8-B2907B7034CE}"/>
              </a:ext>
            </a:extLst>
          </p:cNvPr>
          <p:cNvCxnSpPr>
            <a:cxnSpLocks/>
          </p:cNvCxnSpPr>
          <p:nvPr/>
        </p:nvCxnSpPr>
        <p:spPr>
          <a:xfrm>
            <a:off x="4635080" y="4925861"/>
            <a:ext cx="645876" cy="22073"/>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B49F4C42-56EF-2944-8240-3E83CD927616}"/>
              </a:ext>
            </a:extLst>
          </p:cNvPr>
          <p:cNvCxnSpPr>
            <a:cxnSpLocks/>
            <a:endCxn id="12" idx="0"/>
          </p:cNvCxnSpPr>
          <p:nvPr/>
        </p:nvCxnSpPr>
        <p:spPr>
          <a:xfrm>
            <a:off x="6695555" y="3963565"/>
            <a:ext cx="1" cy="482719"/>
          </a:xfrm>
          <a:prstGeom prst="straightConnector1">
            <a:avLst/>
          </a:prstGeom>
          <a:ln w="47625">
            <a:solidFill>
              <a:schemeClr val="tx2"/>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44" name="フローチャート: 書類 43">
            <a:extLst>
              <a:ext uri="{FF2B5EF4-FFF2-40B4-BE49-F238E27FC236}">
                <a16:creationId xmlns:a16="http://schemas.microsoft.com/office/drawing/2014/main" id="{CD92B55F-3CD1-495C-2334-B58E6104CB20}"/>
              </a:ext>
            </a:extLst>
          </p:cNvPr>
          <p:cNvSpPr/>
          <p:nvPr/>
        </p:nvSpPr>
        <p:spPr>
          <a:xfrm>
            <a:off x="9118575" y="4532302"/>
            <a:ext cx="1028216" cy="934837"/>
          </a:xfrm>
          <a:prstGeom prst="flowChartDocument">
            <a:avLst/>
          </a:prstGeom>
          <a:ln>
            <a:solidFill>
              <a:srgbClr val="0070C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a:t>模範</a:t>
            </a:r>
            <a:endParaRPr kumimoji="1" lang="en-US" altLang="ja-JP" sz="1800" dirty="0"/>
          </a:p>
          <a:p>
            <a:pPr algn="ctr"/>
            <a:r>
              <a:rPr kumimoji="1" lang="ja-JP" altLang="en-US" sz="1800"/>
              <a:t>解答</a:t>
            </a:r>
            <a:endParaRPr kumimoji="1" lang="ja-JP" altLang="en-US" sz="1800" dirty="0"/>
          </a:p>
        </p:txBody>
      </p:sp>
      <p:cxnSp>
        <p:nvCxnSpPr>
          <p:cNvPr id="46" name="直線矢印コネクタ 45">
            <a:extLst>
              <a:ext uri="{FF2B5EF4-FFF2-40B4-BE49-F238E27FC236}">
                <a16:creationId xmlns:a16="http://schemas.microsoft.com/office/drawing/2014/main" id="{C20A49D5-DC2D-E996-C7BF-1EC83B705499}"/>
              </a:ext>
            </a:extLst>
          </p:cNvPr>
          <p:cNvCxnSpPr>
            <a:cxnSpLocks/>
            <a:stCxn id="12" idx="3"/>
          </p:cNvCxnSpPr>
          <p:nvPr/>
        </p:nvCxnSpPr>
        <p:spPr>
          <a:xfrm>
            <a:off x="8110155" y="4947934"/>
            <a:ext cx="1008420" cy="11036"/>
          </a:xfrm>
          <a:prstGeom prst="straightConnector1">
            <a:avLst/>
          </a:prstGeom>
          <a:ln w="47625">
            <a:solidFill>
              <a:schemeClr val="tx2"/>
            </a:solidFill>
            <a:headEnd type="none"/>
            <a:tailEnd type="triangle"/>
          </a:ln>
        </p:spPr>
        <p:style>
          <a:lnRef idx="1">
            <a:schemeClr val="accent1"/>
          </a:lnRef>
          <a:fillRef idx="0">
            <a:schemeClr val="accent1"/>
          </a:fillRef>
          <a:effectRef idx="0">
            <a:schemeClr val="accent1"/>
          </a:effectRef>
          <a:fontRef idx="minor">
            <a:schemeClr val="tx1"/>
          </a:fontRef>
        </p:style>
      </p:cxnSp>
      <p:pic>
        <p:nvPicPr>
          <p:cNvPr id="47" name="図 46">
            <a:extLst>
              <a:ext uri="{FF2B5EF4-FFF2-40B4-BE49-F238E27FC236}">
                <a16:creationId xmlns:a16="http://schemas.microsoft.com/office/drawing/2014/main" id="{1FCD73BE-5C4D-8945-A986-B9791F273FBE}"/>
              </a:ext>
            </a:extLst>
          </p:cNvPr>
          <p:cNvPicPr>
            <a:picLocks noChangeAspect="1"/>
          </p:cNvPicPr>
          <p:nvPr/>
        </p:nvPicPr>
        <p:blipFill>
          <a:blip r:embed="rId5"/>
          <a:stretch>
            <a:fillRect/>
          </a:stretch>
        </p:blipFill>
        <p:spPr>
          <a:xfrm>
            <a:off x="3544505" y="2871786"/>
            <a:ext cx="1099152" cy="890692"/>
          </a:xfrm>
          <a:prstGeom prst="rect">
            <a:avLst/>
          </a:prstGeom>
        </p:spPr>
      </p:pic>
      <p:grpSp>
        <p:nvGrpSpPr>
          <p:cNvPr id="49" name="グループ化 48">
            <a:extLst>
              <a:ext uri="{FF2B5EF4-FFF2-40B4-BE49-F238E27FC236}">
                <a16:creationId xmlns:a16="http://schemas.microsoft.com/office/drawing/2014/main" id="{0D457554-833B-81F2-4B10-587CFBBB8BBB}"/>
              </a:ext>
            </a:extLst>
          </p:cNvPr>
          <p:cNvGrpSpPr/>
          <p:nvPr/>
        </p:nvGrpSpPr>
        <p:grpSpPr>
          <a:xfrm>
            <a:off x="1359249" y="2789799"/>
            <a:ext cx="1427819" cy="1220038"/>
            <a:chOff x="1372839" y="5253341"/>
            <a:chExt cx="1783344" cy="1120666"/>
          </a:xfrm>
        </p:grpSpPr>
        <p:sp>
          <p:nvSpPr>
            <p:cNvPr id="50" name="フローチャート: 書類 49">
              <a:extLst>
                <a:ext uri="{FF2B5EF4-FFF2-40B4-BE49-F238E27FC236}">
                  <a16:creationId xmlns:a16="http://schemas.microsoft.com/office/drawing/2014/main" id="{B02E84AD-C597-5312-1A47-54C8EC5C02C0}"/>
                </a:ext>
              </a:extLst>
            </p:cNvPr>
            <p:cNvSpPr/>
            <p:nvPr/>
          </p:nvSpPr>
          <p:spPr>
            <a:xfrm>
              <a:off x="1524596" y="5253341"/>
              <a:ext cx="1631587" cy="970048"/>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t>コード</a:t>
              </a:r>
              <a:endParaRPr lang="en-US" altLang="ja-JP" sz="1800" dirty="0"/>
            </a:p>
          </p:txBody>
        </p:sp>
        <p:sp>
          <p:nvSpPr>
            <p:cNvPr id="51" name="フローチャート: 書類 50">
              <a:extLst>
                <a:ext uri="{FF2B5EF4-FFF2-40B4-BE49-F238E27FC236}">
                  <a16:creationId xmlns:a16="http://schemas.microsoft.com/office/drawing/2014/main" id="{ACB43791-9B56-D615-EA67-3DAD1588DE0F}"/>
                </a:ext>
              </a:extLst>
            </p:cNvPr>
            <p:cNvSpPr/>
            <p:nvPr/>
          </p:nvSpPr>
          <p:spPr>
            <a:xfrm>
              <a:off x="1460167" y="5328650"/>
              <a:ext cx="1631587" cy="970048"/>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t>コード</a:t>
              </a:r>
              <a:endParaRPr lang="en-US" altLang="ja-JP" sz="1800" dirty="0"/>
            </a:p>
          </p:txBody>
        </p:sp>
        <p:sp>
          <p:nvSpPr>
            <p:cNvPr id="57" name="フローチャート: 書類 56">
              <a:extLst>
                <a:ext uri="{FF2B5EF4-FFF2-40B4-BE49-F238E27FC236}">
                  <a16:creationId xmlns:a16="http://schemas.microsoft.com/office/drawing/2014/main" id="{67F4EE7D-539A-B983-AD7A-56FD5BA3575B}"/>
                </a:ext>
              </a:extLst>
            </p:cNvPr>
            <p:cNvSpPr/>
            <p:nvPr/>
          </p:nvSpPr>
          <p:spPr>
            <a:xfrm>
              <a:off x="1372839" y="5403959"/>
              <a:ext cx="1631587" cy="970048"/>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t>学習用</a:t>
              </a:r>
              <a:endParaRPr lang="en-US" altLang="ja-JP" sz="1800" dirty="0"/>
            </a:p>
            <a:p>
              <a:pPr algn="ctr"/>
              <a:r>
                <a:rPr lang="ja-JP" altLang="en-US" sz="1800"/>
                <a:t>コード群</a:t>
              </a:r>
              <a:endParaRPr lang="en-US" altLang="ja-JP" sz="1800" dirty="0"/>
            </a:p>
          </p:txBody>
        </p:sp>
      </p:grpSp>
      <p:cxnSp>
        <p:nvCxnSpPr>
          <p:cNvPr id="58" name="直線矢印コネクタ 57">
            <a:extLst>
              <a:ext uri="{FF2B5EF4-FFF2-40B4-BE49-F238E27FC236}">
                <a16:creationId xmlns:a16="http://schemas.microsoft.com/office/drawing/2014/main" id="{328372A3-5703-EDE0-1092-DB05E271DFCC}"/>
              </a:ext>
            </a:extLst>
          </p:cNvPr>
          <p:cNvCxnSpPr>
            <a:cxnSpLocks/>
            <a:stCxn id="50" idx="3"/>
            <a:endCxn id="47" idx="1"/>
          </p:cNvCxnSpPr>
          <p:nvPr/>
        </p:nvCxnSpPr>
        <p:spPr>
          <a:xfrm flipV="1">
            <a:off x="2787068" y="3317132"/>
            <a:ext cx="757437" cy="699"/>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pic>
        <p:nvPicPr>
          <p:cNvPr id="32" name="図 31">
            <a:extLst>
              <a:ext uri="{FF2B5EF4-FFF2-40B4-BE49-F238E27FC236}">
                <a16:creationId xmlns:a16="http://schemas.microsoft.com/office/drawing/2014/main" id="{125F60CA-86DA-E269-4708-6F1434813F4D}"/>
              </a:ext>
            </a:extLst>
          </p:cNvPr>
          <p:cNvPicPr>
            <a:picLocks noChangeAspect="1"/>
          </p:cNvPicPr>
          <p:nvPr/>
        </p:nvPicPr>
        <p:blipFill>
          <a:blip r:embed="rId6"/>
          <a:stretch>
            <a:fillRect/>
          </a:stretch>
        </p:blipFill>
        <p:spPr>
          <a:xfrm>
            <a:off x="7743430" y="3644261"/>
            <a:ext cx="1093693" cy="880400"/>
          </a:xfrm>
          <a:prstGeom prst="rect">
            <a:avLst/>
          </a:prstGeom>
        </p:spPr>
      </p:pic>
      <p:sp>
        <p:nvSpPr>
          <p:cNvPr id="3" name="角丸四角形 2">
            <a:extLst>
              <a:ext uri="{FF2B5EF4-FFF2-40B4-BE49-F238E27FC236}">
                <a16:creationId xmlns:a16="http://schemas.microsoft.com/office/drawing/2014/main" id="{5A4026EF-5F50-6E64-CDA1-AB96360A81B8}"/>
              </a:ext>
            </a:extLst>
          </p:cNvPr>
          <p:cNvSpPr/>
          <p:nvPr/>
        </p:nvSpPr>
        <p:spPr>
          <a:xfrm>
            <a:off x="1134319" y="2623606"/>
            <a:ext cx="3750197" cy="1635878"/>
          </a:xfrm>
          <a:prstGeom prst="roundRect">
            <a:avLst/>
          </a:prstGeom>
          <a:noFill/>
          <a:ln>
            <a:solidFill>
              <a:schemeClr val="tx1"/>
            </a:solidFill>
            <a:prstDash val="sysDot"/>
          </a:ln>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solidFill>
                <a:schemeClr val="tx2"/>
              </a:solidFill>
            </a:endParaRPr>
          </a:p>
        </p:txBody>
      </p:sp>
    </p:spTree>
    <p:extLst>
      <p:ext uri="{BB962C8B-B14F-4D97-AF65-F5344CB8AC3E}">
        <p14:creationId xmlns:p14="http://schemas.microsoft.com/office/powerpoint/2010/main" val="3809234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2D104E-635B-8B68-6F8E-18387CC86A78}"/>
              </a:ext>
            </a:extLst>
          </p:cNvPr>
          <p:cNvSpPr>
            <a:spLocks noGrp="1"/>
          </p:cNvSpPr>
          <p:nvPr>
            <p:ph type="title"/>
          </p:nvPr>
        </p:nvSpPr>
        <p:spPr/>
        <p:txBody>
          <a:bodyPr/>
          <a:lstStyle/>
          <a:p>
            <a:r>
              <a:rPr kumimoji="1" lang="en-US" altLang="ja-JP" dirty="0"/>
              <a:t>Step3</a:t>
            </a:r>
            <a:endParaRPr kumimoji="1" lang="ja-JP" altLang="en-US"/>
          </a:p>
        </p:txBody>
      </p:sp>
      <p:sp>
        <p:nvSpPr>
          <p:cNvPr id="5" name="スライド番号プレースホルダー 4">
            <a:extLst>
              <a:ext uri="{FF2B5EF4-FFF2-40B4-BE49-F238E27FC236}">
                <a16:creationId xmlns:a16="http://schemas.microsoft.com/office/drawing/2014/main" id="{59D7EC5D-E8C5-0BC1-7001-093B59FEE768}"/>
              </a:ext>
            </a:extLst>
          </p:cNvPr>
          <p:cNvSpPr>
            <a:spLocks noGrp="1"/>
          </p:cNvSpPr>
          <p:nvPr>
            <p:ph type="sldNum" sz="quarter" idx="12"/>
          </p:nvPr>
        </p:nvSpPr>
        <p:spPr/>
        <p:txBody>
          <a:bodyPr/>
          <a:lstStyle/>
          <a:p>
            <a:pPr>
              <a:defRPr/>
            </a:pPr>
            <a:fld id="{B12562F3-4A2F-4E07-B7D3-3E764FB0DEC6}" type="slidenum">
              <a:rPr lang="en-US" altLang="ja-JP" smtClean="0"/>
              <a:pPr>
                <a:defRPr/>
              </a:pPr>
              <a:t>21</a:t>
            </a:fld>
            <a:endParaRPr lang="en-US" altLang="ja-JP"/>
          </a:p>
        </p:txBody>
      </p:sp>
      <p:sp>
        <p:nvSpPr>
          <p:cNvPr id="7" name="フローチャート: 処理 6">
            <a:extLst>
              <a:ext uri="{FF2B5EF4-FFF2-40B4-BE49-F238E27FC236}">
                <a16:creationId xmlns:a16="http://schemas.microsoft.com/office/drawing/2014/main" id="{CEFFEBF7-D1E1-A91A-7A62-ABEB410C00CF}"/>
              </a:ext>
            </a:extLst>
          </p:cNvPr>
          <p:cNvSpPr/>
          <p:nvPr/>
        </p:nvSpPr>
        <p:spPr>
          <a:xfrm>
            <a:off x="8870167" y="3120532"/>
            <a:ext cx="2411735" cy="1521744"/>
          </a:xfrm>
          <a:prstGeom prst="flowChartProcess">
            <a:avLst/>
          </a:prstGeom>
          <a:ln>
            <a:solidFill>
              <a:srgbClr val="FF0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dirty="0">
                <a:solidFill>
                  <a:srgbClr val="FF0000"/>
                </a:solidFill>
              </a:rPr>
              <a:t>code2seq</a:t>
            </a:r>
            <a:r>
              <a:rPr lang="ja-JP" altLang="en-US">
                <a:solidFill>
                  <a:srgbClr val="FF0000"/>
                </a:solidFill>
              </a:rPr>
              <a:t>による要約の出力</a:t>
            </a:r>
            <a:endParaRPr lang="en-US" altLang="ja-JP" dirty="0">
              <a:solidFill>
                <a:srgbClr val="FF0000"/>
              </a:solidFill>
            </a:endParaRPr>
          </a:p>
        </p:txBody>
      </p:sp>
      <p:cxnSp>
        <p:nvCxnSpPr>
          <p:cNvPr id="8" name="直線矢印コネクタ 7">
            <a:extLst>
              <a:ext uri="{FF2B5EF4-FFF2-40B4-BE49-F238E27FC236}">
                <a16:creationId xmlns:a16="http://schemas.microsoft.com/office/drawing/2014/main" id="{106BA962-64FC-1BD5-0551-D533F2CD75C3}"/>
              </a:ext>
            </a:extLst>
          </p:cNvPr>
          <p:cNvCxnSpPr>
            <a:cxnSpLocks/>
            <a:stCxn id="35" idx="2"/>
          </p:cNvCxnSpPr>
          <p:nvPr/>
        </p:nvCxnSpPr>
        <p:spPr>
          <a:xfrm>
            <a:off x="2044332" y="2581680"/>
            <a:ext cx="0" cy="778335"/>
          </a:xfrm>
          <a:prstGeom prst="straightConnector1">
            <a:avLst/>
          </a:prstGeom>
          <a:ln w="47625">
            <a:solidFill>
              <a:schemeClr val="tx2">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DF2E3B99-9AB5-ABD9-0191-7A197031567B}"/>
              </a:ext>
            </a:extLst>
          </p:cNvPr>
          <p:cNvCxnSpPr>
            <a:cxnSpLocks/>
          </p:cNvCxnSpPr>
          <p:nvPr/>
        </p:nvCxnSpPr>
        <p:spPr>
          <a:xfrm flipV="1">
            <a:off x="2962780" y="3861161"/>
            <a:ext cx="1647703" cy="1"/>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0" name="直線矢印コネクタ 9">
            <a:extLst>
              <a:ext uri="{FF2B5EF4-FFF2-40B4-BE49-F238E27FC236}">
                <a16:creationId xmlns:a16="http://schemas.microsoft.com/office/drawing/2014/main" id="{30DCC5EE-E6D5-0DA6-618C-BC90BBC00C12}"/>
              </a:ext>
            </a:extLst>
          </p:cNvPr>
          <p:cNvCxnSpPr>
            <a:cxnSpLocks/>
            <a:endCxn id="7" idx="1"/>
          </p:cNvCxnSpPr>
          <p:nvPr/>
        </p:nvCxnSpPr>
        <p:spPr>
          <a:xfrm>
            <a:off x="7439682" y="3880982"/>
            <a:ext cx="1430485" cy="422"/>
          </a:xfrm>
          <a:prstGeom prst="straightConnector1">
            <a:avLst/>
          </a:prstGeom>
          <a:ln w="476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CF36D6FF-EF31-C682-1E5E-AC50EA65FCBC}"/>
              </a:ext>
            </a:extLst>
          </p:cNvPr>
          <p:cNvCxnSpPr>
            <a:cxnSpLocks/>
            <a:stCxn id="24" idx="2"/>
          </p:cNvCxnSpPr>
          <p:nvPr/>
        </p:nvCxnSpPr>
        <p:spPr>
          <a:xfrm>
            <a:off x="6009538" y="3041445"/>
            <a:ext cx="15545" cy="328621"/>
          </a:xfrm>
          <a:prstGeom prst="straightConnector1">
            <a:avLst/>
          </a:prstGeom>
          <a:ln w="47625">
            <a:solidFill>
              <a:schemeClr val="tx2"/>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2" name="直線矢印コネクタ 11">
            <a:extLst>
              <a:ext uri="{FF2B5EF4-FFF2-40B4-BE49-F238E27FC236}">
                <a16:creationId xmlns:a16="http://schemas.microsoft.com/office/drawing/2014/main" id="{5700CC11-E940-5942-C25C-1CDBFFC525BD}"/>
              </a:ext>
            </a:extLst>
          </p:cNvPr>
          <p:cNvCxnSpPr>
            <a:cxnSpLocks/>
            <a:stCxn id="7" idx="2"/>
          </p:cNvCxnSpPr>
          <p:nvPr/>
        </p:nvCxnSpPr>
        <p:spPr>
          <a:xfrm flipH="1">
            <a:off x="10076034" y="4642276"/>
            <a:ext cx="1" cy="885374"/>
          </a:xfrm>
          <a:prstGeom prst="straightConnector1">
            <a:avLst/>
          </a:prstGeom>
          <a:ln w="476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フローチャート: 書類 14">
            <a:extLst>
              <a:ext uri="{FF2B5EF4-FFF2-40B4-BE49-F238E27FC236}">
                <a16:creationId xmlns:a16="http://schemas.microsoft.com/office/drawing/2014/main" id="{1348BDF3-AF40-C44B-51DB-6230765CE6BA}"/>
              </a:ext>
            </a:extLst>
          </p:cNvPr>
          <p:cNvSpPr/>
          <p:nvPr/>
        </p:nvSpPr>
        <p:spPr>
          <a:xfrm>
            <a:off x="3284071" y="3998756"/>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dirty="0"/>
              <a:t>入力コード</a:t>
            </a:r>
          </a:p>
        </p:txBody>
      </p:sp>
      <p:sp>
        <p:nvSpPr>
          <p:cNvPr id="16" name="フローチャート: 書類 15">
            <a:extLst>
              <a:ext uri="{FF2B5EF4-FFF2-40B4-BE49-F238E27FC236}">
                <a16:creationId xmlns:a16="http://schemas.microsoft.com/office/drawing/2014/main" id="{FCE7524E-84E3-F21A-F0B5-0D23B5C7B6C3}"/>
              </a:ext>
            </a:extLst>
          </p:cNvPr>
          <p:cNvSpPr/>
          <p:nvPr/>
        </p:nvSpPr>
        <p:spPr>
          <a:xfrm>
            <a:off x="7636306" y="4037321"/>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dirty="0"/>
              <a:t>入力コード</a:t>
            </a:r>
          </a:p>
        </p:txBody>
      </p:sp>
      <p:sp>
        <p:nvSpPr>
          <p:cNvPr id="17" name="フローチャート: 書類 16">
            <a:extLst>
              <a:ext uri="{FF2B5EF4-FFF2-40B4-BE49-F238E27FC236}">
                <a16:creationId xmlns:a16="http://schemas.microsoft.com/office/drawing/2014/main" id="{F26B969F-7CF6-0BA8-2F20-732901252137}"/>
              </a:ext>
            </a:extLst>
          </p:cNvPr>
          <p:cNvSpPr/>
          <p:nvPr/>
        </p:nvSpPr>
        <p:spPr>
          <a:xfrm>
            <a:off x="7561158" y="2864476"/>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a:t>模範</a:t>
            </a:r>
            <a:endParaRPr kumimoji="1" lang="en-US" altLang="ja-JP" sz="1800" dirty="0"/>
          </a:p>
          <a:p>
            <a:pPr algn="ctr"/>
            <a:r>
              <a:rPr kumimoji="1" lang="ja-JP" altLang="en-US" sz="1800"/>
              <a:t>解答</a:t>
            </a:r>
            <a:endParaRPr kumimoji="1" lang="ja-JP" altLang="en-US" sz="1800" dirty="0"/>
          </a:p>
        </p:txBody>
      </p:sp>
      <p:sp>
        <p:nvSpPr>
          <p:cNvPr id="18" name="フローチャート: データ 17">
            <a:extLst>
              <a:ext uri="{FF2B5EF4-FFF2-40B4-BE49-F238E27FC236}">
                <a16:creationId xmlns:a16="http://schemas.microsoft.com/office/drawing/2014/main" id="{A69D7A6E-5077-C21F-85AD-C2758624E335}"/>
              </a:ext>
            </a:extLst>
          </p:cNvPr>
          <p:cNvSpPr/>
          <p:nvPr/>
        </p:nvSpPr>
        <p:spPr>
          <a:xfrm>
            <a:off x="8517716" y="5598428"/>
            <a:ext cx="1558318" cy="612648"/>
          </a:xfrm>
          <a:prstGeom prst="flowChartInputOutpu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800"/>
              <a:t>要約</a:t>
            </a:r>
            <a:endParaRPr kumimoji="1" lang="en-US" altLang="ja-JP" sz="1800" dirty="0"/>
          </a:p>
          <a:p>
            <a:pPr algn="ctr"/>
            <a:r>
              <a:rPr kumimoji="1" lang="ja-JP" altLang="en-US" sz="1800"/>
              <a:t>情報</a:t>
            </a:r>
            <a:endParaRPr kumimoji="1" lang="en-US" altLang="ja-JP" sz="1800" dirty="0"/>
          </a:p>
        </p:txBody>
      </p:sp>
      <p:cxnSp>
        <p:nvCxnSpPr>
          <p:cNvPr id="19" name="直線矢印コネクタ 18">
            <a:extLst>
              <a:ext uri="{FF2B5EF4-FFF2-40B4-BE49-F238E27FC236}">
                <a16:creationId xmlns:a16="http://schemas.microsoft.com/office/drawing/2014/main" id="{81671E41-3A84-DFDC-1872-B35A3FF2DF0C}"/>
              </a:ext>
            </a:extLst>
          </p:cNvPr>
          <p:cNvCxnSpPr>
            <a:cxnSpLocks/>
            <a:endCxn id="22" idx="0"/>
          </p:cNvCxnSpPr>
          <p:nvPr/>
        </p:nvCxnSpPr>
        <p:spPr>
          <a:xfrm>
            <a:off x="2044332" y="4362308"/>
            <a:ext cx="0" cy="949494"/>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20" name="楕円 133">
            <a:extLst>
              <a:ext uri="{FF2B5EF4-FFF2-40B4-BE49-F238E27FC236}">
                <a16:creationId xmlns:a16="http://schemas.microsoft.com/office/drawing/2014/main" id="{9ADD965D-BB2F-C26A-10EE-C9C20B93C391}"/>
              </a:ext>
            </a:extLst>
          </p:cNvPr>
          <p:cNvSpPr/>
          <p:nvPr/>
        </p:nvSpPr>
        <p:spPr>
          <a:xfrm>
            <a:off x="3163118" y="3881404"/>
            <a:ext cx="429416" cy="325725"/>
          </a:xfrm>
          <a:prstGeom prst="ellipse">
            <a:avLst/>
          </a:prstGeom>
          <a:ln>
            <a:solidFill>
              <a:srgbClr val="FFC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600" dirty="0"/>
              <a:t>劣</a:t>
            </a:r>
          </a:p>
        </p:txBody>
      </p:sp>
      <p:sp>
        <p:nvSpPr>
          <p:cNvPr id="21" name="楕円 134">
            <a:extLst>
              <a:ext uri="{FF2B5EF4-FFF2-40B4-BE49-F238E27FC236}">
                <a16:creationId xmlns:a16="http://schemas.microsoft.com/office/drawing/2014/main" id="{52355CA6-9784-106E-D0AF-60C604FDD102}"/>
              </a:ext>
            </a:extLst>
          </p:cNvPr>
          <p:cNvSpPr/>
          <p:nvPr/>
        </p:nvSpPr>
        <p:spPr>
          <a:xfrm>
            <a:off x="7536255" y="3952173"/>
            <a:ext cx="403246" cy="325725"/>
          </a:xfrm>
          <a:prstGeom prst="ellipse">
            <a:avLst/>
          </a:prstGeom>
          <a:ln>
            <a:solidFill>
              <a:srgbClr val="FFC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600" dirty="0"/>
              <a:t>劣</a:t>
            </a:r>
          </a:p>
        </p:txBody>
      </p:sp>
      <p:sp>
        <p:nvSpPr>
          <p:cNvPr id="22" name="フローチャート: 書類 21">
            <a:extLst>
              <a:ext uri="{FF2B5EF4-FFF2-40B4-BE49-F238E27FC236}">
                <a16:creationId xmlns:a16="http://schemas.microsoft.com/office/drawing/2014/main" id="{E3763912-0534-C70D-C02A-BF653D58C8BF}"/>
              </a:ext>
            </a:extLst>
          </p:cNvPr>
          <p:cNvSpPr/>
          <p:nvPr/>
        </p:nvSpPr>
        <p:spPr>
          <a:xfrm>
            <a:off x="1530224" y="5311802"/>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dirty="0"/>
              <a:t>入力コード</a:t>
            </a:r>
          </a:p>
        </p:txBody>
      </p:sp>
      <p:sp>
        <p:nvSpPr>
          <p:cNvPr id="23" name="楕円 136">
            <a:extLst>
              <a:ext uri="{FF2B5EF4-FFF2-40B4-BE49-F238E27FC236}">
                <a16:creationId xmlns:a16="http://schemas.microsoft.com/office/drawing/2014/main" id="{B6425529-B80E-8CC4-0E35-5FEF88D73969}"/>
              </a:ext>
            </a:extLst>
          </p:cNvPr>
          <p:cNvSpPr/>
          <p:nvPr/>
        </p:nvSpPr>
        <p:spPr>
          <a:xfrm>
            <a:off x="1326555" y="5168847"/>
            <a:ext cx="472920" cy="358803"/>
          </a:xfrm>
          <a:prstGeom prst="ellipse">
            <a:avLst/>
          </a:prstGeom>
          <a:ln>
            <a:solidFill>
              <a:srgbClr val="FFC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600" dirty="0"/>
              <a:t>優</a:t>
            </a:r>
          </a:p>
        </p:txBody>
      </p:sp>
      <p:sp>
        <p:nvSpPr>
          <p:cNvPr id="24" name="フローチャート: 複数書類 23">
            <a:extLst>
              <a:ext uri="{FF2B5EF4-FFF2-40B4-BE49-F238E27FC236}">
                <a16:creationId xmlns:a16="http://schemas.microsoft.com/office/drawing/2014/main" id="{0806138E-15D6-2E31-F845-BA7B4F813C82}"/>
              </a:ext>
            </a:extLst>
          </p:cNvPr>
          <p:cNvSpPr/>
          <p:nvPr/>
        </p:nvSpPr>
        <p:spPr>
          <a:xfrm>
            <a:off x="5474301" y="1941731"/>
            <a:ext cx="1243398" cy="1143000"/>
          </a:xfrm>
          <a:prstGeom prst="flowChartMultidocument">
            <a:avLst/>
          </a:prstGeom>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solidFill>
                  <a:schemeClr val="tx1"/>
                </a:solidFill>
              </a:rPr>
              <a:t>模範</a:t>
            </a:r>
            <a:endParaRPr lang="en-US" altLang="ja-JP" sz="1800" dirty="0">
              <a:solidFill>
                <a:schemeClr val="tx1"/>
              </a:solidFill>
            </a:endParaRPr>
          </a:p>
          <a:p>
            <a:pPr algn="ctr"/>
            <a:r>
              <a:rPr lang="ja-JP" altLang="en-US" sz="1800">
                <a:solidFill>
                  <a:schemeClr val="tx1"/>
                </a:solidFill>
              </a:rPr>
              <a:t>解答群</a:t>
            </a:r>
            <a:endParaRPr lang="en-US" altLang="ja-JP" sz="1800" dirty="0">
              <a:solidFill>
                <a:schemeClr val="tx1"/>
              </a:solidFill>
            </a:endParaRPr>
          </a:p>
        </p:txBody>
      </p:sp>
      <p:sp>
        <p:nvSpPr>
          <p:cNvPr id="25" name="正方形/長方形 249">
            <a:extLst>
              <a:ext uri="{FF2B5EF4-FFF2-40B4-BE49-F238E27FC236}">
                <a16:creationId xmlns:a16="http://schemas.microsoft.com/office/drawing/2014/main" id="{3BD3E020-88B1-91EA-1F71-382E49016CBB}"/>
              </a:ext>
            </a:extLst>
          </p:cNvPr>
          <p:cNvSpPr/>
          <p:nvPr/>
        </p:nvSpPr>
        <p:spPr>
          <a:xfrm>
            <a:off x="838200" y="1711990"/>
            <a:ext cx="10651065" cy="3350065"/>
          </a:xfrm>
          <a:custGeom>
            <a:avLst/>
            <a:gdLst>
              <a:gd name="connsiteX0" fmla="*/ 0 w 10617199"/>
              <a:gd name="connsiteY0" fmla="*/ 0 h 2215576"/>
              <a:gd name="connsiteX1" fmla="*/ 10617199 w 10617199"/>
              <a:gd name="connsiteY1" fmla="*/ 0 h 2215576"/>
              <a:gd name="connsiteX2" fmla="*/ 10617199 w 10617199"/>
              <a:gd name="connsiteY2" fmla="*/ 2215576 h 2215576"/>
              <a:gd name="connsiteX3" fmla="*/ 0 w 10617199"/>
              <a:gd name="connsiteY3" fmla="*/ 2215576 h 2215576"/>
              <a:gd name="connsiteX4" fmla="*/ 0 w 10617199"/>
              <a:gd name="connsiteY4" fmla="*/ 0 h 2215576"/>
              <a:gd name="connsiteX0" fmla="*/ 0 w 10617199"/>
              <a:gd name="connsiteY0" fmla="*/ 931289 h 3146865"/>
              <a:gd name="connsiteX1" fmla="*/ 5321300 w 10617199"/>
              <a:gd name="connsiteY1" fmla="*/ 0 h 3146865"/>
              <a:gd name="connsiteX2" fmla="*/ 10617199 w 10617199"/>
              <a:gd name="connsiteY2" fmla="*/ 931289 h 3146865"/>
              <a:gd name="connsiteX3" fmla="*/ 10617199 w 10617199"/>
              <a:gd name="connsiteY3" fmla="*/ 3146865 h 3146865"/>
              <a:gd name="connsiteX4" fmla="*/ 0 w 10617199"/>
              <a:gd name="connsiteY4" fmla="*/ 3146865 h 3146865"/>
              <a:gd name="connsiteX5" fmla="*/ 0 w 10617199"/>
              <a:gd name="connsiteY5" fmla="*/ 931289 h 3146865"/>
              <a:gd name="connsiteX0" fmla="*/ 0 w 10617199"/>
              <a:gd name="connsiteY0" fmla="*/ 931289 h 3146865"/>
              <a:gd name="connsiteX1" fmla="*/ 5321300 w 10617199"/>
              <a:gd name="connsiteY1" fmla="*/ 0 h 3146865"/>
              <a:gd name="connsiteX2" fmla="*/ 10617199 w 10617199"/>
              <a:gd name="connsiteY2" fmla="*/ 931289 h 3146865"/>
              <a:gd name="connsiteX3" fmla="*/ 10617199 w 10617199"/>
              <a:gd name="connsiteY3" fmla="*/ 3146865 h 3146865"/>
              <a:gd name="connsiteX4" fmla="*/ 0 w 10617199"/>
              <a:gd name="connsiteY4" fmla="*/ 3146865 h 3146865"/>
              <a:gd name="connsiteX5" fmla="*/ 0 w 10617199"/>
              <a:gd name="connsiteY5" fmla="*/ 931289 h 3146865"/>
              <a:gd name="connsiteX0" fmla="*/ 0 w 10617199"/>
              <a:gd name="connsiteY0" fmla="*/ 931289 h 3146865"/>
              <a:gd name="connsiteX1" fmla="*/ 5321300 w 10617199"/>
              <a:gd name="connsiteY1" fmla="*/ 0 h 3146865"/>
              <a:gd name="connsiteX2" fmla="*/ 10617199 w 10617199"/>
              <a:gd name="connsiteY2" fmla="*/ 931289 h 3146865"/>
              <a:gd name="connsiteX3" fmla="*/ 10617199 w 10617199"/>
              <a:gd name="connsiteY3" fmla="*/ 3146865 h 3146865"/>
              <a:gd name="connsiteX4" fmla="*/ 0 w 10617199"/>
              <a:gd name="connsiteY4" fmla="*/ 3146865 h 3146865"/>
              <a:gd name="connsiteX5" fmla="*/ 0 w 10617199"/>
              <a:gd name="connsiteY5" fmla="*/ 931289 h 3146865"/>
              <a:gd name="connsiteX0" fmla="*/ 0 w 10617199"/>
              <a:gd name="connsiteY0" fmla="*/ 931289 h 3146865"/>
              <a:gd name="connsiteX1" fmla="*/ 5321300 w 10617199"/>
              <a:gd name="connsiteY1" fmla="*/ 0 h 3146865"/>
              <a:gd name="connsiteX2" fmla="*/ 10617199 w 10617199"/>
              <a:gd name="connsiteY2" fmla="*/ 931289 h 3146865"/>
              <a:gd name="connsiteX3" fmla="*/ 10617199 w 10617199"/>
              <a:gd name="connsiteY3" fmla="*/ 3146865 h 3146865"/>
              <a:gd name="connsiteX4" fmla="*/ 0 w 10617199"/>
              <a:gd name="connsiteY4" fmla="*/ 3146865 h 3146865"/>
              <a:gd name="connsiteX5" fmla="*/ 0 w 10617199"/>
              <a:gd name="connsiteY5" fmla="*/ 931289 h 3146865"/>
              <a:gd name="connsiteX0" fmla="*/ 0 w 10617199"/>
              <a:gd name="connsiteY0" fmla="*/ 936547 h 3152123"/>
              <a:gd name="connsiteX1" fmla="*/ 3378200 w 10617199"/>
              <a:gd name="connsiteY1" fmla="*/ 830759 h 3152123"/>
              <a:gd name="connsiteX2" fmla="*/ 5321300 w 10617199"/>
              <a:gd name="connsiteY2" fmla="*/ 5258 h 3152123"/>
              <a:gd name="connsiteX3" fmla="*/ 10617199 w 10617199"/>
              <a:gd name="connsiteY3" fmla="*/ 936547 h 3152123"/>
              <a:gd name="connsiteX4" fmla="*/ 10617199 w 10617199"/>
              <a:gd name="connsiteY4" fmla="*/ 3152123 h 3152123"/>
              <a:gd name="connsiteX5" fmla="*/ 0 w 10617199"/>
              <a:gd name="connsiteY5" fmla="*/ 3152123 h 3152123"/>
              <a:gd name="connsiteX6" fmla="*/ 0 w 10617199"/>
              <a:gd name="connsiteY6" fmla="*/ 936547 h 3152123"/>
              <a:gd name="connsiteX0" fmla="*/ 0 w 10617199"/>
              <a:gd name="connsiteY0" fmla="*/ 936547 h 3152123"/>
              <a:gd name="connsiteX1" fmla="*/ 3378200 w 10617199"/>
              <a:gd name="connsiteY1" fmla="*/ 830759 h 3152123"/>
              <a:gd name="connsiteX2" fmla="*/ 5321300 w 10617199"/>
              <a:gd name="connsiteY2" fmla="*/ 5258 h 3152123"/>
              <a:gd name="connsiteX3" fmla="*/ 10617199 w 10617199"/>
              <a:gd name="connsiteY3" fmla="*/ 936547 h 3152123"/>
              <a:gd name="connsiteX4" fmla="*/ 10617199 w 10617199"/>
              <a:gd name="connsiteY4" fmla="*/ 3152123 h 3152123"/>
              <a:gd name="connsiteX5" fmla="*/ 0 w 10617199"/>
              <a:gd name="connsiteY5" fmla="*/ 3152123 h 3152123"/>
              <a:gd name="connsiteX6" fmla="*/ 0 w 10617199"/>
              <a:gd name="connsiteY6" fmla="*/ 936547 h 3152123"/>
              <a:gd name="connsiteX0" fmla="*/ 0 w 10617199"/>
              <a:gd name="connsiteY0" fmla="*/ 936547 h 3152123"/>
              <a:gd name="connsiteX1" fmla="*/ 3378200 w 10617199"/>
              <a:gd name="connsiteY1" fmla="*/ 830759 h 3152123"/>
              <a:gd name="connsiteX2" fmla="*/ 5321300 w 10617199"/>
              <a:gd name="connsiteY2" fmla="*/ 5258 h 3152123"/>
              <a:gd name="connsiteX3" fmla="*/ 10617199 w 10617199"/>
              <a:gd name="connsiteY3" fmla="*/ 936547 h 3152123"/>
              <a:gd name="connsiteX4" fmla="*/ 10617199 w 10617199"/>
              <a:gd name="connsiteY4" fmla="*/ 3152123 h 3152123"/>
              <a:gd name="connsiteX5" fmla="*/ 0 w 10617199"/>
              <a:gd name="connsiteY5" fmla="*/ 3152123 h 3152123"/>
              <a:gd name="connsiteX6" fmla="*/ 0 w 10617199"/>
              <a:gd name="connsiteY6" fmla="*/ 936547 h 3152123"/>
              <a:gd name="connsiteX0" fmla="*/ 0 w 10617199"/>
              <a:gd name="connsiteY0" fmla="*/ 935890 h 3151466"/>
              <a:gd name="connsiteX1" fmla="*/ 3378200 w 10617199"/>
              <a:gd name="connsiteY1" fmla="*/ 944402 h 3151466"/>
              <a:gd name="connsiteX2" fmla="*/ 5321300 w 10617199"/>
              <a:gd name="connsiteY2" fmla="*/ 4601 h 3151466"/>
              <a:gd name="connsiteX3" fmla="*/ 10617199 w 10617199"/>
              <a:gd name="connsiteY3" fmla="*/ 935890 h 3151466"/>
              <a:gd name="connsiteX4" fmla="*/ 10617199 w 10617199"/>
              <a:gd name="connsiteY4" fmla="*/ 3151466 h 3151466"/>
              <a:gd name="connsiteX5" fmla="*/ 0 w 10617199"/>
              <a:gd name="connsiteY5" fmla="*/ 3151466 h 3151466"/>
              <a:gd name="connsiteX6" fmla="*/ 0 w 10617199"/>
              <a:gd name="connsiteY6" fmla="*/ 935890 h 3151466"/>
              <a:gd name="connsiteX0" fmla="*/ 0 w 10617199"/>
              <a:gd name="connsiteY0" fmla="*/ 948948 h 3164524"/>
              <a:gd name="connsiteX1" fmla="*/ 3378200 w 10617199"/>
              <a:gd name="connsiteY1" fmla="*/ 957460 h 3164524"/>
              <a:gd name="connsiteX2" fmla="*/ 5321300 w 10617199"/>
              <a:gd name="connsiteY2" fmla="*/ 17659 h 3164524"/>
              <a:gd name="connsiteX3" fmla="*/ 10617199 w 10617199"/>
              <a:gd name="connsiteY3" fmla="*/ 948948 h 3164524"/>
              <a:gd name="connsiteX4" fmla="*/ 10617199 w 10617199"/>
              <a:gd name="connsiteY4" fmla="*/ 3164524 h 3164524"/>
              <a:gd name="connsiteX5" fmla="*/ 0 w 10617199"/>
              <a:gd name="connsiteY5" fmla="*/ 3164524 h 3164524"/>
              <a:gd name="connsiteX6" fmla="*/ 0 w 10617199"/>
              <a:gd name="connsiteY6" fmla="*/ 948948 h 3164524"/>
              <a:gd name="connsiteX0" fmla="*/ 0 w 10617199"/>
              <a:gd name="connsiteY0" fmla="*/ 941143 h 3156719"/>
              <a:gd name="connsiteX1" fmla="*/ 3378200 w 10617199"/>
              <a:gd name="connsiteY1" fmla="*/ 949655 h 3156719"/>
              <a:gd name="connsiteX2" fmla="*/ 5321300 w 10617199"/>
              <a:gd name="connsiteY2" fmla="*/ 9854 h 3156719"/>
              <a:gd name="connsiteX3" fmla="*/ 10617199 w 10617199"/>
              <a:gd name="connsiteY3" fmla="*/ 941143 h 3156719"/>
              <a:gd name="connsiteX4" fmla="*/ 10617199 w 10617199"/>
              <a:gd name="connsiteY4" fmla="*/ 3156719 h 3156719"/>
              <a:gd name="connsiteX5" fmla="*/ 0 w 10617199"/>
              <a:gd name="connsiteY5" fmla="*/ 3156719 h 3156719"/>
              <a:gd name="connsiteX6" fmla="*/ 0 w 10617199"/>
              <a:gd name="connsiteY6" fmla="*/ 941143 h 3156719"/>
              <a:gd name="connsiteX0" fmla="*/ 0 w 10617199"/>
              <a:gd name="connsiteY0" fmla="*/ 1016000 h 3231576"/>
              <a:gd name="connsiteX1" fmla="*/ 3378200 w 10617199"/>
              <a:gd name="connsiteY1" fmla="*/ 1024512 h 3231576"/>
              <a:gd name="connsiteX2" fmla="*/ 5321300 w 10617199"/>
              <a:gd name="connsiteY2" fmla="*/ 84711 h 3231576"/>
              <a:gd name="connsiteX3" fmla="*/ 10591799 w 10617199"/>
              <a:gd name="connsiteY3" fmla="*/ 0 h 3231576"/>
              <a:gd name="connsiteX4" fmla="*/ 10617199 w 10617199"/>
              <a:gd name="connsiteY4" fmla="*/ 3231576 h 3231576"/>
              <a:gd name="connsiteX5" fmla="*/ 0 w 10617199"/>
              <a:gd name="connsiteY5" fmla="*/ 3231576 h 3231576"/>
              <a:gd name="connsiteX6" fmla="*/ 0 w 10617199"/>
              <a:gd name="connsiteY6" fmla="*/ 1016000 h 3231576"/>
              <a:gd name="connsiteX0" fmla="*/ 0 w 10617199"/>
              <a:gd name="connsiteY0" fmla="*/ 941143 h 3156719"/>
              <a:gd name="connsiteX1" fmla="*/ 3378200 w 10617199"/>
              <a:gd name="connsiteY1" fmla="*/ 949655 h 3156719"/>
              <a:gd name="connsiteX2" fmla="*/ 5321300 w 10617199"/>
              <a:gd name="connsiteY2" fmla="*/ 9854 h 3156719"/>
              <a:gd name="connsiteX3" fmla="*/ 10591799 w 10617199"/>
              <a:gd name="connsiteY3" fmla="*/ 1343 h 3156719"/>
              <a:gd name="connsiteX4" fmla="*/ 10617199 w 10617199"/>
              <a:gd name="connsiteY4" fmla="*/ 3156719 h 3156719"/>
              <a:gd name="connsiteX5" fmla="*/ 0 w 10617199"/>
              <a:gd name="connsiteY5" fmla="*/ 3156719 h 3156719"/>
              <a:gd name="connsiteX6" fmla="*/ 0 w 10617199"/>
              <a:gd name="connsiteY6" fmla="*/ 941143 h 3156719"/>
              <a:gd name="connsiteX0" fmla="*/ 0 w 10617199"/>
              <a:gd name="connsiteY0" fmla="*/ 939800 h 3155376"/>
              <a:gd name="connsiteX1" fmla="*/ 3378200 w 10617199"/>
              <a:gd name="connsiteY1" fmla="*/ 948312 h 3155376"/>
              <a:gd name="connsiteX2" fmla="*/ 3416300 w 10617199"/>
              <a:gd name="connsiteY2" fmla="*/ 1101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416300 w 10617199"/>
              <a:gd name="connsiteY2" fmla="*/ 1101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416300 w 10617199"/>
              <a:gd name="connsiteY2" fmla="*/ 1101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416300 w 10617199"/>
              <a:gd name="connsiteY2" fmla="*/ 1101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40653 h 3156229"/>
              <a:gd name="connsiteX1" fmla="*/ 3378200 w 10617199"/>
              <a:gd name="connsiteY1" fmla="*/ 949165 h 3156229"/>
              <a:gd name="connsiteX2" fmla="*/ 3340100 w 10617199"/>
              <a:gd name="connsiteY2" fmla="*/ 9364 h 3156229"/>
              <a:gd name="connsiteX3" fmla="*/ 5321300 w 10617199"/>
              <a:gd name="connsiteY3" fmla="*/ 9364 h 3156229"/>
              <a:gd name="connsiteX4" fmla="*/ 10591799 w 10617199"/>
              <a:gd name="connsiteY4" fmla="*/ 853 h 3156229"/>
              <a:gd name="connsiteX5" fmla="*/ 10617199 w 10617199"/>
              <a:gd name="connsiteY5" fmla="*/ 3156229 h 3156229"/>
              <a:gd name="connsiteX6" fmla="*/ 0 w 10617199"/>
              <a:gd name="connsiteY6" fmla="*/ 3156229 h 3156229"/>
              <a:gd name="connsiteX7" fmla="*/ 0 w 10617199"/>
              <a:gd name="connsiteY7" fmla="*/ 940653 h 3156229"/>
              <a:gd name="connsiteX0" fmla="*/ 0 w 10617199"/>
              <a:gd name="connsiteY0" fmla="*/ 939800 h 3155376"/>
              <a:gd name="connsiteX1" fmla="*/ 3378200 w 10617199"/>
              <a:gd name="connsiteY1" fmla="*/ 948312 h 3155376"/>
              <a:gd name="connsiteX2" fmla="*/ 3340100 w 10617199"/>
              <a:gd name="connsiteY2" fmla="*/ 85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416300 w 10617199"/>
              <a:gd name="connsiteY2" fmla="*/ 466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378200 w 10617199"/>
              <a:gd name="connsiteY2" fmla="*/ 466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378200 w 10617199"/>
              <a:gd name="connsiteY2" fmla="*/ 466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47432 h 3163008"/>
              <a:gd name="connsiteX1" fmla="*/ 3378200 w 10617199"/>
              <a:gd name="connsiteY1" fmla="*/ 955944 h 3163008"/>
              <a:gd name="connsiteX2" fmla="*/ 3378200 w 10617199"/>
              <a:gd name="connsiteY2" fmla="*/ 3443 h 3163008"/>
              <a:gd name="connsiteX3" fmla="*/ 5321300 w 10617199"/>
              <a:gd name="connsiteY3" fmla="*/ 16143 h 3163008"/>
              <a:gd name="connsiteX4" fmla="*/ 10591799 w 10617199"/>
              <a:gd name="connsiteY4" fmla="*/ 7632 h 3163008"/>
              <a:gd name="connsiteX5" fmla="*/ 10617199 w 10617199"/>
              <a:gd name="connsiteY5" fmla="*/ 3163008 h 3163008"/>
              <a:gd name="connsiteX6" fmla="*/ 0 w 10617199"/>
              <a:gd name="connsiteY6" fmla="*/ 3163008 h 3163008"/>
              <a:gd name="connsiteX7" fmla="*/ 0 w 10617199"/>
              <a:gd name="connsiteY7" fmla="*/ 947432 h 3163008"/>
              <a:gd name="connsiteX0" fmla="*/ 0 w 10617199"/>
              <a:gd name="connsiteY0" fmla="*/ 951678 h 3167254"/>
              <a:gd name="connsiteX1" fmla="*/ 3378200 w 10617199"/>
              <a:gd name="connsiteY1" fmla="*/ 960190 h 3167254"/>
              <a:gd name="connsiteX2" fmla="*/ 3378200 w 10617199"/>
              <a:gd name="connsiteY2" fmla="*/ 7689 h 3167254"/>
              <a:gd name="connsiteX3" fmla="*/ 5321300 w 10617199"/>
              <a:gd name="connsiteY3" fmla="*/ 20389 h 3167254"/>
              <a:gd name="connsiteX4" fmla="*/ 10591799 w 10617199"/>
              <a:gd name="connsiteY4" fmla="*/ 11878 h 3167254"/>
              <a:gd name="connsiteX5" fmla="*/ 10617199 w 10617199"/>
              <a:gd name="connsiteY5" fmla="*/ 3167254 h 3167254"/>
              <a:gd name="connsiteX6" fmla="*/ 0 w 10617199"/>
              <a:gd name="connsiteY6" fmla="*/ 3167254 h 3167254"/>
              <a:gd name="connsiteX7" fmla="*/ 0 w 10617199"/>
              <a:gd name="connsiteY7" fmla="*/ 951678 h 3167254"/>
              <a:gd name="connsiteX0" fmla="*/ 0 w 10617199"/>
              <a:gd name="connsiteY0" fmla="*/ 943989 h 3159565"/>
              <a:gd name="connsiteX1" fmla="*/ 3378200 w 10617199"/>
              <a:gd name="connsiteY1" fmla="*/ 952501 h 3159565"/>
              <a:gd name="connsiteX2" fmla="*/ 3378200 w 10617199"/>
              <a:gd name="connsiteY2" fmla="*/ 0 h 3159565"/>
              <a:gd name="connsiteX3" fmla="*/ 5321300 w 10617199"/>
              <a:gd name="connsiteY3" fmla="*/ 12700 h 3159565"/>
              <a:gd name="connsiteX4" fmla="*/ 10591799 w 10617199"/>
              <a:gd name="connsiteY4" fmla="*/ 4189 h 3159565"/>
              <a:gd name="connsiteX5" fmla="*/ 10617199 w 10617199"/>
              <a:gd name="connsiteY5" fmla="*/ 3159565 h 3159565"/>
              <a:gd name="connsiteX6" fmla="*/ 0 w 10617199"/>
              <a:gd name="connsiteY6" fmla="*/ 3159565 h 3159565"/>
              <a:gd name="connsiteX7" fmla="*/ 0 w 10617199"/>
              <a:gd name="connsiteY7" fmla="*/ 943989 h 3159565"/>
              <a:gd name="connsiteX0" fmla="*/ 0 w 10617199"/>
              <a:gd name="connsiteY0" fmla="*/ 1168400 h 3383976"/>
              <a:gd name="connsiteX1" fmla="*/ 3378200 w 10617199"/>
              <a:gd name="connsiteY1" fmla="*/ 1176912 h 3383976"/>
              <a:gd name="connsiteX2" fmla="*/ 3378200 w 10617199"/>
              <a:gd name="connsiteY2" fmla="*/ 224411 h 3383976"/>
              <a:gd name="connsiteX3" fmla="*/ 5321300 w 10617199"/>
              <a:gd name="connsiteY3" fmla="*/ 237111 h 3383976"/>
              <a:gd name="connsiteX4" fmla="*/ 10617199 w 10617199"/>
              <a:gd name="connsiteY4" fmla="*/ 0 h 3383976"/>
              <a:gd name="connsiteX5" fmla="*/ 10617199 w 10617199"/>
              <a:gd name="connsiteY5" fmla="*/ 3383976 h 3383976"/>
              <a:gd name="connsiteX6" fmla="*/ 0 w 10617199"/>
              <a:gd name="connsiteY6" fmla="*/ 3383976 h 3383976"/>
              <a:gd name="connsiteX7" fmla="*/ 0 w 10617199"/>
              <a:gd name="connsiteY7" fmla="*/ 1168400 h 3383976"/>
              <a:gd name="connsiteX0" fmla="*/ 0 w 10617199"/>
              <a:gd name="connsiteY0" fmla="*/ 1168400 h 3383976"/>
              <a:gd name="connsiteX1" fmla="*/ 3378200 w 10617199"/>
              <a:gd name="connsiteY1" fmla="*/ 1176912 h 3383976"/>
              <a:gd name="connsiteX2" fmla="*/ 3378200 w 10617199"/>
              <a:gd name="connsiteY2" fmla="*/ 224411 h 3383976"/>
              <a:gd name="connsiteX3" fmla="*/ 5283200 w 10617199"/>
              <a:gd name="connsiteY3" fmla="*/ 33911 h 3383976"/>
              <a:gd name="connsiteX4" fmla="*/ 10617199 w 10617199"/>
              <a:gd name="connsiteY4" fmla="*/ 0 h 3383976"/>
              <a:gd name="connsiteX5" fmla="*/ 10617199 w 10617199"/>
              <a:gd name="connsiteY5" fmla="*/ 3383976 h 3383976"/>
              <a:gd name="connsiteX6" fmla="*/ 0 w 10617199"/>
              <a:gd name="connsiteY6" fmla="*/ 3383976 h 3383976"/>
              <a:gd name="connsiteX7" fmla="*/ 0 w 10617199"/>
              <a:gd name="connsiteY7" fmla="*/ 1168400 h 3383976"/>
              <a:gd name="connsiteX0" fmla="*/ 0 w 10617199"/>
              <a:gd name="connsiteY0" fmla="*/ 1168400 h 3383976"/>
              <a:gd name="connsiteX1" fmla="*/ 3378200 w 10617199"/>
              <a:gd name="connsiteY1" fmla="*/ 1176912 h 3383976"/>
              <a:gd name="connsiteX2" fmla="*/ 3390900 w 10617199"/>
              <a:gd name="connsiteY2" fmla="*/ 46611 h 3383976"/>
              <a:gd name="connsiteX3" fmla="*/ 5283200 w 10617199"/>
              <a:gd name="connsiteY3" fmla="*/ 33911 h 3383976"/>
              <a:gd name="connsiteX4" fmla="*/ 10617199 w 10617199"/>
              <a:gd name="connsiteY4" fmla="*/ 0 h 3383976"/>
              <a:gd name="connsiteX5" fmla="*/ 10617199 w 10617199"/>
              <a:gd name="connsiteY5" fmla="*/ 3383976 h 3383976"/>
              <a:gd name="connsiteX6" fmla="*/ 0 w 10617199"/>
              <a:gd name="connsiteY6" fmla="*/ 3383976 h 3383976"/>
              <a:gd name="connsiteX7" fmla="*/ 0 w 10617199"/>
              <a:gd name="connsiteY7" fmla="*/ 1168400 h 3383976"/>
              <a:gd name="connsiteX0" fmla="*/ 0 w 10628487"/>
              <a:gd name="connsiteY0" fmla="*/ 1168400 h 3383976"/>
              <a:gd name="connsiteX1" fmla="*/ 3378200 w 10628487"/>
              <a:gd name="connsiteY1" fmla="*/ 1176912 h 3383976"/>
              <a:gd name="connsiteX2" fmla="*/ 3390900 w 10628487"/>
              <a:gd name="connsiteY2" fmla="*/ 46611 h 3383976"/>
              <a:gd name="connsiteX3" fmla="*/ 5283200 w 10628487"/>
              <a:gd name="connsiteY3" fmla="*/ 33911 h 3383976"/>
              <a:gd name="connsiteX4" fmla="*/ 10628487 w 10628487"/>
              <a:gd name="connsiteY4" fmla="*/ 0 h 3383976"/>
              <a:gd name="connsiteX5" fmla="*/ 10617199 w 10628487"/>
              <a:gd name="connsiteY5" fmla="*/ 3383976 h 3383976"/>
              <a:gd name="connsiteX6" fmla="*/ 0 w 10628487"/>
              <a:gd name="connsiteY6" fmla="*/ 3383976 h 3383976"/>
              <a:gd name="connsiteX7" fmla="*/ 0 w 10628487"/>
              <a:gd name="connsiteY7" fmla="*/ 1168400 h 3383976"/>
              <a:gd name="connsiteX0" fmla="*/ 0 w 10628487"/>
              <a:gd name="connsiteY0" fmla="*/ 1168400 h 3383976"/>
              <a:gd name="connsiteX1" fmla="*/ 3378200 w 10628487"/>
              <a:gd name="connsiteY1" fmla="*/ 1176912 h 3383976"/>
              <a:gd name="connsiteX2" fmla="*/ 3390900 w 10628487"/>
              <a:gd name="connsiteY2" fmla="*/ 46611 h 3383976"/>
              <a:gd name="connsiteX3" fmla="*/ 6468533 w 10628487"/>
              <a:gd name="connsiteY3" fmla="*/ 33911 h 3383976"/>
              <a:gd name="connsiteX4" fmla="*/ 10628487 w 10628487"/>
              <a:gd name="connsiteY4" fmla="*/ 0 h 3383976"/>
              <a:gd name="connsiteX5" fmla="*/ 10617199 w 10628487"/>
              <a:gd name="connsiteY5" fmla="*/ 3383976 h 3383976"/>
              <a:gd name="connsiteX6" fmla="*/ 0 w 10628487"/>
              <a:gd name="connsiteY6" fmla="*/ 3383976 h 3383976"/>
              <a:gd name="connsiteX7" fmla="*/ 0 w 10628487"/>
              <a:gd name="connsiteY7" fmla="*/ 1168400 h 3383976"/>
              <a:gd name="connsiteX0" fmla="*/ 0 w 10628487"/>
              <a:gd name="connsiteY0" fmla="*/ 1168400 h 3383976"/>
              <a:gd name="connsiteX1" fmla="*/ 3378200 w 10628487"/>
              <a:gd name="connsiteY1" fmla="*/ 1176912 h 3383976"/>
              <a:gd name="connsiteX2" fmla="*/ 3390900 w 10628487"/>
              <a:gd name="connsiteY2" fmla="*/ 46611 h 3383976"/>
              <a:gd name="connsiteX3" fmla="*/ 6468533 w 10628487"/>
              <a:gd name="connsiteY3" fmla="*/ 33911 h 3383976"/>
              <a:gd name="connsiteX4" fmla="*/ 7052733 w 10628487"/>
              <a:gd name="connsiteY4" fmla="*/ 60410 h 3383976"/>
              <a:gd name="connsiteX5" fmla="*/ 10628487 w 10628487"/>
              <a:gd name="connsiteY5" fmla="*/ 0 h 3383976"/>
              <a:gd name="connsiteX6" fmla="*/ 10617199 w 10628487"/>
              <a:gd name="connsiteY6" fmla="*/ 3383976 h 3383976"/>
              <a:gd name="connsiteX7" fmla="*/ 0 w 10628487"/>
              <a:gd name="connsiteY7" fmla="*/ 3383976 h 3383976"/>
              <a:gd name="connsiteX8" fmla="*/ 0 w 10628487"/>
              <a:gd name="connsiteY8" fmla="*/ 1168400 h 3383976"/>
              <a:gd name="connsiteX0" fmla="*/ 0 w 10628487"/>
              <a:gd name="connsiteY0" fmla="*/ 1168400 h 3383976"/>
              <a:gd name="connsiteX1" fmla="*/ 3378200 w 10628487"/>
              <a:gd name="connsiteY1" fmla="*/ 1176912 h 3383976"/>
              <a:gd name="connsiteX2" fmla="*/ 3390900 w 10628487"/>
              <a:gd name="connsiteY2" fmla="*/ 46611 h 3383976"/>
              <a:gd name="connsiteX3" fmla="*/ 6468533 w 10628487"/>
              <a:gd name="connsiteY3" fmla="*/ 33911 h 3383976"/>
              <a:gd name="connsiteX4" fmla="*/ 6465711 w 10628487"/>
              <a:gd name="connsiteY4" fmla="*/ 1166721 h 3383976"/>
              <a:gd name="connsiteX5" fmla="*/ 10628487 w 10628487"/>
              <a:gd name="connsiteY5" fmla="*/ 0 h 3383976"/>
              <a:gd name="connsiteX6" fmla="*/ 10617199 w 10628487"/>
              <a:gd name="connsiteY6" fmla="*/ 3383976 h 3383976"/>
              <a:gd name="connsiteX7" fmla="*/ 0 w 10628487"/>
              <a:gd name="connsiteY7" fmla="*/ 3383976 h 3383976"/>
              <a:gd name="connsiteX8" fmla="*/ 0 w 10628487"/>
              <a:gd name="connsiteY8" fmla="*/ 1168400 h 3383976"/>
              <a:gd name="connsiteX0" fmla="*/ 0 w 10617699"/>
              <a:gd name="connsiteY0" fmla="*/ 1134489 h 3350065"/>
              <a:gd name="connsiteX1" fmla="*/ 3378200 w 10617699"/>
              <a:gd name="connsiteY1" fmla="*/ 1143001 h 3350065"/>
              <a:gd name="connsiteX2" fmla="*/ 3390900 w 10617699"/>
              <a:gd name="connsiteY2" fmla="*/ 12700 h 3350065"/>
              <a:gd name="connsiteX3" fmla="*/ 6468533 w 10617699"/>
              <a:gd name="connsiteY3" fmla="*/ 0 h 3350065"/>
              <a:gd name="connsiteX4" fmla="*/ 6465711 w 10617699"/>
              <a:gd name="connsiteY4" fmla="*/ 1132810 h 3350065"/>
              <a:gd name="connsiteX5" fmla="*/ 10605909 w 10617699"/>
              <a:gd name="connsiteY5" fmla="*/ 993378 h 3350065"/>
              <a:gd name="connsiteX6" fmla="*/ 10617199 w 10617699"/>
              <a:gd name="connsiteY6" fmla="*/ 3350065 h 3350065"/>
              <a:gd name="connsiteX7" fmla="*/ 0 w 10617699"/>
              <a:gd name="connsiteY7" fmla="*/ 3350065 h 3350065"/>
              <a:gd name="connsiteX8" fmla="*/ 0 w 10617699"/>
              <a:gd name="connsiteY8" fmla="*/ 1134489 h 3350065"/>
              <a:gd name="connsiteX0" fmla="*/ 0 w 10617699"/>
              <a:gd name="connsiteY0" fmla="*/ 1134489 h 3350065"/>
              <a:gd name="connsiteX1" fmla="*/ 3378200 w 10617699"/>
              <a:gd name="connsiteY1" fmla="*/ 1143001 h 3350065"/>
              <a:gd name="connsiteX2" fmla="*/ 3390900 w 10617699"/>
              <a:gd name="connsiteY2" fmla="*/ 12700 h 3350065"/>
              <a:gd name="connsiteX3" fmla="*/ 6468533 w 10617699"/>
              <a:gd name="connsiteY3" fmla="*/ 0 h 3350065"/>
              <a:gd name="connsiteX4" fmla="*/ 6477000 w 10617699"/>
              <a:gd name="connsiteY4" fmla="*/ 1008632 h 3350065"/>
              <a:gd name="connsiteX5" fmla="*/ 10605909 w 10617699"/>
              <a:gd name="connsiteY5" fmla="*/ 993378 h 3350065"/>
              <a:gd name="connsiteX6" fmla="*/ 10617199 w 10617699"/>
              <a:gd name="connsiteY6" fmla="*/ 3350065 h 3350065"/>
              <a:gd name="connsiteX7" fmla="*/ 0 w 10617699"/>
              <a:gd name="connsiteY7" fmla="*/ 3350065 h 3350065"/>
              <a:gd name="connsiteX8" fmla="*/ 0 w 10617699"/>
              <a:gd name="connsiteY8" fmla="*/ 1134489 h 3350065"/>
              <a:gd name="connsiteX0" fmla="*/ 0 w 10651065"/>
              <a:gd name="connsiteY0" fmla="*/ 1134489 h 3350065"/>
              <a:gd name="connsiteX1" fmla="*/ 3378200 w 10651065"/>
              <a:gd name="connsiteY1" fmla="*/ 1143001 h 3350065"/>
              <a:gd name="connsiteX2" fmla="*/ 3390900 w 10651065"/>
              <a:gd name="connsiteY2" fmla="*/ 12700 h 3350065"/>
              <a:gd name="connsiteX3" fmla="*/ 6468533 w 10651065"/>
              <a:gd name="connsiteY3" fmla="*/ 0 h 3350065"/>
              <a:gd name="connsiteX4" fmla="*/ 6477000 w 10651065"/>
              <a:gd name="connsiteY4" fmla="*/ 1008632 h 3350065"/>
              <a:gd name="connsiteX5" fmla="*/ 10651065 w 10651065"/>
              <a:gd name="connsiteY5" fmla="*/ 1049822 h 3350065"/>
              <a:gd name="connsiteX6" fmla="*/ 10617199 w 10651065"/>
              <a:gd name="connsiteY6" fmla="*/ 3350065 h 3350065"/>
              <a:gd name="connsiteX7" fmla="*/ 0 w 10651065"/>
              <a:gd name="connsiteY7" fmla="*/ 3350065 h 3350065"/>
              <a:gd name="connsiteX8" fmla="*/ 0 w 10651065"/>
              <a:gd name="connsiteY8" fmla="*/ 1134489 h 3350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651065" h="3350065">
                <a:moveTo>
                  <a:pt x="0" y="1134489"/>
                </a:moveTo>
                <a:cubicBezTo>
                  <a:pt x="673100" y="1147645"/>
                  <a:pt x="2148417" y="1158516"/>
                  <a:pt x="3378200" y="1143001"/>
                </a:cubicBezTo>
                <a:cubicBezTo>
                  <a:pt x="3373967" y="589853"/>
                  <a:pt x="3397250" y="499534"/>
                  <a:pt x="3390900" y="12700"/>
                </a:cubicBezTo>
                <a:lnTo>
                  <a:pt x="6468533" y="0"/>
                </a:lnTo>
                <a:cubicBezTo>
                  <a:pt x="6467592" y="377603"/>
                  <a:pt x="6477941" y="631029"/>
                  <a:pt x="6477000" y="1008632"/>
                </a:cubicBezTo>
                <a:lnTo>
                  <a:pt x="10651065" y="1049822"/>
                </a:lnTo>
                <a:cubicBezTo>
                  <a:pt x="10647302" y="2177814"/>
                  <a:pt x="10620962" y="2222073"/>
                  <a:pt x="10617199" y="3350065"/>
                </a:cubicBezTo>
                <a:lnTo>
                  <a:pt x="0" y="3350065"/>
                </a:lnTo>
                <a:lnTo>
                  <a:pt x="0" y="1134489"/>
                </a:lnTo>
                <a:close/>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 name="テキスト ボックス 26">
            <a:extLst>
              <a:ext uri="{FF2B5EF4-FFF2-40B4-BE49-F238E27FC236}">
                <a16:creationId xmlns:a16="http://schemas.microsoft.com/office/drawing/2014/main" id="{B021C635-A207-FDBD-FB34-A43F9A5CDC08}"/>
              </a:ext>
            </a:extLst>
          </p:cNvPr>
          <p:cNvSpPr txBox="1"/>
          <p:nvPr/>
        </p:nvSpPr>
        <p:spPr>
          <a:xfrm>
            <a:off x="1527717" y="1583473"/>
            <a:ext cx="184731" cy="461665"/>
          </a:xfrm>
          <a:prstGeom prst="rect">
            <a:avLst/>
          </a:prstGeom>
          <a:noFill/>
        </p:spPr>
        <p:txBody>
          <a:bodyPr wrap="none" rtlCol="0">
            <a:spAutoFit/>
          </a:bodyPr>
          <a:lstStyle/>
          <a:p>
            <a:endParaRPr kumimoji="1" lang="ja-JP" altLang="en-US"/>
          </a:p>
        </p:txBody>
      </p:sp>
      <p:sp>
        <p:nvSpPr>
          <p:cNvPr id="35" name="フローチャート: 書類 34">
            <a:extLst>
              <a:ext uri="{FF2B5EF4-FFF2-40B4-BE49-F238E27FC236}">
                <a16:creationId xmlns:a16="http://schemas.microsoft.com/office/drawing/2014/main" id="{6DCD23B1-4477-489C-B40A-D3C557FCBD82}"/>
              </a:ext>
            </a:extLst>
          </p:cNvPr>
          <p:cNvSpPr/>
          <p:nvPr/>
        </p:nvSpPr>
        <p:spPr>
          <a:xfrm>
            <a:off x="1530224" y="1708646"/>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dirty="0"/>
              <a:t>入力コード</a:t>
            </a:r>
          </a:p>
        </p:txBody>
      </p:sp>
      <p:sp>
        <p:nvSpPr>
          <p:cNvPr id="28" name="フローチャート: 書類 27">
            <a:extLst>
              <a:ext uri="{FF2B5EF4-FFF2-40B4-BE49-F238E27FC236}">
                <a16:creationId xmlns:a16="http://schemas.microsoft.com/office/drawing/2014/main" id="{CF317820-50B8-E959-F9C5-66F8F21BD828}"/>
              </a:ext>
            </a:extLst>
          </p:cNvPr>
          <p:cNvSpPr/>
          <p:nvPr/>
        </p:nvSpPr>
        <p:spPr>
          <a:xfrm>
            <a:off x="10190934" y="5502251"/>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a:t>模範</a:t>
            </a:r>
            <a:endParaRPr kumimoji="1" lang="en-US" altLang="ja-JP" sz="1800" dirty="0"/>
          </a:p>
          <a:p>
            <a:pPr algn="ctr"/>
            <a:r>
              <a:rPr kumimoji="1" lang="ja-JP" altLang="en-US" sz="1800"/>
              <a:t>解答</a:t>
            </a:r>
            <a:endParaRPr kumimoji="1" lang="ja-JP" altLang="en-US" sz="1800" dirty="0"/>
          </a:p>
        </p:txBody>
      </p:sp>
      <p:sp>
        <p:nvSpPr>
          <p:cNvPr id="13" name="正方形/長方形 12">
            <a:extLst>
              <a:ext uri="{FF2B5EF4-FFF2-40B4-BE49-F238E27FC236}">
                <a16:creationId xmlns:a16="http://schemas.microsoft.com/office/drawing/2014/main" id="{D80EB1AB-A2AB-D169-868B-95BB24D1249F}"/>
              </a:ext>
            </a:extLst>
          </p:cNvPr>
          <p:cNvSpPr/>
          <p:nvPr/>
        </p:nvSpPr>
        <p:spPr>
          <a:xfrm>
            <a:off x="1111610" y="3350734"/>
            <a:ext cx="1836896" cy="1002293"/>
          </a:xfrm>
          <a:prstGeom prst="rect">
            <a:avLst/>
          </a:prstGeom>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a:solidFill>
                  <a:schemeClr val="tx1"/>
                </a:solidFill>
              </a:rPr>
              <a:t>自動評価の</a:t>
            </a:r>
            <a:endParaRPr lang="en-US" altLang="ja-JP" dirty="0">
              <a:solidFill>
                <a:schemeClr val="tx1"/>
              </a:solidFill>
            </a:endParaRPr>
          </a:p>
          <a:p>
            <a:pPr algn="ctr"/>
            <a:r>
              <a:rPr lang="ja-JP" altLang="en-US">
                <a:solidFill>
                  <a:schemeClr val="tx1"/>
                </a:solidFill>
              </a:rPr>
              <a:t>既存研究</a:t>
            </a:r>
            <a:endParaRPr kumimoji="1" lang="en-US" altLang="ja-JP" dirty="0">
              <a:solidFill>
                <a:schemeClr val="tx1"/>
              </a:solidFill>
            </a:endParaRPr>
          </a:p>
        </p:txBody>
      </p:sp>
      <p:sp>
        <p:nvSpPr>
          <p:cNvPr id="3" name="フローチャート: 処理 2">
            <a:extLst>
              <a:ext uri="{FF2B5EF4-FFF2-40B4-BE49-F238E27FC236}">
                <a16:creationId xmlns:a16="http://schemas.microsoft.com/office/drawing/2014/main" id="{6C2E2E49-353D-90E0-DEA0-B78C29F51762}"/>
              </a:ext>
            </a:extLst>
          </p:cNvPr>
          <p:cNvSpPr/>
          <p:nvPr/>
        </p:nvSpPr>
        <p:spPr>
          <a:xfrm>
            <a:off x="4624757" y="3370066"/>
            <a:ext cx="2829199" cy="1272210"/>
          </a:xfrm>
          <a:prstGeom prst="flowChartProcess">
            <a:avLst/>
          </a:prstGeom>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dirty="0">
                <a:solidFill>
                  <a:schemeClr val="tx1"/>
                </a:solidFill>
              </a:rPr>
              <a:t>code2vec</a:t>
            </a:r>
            <a:r>
              <a:rPr kumimoji="1" lang="ja-JP" altLang="en-US">
                <a:solidFill>
                  <a:schemeClr val="tx1"/>
                </a:solidFill>
              </a:rPr>
              <a:t>を用いた</a:t>
            </a:r>
            <a:endParaRPr lang="en-US" altLang="ja-JP" dirty="0">
              <a:solidFill>
                <a:schemeClr val="tx1"/>
              </a:solidFill>
            </a:endParaRPr>
          </a:p>
          <a:p>
            <a:pPr algn="ctr"/>
            <a:r>
              <a:rPr kumimoji="1" lang="ja-JP" altLang="en-US">
                <a:solidFill>
                  <a:schemeClr val="tx1"/>
                </a:solidFill>
              </a:rPr>
              <a:t>類似コード探索</a:t>
            </a:r>
            <a:endParaRPr kumimoji="1" lang="ja-JP" altLang="en-US" dirty="0">
              <a:solidFill>
                <a:schemeClr val="tx1"/>
              </a:solidFill>
            </a:endParaRPr>
          </a:p>
        </p:txBody>
      </p:sp>
      <p:cxnSp>
        <p:nvCxnSpPr>
          <p:cNvPr id="14" name="直線矢印コネクタ 13">
            <a:extLst>
              <a:ext uri="{FF2B5EF4-FFF2-40B4-BE49-F238E27FC236}">
                <a16:creationId xmlns:a16="http://schemas.microsoft.com/office/drawing/2014/main" id="{97091A18-5BCC-5349-9BA6-3AE06A7E22B8}"/>
              </a:ext>
            </a:extLst>
          </p:cNvPr>
          <p:cNvCxnSpPr>
            <a:cxnSpLocks/>
          </p:cNvCxnSpPr>
          <p:nvPr/>
        </p:nvCxnSpPr>
        <p:spPr>
          <a:xfrm flipV="1">
            <a:off x="6025082" y="4642276"/>
            <a:ext cx="0" cy="390859"/>
          </a:xfrm>
          <a:prstGeom prst="straightConnector1">
            <a:avLst/>
          </a:prstGeom>
          <a:ln w="47625">
            <a:solidFill>
              <a:schemeClr val="tx2"/>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26" name="円柱 25">
            <a:extLst>
              <a:ext uri="{FF2B5EF4-FFF2-40B4-BE49-F238E27FC236}">
                <a16:creationId xmlns:a16="http://schemas.microsoft.com/office/drawing/2014/main" id="{1CC0C627-288B-ABB0-EEC3-73DBA8502D2B}"/>
              </a:ext>
            </a:extLst>
          </p:cNvPr>
          <p:cNvSpPr/>
          <p:nvPr/>
        </p:nvSpPr>
        <p:spPr>
          <a:xfrm>
            <a:off x="5438484" y="5107958"/>
            <a:ext cx="1243398" cy="1053811"/>
          </a:xfrm>
          <a:prstGeom prst="can">
            <a:avLst/>
          </a:prstGeom>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a:solidFill>
                  <a:schemeClr val="tx1"/>
                </a:solidFill>
              </a:rPr>
              <a:t>学習</a:t>
            </a:r>
            <a:endParaRPr kumimoji="1" lang="en-US" altLang="ja-JP" dirty="0">
              <a:solidFill>
                <a:schemeClr val="tx1"/>
              </a:solidFill>
            </a:endParaRPr>
          </a:p>
          <a:p>
            <a:pPr algn="ctr"/>
            <a:r>
              <a:rPr kumimoji="1" lang="ja-JP" altLang="en-US">
                <a:solidFill>
                  <a:schemeClr val="tx1"/>
                </a:solidFill>
              </a:rPr>
              <a:t>モデル</a:t>
            </a:r>
          </a:p>
        </p:txBody>
      </p:sp>
      <p:cxnSp>
        <p:nvCxnSpPr>
          <p:cNvPr id="6" name="直線矢印コネクタ 5">
            <a:extLst>
              <a:ext uri="{FF2B5EF4-FFF2-40B4-BE49-F238E27FC236}">
                <a16:creationId xmlns:a16="http://schemas.microsoft.com/office/drawing/2014/main" id="{7AF724BF-3A38-3241-5C5D-9B628887678A}"/>
              </a:ext>
            </a:extLst>
          </p:cNvPr>
          <p:cNvCxnSpPr>
            <a:cxnSpLocks/>
          </p:cNvCxnSpPr>
          <p:nvPr/>
        </p:nvCxnSpPr>
        <p:spPr>
          <a:xfrm>
            <a:off x="10119361" y="2700753"/>
            <a:ext cx="0" cy="433059"/>
          </a:xfrm>
          <a:prstGeom prst="straightConnector1">
            <a:avLst/>
          </a:prstGeom>
          <a:ln w="47625">
            <a:solidFill>
              <a:schemeClr val="tx2"/>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29" name="円柱 28">
            <a:extLst>
              <a:ext uri="{FF2B5EF4-FFF2-40B4-BE49-F238E27FC236}">
                <a16:creationId xmlns:a16="http://schemas.microsoft.com/office/drawing/2014/main" id="{64BD95A2-EC34-0B3F-1100-FA78BC8F8820}"/>
              </a:ext>
            </a:extLst>
          </p:cNvPr>
          <p:cNvSpPr/>
          <p:nvPr/>
        </p:nvSpPr>
        <p:spPr>
          <a:xfrm>
            <a:off x="9461644" y="1642170"/>
            <a:ext cx="1243398" cy="1040496"/>
          </a:xfrm>
          <a:prstGeom prst="can">
            <a:avLst/>
          </a:prstGeom>
          <a:ln>
            <a:solidFill>
              <a:srgbClr val="FF0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a:solidFill>
                  <a:srgbClr val="FF0000"/>
                </a:solidFill>
              </a:rPr>
              <a:t>学習</a:t>
            </a:r>
            <a:endParaRPr kumimoji="1" lang="en-US" altLang="ja-JP" dirty="0">
              <a:solidFill>
                <a:srgbClr val="FF0000"/>
              </a:solidFill>
            </a:endParaRPr>
          </a:p>
          <a:p>
            <a:pPr algn="ctr"/>
            <a:r>
              <a:rPr kumimoji="1" lang="ja-JP" altLang="en-US">
                <a:solidFill>
                  <a:srgbClr val="FF0000"/>
                </a:solidFill>
              </a:rPr>
              <a:t>モデル</a:t>
            </a:r>
          </a:p>
        </p:txBody>
      </p:sp>
    </p:spTree>
    <p:extLst>
      <p:ext uri="{BB962C8B-B14F-4D97-AF65-F5344CB8AC3E}">
        <p14:creationId xmlns:p14="http://schemas.microsoft.com/office/powerpoint/2010/main" val="39344179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275C64-071A-1FC9-30CA-51F884360841}"/>
              </a:ext>
            </a:extLst>
          </p:cNvPr>
          <p:cNvSpPr>
            <a:spLocks noGrp="1"/>
          </p:cNvSpPr>
          <p:nvPr>
            <p:ph type="title"/>
          </p:nvPr>
        </p:nvSpPr>
        <p:spPr/>
        <p:txBody>
          <a:bodyPr/>
          <a:lstStyle/>
          <a:p>
            <a:r>
              <a:rPr lang="ja-JP" altLang="en-US"/>
              <a:t>要約</a:t>
            </a:r>
            <a:r>
              <a:rPr kumimoji="1" lang="ja-JP" altLang="en-US"/>
              <a:t>の方法</a:t>
            </a:r>
          </a:p>
        </p:txBody>
      </p:sp>
      <p:sp>
        <p:nvSpPr>
          <p:cNvPr id="3" name="コンテンツ プレースホルダー 2">
            <a:extLst>
              <a:ext uri="{FF2B5EF4-FFF2-40B4-BE49-F238E27FC236}">
                <a16:creationId xmlns:a16="http://schemas.microsoft.com/office/drawing/2014/main" id="{B8DC0F0F-51B1-FA0A-1D8E-798E03DEE51D}"/>
              </a:ext>
            </a:extLst>
          </p:cNvPr>
          <p:cNvSpPr>
            <a:spLocks noGrp="1"/>
          </p:cNvSpPr>
          <p:nvPr>
            <p:ph idx="1"/>
          </p:nvPr>
        </p:nvSpPr>
        <p:spPr/>
        <p:txBody>
          <a:bodyPr/>
          <a:lstStyle/>
          <a:p>
            <a:pPr marL="0" indent="0">
              <a:buNone/>
            </a:pPr>
            <a:r>
              <a:rPr lang="ja-JP" altLang="en-US"/>
              <a:t>ソースコードのメソッド名を予測することでソースコードを要約</a:t>
            </a:r>
            <a:endParaRPr lang="en-US" altLang="ja-JP" dirty="0"/>
          </a:p>
          <a:p>
            <a:pPr marL="0" indent="0">
              <a:buNone/>
            </a:pPr>
            <a:r>
              <a:rPr lang="en-US" altLang="ja-JP" dirty="0"/>
              <a:t>code2seq[5]</a:t>
            </a:r>
            <a:r>
              <a:rPr lang="ja-JP" altLang="en-US"/>
              <a:t>のモデルを利用</a:t>
            </a:r>
            <a:endParaRPr lang="en-US" altLang="ja-JP" dirty="0"/>
          </a:p>
          <a:p>
            <a:pPr marL="0" indent="0">
              <a:buNone/>
            </a:pPr>
            <a:endParaRPr lang="en-US" altLang="ja-JP" b="1" dirty="0"/>
          </a:p>
          <a:p>
            <a:pPr marL="0" indent="0">
              <a:buNone/>
            </a:pPr>
            <a:r>
              <a:rPr lang="ja-JP" altLang="en-US" b="1"/>
              <a:t>事前準備</a:t>
            </a:r>
            <a:r>
              <a:rPr lang="en-US" altLang="ja-JP" b="1" dirty="0"/>
              <a:t>	</a:t>
            </a:r>
            <a:r>
              <a:rPr lang="ja-JP" altLang="en-US"/>
              <a:t>ソースコードから要約モデルを作成</a:t>
            </a:r>
            <a:endParaRPr lang="en-US" altLang="ja-JP" b="1" dirty="0"/>
          </a:p>
          <a:p>
            <a:pPr marL="0" indent="0">
              <a:buNone/>
            </a:pPr>
            <a:r>
              <a:rPr lang="ja-JP" altLang="en-US" b="1"/>
              <a:t>入力　</a:t>
            </a:r>
            <a:r>
              <a:rPr lang="ja-JP" altLang="en-US"/>
              <a:t>ソースコード</a:t>
            </a:r>
            <a:endParaRPr lang="en-US" altLang="ja-JP" dirty="0"/>
          </a:p>
          <a:p>
            <a:pPr marL="0" indent="0">
              <a:buNone/>
            </a:pPr>
            <a:r>
              <a:rPr lang="ja-JP" altLang="en-US" b="1"/>
              <a:t>出力　</a:t>
            </a:r>
            <a:r>
              <a:rPr lang="en-US" altLang="ja-JP" dirty="0"/>
              <a:t>AST</a:t>
            </a:r>
            <a:r>
              <a:rPr lang="ja-JP" altLang="en-US"/>
              <a:t>に依存した要約</a:t>
            </a:r>
            <a:endParaRPr lang="en-US" altLang="ja-JP" dirty="0"/>
          </a:p>
          <a:p>
            <a:endParaRPr lang="en-US" altLang="ja-JP" dirty="0"/>
          </a:p>
        </p:txBody>
      </p:sp>
      <p:sp>
        <p:nvSpPr>
          <p:cNvPr id="5" name="スライド番号プレースホルダー 4">
            <a:extLst>
              <a:ext uri="{FF2B5EF4-FFF2-40B4-BE49-F238E27FC236}">
                <a16:creationId xmlns:a16="http://schemas.microsoft.com/office/drawing/2014/main" id="{BA584481-F364-4AC9-1475-05E302EBB2C6}"/>
              </a:ext>
            </a:extLst>
          </p:cNvPr>
          <p:cNvSpPr>
            <a:spLocks noGrp="1"/>
          </p:cNvSpPr>
          <p:nvPr>
            <p:ph type="sldNum" sz="quarter" idx="12"/>
          </p:nvPr>
        </p:nvSpPr>
        <p:spPr/>
        <p:txBody>
          <a:bodyPr/>
          <a:lstStyle/>
          <a:p>
            <a:pPr>
              <a:defRPr/>
            </a:pPr>
            <a:fld id="{B12562F3-4A2F-4E07-B7D3-3E764FB0DEC6}" type="slidenum">
              <a:rPr lang="en-US" altLang="ja-JP" smtClean="0"/>
              <a:pPr>
                <a:defRPr/>
              </a:pPr>
              <a:t>22</a:t>
            </a:fld>
            <a:endParaRPr lang="en-US" altLang="ja-JP"/>
          </a:p>
        </p:txBody>
      </p:sp>
      <p:sp>
        <p:nvSpPr>
          <p:cNvPr id="6" name="テキスト ボックス 4">
            <a:extLst>
              <a:ext uri="{FF2B5EF4-FFF2-40B4-BE49-F238E27FC236}">
                <a16:creationId xmlns:a16="http://schemas.microsoft.com/office/drawing/2014/main" id="{031CA5A2-3B80-0F40-18F4-B2FCCA0330FD}"/>
              </a:ext>
            </a:extLst>
          </p:cNvPr>
          <p:cNvSpPr txBox="1">
            <a:spLocks/>
          </p:cNvSpPr>
          <p:nvPr/>
        </p:nvSpPr>
        <p:spPr bwMode="auto">
          <a:xfrm>
            <a:off x="2188633" y="6400158"/>
            <a:ext cx="7901518" cy="230832"/>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defPPr>
              <a:defRPr lang="ja-JP"/>
            </a:defPPr>
            <a:lvl1pPr algn="l" rtl="0" fontAlgn="base">
              <a:spcBef>
                <a:spcPct val="0"/>
              </a:spcBef>
              <a:spcAft>
                <a:spcPct val="0"/>
              </a:spcAft>
              <a:defRPr kumimoji="1" sz="14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sz="2400"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sz="2400"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sz="2400"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sz="2400" kern="1200">
                <a:solidFill>
                  <a:schemeClr val="tx1"/>
                </a:solidFill>
                <a:latin typeface="Arial" charset="0"/>
                <a:ea typeface="ＭＳ Ｐゴシック" pitchFamily="50" charset="-128"/>
                <a:cs typeface="+mn-cs"/>
              </a:defRPr>
            </a:lvl5pPr>
            <a:lvl6pPr marL="2286000" algn="l" defTabSz="914400" rtl="0" eaLnBrk="1" latinLnBrk="0" hangingPunct="1">
              <a:defRPr kumimoji="1" sz="2400" kern="1200">
                <a:solidFill>
                  <a:schemeClr val="tx1"/>
                </a:solidFill>
                <a:latin typeface="Arial" charset="0"/>
                <a:ea typeface="ＭＳ Ｐゴシック" pitchFamily="50" charset="-128"/>
                <a:cs typeface="+mn-cs"/>
              </a:defRPr>
            </a:lvl6pPr>
            <a:lvl7pPr marL="2743200" algn="l" defTabSz="914400" rtl="0" eaLnBrk="1" latinLnBrk="0" hangingPunct="1">
              <a:defRPr kumimoji="1" sz="2400" kern="1200">
                <a:solidFill>
                  <a:schemeClr val="tx1"/>
                </a:solidFill>
                <a:latin typeface="Arial" charset="0"/>
                <a:ea typeface="ＭＳ Ｐゴシック" pitchFamily="50" charset="-128"/>
                <a:cs typeface="+mn-cs"/>
              </a:defRPr>
            </a:lvl7pPr>
            <a:lvl8pPr marL="3200400" algn="l" defTabSz="914400" rtl="0" eaLnBrk="1" latinLnBrk="0" hangingPunct="1">
              <a:defRPr kumimoji="1" sz="2400" kern="1200">
                <a:solidFill>
                  <a:schemeClr val="tx1"/>
                </a:solidFill>
                <a:latin typeface="Arial" charset="0"/>
                <a:ea typeface="ＭＳ Ｐゴシック" pitchFamily="50" charset="-128"/>
                <a:cs typeface="+mn-cs"/>
              </a:defRPr>
            </a:lvl8pPr>
            <a:lvl9pPr marL="3657600" algn="l" defTabSz="914400" rtl="0" eaLnBrk="1" latinLnBrk="0" hangingPunct="1">
              <a:defRPr kumimoji="1" sz="2400" kern="1200">
                <a:solidFill>
                  <a:schemeClr val="tx1"/>
                </a:solidFill>
                <a:latin typeface="Arial" charset="0"/>
                <a:ea typeface="ＭＳ Ｐゴシック" pitchFamily="50" charset="-128"/>
                <a:cs typeface="+mn-cs"/>
              </a:defRPr>
            </a:lvl9pPr>
          </a:lstStyle>
          <a:p>
            <a:r>
              <a:rPr lang="ja-JP" altLang="en-US" sz="900"/>
              <a:t> </a:t>
            </a:r>
            <a:r>
              <a:rPr lang="en-US" altLang="ja-JP" sz="900" dirty="0"/>
              <a:t>[5]</a:t>
            </a:r>
            <a:r>
              <a:rPr lang="ja-JP" altLang="en-US" sz="900"/>
              <a:t> </a:t>
            </a:r>
            <a:r>
              <a:rPr lang="en-US" altLang="ja-JP" sz="900" dirty="0"/>
              <a:t>Uri Alon, Omer Levy, and Eran </a:t>
            </a:r>
            <a:r>
              <a:rPr lang="en-US" altLang="ja-JP" sz="900" dirty="0" err="1"/>
              <a:t>Yahav</a:t>
            </a:r>
            <a:r>
              <a:rPr lang="en-US" altLang="ja-JP" sz="900" dirty="0"/>
              <a:t>: "code2seq: Generating Sequences from Structured Representations of Code”,arXiv:1808.01400</a:t>
            </a:r>
            <a:endParaRPr lang="ja-JP" altLang="en-US" sz="2000" dirty="0"/>
          </a:p>
        </p:txBody>
      </p:sp>
    </p:spTree>
    <p:extLst>
      <p:ext uri="{BB962C8B-B14F-4D97-AF65-F5344CB8AC3E}">
        <p14:creationId xmlns:p14="http://schemas.microsoft.com/office/powerpoint/2010/main" val="35833444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275C64-071A-1FC9-30CA-51F884360841}"/>
              </a:ext>
            </a:extLst>
          </p:cNvPr>
          <p:cNvSpPr>
            <a:spLocks noGrp="1"/>
          </p:cNvSpPr>
          <p:nvPr>
            <p:ph type="title"/>
          </p:nvPr>
        </p:nvSpPr>
        <p:spPr/>
        <p:txBody>
          <a:bodyPr/>
          <a:lstStyle/>
          <a:p>
            <a:r>
              <a:rPr kumimoji="1" lang="en-US" altLang="ja-JP" dirty="0"/>
              <a:t>code2seq</a:t>
            </a:r>
            <a:endParaRPr kumimoji="1" lang="ja-JP" altLang="en-US"/>
          </a:p>
        </p:txBody>
      </p:sp>
      <p:sp>
        <p:nvSpPr>
          <p:cNvPr id="3" name="コンテンツ プレースホルダー 2">
            <a:extLst>
              <a:ext uri="{FF2B5EF4-FFF2-40B4-BE49-F238E27FC236}">
                <a16:creationId xmlns:a16="http://schemas.microsoft.com/office/drawing/2014/main" id="{B8DC0F0F-51B1-FA0A-1D8E-798E03DEE51D}"/>
              </a:ext>
            </a:extLst>
          </p:cNvPr>
          <p:cNvSpPr>
            <a:spLocks noGrp="1"/>
          </p:cNvSpPr>
          <p:nvPr>
            <p:ph idx="1"/>
          </p:nvPr>
        </p:nvSpPr>
        <p:spPr/>
        <p:txBody>
          <a:bodyPr/>
          <a:lstStyle/>
          <a:p>
            <a:pPr marL="0" indent="0">
              <a:buNone/>
            </a:pPr>
            <a:r>
              <a:rPr lang="en-US" altLang="ja-JP" dirty="0"/>
              <a:t>code2vec</a:t>
            </a:r>
            <a:r>
              <a:rPr lang="ja-JP" altLang="en-US"/>
              <a:t>をメソッドの要約に改良したもの</a:t>
            </a:r>
            <a:endParaRPr lang="en-US" altLang="ja-JP" dirty="0"/>
          </a:p>
          <a:p>
            <a:pPr marL="0" indent="0">
              <a:buNone/>
            </a:pPr>
            <a:endParaRPr lang="en-US" altLang="ja-JP" dirty="0"/>
          </a:p>
          <a:p>
            <a:r>
              <a:rPr lang="en-US" altLang="ja-JP" dirty="0"/>
              <a:t>AST</a:t>
            </a:r>
            <a:r>
              <a:rPr lang="ja-JP" altLang="en-US"/>
              <a:t>の葉をサブワードに分解して学習</a:t>
            </a:r>
            <a:endParaRPr lang="en-US" altLang="ja-JP" dirty="0"/>
          </a:p>
          <a:p>
            <a:pPr marL="857250" lvl="1" indent="-457200"/>
            <a:r>
              <a:rPr lang="en-US" altLang="ja-JP" dirty="0" err="1"/>
              <a:t>linearSearch</a:t>
            </a:r>
            <a:r>
              <a:rPr lang="en-US" altLang="ja-JP" dirty="0"/>
              <a:t> </a:t>
            </a:r>
            <a:r>
              <a:rPr lang="ja-JP" altLang="en-US"/>
              <a:t>→</a:t>
            </a:r>
            <a:r>
              <a:rPr lang="en-US" altLang="ja-JP" dirty="0"/>
              <a:t> linear, Search</a:t>
            </a:r>
          </a:p>
          <a:p>
            <a:r>
              <a:rPr lang="en-US" altLang="ja-JP" dirty="0"/>
              <a:t>Bi-LSTM</a:t>
            </a:r>
            <a:r>
              <a:rPr lang="ja-JP" altLang="en-US"/>
              <a:t>を用いて</a:t>
            </a:r>
            <a:r>
              <a:rPr lang="en-US" altLang="ja-JP" dirty="0"/>
              <a:t>AST</a:t>
            </a:r>
            <a:r>
              <a:rPr lang="ja-JP" altLang="en-US"/>
              <a:t>パスを学習</a:t>
            </a:r>
            <a:endParaRPr lang="en-US" altLang="ja-JP" dirty="0"/>
          </a:p>
          <a:p>
            <a:pPr lvl="1"/>
            <a:r>
              <a:rPr lang="ja-JP" altLang="en-US"/>
              <a:t>前後間の依存関係を学習できる</a:t>
            </a:r>
            <a:endParaRPr lang="en-US" altLang="ja-JP" dirty="0"/>
          </a:p>
          <a:p>
            <a:pPr lvl="1"/>
            <a:endParaRPr lang="en-US" altLang="ja-JP" dirty="0"/>
          </a:p>
          <a:p>
            <a:pPr marL="0" indent="0">
              <a:buNone/>
            </a:pPr>
            <a:r>
              <a:rPr lang="ja-JP" altLang="en-US"/>
              <a:t>サブワードの組み合わせによるメソッド名を出力できる</a:t>
            </a:r>
            <a:endParaRPr lang="en-US" altLang="ja-JP" dirty="0"/>
          </a:p>
        </p:txBody>
      </p:sp>
      <p:sp>
        <p:nvSpPr>
          <p:cNvPr id="5" name="スライド番号プレースホルダー 4">
            <a:extLst>
              <a:ext uri="{FF2B5EF4-FFF2-40B4-BE49-F238E27FC236}">
                <a16:creationId xmlns:a16="http://schemas.microsoft.com/office/drawing/2014/main" id="{BA584481-F364-4AC9-1475-05E302EBB2C6}"/>
              </a:ext>
            </a:extLst>
          </p:cNvPr>
          <p:cNvSpPr>
            <a:spLocks noGrp="1"/>
          </p:cNvSpPr>
          <p:nvPr>
            <p:ph type="sldNum" sz="quarter" idx="12"/>
          </p:nvPr>
        </p:nvSpPr>
        <p:spPr/>
        <p:txBody>
          <a:bodyPr/>
          <a:lstStyle/>
          <a:p>
            <a:pPr>
              <a:defRPr/>
            </a:pPr>
            <a:fld id="{B12562F3-4A2F-4E07-B7D3-3E764FB0DEC6}" type="slidenum">
              <a:rPr lang="en-US" altLang="ja-JP" smtClean="0"/>
              <a:pPr>
                <a:defRPr/>
              </a:pPr>
              <a:t>23</a:t>
            </a:fld>
            <a:endParaRPr lang="en-US" altLang="ja-JP"/>
          </a:p>
        </p:txBody>
      </p:sp>
    </p:spTree>
    <p:extLst>
      <p:ext uri="{BB962C8B-B14F-4D97-AF65-F5344CB8AC3E}">
        <p14:creationId xmlns:p14="http://schemas.microsoft.com/office/powerpoint/2010/main" val="19632551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275C64-071A-1FC9-30CA-51F884360841}"/>
              </a:ext>
            </a:extLst>
          </p:cNvPr>
          <p:cNvSpPr>
            <a:spLocks noGrp="1"/>
          </p:cNvSpPr>
          <p:nvPr>
            <p:ph type="title"/>
          </p:nvPr>
        </p:nvSpPr>
        <p:spPr/>
        <p:txBody>
          <a:bodyPr/>
          <a:lstStyle/>
          <a:p>
            <a:r>
              <a:rPr lang="ja-JP" altLang="en-US"/>
              <a:t>要約の例</a:t>
            </a:r>
            <a:endParaRPr kumimoji="1" lang="ja-JP" altLang="en-US"/>
          </a:p>
        </p:txBody>
      </p:sp>
      <p:sp>
        <p:nvSpPr>
          <p:cNvPr id="3" name="コンテンツ プレースホルダー 2">
            <a:extLst>
              <a:ext uri="{FF2B5EF4-FFF2-40B4-BE49-F238E27FC236}">
                <a16:creationId xmlns:a16="http://schemas.microsoft.com/office/drawing/2014/main" id="{B8DC0F0F-51B1-FA0A-1D8E-798E03DEE51D}"/>
              </a:ext>
            </a:extLst>
          </p:cNvPr>
          <p:cNvSpPr>
            <a:spLocks noGrp="1"/>
          </p:cNvSpPr>
          <p:nvPr>
            <p:ph idx="1"/>
          </p:nvPr>
        </p:nvSpPr>
        <p:spPr>
          <a:xfrm>
            <a:off x="609600" y="1600201"/>
            <a:ext cx="5486400" cy="4525963"/>
          </a:xfrm>
        </p:spPr>
        <p:txBody>
          <a:bodyPr/>
          <a:lstStyle/>
          <a:p>
            <a:pPr marL="0" indent="0">
              <a:buNone/>
            </a:pPr>
            <a:endParaRPr lang="en-US" altLang="ja-JP" dirty="0"/>
          </a:p>
          <a:p>
            <a:endParaRPr kumimoji="1" lang="ja-JP" altLang="en-US"/>
          </a:p>
        </p:txBody>
      </p:sp>
      <p:sp>
        <p:nvSpPr>
          <p:cNvPr id="5" name="スライド番号プレースホルダー 4">
            <a:extLst>
              <a:ext uri="{FF2B5EF4-FFF2-40B4-BE49-F238E27FC236}">
                <a16:creationId xmlns:a16="http://schemas.microsoft.com/office/drawing/2014/main" id="{BA584481-F364-4AC9-1475-05E302EBB2C6}"/>
              </a:ext>
            </a:extLst>
          </p:cNvPr>
          <p:cNvSpPr>
            <a:spLocks noGrp="1"/>
          </p:cNvSpPr>
          <p:nvPr>
            <p:ph type="sldNum" sz="quarter" idx="12"/>
          </p:nvPr>
        </p:nvSpPr>
        <p:spPr/>
        <p:txBody>
          <a:bodyPr/>
          <a:lstStyle/>
          <a:p>
            <a:pPr>
              <a:defRPr/>
            </a:pPr>
            <a:fld id="{B12562F3-4A2F-4E07-B7D3-3E764FB0DEC6}" type="slidenum">
              <a:rPr lang="en-US" altLang="ja-JP" smtClean="0"/>
              <a:pPr>
                <a:defRPr/>
              </a:pPr>
              <a:t>24</a:t>
            </a:fld>
            <a:endParaRPr lang="en-US" altLang="ja-JP"/>
          </a:p>
        </p:txBody>
      </p:sp>
      <p:graphicFrame>
        <p:nvGraphicFramePr>
          <p:cNvPr id="10" name="表 9">
            <a:extLst>
              <a:ext uri="{FF2B5EF4-FFF2-40B4-BE49-F238E27FC236}">
                <a16:creationId xmlns:a16="http://schemas.microsoft.com/office/drawing/2014/main" id="{4ED78D19-D55F-0795-596E-BA21FF08FDE7}"/>
              </a:ext>
            </a:extLst>
          </p:cNvPr>
          <p:cNvGraphicFramePr>
            <a:graphicFrameLocks noGrp="1"/>
          </p:cNvGraphicFramePr>
          <p:nvPr>
            <p:extLst>
              <p:ext uri="{D42A27DB-BD31-4B8C-83A1-F6EECF244321}">
                <p14:modId xmlns:p14="http://schemas.microsoft.com/office/powerpoint/2010/main" val="220350680"/>
              </p:ext>
            </p:extLst>
          </p:nvPr>
        </p:nvGraphicFramePr>
        <p:xfrm>
          <a:off x="609600" y="2086142"/>
          <a:ext cx="3738623" cy="940550"/>
        </p:xfrm>
        <a:graphic>
          <a:graphicData uri="http://schemas.openxmlformats.org/drawingml/2006/table">
            <a:tbl>
              <a:tblPr/>
              <a:tblGrid>
                <a:gridCol w="3738623">
                  <a:extLst>
                    <a:ext uri="{9D8B030D-6E8A-4147-A177-3AD203B41FA5}">
                      <a16:colId xmlns:a16="http://schemas.microsoft.com/office/drawing/2014/main" val="4221501483"/>
                    </a:ext>
                  </a:extLst>
                </a:gridCol>
              </a:tblGrid>
              <a:tr h="940550">
                <a:tc>
                  <a:txBody>
                    <a:bodyPr/>
                    <a:lstStyle/>
                    <a:p>
                      <a:r>
                        <a:rPr kumimoji="1" lang="en-US" altLang="ja-JP" sz="1800" b="0" i="0" kern="1200" dirty="0">
                          <a:solidFill>
                            <a:schemeClr val="tx1"/>
                          </a:solidFill>
                          <a:effectLst/>
                          <a:latin typeface="+mn-lt"/>
                          <a:ea typeface="+mn-ea"/>
                          <a:cs typeface="+mn-cs"/>
                        </a:rPr>
                        <a:t>for (int </a:t>
                      </a:r>
                      <a:r>
                        <a:rPr kumimoji="1" lang="en-US" altLang="ja-JP" sz="1800" b="0" i="0" kern="1200" dirty="0" err="1">
                          <a:solidFill>
                            <a:schemeClr val="tx1"/>
                          </a:solidFill>
                          <a:effectLst/>
                          <a:latin typeface="+mn-lt"/>
                          <a:ea typeface="+mn-ea"/>
                          <a:cs typeface="+mn-cs"/>
                        </a:rPr>
                        <a:t>i</a:t>
                      </a:r>
                      <a:r>
                        <a:rPr kumimoji="1" lang="en-US" altLang="ja-JP" sz="1800" b="0" i="0" kern="1200" dirty="0">
                          <a:solidFill>
                            <a:schemeClr val="tx1"/>
                          </a:solidFill>
                          <a:effectLst/>
                          <a:latin typeface="+mn-lt"/>
                          <a:ea typeface="+mn-ea"/>
                          <a:cs typeface="+mn-cs"/>
                        </a:rPr>
                        <a:t> = 0; </a:t>
                      </a:r>
                      <a:r>
                        <a:rPr kumimoji="1" lang="en-US" altLang="ja-JP" sz="1800" b="0" i="0" kern="1200" dirty="0" err="1">
                          <a:solidFill>
                            <a:schemeClr val="tx1"/>
                          </a:solidFill>
                          <a:effectLst/>
                          <a:latin typeface="+mn-lt"/>
                          <a:ea typeface="+mn-ea"/>
                          <a:cs typeface="+mn-cs"/>
                        </a:rPr>
                        <a:t>i</a:t>
                      </a:r>
                      <a:r>
                        <a:rPr kumimoji="1" lang="en-US" altLang="ja-JP" sz="1800" b="0" i="0" kern="1200" dirty="0">
                          <a:solidFill>
                            <a:schemeClr val="tx1"/>
                          </a:solidFill>
                          <a:effectLst/>
                          <a:latin typeface="+mn-lt"/>
                          <a:ea typeface="+mn-ea"/>
                          <a:cs typeface="+mn-cs"/>
                        </a:rPr>
                        <a:t> &lt; </a:t>
                      </a:r>
                      <a:r>
                        <a:rPr kumimoji="1" lang="en-US" altLang="ja-JP" sz="1800" b="0" i="0" kern="1200" dirty="0" err="1">
                          <a:solidFill>
                            <a:schemeClr val="tx1"/>
                          </a:solidFill>
                          <a:effectLst/>
                          <a:latin typeface="+mn-lt"/>
                          <a:ea typeface="+mn-ea"/>
                          <a:cs typeface="+mn-cs"/>
                        </a:rPr>
                        <a:t>a.length</a:t>
                      </a:r>
                      <a:r>
                        <a:rPr kumimoji="1" lang="en-US" altLang="ja-JP" sz="1800" b="0" i="0" kern="1200" dirty="0">
                          <a:solidFill>
                            <a:schemeClr val="tx1"/>
                          </a:solidFill>
                          <a:effectLst/>
                          <a:latin typeface="+mn-lt"/>
                          <a:ea typeface="+mn-ea"/>
                          <a:cs typeface="+mn-cs"/>
                        </a:rPr>
                        <a:t>; </a:t>
                      </a:r>
                      <a:r>
                        <a:rPr kumimoji="1" lang="en-US" altLang="ja-JP" sz="1800" b="0" i="0" kern="1200" dirty="0" err="1">
                          <a:solidFill>
                            <a:schemeClr val="tx1"/>
                          </a:solidFill>
                          <a:effectLst/>
                          <a:latin typeface="+mn-lt"/>
                          <a:ea typeface="+mn-ea"/>
                          <a:cs typeface="+mn-cs"/>
                        </a:rPr>
                        <a:t>i</a:t>
                      </a:r>
                      <a:r>
                        <a:rPr kumimoji="1" lang="en-US" altLang="ja-JP" sz="1800" b="0" i="0" kern="1200" dirty="0">
                          <a:solidFill>
                            <a:schemeClr val="tx1"/>
                          </a:solidFill>
                          <a:effectLst/>
                          <a:latin typeface="+mn-lt"/>
                          <a:ea typeface="+mn-ea"/>
                          <a:cs typeface="+mn-cs"/>
                        </a:rPr>
                        <a:t>++) {</a:t>
                      </a:r>
                    </a:p>
                    <a:p>
                      <a:r>
                        <a:rPr kumimoji="1" lang="en-US" altLang="ja-JP" sz="1800" b="0" i="0" kern="1200" dirty="0">
                          <a:solidFill>
                            <a:schemeClr val="tx1"/>
                          </a:solidFill>
                          <a:effectLst/>
                          <a:latin typeface="+mn-lt"/>
                          <a:ea typeface="+mn-ea"/>
                          <a:cs typeface="+mn-cs"/>
                        </a:rPr>
                        <a:t>  if (a[</a:t>
                      </a:r>
                      <a:r>
                        <a:rPr kumimoji="1" lang="en-US" altLang="ja-JP" sz="1800" b="0" i="0" kern="1200" dirty="0" err="1">
                          <a:solidFill>
                            <a:schemeClr val="tx1"/>
                          </a:solidFill>
                          <a:effectLst/>
                          <a:latin typeface="+mn-lt"/>
                          <a:ea typeface="+mn-ea"/>
                          <a:cs typeface="+mn-cs"/>
                        </a:rPr>
                        <a:t>i</a:t>
                      </a:r>
                      <a:r>
                        <a:rPr kumimoji="1" lang="en-US" altLang="ja-JP" sz="1800" b="0" i="0" kern="1200" dirty="0">
                          <a:solidFill>
                            <a:schemeClr val="tx1"/>
                          </a:solidFill>
                          <a:effectLst/>
                          <a:latin typeface="+mn-lt"/>
                          <a:ea typeface="+mn-ea"/>
                          <a:cs typeface="+mn-cs"/>
                        </a:rPr>
                        <a:t>] == x)  return </a:t>
                      </a:r>
                      <a:r>
                        <a:rPr kumimoji="1" lang="en-US" altLang="ja-JP" sz="1800" b="0" i="0" kern="1200" dirty="0" err="1">
                          <a:solidFill>
                            <a:schemeClr val="tx1"/>
                          </a:solidFill>
                          <a:effectLst/>
                          <a:latin typeface="+mn-lt"/>
                          <a:ea typeface="+mn-ea"/>
                          <a:cs typeface="+mn-cs"/>
                        </a:rPr>
                        <a:t>i</a:t>
                      </a:r>
                      <a:r>
                        <a:rPr kumimoji="1" lang="en-US" altLang="ja-JP" sz="1800" b="0" i="0" kern="1200" dirty="0">
                          <a:solidFill>
                            <a:schemeClr val="tx1"/>
                          </a:solidFill>
                          <a:effectLst/>
                          <a:latin typeface="+mn-lt"/>
                          <a:ea typeface="+mn-ea"/>
                          <a:cs typeface="+mn-cs"/>
                        </a:rPr>
                        <a:t>;</a:t>
                      </a:r>
                    </a:p>
                    <a:p>
                      <a:r>
                        <a:rPr kumimoji="1" lang="en-US" altLang="ja-JP" sz="1800" b="0" i="0" kern="1200" dirty="0">
                          <a:solidFill>
                            <a:schemeClr val="tx1"/>
                          </a:solidFill>
                          <a:effectLst/>
                          <a:latin typeface="+mn-lt"/>
                          <a:ea typeface="+mn-ea"/>
                          <a:cs typeface="+mn-cs"/>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67834645"/>
                  </a:ext>
                </a:extLst>
              </a:tr>
            </a:tbl>
          </a:graphicData>
        </a:graphic>
      </p:graphicFrame>
      <p:sp>
        <p:nvSpPr>
          <p:cNvPr id="11" name="Rectangle 2">
            <a:extLst>
              <a:ext uri="{FF2B5EF4-FFF2-40B4-BE49-F238E27FC236}">
                <a16:creationId xmlns:a16="http://schemas.microsoft.com/office/drawing/2014/main" id="{52C056FA-AC05-E401-B995-861C4DA5CDC7}"/>
              </a:ext>
            </a:extLst>
          </p:cNvPr>
          <p:cNvSpPr>
            <a:spLocks noChangeArrowheads="1"/>
          </p:cNvSpPr>
          <p:nvPr/>
        </p:nvSpPr>
        <p:spPr bwMode="auto">
          <a:xfrm>
            <a:off x="2668588" y="31321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ja-JP" altLang="ja-JP" sz="1800" b="0" i="0" u="none" strike="noStrike" cap="none" normalizeH="0" baseline="0">
                <a:ln>
                  <a:noFill/>
                </a:ln>
                <a:solidFill>
                  <a:schemeClr val="tx1"/>
                </a:solidFill>
                <a:effectLst/>
                <a:latin typeface="Arial" panose="020B0604020202020204" pitchFamily="34" charset="0"/>
              </a:rPr>
            </a:b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 name="テキスト ボックス 11">
            <a:extLst>
              <a:ext uri="{FF2B5EF4-FFF2-40B4-BE49-F238E27FC236}">
                <a16:creationId xmlns:a16="http://schemas.microsoft.com/office/drawing/2014/main" id="{D649EC7B-8C95-E517-9FB3-7679D78DEB64}"/>
              </a:ext>
            </a:extLst>
          </p:cNvPr>
          <p:cNvSpPr txBox="1"/>
          <p:nvPr/>
        </p:nvSpPr>
        <p:spPr>
          <a:xfrm>
            <a:off x="609599" y="3634282"/>
            <a:ext cx="3738623" cy="2308324"/>
          </a:xfrm>
          <a:prstGeom prst="rect">
            <a:avLst/>
          </a:prstGeom>
          <a:noFill/>
          <a:ln>
            <a:solidFill>
              <a:schemeClr val="tx1"/>
            </a:solidFill>
          </a:ln>
        </p:spPr>
        <p:txBody>
          <a:bodyPr wrap="square" rtlCol="0">
            <a:spAutoFit/>
          </a:bodyPr>
          <a:lstStyle/>
          <a:p>
            <a:pPr algn="l" fontAlgn="base"/>
            <a:r>
              <a:rPr lang="en-US" altLang="ja-JP" sz="1800" b="0" i="0" dirty="0">
                <a:effectLst/>
                <a:latin typeface="+mn-lt"/>
              </a:rPr>
              <a:t>left = 0;</a:t>
            </a:r>
          </a:p>
          <a:p>
            <a:pPr algn="l" fontAlgn="base"/>
            <a:r>
              <a:rPr lang="en-US" altLang="ja-JP" sz="1800" b="0" i="0" dirty="0">
                <a:effectLst/>
                <a:latin typeface="+mn-lt"/>
              </a:rPr>
              <a:t>right = n;</a:t>
            </a:r>
          </a:p>
          <a:p>
            <a:pPr algn="l" fontAlgn="base"/>
            <a:r>
              <a:rPr lang="en-US" altLang="ja-JP" sz="1800" b="0" i="0" dirty="0">
                <a:effectLst/>
                <a:latin typeface="+mn-lt"/>
              </a:rPr>
              <a:t>while (left &lt; right)</a:t>
            </a:r>
            <a:r>
              <a:rPr lang="en-US" altLang="ja-JP" sz="1800" dirty="0">
                <a:latin typeface="+mn-lt"/>
              </a:rPr>
              <a:t>{</a:t>
            </a:r>
            <a:endParaRPr lang="en-US" altLang="ja-JP" sz="1800" b="0" i="0" dirty="0">
              <a:effectLst/>
              <a:latin typeface="+mn-lt"/>
            </a:endParaRPr>
          </a:p>
          <a:p>
            <a:pPr algn="l" fontAlgn="base"/>
            <a:r>
              <a:rPr lang="en-US" altLang="ja-JP" sz="1800" b="0" i="0" dirty="0">
                <a:effectLst/>
                <a:latin typeface="+mn-lt"/>
              </a:rPr>
              <a:t>   mid = (left + right) / 2;</a:t>
            </a:r>
          </a:p>
          <a:p>
            <a:pPr algn="l" fontAlgn="base"/>
            <a:r>
              <a:rPr lang="en-US" altLang="ja-JP" sz="1800" b="0" i="0" dirty="0">
                <a:effectLst/>
                <a:latin typeface="+mn-lt"/>
              </a:rPr>
              <a:t>   if </a:t>
            </a:r>
            <a:r>
              <a:rPr lang="en-US" altLang="ja-JP" sz="1800" dirty="0">
                <a:latin typeface="+mn-lt"/>
              </a:rPr>
              <a:t>(a</a:t>
            </a:r>
            <a:r>
              <a:rPr lang="en-US" altLang="ja-JP" sz="1800" b="0" i="0" dirty="0">
                <a:effectLst/>
                <a:latin typeface="+mn-lt"/>
              </a:rPr>
              <a:t>[mid] == key) return mid;</a:t>
            </a:r>
          </a:p>
          <a:p>
            <a:pPr algn="l" fontAlgn="base"/>
            <a:r>
              <a:rPr lang="en-US" altLang="ja-JP" sz="1800" b="0" i="0" dirty="0">
                <a:effectLst/>
                <a:latin typeface="+mn-lt"/>
              </a:rPr>
              <a:t>   </a:t>
            </a:r>
            <a:r>
              <a:rPr lang="en-US" altLang="ja-JP" sz="1800" b="0" i="0" dirty="0" err="1">
                <a:effectLst/>
                <a:latin typeface="+mn-lt"/>
              </a:rPr>
              <a:t>elif</a:t>
            </a:r>
            <a:r>
              <a:rPr lang="en-US" altLang="ja-JP" sz="1800" b="0" i="0" dirty="0">
                <a:effectLst/>
                <a:latin typeface="+mn-lt"/>
              </a:rPr>
              <a:t> (</a:t>
            </a:r>
            <a:r>
              <a:rPr lang="en-US" altLang="ja-JP" sz="1800" dirty="0">
                <a:latin typeface="+mn-lt"/>
              </a:rPr>
              <a:t>a</a:t>
            </a:r>
            <a:r>
              <a:rPr lang="en-US" altLang="ja-JP" sz="1800" b="0" i="0" dirty="0">
                <a:effectLst/>
                <a:latin typeface="+mn-lt"/>
              </a:rPr>
              <a:t>[mid] &lt; key) left = mid + 1;</a:t>
            </a:r>
          </a:p>
          <a:p>
            <a:pPr algn="l" fontAlgn="base"/>
            <a:r>
              <a:rPr lang="en-US" altLang="ja-JP" sz="1800" b="0" i="0" dirty="0">
                <a:effectLst/>
                <a:latin typeface="+mn-lt"/>
              </a:rPr>
              <a:t>   else right = mid;</a:t>
            </a:r>
          </a:p>
          <a:p>
            <a:pPr algn="l" fontAlgn="base"/>
            <a:r>
              <a:rPr lang="en-US" altLang="ja-JP" sz="1800" dirty="0">
                <a:latin typeface="+mn-lt"/>
              </a:rPr>
              <a:t>}</a:t>
            </a:r>
            <a:endParaRPr lang="en-US" altLang="ja-JP" sz="1800" b="0" i="0" dirty="0">
              <a:effectLst/>
              <a:latin typeface="+mn-lt"/>
            </a:endParaRPr>
          </a:p>
        </p:txBody>
      </p:sp>
      <p:sp>
        <p:nvSpPr>
          <p:cNvPr id="14" name="テキスト ボックス 13">
            <a:extLst>
              <a:ext uri="{FF2B5EF4-FFF2-40B4-BE49-F238E27FC236}">
                <a16:creationId xmlns:a16="http://schemas.microsoft.com/office/drawing/2014/main" id="{858607CC-0621-DC6D-3342-C8B419DD4D9F}"/>
              </a:ext>
            </a:extLst>
          </p:cNvPr>
          <p:cNvSpPr txBox="1"/>
          <p:nvPr/>
        </p:nvSpPr>
        <p:spPr>
          <a:xfrm>
            <a:off x="1212039" y="1509878"/>
            <a:ext cx="1614545" cy="461665"/>
          </a:xfrm>
          <a:prstGeom prst="rect">
            <a:avLst/>
          </a:prstGeom>
          <a:noFill/>
        </p:spPr>
        <p:txBody>
          <a:bodyPr wrap="none" rtlCol="0">
            <a:spAutoFit/>
          </a:bodyPr>
          <a:lstStyle/>
          <a:p>
            <a:r>
              <a:rPr lang="ja-JP" altLang="en-US"/>
              <a:t>入力コード</a:t>
            </a:r>
            <a:endParaRPr kumimoji="1" lang="ja-JP" altLang="en-US"/>
          </a:p>
        </p:txBody>
      </p:sp>
      <p:sp>
        <p:nvSpPr>
          <p:cNvPr id="17" name="右矢印 16">
            <a:extLst>
              <a:ext uri="{FF2B5EF4-FFF2-40B4-BE49-F238E27FC236}">
                <a16:creationId xmlns:a16="http://schemas.microsoft.com/office/drawing/2014/main" id="{10D4AEF4-26AB-F268-AA8E-5BB51EF14AE8}"/>
              </a:ext>
            </a:extLst>
          </p:cNvPr>
          <p:cNvSpPr/>
          <p:nvPr/>
        </p:nvSpPr>
        <p:spPr>
          <a:xfrm>
            <a:off x="4753489" y="2112644"/>
            <a:ext cx="1747777" cy="765665"/>
          </a:xfrm>
          <a:prstGeom prst="rightArrow">
            <a:avLst/>
          </a:prstGeom>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dirty="0">
                <a:solidFill>
                  <a:schemeClr val="tx2"/>
                </a:solidFill>
              </a:rPr>
              <a:t>code2seq</a:t>
            </a:r>
            <a:endParaRPr kumimoji="1" lang="ja-JP" altLang="en-US">
              <a:solidFill>
                <a:schemeClr val="tx2"/>
              </a:solidFill>
            </a:endParaRPr>
          </a:p>
        </p:txBody>
      </p:sp>
      <p:sp>
        <p:nvSpPr>
          <p:cNvPr id="19" name="右矢印 18">
            <a:extLst>
              <a:ext uri="{FF2B5EF4-FFF2-40B4-BE49-F238E27FC236}">
                <a16:creationId xmlns:a16="http://schemas.microsoft.com/office/drawing/2014/main" id="{2BC48291-12F1-450D-DEBC-7DBA3C717337}"/>
              </a:ext>
            </a:extLst>
          </p:cNvPr>
          <p:cNvSpPr/>
          <p:nvPr/>
        </p:nvSpPr>
        <p:spPr>
          <a:xfrm>
            <a:off x="4753490" y="4209978"/>
            <a:ext cx="1747777" cy="765665"/>
          </a:xfrm>
          <a:prstGeom prst="rightArrow">
            <a:avLst/>
          </a:prstGeom>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dirty="0">
                <a:solidFill>
                  <a:schemeClr val="tx2"/>
                </a:solidFill>
              </a:rPr>
              <a:t>code2seq</a:t>
            </a:r>
            <a:endParaRPr kumimoji="1" lang="ja-JP" altLang="en-US">
              <a:solidFill>
                <a:schemeClr val="tx2"/>
              </a:solidFill>
            </a:endParaRPr>
          </a:p>
        </p:txBody>
      </p:sp>
      <p:sp>
        <p:nvSpPr>
          <p:cNvPr id="20" name="テキスト ボックス 19">
            <a:extLst>
              <a:ext uri="{FF2B5EF4-FFF2-40B4-BE49-F238E27FC236}">
                <a16:creationId xmlns:a16="http://schemas.microsoft.com/office/drawing/2014/main" id="{4DD40BB1-1034-3D29-DE63-68574C8D35FD}"/>
              </a:ext>
            </a:extLst>
          </p:cNvPr>
          <p:cNvSpPr txBox="1"/>
          <p:nvPr/>
        </p:nvSpPr>
        <p:spPr>
          <a:xfrm>
            <a:off x="7197955" y="2556417"/>
            <a:ext cx="2858197" cy="461665"/>
          </a:xfrm>
          <a:prstGeom prst="rect">
            <a:avLst/>
          </a:prstGeom>
          <a:noFill/>
        </p:spPr>
        <p:txBody>
          <a:bodyPr wrap="square" rtlCol="0">
            <a:spAutoFit/>
          </a:bodyPr>
          <a:lstStyle/>
          <a:p>
            <a:r>
              <a:rPr lang="en-US" altLang="ja-JP" b="0" i="0" dirty="0" err="1">
                <a:solidFill>
                  <a:srgbClr val="2E0D6E"/>
                </a:solidFill>
                <a:effectLst/>
                <a:latin typeface="Monaco" pitchFamily="2" charset="0"/>
              </a:rPr>
              <a:t>linear_search</a:t>
            </a:r>
            <a:endParaRPr kumimoji="1" lang="ja-JP" altLang="en-US"/>
          </a:p>
        </p:txBody>
      </p:sp>
      <p:sp>
        <p:nvSpPr>
          <p:cNvPr id="21" name="テキスト ボックス 20">
            <a:extLst>
              <a:ext uri="{FF2B5EF4-FFF2-40B4-BE49-F238E27FC236}">
                <a16:creationId xmlns:a16="http://schemas.microsoft.com/office/drawing/2014/main" id="{1C143F3C-CDF7-DEA0-A24E-4C6F09A73711}"/>
              </a:ext>
            </a:extLst>
          </p:cNvPr>
          <p:cNvSpPr txBox="1"/>
          <p:nvPr/>
        </p:nvSpPr>
        <p:spPr>
          <a:xfrm>
            <a:off x="7197955" y="4633269"/>
            <a:ext cx="2581156" cy="461665"/>
          </a:xfrm>
          <a:prstGeom prst="rect">
            <a:avLst/>
          </a:prstGeom>
          <a:noFill/>
        </p:spPr>
        <p:txBody>
          <a:bodyPr wrap="none" rtlCol="0">
            <a:spAutoFit/>
          </a:bodyPr>
          <a:lstStyle/>
          <a:p>
            <a:r>
              <a:rPr lang="en-US" altLang="ja-JP" b="0" i="0" dirty="0" err="1">
                <a:solidFill>
                  <a:srgbClr val="2E0D6E"/>
                </a:solidFill>
                <a:effectLst/>
                <a:latin typeface="Monaco" pitchFamily="2" charset="0"/>
              </a:rPr>
              <a:t>binary_search</a:t>
            </a:r>
            <a:endParaRPr kumimoji="1" lang="ja-JP" altLang="en-US"/>
          </a:p>
        </p:txBody>
      </p:sp>
      <p:sp>
        <p:nvSpPr>
          <p:cNvPr id="22" name="テキスト ボックス 21">
            <a:extLst>
              <a:ext uri="{FF2B5EF4-FFF2-40B4-BE49-F238E27FC236}">
                <a16:creationId xmlns:a16="http://schemas.microsoft.com/office/drawing/2014/main" id="{667D7C52-5CD6-961E-D530-7BA63F45D49E}"/>
              </a:ext>
            </a:extLst>
          </p:cNvPr>
          <p:cNvSpPr txBox="1"/>
          <p:nvPr/>
        </p:nvSpPr>
        <p:spPr>
          <a:xfrm>
            <a:off x="7941445" y="2072929"/>
            <a:ext cx="914161" cy="461665"/>
          </a:xfrm>
          <a:prstGeom prst="rect">
            <a:avLst/>
          </a:prstGeom>
          <a:noFill/>
        </p:spPr>
        <p:txBody>
          <a:bodyPr wrap="none" rtlCol="0">
            <a:spAutoFit/>
          </a:bodyPr>
          <a:lstStyle/>
          <a:p>
            <a:r>
              <a:rPr lang="en-US" altLang="ja-JP" dirty="0"/>
              <a:t>Input</a:t>
            </a:r>
            <a:endParaRPr kumimoji="1" lang="ja-JP" altLang="en-US"/>
          </a:p>
        </p:txBody>
      </p:sp>
      <p:sp>
        <p:nvSpPr>
          <p:cNvPr id="23" name="テキスト ボックス 22">
            <a:extLst>
              <a:ext uri="{FF2B5EF4-FFF2-40B4-BE49-F238E27FC236}">
                <a16:creationId xmlns:a16="http://schemas.microsoft.com/office/drawing/2014/main" id="{048B1F54-1C15-B199-E063-1933E9384ABA}"/>
              </a:ext>
            </a:extLst>
          </p:cNvPr>
          <p:cNvSpPr txBox="1"/>
          <p:nvPr/>
        </p:nvSpPr>
        <p:spPr>
          <a:xfrm>
            <a:off x="7838115" y="4143696"/>
            <a:ext cx="1120820" cy="461665"/>
          </a:xfrm>
          <a:prstGeom prst="rect">
            <a:avLst/>
          </a:prstGeom>
          <a:noFill/>
        </p:spPr>
        <p:txBody>
          <a:bodyPr wrap="none" rtlCol="0">
            <a:spAutoFit/>
          </a:bodyPr>
          <a:lstStyle/>
          <a:p>
            <a:r>
              <a:rPr lang="en-US" altLang="ja-JP" dirty="0"/>
              <a:t>Output</a:t>
            </a:r>
            <a:endParaRPr kumimoji="1" lang="ja-JP" altLang="en-US"/>
          </a:p>
        </p:txBody>
      </p:sp>
      <p:sp>
        <p:nvSpPr>
          <p:cNvPr id="6" name="テキスト ボックス 5">
            <a:extLst>
              <a:ext uri="{FF2B5EF4-FFF2-40B4-BE49-F238E27FC236}">
                <a16:creationId xmlns:a16="http://schemas.microsoft.com/office/drawing/2014/main" id="{7C7FC4D2-9A73-360C-9EE7-50B4CD7A7987}"/>
              </a:ext>
            </a:extLst>
          </p:cNvPr>
          <p:cNvSpPr txBox="1"/>
          <p:nvPr/>
        </p:nvSpPr>
        <p:spPr>
          <a:xfrm>
            <a:off x="1244343" y="3087599"/>
            <a:ext cx="1415772" cy="461665"/>
          </a:xfrm>
          <a:prstGeom prst="rect">
            <a:avLst/>
          </a:prstGeom>
          <a:noFill/>
        </p:spPr>
        <p:txBody>
          <a:bodyPr wrap="none" rtlCol="0">
            <a:spAutoFit/>
          </a:bodyPr>
          <a:lstStyle/>
          <a:p>
            <a:r>
              <a:rPr kumimoji="1" lang="ja-JP" altLang="en-US"/>
              <a:t>模範解答</a:t>
            </a:r>
          </a:p>
        </p:txBody>
      </p:sp>
    </p:spTree>
    <p:extLst>
      <p:ext uri="{BB962C8B-B14F-4D97-AF65-F5344CB8AC3E}">
        <p14:creationId xmlns:p14="http://schemas.microsoft.com/office/powerpoint/2010/main" val="28066357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FE8FA1-3E01-9E1F-E512-CB158BBC1E69}"/>
              </a:ext>
            </a:extLst>
          </p:cNvPr>
          <p:cNvSpPr>
            <a:spLocks noGrp="1"/>
          </p:cNvSpPr>
          <p:nvPr>
            <p:ph type="title"/>
          </p:nvPr>
        </p:nvSpPr>
        <p:spPr/>
        <p:txBody>
          <a:bodyPr/>
          <a:lstStyle/>
          <a:p>
            <a:r>
              <a:rPr lang="ja-JP" altLang="en-US"/>
              <a:t>評価方法</a:t>
            </a:r>
            <a:endParaRPr kumimoji="1" lang="ja-JP" altLang="en-US"/>
          </a:p>
        </p:txBody>
      </p:sp>
      <p:sp>
        <p:nvSpPr>
          <p:cNvPr id="3" name="コンテンツ プレースホルダー 2">
            <a:extLst>
              <a:ext uri="{FF2B5EF4-FFF2-40B4-BE49-F238E27FC236}">
                <a16:creationId xmlns:a16="http://schemas.microsoft.com/office/drawing/2014/main" id="{3FF33A97-1F95-AA5C-9770-FEDBA75181B3}"/>
              </a:ext>
            </a:extLst>
          </p:cNvPr>
          <p:cNvSpPr>
            <a:spLocks noGrp="1"/>
          </p:cNvSpPr>
          <p:nvPr>
            <p:ph idx="1"/>
          </p:nvPr>
        </p:nvSpPr>
        <p:spPr/>
        <p:txBody>
          <a:bodyPr/>
          <a:lstStyle/>
          <a:p>
            <a:pPr marL="0" indent="0">
              <a:buNone/>
            </a:pPr>
            <a:r>
              <a:rPr lang="ja-JP" altLang="en-US"/>
              <a:t>実験を行い，</a:t>
            </a:r>
            <a:r>
              <a:rPr lang="en-US" altLang="ja-JP" dirty="0"/>
              <a:t>2</a:t>
            </a:r>
            <a:r>
              <a:rPr lang="ja-JP" altLang="en-US"/>
              <a:t>つの軸で評価した</a:t>
            </a:r>
            <a:endParaRPr lang="en-US" altLang="ja-JP" dirty="0"/>
          </a:p>
          <a:p>
            <a:r>
              <a:rPr lang="ja-JP" altLang="en-US"/>
              <a:t>定量的評価</a:t>
            </a:r>
            <a:endParaRPr lang="en-US" altLang="ja-JP" dirty="0"/>
          </a:p>
          <a:p>
            <a:pPr lvl="1"/>
            <a:r>
              <a:rPr lang="ja-JP" altLang="en-US"/>
              <a:t>システムの有無による循環的複雑度，行数，改善時間の差</a:t>
            </a:r>
            <a:endParaRPr lang="en-US" altLang="ja-JP" dirty="0"/>
          </a:p>
          <a:p>
            <a:pPr marL="0" indent="0">
              <a:buNone/>
            </a:pPr>
            <a:endParaRPr lang="en-US" altLang="ja-JP" dirty="0"/>
          </a:p>
          <a:p>
            <a:r>
              <a:rPr lang="ja-JP" altLang="en-US"/>
              <a:t>アンケートの実施</a:t>
            </a:r>
            <a:endParaRPr lang="en-US" altLang="ja-JP" dirty="0"/>
          </a:p>
          <a:p>
            <a:pPr lvl="1"/>
            <a:r>
              <a:rPr lang="ja-JP" altLang="en-US"/>
              <a:t>システムの操作性を</a:t>
            </a:r>
            <a:r>
              <a:rPr lang="en-US" altLang="ja-JP" dirty="0"/>
              <a:t>5</a:t>
            </a:r>
            <a:r>
              <a:rPr lang="ja-JP" altLang="en-US"/>
              <a:t>段階で調査</a:t>
            </a:r>
            <a:endParaRPr lang="en-US" altLang="ja-JP" dirty="0"/>
          </a:p>
        </p:txBody>
      </p:sp>
      <p:sp>
        <p:nvSpPr>
          <p:cNvPr id="5" name="スライド番号プレースホルダー 4">
            <a:extLst>
              <a:ext uri="{FF2B5EF4-FFF2-40B4-BE49-F238E27FC236}">
                <a16:creationId xmlns:a16="http://schemas.microsoft.com/office/drawing/2014/main" id="{DB7D5A3C-E2F0-CE60-63E8-41E6B8BF5DFC}"/>
              </a:ext>
            </a:extLst>
          </p:cNvPr>
          <p:cNvSpPr>
            <a:spLocks noGrp="1"/>
          </p:cNvSpPr>
          <p:nvPr>
            <p:ph type="sldNum" sz="quarter" idx="12"/>
          </p:nvPr>
        </p:nvSpPr>
        <p:spPr/>
        <p:txBody>
          <a:bodyPr/>
          <a:lstStyle/>
          <a:p>
            <a:pPr>
              <a:defRPr/>
            </a:pPr>
            <a:fld id="{B12562F3-4A2F-4E07-B7D3-3E764FB0DEC6}" type="slidenum">
              <a:rPr lang="en-US" altLang="ja-JP" smtClean="0"/>
              <a:pPr>
                <a:defRPr/>
              </a:pPr>
              <a:t>25</a:t>
            </a:fld>
            <a:endParaRPr lang="en-US" altLang="ja-JP"/>
          </a:p>
        </p:txBody>
      </p:sp>
    </p:spTree>
    <p:extLst>
      <p:ext uri="{BB962C8B-B14F-4D97-AF65-F5344CB8AC3E}">
        <p14:creationId xmlns:p14="http://schemas.microsoft.com/office/powerpoint/2010/main" val="41322166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FE8FA1-3E01-9E1F-E512-CB158BBC1E69}"/>
              </a:ext>
            </a:extLst>
          </p:cNvPr>
          <p:cNvSpPr>
            <a:spLocks noGrp="1"/>
          </p:cNvSpPr>
          <p:nvPr>
            <p:ph type="title"/>
          </p:nvPr>
        </p:nvSpPr>
        <p:spPr/>
        <p:txBody>
          <a:bodyPr/>
          <a:lstStyle/>
          <a:p>
            <a:r>
              <a:rPr lang="ja-JP" altLang="en-US"/>
              <a:t>実験の流れ</a:t>
            </a:r>
            <a:endParaRPr kumimoji="1" lang="ja-JP" altLang="en-US"/>
          </a:p>
        </p:txBody>
      </p:sp>
      <p:sp>
        <p:nvSpPr>
          <p:cNvPr id="3" name="コンテンツ プレースホルダー 2">
            <a:extLst>
              <a:ext uri="{FF2B5EF4-FFF2-40B4-BE49-F238E27FC236}">
                <a16:creationId xmlns:a16="http://schemas.microsoft.com/office/drawing/2014/main" id="{3FF33A97-1F95-AA5C-9770-FEDBA75181B3}"/>
              </a:ext>
            </a:extLst>
          </p:cNvPr>
          <p:cNvSpPr>
            <a:spLocks noGrp="1"/>
          </p:cNvSpPr>
          <p:nvPr>
            <p:ph idx="1"/>
          </p:nvPr>
        </p:nvSpPr>
        <p:spPr>
          <a:xfrm>
            <a:off x="609600" y="1590262"/>
            <a:ext cx="10972800" cy="4525963"/>
          </a:xfrm>
        </p:spPr>
        <p:txBody>
          <a:bodyPr/>
          <a:lstStyle/>
          <a:p>
            <a:pPr marL="0" indent="0">
              <a:buNone/>
            </a:pPr>
            <a:r>
              <a:rPr lang="ja-JP" altLang="en-US"/>
              <a:t>対照実験とアンケート調査</a:t>
            </a:r>
            <a:endParaRPr lang="en-US" altLang="ja-JP" dirty="0"/>
          </a:p>
          <a:p>
            <a:pPr marL="0" indent="0">
              <a:buNone/>
            </a:pPr>
            <a:r>
              <a:rPr lang="ja-JP" altLang="en-US" sz="2800"/>
              <a:t>事前準備：競技プログラミングの問題</a:t>
            </a:r>
            <a:r>
              <a:rPr lang="en-US" altLang="ja-JP" sz="2800" dirty="0"/>
              <a:t>2</a:t>
            </a:r>
            <a:r>
              <a:rPr lang="ja-JP" altLang="en-US" sz="2800"/>
              <a:t>つと解答コード群</a:t>
            </a:r>
            <a:endParaRPr lang="en-US" altLang="ja-JP" sz="2800" dirty="0"/>
          </a:p>
          <a:p>
            <a:pPr lvl="1" indent="-342900"/>
            <a:r>
              <a:rPr lang="ja-JP" altLang="en-US" sz="2400"/>
              <a:t>言語は</a:t>
            </a:r>
            <a:r>
              <a:rPr lang="en-US" altLang="ja-JP" sz="2400" dirty="0"/>
              <a:t>Java</a:t>
            </a:r>
          </a:p>
          <a:p>
            <a:pPr marL="0" indent="0">
              <a:buNone/>
            </a:pPr>
            <a:endParaRPr lang="en-US" altLang="ja-JP" dirty="0"/>
          </a:p>
          <a:p>
            <a:pPr marL="0" indent="0">
              <a:buNone/>
            </a:pPr>
            <a:endParaRPr lang="en-US" altLang="ja-JP" dirty="0"/>
          </a:p>
        </p:txBody>
      </p:sp>
      <p:sp>
        <p:nvSpPr>
          <p:cNvPr id="5" name="スライド番号プレースホルダー 4">
            <a:extLst>
              <a:ext uri="{FF2B5EF4-FFF2-40B4-BE49-F238E27FC236}">
                <a16:creationId xmlns:a16="http://schemas.microsoft.com/office/drawing/2014/main" id="{DB7D5A3C-E2F0-CE60-63E8-41E6B8BF5DFC}"/>
              </a:ext>
            </a:extLst>
          </p:cNvPr>
          <p:cNvSpPr>
            <a:spLocks noGrp="1"/>
          </p:cNvSpPr>
          <p:nvPr>
            <p:ph type="sldNum" sz="quarter" idx="12"/>
          </p:nvPr>
        </p:nvSpPr>
        <p:spPr/>
        <p:txBody>
          <a:bodyPr/>
          <a:lstStyle/>
          <a:p>
            <a:pPr>
              <a:defRPr/>
            </a:pPr>
            <a:fld id="{B12562F3-4A2F-4E07-B7D3-3E764FB0DEC6}" type="slidenum">
              <a:rPr lang="en-US" altLang="ja-JP" smtClean="0"/>
              <a:pPr>
                <a:defRPr/>
              </a:pPr>
              <a:t>26</a:t>
            </a:fld>
            <a:endParaRPr lang="en-US" altLang="ja-JP"/>
          </a:p>
        </p:txBody>
      </p:sp>
      <p:sp>
        <p:nvSpPr>
          <p:cNvPr id="6" name="テキスト ボックス 5">
            <a:extLst>
              <a:ext uri="{FF2B5EF4-FFF2-40B4-BE49-F238E27FC236}">
                <a16:creationId xmlns:a16="http://schemas.microsoft.com/office/drawing/2014/main" id="{F4C6FD8F-E1E7-966F-95D4-87D8175182BF}"/>
              </a:ext>
            </a:extLst>
          </p:cNvPr>
          <p:cNvSpPr txBox="1"/>
          <p:nvPr/>
        </p:nvSpPr>
        <p:spPr>
          <a:xfrm>
            <a:off x="2294818" y="3885205"/>
            <a:ext cx="984565" cy="461665"/>
          </a:xfrm>
          <a:prstGeom prst="rect">
            <a:avLst/>
          </a:prstGeom>
          <a:noFill/>
        </p:spPr>
        <p:txBody>
          <a:bodyPr wrap="none" rtlCol="0">
            <a:spAutoFit/>
          </a:bodyPr>
          <a:lstStyle/>
          <a:p>
            <a:r>
              <a:rPr lang="ja-JP" altLang="en-US"/>
              <a:t>実験</a:t>
            </a:r>
            <a:r>
              <a:rPr lang="en-US" altLang="ja-JP" dirty="0"/>
              <a:t>A</a:t>
            </a:r>
            <a:endParaRPr kumimoji="1" lang="ja-JP" altLang="en-US"/>
          </a:p>
        </p:txBody>
      </p:sp>
      <p:sp>
        <p:nvSpPr>
          <p:cNvPr id="8" name="テキスト ボックス 7">
            <a:extLst>
              <a:ext uri="{FF2B5EF4-FFF2-40B4-BE49-F238E27FC236}">
                <a16:creationId xmlns:a16="http://schemas.microsoft.com/office/drawing/2014/main" id="{9AABEE14-B090-77EB-64B4-5610C3D00412}"/>
              </a:ext>
            </a:extLst>
          </p:cNvPr>
          <p:cNvSpPr txBox="1"/>
          <p:nvPr/>
        </p:nvSpPr>
        <p:spPr>
          <a:xfrm>
            <a:off x="598842" y="4346870"/>
            <a:ext cx="4963218" cy="830997"/>
          </a:xfrm>
          <a:prstGeom prst="rect">
            <a:avLst/>
          </a:prstGeom>
          <a:noFill/>
        </p:spPr>
        <p:txBody>
          <a:bodyPr wrap="none" rtlCol="0">
            <a:spAutoFit/>
          </a:bodyPr>
          <a:lstStyle/>
          <a:p>
            <a:pPr marL="457200" indent="-457200">
              <a:buFont typeface="+mj-lt"/>
              <a:buAutoNum type="arabicPeriod"/>
            </a:pPr>
            <a:r>
              <a:rPr lang="ja-JP" altLang="en-US"/>
              <a:t>問題を解く</a:t>
            </a:r>
            <a:endParaRPr lang="en-US" altLang="ja-JP" dirty="0"/>
          </a:p>
          <a:p>
            <a:pPr marL="457200" indent="-457200">
              <a:buFont typeface="+mj-lt"/>
              <a:buAutoNum type="arabicPeriod"/>
            </a:pPr>
            <a:r>
              <a:rPr kumimoji="1" lang="ja-JP" altLang="en-US"/>
              <a:t>解答コード群を用いて解答を改善</a:t>
            </a:r>
            <a:endParaRPr kumimoji="1" lang="en-US" altLang="ja-JP" dirty="0"/>
          </a:p>
        </p:txBody>
      </p:sp>
      <p:sp>
        <p:nvSpPr>
          <p:cNvPr id="9" name="テキスト ボックス 8">
            <a:extLst>
              <a:ext uri="{FF2B5EF4-FFF2-40B4-BE49-F238E27FC236}">
                <a16:creationId xmlns:a16="http://schemas.microsoft.com/office/drawing/2014/main" id="{B1964E9F-3983-0247-E318-4ACA96425E2E}"/>
              </a:ext>
            </a:extLst>
          </p:cNvPr>
          <p:cNvSpPr txBox="1"/>
          <p:nvPr/>
        </p:nvSpPr>
        <p:spPr>
          <a:xfrm>
            <a:off x="7781218" y="3901843"/>
            <a:ext cx="981359" cy="461665"/>
          </a:xfrm>
          <a:prstGeom prst="rect">
            <a:avLst/>
          </a:prstGeom>
          <a:noFill/>
        </p:spPr>
        <p:txBody>
          <a:bodyPr wrap="none" rtlCol="0">
            <a:spAutoFit/>
          </a:bodyPr>
          <a:lstStyle/>
          <a:p>
            <a:r>
              <a:rPr lang="ja-JP" altLang="en-US"/>
              <a:t>実験</a:t>
            </a:r>
            <a:r>
              <a:rPr lang="en-US" altLang="ja-JP" dirty="0"/>
              <a:t>B</a:t>
            </a:r>
            <a:endParaRPr kumimoji="1" lang="ja-JP" altLang="en-US"/>
          </a:p>
        </p:txBody>
      </p:sp>
      <p:sp>
        <p:nvSpPr>
          <p:cNvPr id="10" name="テキスト ボックス 9">
            <a:extLst>
              <a:ext uri="{FF2B5EF4-FFF2-40B4-BE49-F238E27FC236}">
                <a16:creationId xmlns:a16="http://schemas.microsoft.com/office/drawing/2014/main" id="{1253A9ED-E9D7-0926-0447-0478BC7D37C6}"/>
              </a:ext>
            </a:extLst>
          </p:cNvPr>
          <p:cNvSpPr txBox="1"/>
          <p:nvPr/>
        </p:nvSpPr>
        <p:spPr>
          <a:xfrm>
            <a:off x="6085242" y="4363508"/>
            <a:ext cx="4408579" cy="830997"/>
          </a:xfrm>
          <a:prstGeom prst="rect">
            <a:avLst/>
          </a:prstGeom>
          <a:noFill/>
        </p:spPr>
        <p:txBody>
          <a:bodyPr wrap="none" rtlCol="0">
            <a:spAutoFit/>
          </a:bodyPr>
          <a:lstStyle/>
          <a:p>
            <a:pPr marL="457200" indent="-457200">
              <a:buFont typeface="+mj-lt"/>
              <a:buAutoNum type="arabicPeriod"/>
            </a:pPr>
            <a:r>
              <a:rPr kumimoji="1" lang="ja-JP" altLang="en-US"/>
              <a:t>問題を解く</a:t>
            </a:r>
            <a:endParaRPr lang="en-US" altLang="ja-JP" dirty="0"/>
          </a:p>
          <a:p>
            <a:pPr marL="457200" indent="-457200">
              <a:buFont typeface="+mj-lt"/>
              <a:buAutoNum type="arabicPeriod"/>
            </a:pPr>
            <a:r>
              <a:rPr lang="ja-JP" altLang="en-US"/>
              <a:t>システムを用いて解答</a:t>
            </a:r>
            <a:r>
              <a:rPr kumimoji="1" lang="ja-JP" altLang="en-US"/>
              <a:t>を改善</a:t>
            </a:r>
            <a:endParaRPr kumimoji="1" lang="en-US" altLang="ja-JP" dirty="0"/>
          </a:p>
        </p:txBody>
      </p:sp>
      <p:sp>
        <p:nvSpPr>
          <p:cNvPr id="13" name="テキスト ボックス 12">
            <a:extLst>
              <a:ext uri="{FF2B5EF4-FFF2-40B4-BE49-F238E27FC236}">
                <a16:creationId xmlns:a16="http://schemas.microsoft.com/office/drawing/2014/main" id="{8D343896-FC6F-D164-5116-C4F478F201B6}"/>
              </a:ext>
            </a:extLst>
          </p:cNvPr>
          <p:cNvSpPr txBox="1"/>
          <p:nvPr/>
        </p:nvSpPr>
        <p:spPr>
          <a:xfrm>
            <a:off x="598842" y="5478916"/>
            <a:ext cx="5649303" cy="461665"/>
          </a:xfrm>
          <a:prstGeom prst="rect">
            <a:avLst/>
          </a:prstGeom>
          <a:noFill/>
        </p:spPr>
        <p:txBody>
          <a:bodyPr wrap="none" rtlCol="0">
            <a:spAutoFit/>
          </a:bodyPr>
          <a:lstStyle/>
          <a:p>
            <a:r>
              <a:rPr kumimoji="1" lang="ja-JP" altLang="en-US"/>
              <a:t>その後システムの使用感をアンケート調査</a:t>
            </a:r>
          </a:p>
        </p:txBody>
      </p:sp>
      <p:sp>
        <p:nvSpPr>
          <p:cNvPr id="14" name="テキスト ボックス 13">
            <a:extLst>
              <a:ext uri="{FF2B5EF4-FFF2-40B4-BE49-F238E27FC236}">
                <a16:creationId xmlns:a16="http://schemas.microsoft.com/office/drawing/2014/main" id="{5F1FAEEA-9B42-9226-7DD6-543CE6423CC2}"/>
              </a:ext>
            </a:extLst>
          </p:cNvPr>
          <p:cNvSpPr txBox="1"/>
          <p:nvPr/>
        </p:nvSpPr>
        <p:spPr>
          <a:xfrm>
            <a:off x="609600" y="3283773"/>
            <a:ext cx="5524269" cy="461665"/>
          </a:xfrm>
          <a:prstGeom prst="rect">
            <a:avLst/>
          </a:prstGeom>
          <a:noFill/>
        </p:spPr>
        <p:txBody>
          <a:bodyPr wrap="none" rtlCol="0">
            <a:spAutoFit/>
          </a:bodyPr>
          <a:lstStyle/>
          <a:p>
            <a:r>
              <a:rPr kumimoji="1" lang="ja-JP" altLang="en-US"/>
              <a:t>被験者はそれぞれの実験を順不同で行う</a:t>
            </a:r>
          </a:p>
        </p:txBody>
      </p:sp>
    </p:spTree>
    <p:extLst>
      <p:ext uri="{BB962C8B-B14F-4D97-AF65-F5344CB8AC3E}">
        <p14:creationId xmlns:p14="http://schemas.microsoft.com/office/powerpoint/2010/main" val="31455879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FE8FA1-3E01-9E1F-E512-CB158BBC1E69}"/>
              </a:ext>
            </a:extLst>
          </p:cNvPr>
          <p:cNvSpPr>
            <a:spLocks noGrp="1"/>
          </p:cNvSpPr>
          <p:nvPr>
            <p:ph type="title"/>
          </p:nvPr>
        </p:nvSpPr>
        <p:spPr/>
        <p:txBody>
          <a:bodyPr/>
          <a:lstStyle/>
          <a:p>
            <a:r>
              <a:rPr kumimoji="1" lang="ja-JP" altLang="en-US"/>
              <a:t>実験環境と被験者の条件</a:t>
            </a:r>
          </a:p>
        </p:txBody>
      </p:sp>
      <p:sp>
        <p:nvSpPr>
          <p:cNvPr id="3" name="コンテンツ プレースホルダー 2">
            <a:extLst>
              <a:ext uri="{FF2B5EF4-FFF2-40B4-BE49-F238E27FC236}">
                <a16:creationId xmlns:a16="http://schemas.microsoft.com/office/drawing/2014/main" id="{3FF33A97-1F95-AA5C-9770-FEDBA75181B3}"/>
              </a:ext>
            </a:extLst>
          </p:cNvPr>
          <p:cNvSpPr>
            <a:spLocks noGrp="1"/>
          </p:cNvSpPr>
          <p:nvPr>
            <p:ph idx="1"/>
          </p:nvPr>
        </p:nvSpPr>
        <p:spPr>
          <a:xfrm>
            <a:off x="609600" y="1590262"/>
            <a:ext cx="10972800" cy="4525963"/>
          </a:xfrm>
        </p:spPr>
        <p:txBody>
          <a:bodyPr/>
          <a:lstStyle/>
          <a:p>
            <a:pPr marL="0" indent="0">
              <a:buNone/>
            </a:pPr>
            <a:r>
              <a:rPr lang="en-US" altLang="ja-JP" dirty="0"/>
              <a:t>OS	: Ubuntu 22.04</a:t>
            </a:r>
          </a:p>
          <a:p>
            <a:pPr marL="0" indent="0">
              <a:buNone/>
            </a:pPr>
            <a:r>
              <a:rPr lang="en-US" altLang="ja-JP" dirty="0"/>
              <a:t>IDE	: Visual Studio Code</a:t>
            </a:r>
          </a:p>
          <a:p>
            <a:pPr marL="0" indent="0">
              <a:buNone/>
            </a:pPr>
            <a:r>
              <a:rPr lang="ja-JP" altLang="en-US"/>
              <a:t>問題</a:t>
            </a:r>
            <a:r>
              <a:rPr lang="en-US" altLang="ja-JP" dirty="0"/>
              <a:t> : </a:t>
            </a:r>
            <a:r>
              <a:rPr lang="ja-JP" altLang="en-US"/>
              <a:t>コンテストの正答率が</a:t>
            </a:r>
            <a:r>
              <a:rPr lang="en-US" altLang="ja-JP" dirty="0"/>
              <a:t>35~50%</a:t>
            </a:r>
            <a:r>
              <a:rPr lang="ja-JP" altLang="en-US"/>
              <a:t>程度</a:t>
            </a:r>
            <a:endParaRPr lang="en-US" altLang="ja-JP" dirty="0"/>
          </a:p>
          <a:p>
            <a:pPr marL="0" indent="0">
              <a:buNone/>
            </a:pPr>
            <a:endParaRPr lang="en-US" altLang="ja-JP" dirty="0"/>
          </a:p>
          <a:p>
            <a:pPr marL="0" indent="0">
              <a:buNone/>
            </a:pPr>
            <a:r>
              <a:rPr lang="ja-JP" altLang="en-US"/>
              <a:t>被験者は以下の条件を満たす</a:t>
            </a:r>
            <a:endParaRPr lang="en-US" altLang="ja-JP" dirty="0"/>
          </a:p>
          <a:p>
            <a:pPr marL="0" indent="0">
              <a:buNone/>
            </a:pPr>
            <a:r>
              <a:rPr lang="ja-JP" altLang="en-US"/>
              <a:t>・</a:t>
            </a:r>
            <a:r>
              <a:rPr lang="en-US" altLang="ja-JP" dirty="0"/>
              <a:t>Ubuntu</a:t>
            </a:r>
            <a:r>
              <a:rPr lang="ja-JP" altLang="en-US"/>
              <a:t>上で</a:t>
            </a:r>
            <a:r>
              <a:rPr lang="en-US" altLang="ja-JP" dirty="0"/>
              <a:t>Visual Studio Code</a:t>
            </a:r>
            <a:r>
              <a:rPr lang="ja-JP" altLang="en-US"/>
              <a:t>を利用した経験がある</a:t>
            </a:r>
            <a:endParaRPr lang="en-US" altLang="ja-JP" dirty="0"/>
          </a:p>
          <a:p>
            <a:pPr marL="0" indent="0">
              <a:buNone/>
            </a:pPr>
            <a:r>
              <a:rPr lang="ja-JP" altLang="en-US"/>
              <a:t>・</a:t>
            </a:r>
            <a:r>
              <a:rPr lang="en-US" altLang="ja-JP" dirty="0"/>
              <a:t>Java</a:t>
            </a:r>
            <a:r>
              <a:rPr lang="ja-JP" altLang="en-US"/>
              <a:t>の基本的な文法を理解している</a:t>
            </a:r>
            <a:endParaRPr lang="en-US" altLang="ja-JP" dirty="0"/>
          </a:p>
        </p:txBody>
      </p:sp>
      <p:sp>
        <p:nvSpPr>
          <p:cNvPr id="5" name="スライド番号プレースホルダー 4">
            <a:extLst>
              <a:ext uri="{FF2B5EF4-FFF2-40B4-BE49-F238E27FC236}">
                <a16:creationId xmlns:a16="http://schemas.microsoft.com/office/drawing/2014/main" id="{DB7D5A3C-E2F0-CE60-63E8-41E6B8BF5DFC}"/>
              </a:ext>
            </a:extLst>
          </p:cNvPr>
          <p:cNvSpPr>
            <a:spLocks noGrp="1"/>
          </p:cNvSpPr>
          <p:nvPr>
            <p:ph type="sldNum" sz="quarter" idx="12"/>
          </p:nvPr>
        </p:nvSpPr>
        <p:spPr/>
        <p:txBody>
          <a:bodyPr/>
          <a:lstStyle/>
          <a:p>
            <a:pPr>
              <a:defRPr/>
            </a:pPr>
            <a:fld id="{B12562F3-4A2F-4E07-B7D3-3E764FB0DEC6}" type="slidenum">
              <a:rPr lang="en-US" altLang="ja-JP" smtClean="0"/>
              <a:pPr>
                <a:defRPr/>
              </a:pPr>
              <a:t>27</a:t>
            </a:fld>
            <a:endParaRPr lang="en-US" altLang="ja-JP"/>
          </a:p>
        </p:txBody>
      </p:sp>
    </p:spTree>
    <p:extLst>
      <p:ext uri="{BB962C8B-B14F-4D97-AF65-F5344CB8AC3E}">
        <p14:creationId xmlns:p14="http://schemas.microsoft.com/office/powerpoint/2010/main" val="12175473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FE8FA1-3E01-9E1F-E512-CB158BBC1E69}"/>
              </a:ext>
            </a:extLst>
          </p:cNvPr>
          <p:cNvSpPr>
            <a:spLocks noGrp="1"/>
          </p:cNvSpPr>
          <p:nvPr>
            <p:ph type="title"/>
          </p:nvPr>
        </p:nvSpPr>
        <p:spPr/>
        <p:txBody>
          <a:bodyPr/>
          <a:lstStyle/>
          <a:p>
            <a:r>
              <a:rPr lang="ja-JP" altLang="en-US"/>
              <a:t>実験結果</a:t>
            </a:r>
            <a:endParaRPr kumimoji="1" lang="ja-JP" altLang="en-US"/>
          </a:p>
        </p:txBody>
      </p:sp>
      <p:sp>
        <p:nvSpPr>
          <p:cNvPr id="3" name="コンテンツ プレースホルダー 2">
            <a:extLst>
              <a:ext uri="{FF2B5EF4-FFF2-40B4-BE49-F238E27FC236}">
                <a16:creationId xmlns:a16="http://schemas.microsoft.com/office/drawing/2014/main" id="{3FF33A97-1F95-AA5C-9770-FEDBA75181B3}"/>
              </a:ext>
            </a:extLst>
          </p:cNvPr>
          <p:cNvSpPr>
            <a:spLocks noGrp="1"/>
          </p:cNvSpPr>
          <p:nvPr>
            <p:ph idx="1"/>
          </p:nvPr>
        </p:nvSpPr>
        <p:spPr>
          <a:xfrm>
            <a:off x="609600" y="1590262"/>
            <a:ext cx="10972800" cy="4525963"/>
          </a:xfrm>
        </p:spPr>
        <p:txBody>
          <a:bodyPr/>
          <a:lstStyle/>
          <a:p>
            <a:pPr marL="514350" indent="-514350">
              <a:buFont typeface="+mj-lt"/>
              <a:buAutoNum type="arabicPeriod"/>
            </a:pPr>
            <a:endParaRPr lang="en-US" altLang="ja-JP" dirty="0"/>
          </a:p>
          <a:p>
            <a:pPr marL="514350" indent="-514350">
              <a:buFont typeface="+mj-lt"/>
              <a:buAutoNum type="arabicPeriod"/>
            </a:pPr>
            <a:endParaRPr lang="en-US" altLang="ja-JP" dirty="0"/>
          </a:p>
        </p:txBody>
      </p:sp>
      <p:sp>
        <p:nvSpPr>
          <p:cNvPr id="5" name="スライド番号プレースホルダー 4">
            <a:extLst>
              <a:ext uri="{FF2B5EF4-FFF2-40B4-BE49-F238E27FC236}">
                <a16:creationId xmlns:a16="http://schemas.microsoft.com/office/drawing/2014/main" id="{DB7D5A3C-E2F0-CE60-63E8-41E6B8BF5DFC}"/>
              </a:ext>
            </a:extLst>
          </p:cNvPr>
          <p:cNvSpPr>
            <a:spLocks noGrp="1"/>
          </p:cNvSpPr>
          <p:nvPr>
            <p:ph type="sldNum" sz="quarter" idx="12"/>
          </p:nvPr>
        </p:nvSpPr>
        <p:spPr/>
        <p:txBody>
          <a:bodyPr/>
          <a:lstStyle/>
          <a:p>
            <a:pPr>
              <a:defRPr/>
            </a:pPr>
            <a:fld id="{B12562F3-4A2F-4E07-B7D3-3E764FB0DEC6}" type="slidenum">
              <a:rPr lang="en-US" altLang="ja-JP" smtClean="0"/>
              <a:pPr>
                <a:defRPr/>
              </a:pPr>
              <a:t>28</a:t>
            </a:fld>
            <a:endParaRPr lang="en-US" altLang="ja-JP"/>
          </a:p>
        </p:txBody>
      </p:sp>
      <p:graphicFrame>
        <p:nvGraphicFramePr>
          <p:cNvPr id="7" name="表 7">
            <a:extLst>
              <a:ext uri="{FF2B5EF4-FFF2-40B4-BE49-F238E27FC236}">
                <a16:creationId xmlns:a16="http://schemas.microsoft.com/office/drawing/2014/main" id="{4CB3FFCE-3FB3-B392-AA1D-341044D7534C}"/>
              </a:ext>
            </a:extLst>
          </p:cNvPr>
          <p:cNvGraphicFramePr>
            <a:graphicFrameLocks noGrp="1"/>
          </p:cNvGraphicFramePr>
          <p:nvPr>
            <p:extLst>
              <p:ext uri="{D42A27DB-BD31-4B8C-83A1-F6EECF244321}">
                <p14:modId xmlns:p14="http://schemas.microsoft.com/office/powerpoint/2010/main" val="4089798481"/>
              </p:ext>
            </p:extLst>
          </p:nvPr>
        </p:nvGraphicFramePr>
        <p:xfrm>
          <a:off x="851813" y="2062368"/>
          <a:ext cx="9959785" cy="3732357"/>
        </p:xfrm>
        <a:graphic>
          <a:graphicData uri="http://schemas.openxmlformats.org/drawingml/2006/table">
            <a:tbl>
              <a:tblPr firstRow="1" bandRow="1">
                <a:tableStyleId>{2D5ABB26-0587-4C30-8999-92F81FD0307C}</a:tableStyleId>
              </a:tblPr>
              <a:tblGrid>
                <a:gridCol w="1991957">
                  <a:extLst>
                    <a:ext uri="{9D8B030D-6E8A-4147-A177-3AD203B41FA5}">
                      <a16:colId xmlns:a16="http://schemas.microsoft.com/office/drawing/2014/main" val="1454541559"/>
                    </a:ext>
                  </a:extLst>
                </a:gridCol>
                <a:gridCol w="1991957">
                  <a:extLst>
                    <a:ext uri="{9D8B030D-6E8A-4147-A177-3AD203B41FA5}">
                      <a16:colId xmlns:a16="http://schemas.microsoft.com/office/drawing/2014/main" val="2027809484"/>
                    </a:ext>
                  </a:extLst>
                </a:gridCol>
                <a:gridCol w="1991957">
                  <a:extLst>
                    <a:ext uri="{9D8B030D-6E8A-4147-A177-3AD203B41FA5}">
                      <a16:colId xmlns:a16="http://schemas.microsoft.com/office/drawing/2014/main" val="3282904820"/>
                    </a:ext>
                  </a:extLst>
                </a:gridCol>
                <a:gridCol w="1991957">
                  <a:extLst>
                    <a:ext uri="{9D8B030D-6E8A-4147-A177-3AD203B41FA5}">
                      <a16:colId xmlns:a16="http://schemas.microsoft.com/office/drawing/2014/main" val="1292571471"/>
                    </a:ext>
                  </a:extLst>
                </a:gridCol>
                <a:gridCol w="1991957">
                  <a:extLst>
                    <a:ext uri="{9D8B030D-6E8A-4147-A177-3AD203B41FA5}">
                      <a16:colId xmlns:a16="http://schemas.microsoft.com/office/drawing/2014/main" val="4158150460"/>
                    </a:ext>
                  </a:extLst>
                </a:gridCol>
              </a:tblGrid>
              <a:tr h="603740">
                <a:tc>
                  <a:txBody>
                    <a:bodyPr/>
                    <a:lstStyle/>
                    <a:p>
                      <a:pPr algn="ctr"/>
                      <a:endParaRPr kumimoji="1" lang="ja-JP" altLang="en-US"/>
                    </a:p>
                  </a:txBody>
                  <a:tcPr anchor="ctr">
                    <a:lnB w="12700" cap="flat" cmpd="sng" algn="ctr">
                      <a:solidFill>
                        <a:schemeClr val="tx1"/>
                      </a:solidFill>
                      <a:prstDash val="solid"/>
                      <a:round/>
                      <a:headEnd type="none" w="med" len="med"/>
                      <a:tailEnd type="none" w="med" len="med"/>
                    </a:lnB>
                  </a:tcPr>
                </a:tc>
                <a:tc gridSpan="2">
                  <a:txBody>
                    <a:bodyPr/>
                    <a:lstStyle/>
                    <a:p>
                      <a:pPr algn="ctr"/>
                      <a:r>
                        <a:rPr kumimoji="1" lang="ja-JP" altLang="en-US"/>
                        <a:t>問題</a:t>
                      </a:r>
                      <a:r>
                        <a:rPr kumimoji="1" lang="en-US" altLang="ja-JP" dirty="0"/>
                        <a:t>1</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gridSpan="2">
                  <a:txBody>
                    <a:bodyPr/>
                    <a:lstStyle/>
                    <a:p>
                      <a:pPr algn="ctr"/>
                      <a:r>
                        <a:rPr kumimoji="1" lang="ja-JP" altLang="en-US"/>
                        <a:t>問題</a:t>
                      </a:r>
                      <a:r>
                        <a:rPr kumimoji="1" lang="en-US" altLang="ja-JP" dirty="0"/>
                        <a:t>2</a:t>
                      </a:r>
                      <a:endParaRPr kumimoji="1" lang="ja-JP" altLang="en-US"/>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398493266"/>
                  </a:ext>
                </a:extLst>
              </a:tr>
              <a:tr h="603740">
                <a:tc>
                  <a:txBody>
                    <a:bodyPr/>
                    <a:lstStyle/>
                    <a:p>
                      <a:pPr algn="ctr"/>
                      <a:r>
                        <a:rPr kumimoji="1" lang="ja-JP" altLang="en-US"/>
                        <a:t>システム</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2400"/>
                        <a:t>あり</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ja-JP" altLang="en-US" sz="2400"/>
                        <a:t>なし</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2400"/>
                        <a:t>あり</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ja-JP" altLang="en-US" sz="2400"/>
                        <a:t>なし</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95407861"/>
                  </a:ext>
                </a:extLst>
              </a:tr>
              <a:tr h="603740">
                <a:tc>
                  <a:txBody>
                    <a:bodyPr/>
                    <a:lstStyle/>
                    <a:p>
                      <a:pPr algn="ctr"/>
                      <a:r>
                        <a:rPr kumimoji="1" lang="en-US" altLang="ja-JP" dirty="0"/>
                        <a:t>CC</a:t>
                      </a:r>
                      <a:endParaRPr kumimoji="1" lang="ja-JP" altLang="en-US"/>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4.5</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6</a:t>
                      </a:r>
                      <a:endParaRPr kumimoji="1" lang="ja-JP" altLang="en-US" sz="2800">
                        <a:solidFill>
                          <a:schemeClr val="accent4"/>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t>16</a:t>
                      </a:r>
                      <a:endParaRPr kumimoji="1" lang="ja-JP" altLang="en-US" sz="2800"/>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rgbClr val="FF0000"/>
                          </a:solidFill>
                        </a:rPr>
                        <a:t>7</a:t>
                      </a:r>
                      <a:endParaRPr kumimoji="1" lang="ja-JP" altLang="en-US" sz="2800">
                        <a:solidFill>
                          <a:srgbClr val="FF0000"/>
                        </a:solidFill>
                      </a:endParaRPr>
                    </a:p>
                  </a:txBody>
                  <a:tcPr anchor="ctr"/>
                </a:tc>
                <a:extLst>
                  <a:ext uri="{0D108BD9-81ED-4DB2-BD59-A6C34878D82A}">
                    <a16:rowId xmlns:a16="http://schemas.microsoft.com/office/drawing/2014/main" val="1964680756"/>
                  </a:ext>
                </a:extLst>
              </a:tr>
              <a:tr h="640379">
                <a:tc>
                  <a:txBody>
                    <a:bodyPr/>
                    <a:lstStyle/>
                    <a:p>
                      <a:pPr algn="ctr"/>
                      <a:r>
                        <a:rPr kumimoji="1" lang="en-US" altLang="ja-JP" dirty="0"/>
                        <a:t>LOC</a:t>
                      </a: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chemeClr val="accent4"/>
                          </a:solidFill>
                        </a:rPr>
                        <a:t>36</a:t>
                      </a:r>
                      <a:endParaRPr kumimoji="1" lang="ja-JP" altLang="en-US" sz="2800">
                        <a:solidFill>
                          <a:schemeClr val="accent4"/>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rgbClr val="FF0000"/>
                          </a:solidFill>
                        </a:rPr>
                        <a:t>34</a:t>
                      </a:r>
                      <a:endParaRPr kumimoji="1" lang="ja-JP" altLang="en-US" sz="2800">
                        <a:solidFill>
                          <a:srgbClr val="FF0000"/>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53</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60</a:t>
                      </a:r>
                    </a:p>
                  </a:txBody>
                  <a:tcPr anchor="ctr"/>
                </a:tc>
                <a:extLst>
                  <a:ext uri="{0D108BD9-81ED-4DB2-BD59-A6C34878D82A}">
                    <a16:rowId xmlns:a16="http://schemas.microsoft.com/office/drawing/2014/main" val="1219660791"/>
                  </a:ext>
                </a:extLst>
              </a:tr>
              <a:tr h="640379">
                <a:tc>
                  <a:txBody>
                    <a:bodyPr/>
                    <a:lstStyle/>
                    <a:p>
                      <a:pPr algn="ctr"/>
                      <a:r>
                        <a:rPr kumimoji="1" lang="ja-JP" altLang="en-US"/>
                        <a:t>改善時間</a:t>
                      </a:r>
                      <a:r>
                        <a:rPr kumimoji="1" lang="en-US" altLang="ja-JP" dirty="0"/>
                        <a:t>(min)</a:t>
                      </a: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10</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tx2"/>
                          </a:solidFill>
                        </a:rPr>
                        <a:t>13</a:t>
                      </a:r>
                      <a:endParaRPr kumimoji="1" lang="ja-JP" altLang="en-US" sz="2800">
                        <a:solidFill>
                          <a:schemeClr val="tx2"/>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13</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14</a:t>
                      </a:r>
                    </a:p>
                  </a:txBody>
                  <a:tcPr anchor="ctr"/>
                </a:tc>
                <a:extLst>
                  <a:ext uri="{0D108BD9-81ED-4DB2-BD59-A6C34878D82A}">
                    <a16:rowId xmlns:a16="http://schemas.microsoft.com/office/drawing/2014/main" val="3105548272"/>
                  </a:ext>
                </a:extLst>
              </a:tr>
              <a:tr h="640379">
                <a:tc>
                  <a:txBody>
                    <a:bodyPr/>
                    <a:lstStyle/>
                    <a:p>
                      <a:pPr algn="ctr"/>
                      <a:r>
                        <a:rPr kumimoji="1" lang="ja-JP" altLang="en-US"/>
                        <a:t>改善の難易度</a:t>
                      </a:r>
                      <a:endParaRPr kumimoji="1" lang="en-US" altLang="ja-JP" dirty="0"/>
                    </a:p>
                    <a:p>
                      <a:pPr algn="ctr"/>
                      <a:r>
                        <a:rPr kumimoji="1" lang="en-US" altLang="ja-JP" dirty="0"/>
                        <a:t>(5</a:t>
                      </a:r>
                      <a:r>
                        <a:rPr kumimoji="1" lang="ja-JP" altLang="en-US"/>
                        <a:t>段階</a:t>
                      </a:r>
                      <a:r>
                        <a:rPr kumimoji="1" lang="en-US" altLang="ja-JP" dirty="0"/>
                        <a:t>)</a:t>
                      </a: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chemeClr val="accent4"/>
                          </a:solidFill>
                        </a:rPr>
                        <a:t>2</a:t>
                      </a:r>
                      <a:endParaRPr kumimoji="1" lang="ja-JP" altLang="en-US" sz="2800">
                        <a:solidFill>
                          <a:schemeClr val="accent4"/>
                        </a:solidFill>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rgbClr val="FF0000"/>
                          </a:solidFill>
                        </a:rPr>
                        <a:t>1</a:t>
                      </a:r>
                      <a:endParaRPr kumimoji="1" lang="ja-JP" altLang="en-US" sz="2800">
                        <a:solidFill>
                          <a:srgbClr val="FF0000"/>
                        </a:solidFill>
                      </a:endParaRP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rgbClr val="FF0000"/>
                          </a:solidFill>
                        </a:rPr>
                        <a:t>2</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2800" dirty="0"/>
                        <a:t>3</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70671942"/>
                  </a:ext>
                </a:extLst>
              </a:tr>
            </a:tbl>
          </a:graphicData>
        </a:graphic>
      </p:graphicFrame>
    </p:spTree>
    <p:extLst>
      <p:ext uri="{BB962C8B-B14F-4D97-AF65-F5344CB8AC3E}">
        <p14:creationId xmlns:p14="http://schemas.microsoft.com/office/powerpoint/2010/main" val="22956498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FE8FA1-3E01-9E1F-E512-CB158BBC1E69}"/>
              </a:ext>
            </a:extLst>
          </p:cNvPr>
          <p:cNvSpPr>
            <a:spLocks noGrp="1"/>
          </p:cNvSpPr>
          <p:nvPr>
            <p:ph type="title"/>
          </p:nvPr>
        </p:nvSpPr>
        <p:spPr/>
        <p:txBody>
          <a:bodyPr/>
          <a:lstStyle/>
          <a:p>
            <a:r>
              <a:rPr kumimoji="1" lang="ja-JP" altLang="en-US"/>
              <a:t>考察</a:t>
            </a:r>
          </a:p>
        </p:txBody>
      </p:sp>
      <p:sp>
        <p:nvSpPr>
          <p:cNvPr id="3" name="コンテンツ プレースホルダー 2">
            <a:extLst>
              <a:ext uri="{FF2B5EF4-FFF2-40B4-BE49-F238E27FC236}">
                <a16:creationId xmlns:a16="http://schemas.microsoft.com/office/drawing/2014/main" id="{3FF33A97-1F95-AA5C-9770-FEDBA75181B3}"/>
              </a:ext>
            </a:extLst>
          </p:cNvPr>
          <p:cNvSpPr>
            <a:spLocks noGrp="1"/>
          </p:cNvSpPr>
          <p:nvPr>
            <p:ph idx="1"/>
          </p:nvPr>
        </p:nvSpPr>
        <p:spPr>
          <a:xfrm>
            <a:off x="609600" y="1590262"/>
            <a:ext cx="10972800" cy="4525963"/>
          </a:xfrm>
        </p:spPr>
        <p:txBody>
          <a:bodyPr/>
          <a:lstStyle/>
          <a:p>
            <a:pPr marL="514350" indent="-514350">
              <a:buFont typeface="+mj-lt"/>
              <a:buAutoNum type="arabicPeriod"/>
            </a:pPr>
            <a:endParaRPr lang="en-US" altLang="ja-JP" dirty="0"/>
          </a:p>
          <a:p>
            <a:pPr marL="514350" indent="-514350">
              <a:buFont typeface="+mj-lt"/>
              <a:buAutoNum type="arabicPeriod"/>
            </a:pPr>
            <a:endParaRPr lang="en-US" altLang="ja-JP" dirty="0"/>
          </a:p>
        </p:txBody>
      </p:sp>
      <p:sp>
        <p:nvSpPr>
          <p:cNvPr id="5" name="スライド番号プレースホルダー 4">
            <a:extLst>
              <a:ext uri="{FF2B5EF4-FFF2-40B4-BE49-F238E27FC236}">
                <a16:creationId xmlns:a16="http://schemas.microsoft.com/office/drawing/2014/main" id="{DB7D5A3C-E2F0-CE60-63E8-41E6B8BF5DFC}"/>
              </a:ext>
            </a:extLst>
          </p:cNvPr>
          <p:cNvSpPr>
            <a:spLocks noGrp="1"/>
          </p:cNvSpPr>
          <p:nvPr>
            <p:ph type="sldNum" sz="quarter" idx="12"/>
          </p:nvPr>
        </p:nvSpPr>
        <p:spPr/>
        <p:txBody>
          <a:bodyPr/>
          <a:lstStyle/>
          <a:p>
            <a:pPr>
              <a:defRPr/>
            </a:pPr>
            <a:fld id="{B12562F3-4A2F-4E07-B7D3-3E764FB0DEC6}" type="slidenum">
              <a:rPr lang="en-US" altLang="ja-JP" smtClean="0"/>
              <a:pPr>
                <a:defRPr/>
              </a:pPr>
              <a:t>29</a:t>
            </a:fld>
            <a:endParaRPr lang="en-US" altLang="ja-JP"/>
          </a:p>
        </p:txBody>
      </p:sp>
      <p:graphicFrame>
        <p:nvGraphicFramePr>
          <p:cNvPr id="7" name="表 7">
            <a:extLst>
              <a:ext uri="{FF2B5EF4-FFF2-40B4-BE49-F238E27FC236}">
                <a16:creationId xmlns:a16="http://schemas.microsoft.com/office/drawing/2014/main" id="{4CB3FFCE-3FB3-B392-AA1D-341044D7534C}"/>
              </a:ext>
            </a:extLst>
          </p:cNvPr>
          <p:cNvGraphicFramePr>
            <a:graphicFrameLocks noGrp="1"/>
          </p:cNvGraphicFramePr>
          <p:nvPr/>
        </p:nvGraphicFramePr>
        <p:xfrm>
          <a:off x="851813" y="2062368"/>
          <a:ext cx="9959785" cy="3732357"/>
        </p:xfrm>
        <a:graphic>
          <a:graphicData uri="http://schemas.openxmlformats.org/drawingml/2006/table">
            <a:tbl>
              <a:tblPr firstRow="1" bandRow="1">
                <a:tableStyleId>{2D5ABB26-0587-4C30-8999-92F81FD0307C}</a:tableStyleId>
              </a:tblPr>
              <a:tblGrid>
                <a:gridCol w="1991957">
                  <a:extLst>
                    <a:ext uri="{9D8B030D-6E8A-4147-A177-3AD203B41FA5}">
                      <a16:colId xmlns:a16="http://schemas.microsoft.com/office/drawing/2014/main" val="1454541559"/>
                    </a:ext>
                  </a:extLst>
                </a:gridCol>
                <a:gridCol w="1991957">
                  <a:extLst>
                    <a:ext uri="{9D8B030D-6E8A-4147-A177-3AD203B41FA5}">
                      <a16:colId xmlns:a16="http://schemas.microsoft.com/office/drawing/2014/main" val="2027809484"/>
                    </a:ext>
                  </a:extLst>
                </a:gridCol>
                <a:gridCol w="1991957">
                  <a:extLst>
                    <a:ext uri="{9D8B030D-6E8A-4147-A177-3AD203B41FA5}">
                      <a16:colId xmlns:a16="http://schemas.microsoft.com/office/drawing/2014/main" val="3282904820"/>
                    </a:ext>
                  </a:extLst>
                </a:gridCol>
                <a:gridCol w="1991957">
                  <a:extLst>
                    <a:ext uri="{9D8B030D-6E8A-4147-A177-3AD203B41FA5}">
                      <a16:colId xmlns:a16="http://schemas.microsoft.com/office/drawing/2014/main" val="1292571471"/>
                    </a:ext>
                  </a:extLst>
                </a:gridCol>
                <a:gridCol w="1991957">
                  <a:extLst>
                    <a:ext uri="{9D8B030D-6E8A-4147-A177-3AD203B41FA5}">
                      <a16:colId xmlns:a16="http://schemas.microsoft.com/office/drawing/2014/main" val="4158150460"/>
                    </a:ext>
                  </a:extLst>
                </a:gridCol>
              </a:tblGrid>
              <a:tr h="603740">
                <a:tc>
                  <a:txBody>
                    <a:bodyPr/>
                    <a:lstStyle/>
                    <a:p>
                      <a:pPr algn="ctr"/>
                      <a:endParaRPr kumimoji="1" lang="ja-JP" altLang="en-US"/>
                    </a:p>
                  </a:txBody>
                  <a:tcPr anchor="ctr">
                    <a:lnB w="12700" cap="flat" cmpd="sng" algn="ctr">
                      <a:solidFill>
                        <a:schemeClr val="tx1"/>
                      </a:solidFill>
                      <a:prstDash val="solid"/>
                      <a:round/>
                      <a:headEnd type="none" w="med" len="med"/>
                      <a:tailEnd type="none" w="med" len="med"/>
                    </a:lnB>
                  </a:tcPr>
                </a:tc>
                <a:tc gridSpan="2">
                  <a:txBody>
                    <a:bodyPr/>
                    <a:lstStyle/>
                    <a:p>
                      <a:pPr algn="ctr"/>
                      <a:r>
                        <a:rPr kumimoji="1" lang="ja-JP" altLang="en-US"/>
                        <a:t>問題</a:t>
                      </a:r>
                      <a:r>
                        <a:rPr kumimoji="1" lang="en-US" altLang="ja-JP" dirty="0"/>
                        <a:t>1</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gridSpan="2">
                  <a:txBody>
                    <a:bodyPr/>
                    <a:lstStyle/>
                    <a:p>
                      <a:pPr algn="ctr"/>
                      <a:r>
                        <a:rPr kumimoji="1" lang="ja-JP" altLang="en-US"/>
                        <a:t>問題</a:t>
                      </a:r>
                      <a:r>
                        <a:rPr kumimoji="1" lang="en-US" altLang="ja-JP" dirty="0"/>
                        <a:t>2</a:t>
                      </a:r>
                      <a:endParaRPr kumimoji="1" lang="ja-JP" altLang="en-US"/>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398493266"/>
                  </a:ext>
                </a:extLst>
              </a:tr>
              <a:tr h="603740">
                <a:tc>
                  <a:txBody>
                    <a:bodyPr/>
                    <a:lstStyle/>
                    <a:p>
                      <a:pPr algn="ctr"/>
                      <a:r>
                        <a:rPr kumimoji="1" lang="ja-JP" altLang="en-US"/>
                        <a:t>システム</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2400"/>
                        <a:t>あり</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ja-JP" altLang="en-US" sz="2400"/>
                        <a:t>なし</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2400"/>
                        <a:t>あり</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ja-JP" altLang="en-US" sz="2400"/>
                        <a:t>なし</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95407861"/>
                  </a:ext>
                </a:extLst>
              </a:tr>
              <a:tr h="603740">
                <a:tc>
                  <a:txBody>
                    <a:bodyPr/>
                    <a:lstStyle/>
                    <a:p>
                      <a:pPr algn="ctr"/>
                      <a:r>
                        <a:rPr kumimoji="1" lang="en-US" altLang="ja-JP" dirty="0"/>
                        <a:t>CC</a:t>
                      </a:r>
                      <a:endParaRPr kumimoji="1" lang="ja-JP" altLang="en-US"/>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4.5</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6</a:t>
                      </a:r>
                      <a:endParaRPr kumimoji="1" lang="ja-JP" altLang="en-US" sz="2800">
                        <a:solidFill>
                          <a:schemeClr val="accent4"/>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t>16</a:t>
                      </a:r>
                      <a:endParaRPr kumimoji="1" lang="ja-JP" altLang="en-US" sz="2800"/>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rgbClr val="FF0000"/>
                          </a:solidFill>
                        </a:rPr>
                        <a:t>7</a:t>
                      </a:r>
                      <a:endParaRPr kumimoji="1" lang="ja-JP" altLang="en-US" sz="2800">
                        <a:solidFill>
                          <a:srgbClr val="FF0000"/>
                        </a:solidFill>
                      </a:endParaRPr>
                    </a:p>
                  </a:txBody>
                  <a:tcPr anchor="ctr"/>
                </a:tc>
                <a:extLst>
                  <a:ext uri="{0D108BD9-81ED-4DB2-BD59-A6C34878D82A}">
                    <a16:rowId xmlns:a16="http://schemas.microsoft.com/office/drawing/2014/main" val="1964680756"/>
                  </a:ext>
                </a:extLst>
              </a:tr>
              <a:tr h="640379">
                <a:tc>
                  <a:txBody>
                    <a:bodyPr/>
                    <a:lstStyle/>
                    <a:p>
                      <a:pPr algn="ctr"/>
                      <a:r>
                        <a:rPr kumimoji="1" lang="en-US" altLang="ja-JP" dirty="0"/>
                        <a:t>LOC</a:t>
                      </a: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chemeClr val="accent4"/>
                          </a:solidFill>
                        </a:rPr>
                        <a:t>36</a:t>
                      </a:r>
                      <a:endParaRPr kumimoji="1" lang="ja-JP" altLang="en-US" sz="2800">
                        <a:solidFill>
                          <a:schemeClr val="accent4"/>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rgbClr val="FF0000"/>
                          </a:solidFill>
                        </a:rPr>
                        <a:t>34</a:t>
                      </a:r>
                      <a:endParaRPr kumimoji="1" lang="ja-JP" altLang="en-US" sz="2800">
                        <a:solidFill>
                          <a:srgbClr val="FF0000"/>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53</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60</a:t>
                      </a:r>
                    </a:p>
                  </a:txBody>
                  <a:tcPr anchor="ctr"/>
                </a:tc>
                <a:extLst>
                  <a:ext uri="{0D108BD9-81ED-4DB2-BD59-A6C34878D82A}">
                    <a16:rowId xmlns:a16="http://schemas.microsoft.com/office/drawing/2014/main" val="1219660791"/>
                  </a:ext>
                </a:extLst>
              </a:tr>
              <a:tr h="640379">
                <a:tc>
                  <a:txBody>
                    <a:bodyPr/>
                    <a:lstStyle/>
                    <a:p>
                      <a:pPr algn="ctr"/>
                      <a:r>
                        <a:rPr kumimoji="1" lang="ja-JP" altLang="en-US"/>
                        <a:t>改善時間</a:t>
                      </a:r>
                      <a:r>
                        <a:rPr kumimoji="1" lang="en-US" altLang="ja-JP" dirty="0"/>
                        <a:t>(min)</a:t>
                      </a: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10</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tx2"/>
                          </a:solidFill>
                        </a:rPr>
                        <a:t>13</a:t>
                      </a:r>
                      <a:endParaRPr kumimoji="1" lang="ja-JP" altLang="en-US" sz="2800">
                        <a:solidFill>
                          <a:schemeClr val="tx2"/>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13</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14</a:t>
                      </a:r>
                    </a:p>
                  </a:txBody>
                  <a:tcPr anchor="ctr"/>
                </a:tc>
                <a:extLst>
                  <a:ext uri="{0D108BD9-81ED-4DB2-BD59-A6C34878D82A}">
                    <a16:rowId xmlns:a16="http://schemas.microsoft.com/office/drawing/2014/main" val="3105548272"/>
                  </a:ext>
                </a:extLst>
              </a:tr>
              <a:tr h="640379">
                <a:tc>
                  <a:txBody>
                    <a:bodyPr/>
                    <a:lstStyle/>
                    <a:p>
                      <a:pPr algn="ctr"/>
                      <a:r>
                        <a:rPr kumimoji="1" lang="ja-JP" altLang="en-US"/>
                        <a:t>改善の難易度</a:t>
                      </a:r>
                      <a:endParaRPr kumimoji="1" lang="en-US" altLang="ja-JP" dirty="0"/>
                    </a:p>
                    <a:p>
                      <a:pPr algn="ctr"/>
                      <a:r>
                        <a:rPr kumimoji="1" lang="en-US" altLang="ja-JP" dirty="0"/>
                        <a:t>(5</a:t>
                      </a:r>
                      <a:r>
                        <a:rPr kumimoji="1" lang="ja-JP" altLang="en-US"/>
                        <a:t>段階</a:t>
                      </a:r>
                      <a:r>
                        <a:rPr kumimoji="1" lang="en-US" altLang="ja-JP" dirty="0"/>
                        <a:t>)</a:t>
                      </a: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chemeClr val="accent4"/>
                          </a:solidFill>
                        </a:rPr>
                        <a:t>2</a:t>
                      </a:r>
                      <a:endParaRPr kumimoji="1" lang="ja-JP" altLang="en-US" sz="2800">
                        <a:solidFill>
                          <a:schemeClr val="accent4"/>
                        </a:solidFill>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rgbClr val="FF0000"/>
                          </a:solidFill>
                        </a:rPr>
                        <a:t>1</a:t>
                      </a:r>
                      <a:endParaRPr kumimoji="1" lang="ja-JP" altLang="en-US" sz="2800">
                        <a:solidFill>
                          <a:srgbClr val="FF0000"/>
                        </a:solidFill>
                      </a:endParaRP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rgbClr val="FF0000"/>
                          </a:solidFill>
                        </a:rPr>
                        <a:t>2</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2800" dirty="0"/>
                        <a:t>3</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70671942"/>
                  </a:ext>
                </a:extLst>
              </a:tr>
            </a:tbl>
          </a:graphicData>
        </a:graphic>
      </p:graphicFrame>
      <p:sp>
        <p:nvSpPr>
          <p:cNvPr id="6" name="角丸四角形 5">
            <a:extLst>
              <a:ext uri="{FF2B5EF4-FFF2-40B4-BE49-F238E27FC236}">
                <a16:creationId xmlns:a16="http://schemas.microsoft.com/office/drawing/2014/main" id="{0264DDDD-1C7F-0358-A078-F7E440FF599E}"/>
              </a:ext>
            </a:extLst>
          </p:cNvPr>
          <p:cNvSpPr/>
          <p:nvPr/>
        </p:nvSpPr>
        <p:spPr>
          <a:xfrm>
            <a:off x="3404211" y="3847921"/>
            <a:ext cx="2820318" cy="727114"/>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en-US" altLang="ja-JP" dirty="0">
                <a:solidFill>
                  <a:schemeClr val="tx2"/>
                </a:solidFill>
              </a:rPr>
              <a:t>CC</a:t>
            </a:r>
            <a:r>
              <a:rPr kumimoji="1" lang="ja-JP" altLang="en-US">
                <a:solidFill>
                  <a:schemeClr val="tx2"/>
                </a:solidFill>
              </a:rPr>
              <a:t>が小さくなったケース</a:t>
            </a:r>
          </a:p>
        </p:txBody>
      </p:sp>
      <p:sp>
        <p:nvSpPr>
          <p:cNvPr id="9" name="角丸四角形 8">
            <a:extLst>
              <a:ext uri="{FF2B5EF4-FFF2-40B4-BE49-F238E27FC236}">
                <a16:creationId xmlns:a16="http://schemas.microsoft.com/office/drawing/2014/main" id="{CC1E2D96-F11A-CF1E-36CF-40E75AB1630E}"/>
              </a:ext>
            </a:extLst>
          </p:cNvPr>
          <p:cNvSpPr/>
          <p:nvPr/>
        </p:nvSpPr>
        <p:spPr>
          <a:xfrm>
            <a:off x="7366768" y="3847921"/>
            <a:ext cx="2820318" cy="727114"/>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en-US" altLang="ja-JP" dirty="0">
                <a:solidFill>
                  <a:schemeClr val="tx2"/>
                </a:solidFill>
              </a:rPr>
              <a:t>CC</a:t>
            </a:r>
            <a:r>
              <a:rPr kumimoji="1" lang="ja-JP" altLang="en-US">
                <a:solidFill>
                  <a:schemeClr val="tx2"/>
                </a:solidFill>
              </a:rPr>
              <a:t>が大</a:t>
            </a:r>
            <a:r>
              <a:rPr lang="ja-JP" altLang="en-US">
                <a:solidFill>
                  <a:schemeClr val="tx2"/>
                </a:solidFill>
              </a:rPr>
              <a:t>きくなった</a:t>
            </a:r>
            <a:r>
              <a:rPr kumimoji="1" lang="ja-JP" altLang="en-US">
                <a:solidFill>
                  <a:schemeClr val="tx2"/>
                </a:solidFill>
              </a:rPr>
              <a:t>ケース</a:t>
            </a:r>
          </a:p>
        </p:txBody>
      </p:sp>
    </p:spTree>
    <p:extLst>
      <p:ext uri="{BB962C8B-B14F-4D97-AF65-F5344CB8AC3E}">
        <p14:creationId xmlns:p14="http://schemas.microsoft.com/office/powerpoint/2010/main" val="3076041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502D63-1CB9-1540-B823-9804C712FE59}"/>
              </a:ext>
            </a:extLst>
          </p:cNvPr>
          <p:cNvSpPr>
            <a:spLocks noGrp="1"/>
          </p:cNvSpPr>
          <p:nvPr>
            <p:ph type="title"/>
          </p:nvPr>
        </p:nvSpPr>
        <p:spPr/>
        <p:txBody>
          <a:bodyPr/>
          <a:lstStyle/>
          <a:p>
            <a:r>
              <a:rPr kumimoji="1" lang="ja-JP" altLang="en-US"/>
              <a:t>研究の背景</a:t>
            </a:r>
          </a:p>
        </p:txBody>
      </p:sp>
      <p:sp>
        <p:nvSpPr>
          <p:cNvPr id="3" name="コンテンツ プレースホルダー 2">
            <a:extLst>
              <a:ext uri="{FF2B5EF4-FFF2-40B4-BE49-F238E27FC236}">
                <a16:creationId xmlns:a16="http://schemas.microsoft.com/office/drawing/2014/main" id="{055068DD-52BE-4B44-BDC4-9DD940B646BF}"/>
              </a:ext>
            </a:extLst>
          </p:cNvPr>
          <p:cNvSpPr>
            <a:spLocks noGrp="1"/>
          </p:cNvSpPr>
          <p:nvPr>
            <p:ph idx="1"/>
          </p:nvPr>
        </p:nvSpPr>
        <p:spPr/>
        <p:txBody>
          <a:bodyPr/>
          <a:lstStyle/>
          <a:p>
            <a:pPr marL="0" indent="0">
              <a:buNone/>
            </a:pPr>
            <a:r>
              <a:rPr lang="en-US" altLang="ja-JP" dirty="0"/>
              <a:t>IT</a:t>
            </a:r>
            <a:r>
              <a:rPr lang="ja-JP" altLang="en-US"/>
              <a:t>の発達に伴いプログラミング学習の需要が増加</a:t>
            </a:r>
            <a:endParaRPr lang="en-US" altLang="ja-JP" dirty="0"/>
          </a:p>
          <a:p>
            <a:pPr lvl="1"/>
            <a:r>
              <a:rPr lang="ja-JP" altLang="en-US"/>
              <a:t>コンピュータに対する理解を促すため</a:t>
            </a:r>
            <a:endParaRPr lang="en-US" altLang="ja-JP" dirty="0"/>
          </a:p>
          <a:p>
            <a:pPr lvl="1"/>
            <a:r>
              <a:rPr lang="ja-JP" altLang="en-US"/>
              <a:t>文部科学省も情報教育に力を入れている</a:t>
            </a:r>
            <a:r>
              <a:rPr lang="en-US" altLang="ja-JP" dirty="0"/>
              <a:t>[1]</a:t>
            </a:r>
          </a:p>
          <a:p>
            <a:pPr marL="0" indent="0">
              <a:buNone/>
            </a:pPr>
            <a:endParaRPr lang="en-US" altLang="ja-JP" dirty="0"/>
          </a:p>
          <a:p>
            <a:pPr marL="0" indent="0">
              <a:buNone/>
            </a:pPr>
            <a:r>
              <a:rPr lang="ja-JP" altLang="en-US"/>
              <a:t>しかしプログラミング学習は難しい</a:t>
            </a:r>
            <a:endParaRPr lang="en-US" altLang="ja-JP" dirty="0"/>
          </a:p>
          <a:p>
            <a:pPr marL="0" indent="0">
              <a:buNone/>
            </a:pPr>
            <a:endParaRPr lang="en-US" altLang="ja-JP" dirty="0"/>
          </a:p>
          <a:p>
            <a:pPr marL="0" indent="0">
              <a:buNone/>
            </a:pPr>
            <a:r>
              <a:rPr lang="ja-JP" altLang="en-US"/>
              <a:t>学習支援するシステムの開発により問題を解決したい</a:t>
            </a:r>
            <a:endParaRPr lang="en-US" altLang="ja-JP" dirty="0"/>
          </a:p>
        </p:txBody>
      </p:sp>
      <p:sp>
        <p:nvSpPr>
          <p:cNvPr id="5" name="スライド番号プレースホルダー 4">
            <a:extLst>
              <a:ext uri="{FF2B5EF4-FFF2-40B4-BE49-F238E27FC236}">
                <a16:creationId xmlns:a16="http://schemas.microsoft.com/office/drawing/2014/main" id="{1DCE8DA3-0979-C842-B129-F7F5547A42AA}"/>
              </a:ext>
            </a:extLst>
          </p:cNvPr>
          <p:cNvSpPr>
            <a:spLocks noGrp="1"/>
          </p:cNvSpPr>
          <p:nvPr>
            <p:ph type="sldNum" sz="quarter" idx="12"/>
          </p:nvPr>
        </p:nvSpPr>
        <p:spPr/>
        <p:txBody>
          <a:bodyPr/>
          <a:lstStyle/>
          <a:p>
            <a:pPr>
              <a:defRPr/>
            </a:pPr>
            <a:fld id="{B12562F3-4A2F-4E07-B7D3-3E764FB0DEC6}" type="slidenum">
              <a:rPr lang="en-US" altLang="ja-JP" smtClean="0"/>
              <a:pPr>
                <a:defRPr/>
              </a:pPr>
              <a:t>3</a:t>
            </a:fld>
            <a:endParaRPr lang="en-US" altLang="ja-JP" dirty="0"/>
          </a:p>
        </p:txBody>
      </p:sp>
      <p:sp>
        <p:nvSpPr>
          <p:cNvPr id="4" name="テキスト ボックス 4">
            <a:extLst>
              <a:ext uri="{FF2B5EF4-FFF2-40B4-BE49-F238E27FC236}">
                <a16:creationId xmlns:a16="http://schemas.microsoft.com/office/drawing/2014/main" id="{885BF59F-2675-8B51-8A37-56BE7F0033F6}"/>
              </a:ext>
            </a:extLst>
          </p:cNvPr>
          <p:cNvSpPr txBox="1">
            <a:spLocks/>
          </p:cNvSpPr>
          <p:nvPr/>
        </p:nvSpPr>
        <p:spPr bwMode="auto">
          <a:xfrm>
            <a:off x="2188633" y="6400158"/>
            <a:ext cx="7901518" cy="253916"/>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defPPr>
              <a:defRPr lang="ja-JP"/>
            </a:defPPr>
            <a:lvl1pPr algn="l" rtl="0" fontAlgn="base">
              <a:spcBef>
                <a:spcPct val="0"/>
              </a:spcBef>
              <a:spcAft>
                <a:spcPct val="0"/>
              </a:spcAft>
              <a:defRPr kumimoji="1" sz="14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sz="2400"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sz="2400"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sz="2400"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sz="2400" kern="1200">
                <a:solidFill>
                  <a:schemeClr val="tx1"/>
                </a:solidFill>
                <a:latin typeface="Arial" charset="0"/>
                <a:ea typeface="ＭＳ Ｐゴシック" pitchFamily="50" charset="-128"/>
                <a:cs typeface="+mn-cs"/>
              </a:defRPr>
            </a:lvl5pPr>
            <a:lvl6pPr marL="2286000" algn="l" defTabSz="914400" rtl="0" eaLnBrk="1" latinLnBrk="0" hangingPunct="1">
              <a:defRPr kumimoji="1" sz="2400" kern="1200">
                <a:solidFill>
                  <a:schemeClr val="tx1"/>
                </a:solidFill>
                <a:latin typeface="Arial" charset="0"/>
                <a:ea typeface="ＭＳ Ｐゴシック" pitchFamily="50" charset="-128"/>
                <a:cs typeface="+mn-cs"/>
              </a:defRPr>
            </a:lvl6pPr>
            <a:lvl7pPr marL="2743200" algn="l" defTabSz="914400" rtl="0" eaLnBrk="1" latinLnBrk="0" hangingPunct="1">
              <a:defRPr kumimoji="1" sz="2400" kern="1200">
                <a:solidFill>
                  <a:schemeClr val="tx1"/>
                </a:solidFill>
                <a:latin typeface="Arial" charset="0"/>
                <a:ea typeface="ＭＳ Ｐゴシック" pitchFamily="50" charset="-128"/>
                <a:cs typeface="+mn-cs"/>
              </a:defRPr>
            </a:lvl7pPr>
            <a:lvl8pPr marL="3200400" algn="l" defTabSz="914400" rtl="0" eaLnBrk="1" latinLnBrk="0" hangingPunct="1">
              <a:defRPr kumimoji="1" sz="2400" kern="1200">
                <a:solidFill>
                  <a:schemeClr val="tx1"/>
                </a:solidFill>
                <a:latin typeface="Arial" charset="0"/>
                <a:ea typeface="ＭＳ Ｐゴシック" pitchFamily="50" charset="-128"/>
                <a:cs typeface="+mn-cs"/>
              </a:defRPr>
            </a:lvl8pPr>
            <a:lvl9pPr marL="3657600" algn="l" defTabSz="914400" rtl="0" eaLnBrk="1" latinLnBrk="0" hangingPunct="1">
              <a:defRPr kumimoji="1" sz="2400" kern="1200">
                <a:solidFill>
                  <a:schemeClr val="tx1"/>
                </a:solidFill>
                <a:latin typeface="Arial" charset="0"/>
                <a:ea typeface="ＭＳ Ｐゴシック" pitchFamily="50" charset="-128"/>
                <a:cs typeface="+mn-cs"/>
              </a:defRPr>
            </a:lvl9pPr>
          </a:lstStyle>
          <a:p>
            <a:r>
              <a:rPr lang="ja-JP" altLang="en-US" sz="900"/>
              <a:t> </a:t>
            </a:r>
            <a:r>
              <a:rPr lang="en-US" altLang="ja-JP" sz="900" dirty="0"/>
              <a:t>[1] </a:t>
            </a:r>
            <a:r>
              <a:rPr lang="ja-JP" altLang="en-US" sz="1050" b="0" i="0">
                <a:effectLst/>
                <a:latin typeface="Courier New" panose="02070309020205020404" pitchFamily="49" charset="0"/>
              </a:rPr>
              <a:t>文部科学省</a:t>
            </a:r>
            <a:r>
              <a:rPr lang="en-US" altLang="ja-JP" sz="1050" dirty="0">
                <a:latin typeface="Times New Roman" panose="02020603050405020304" pitchFamily="18" charset="0"/>
              </a:rPr>
              <a:t>:</a:t>
            </a:r>
            <a:r>
              <a:rPr lang="en-US" altLang="ja-JP" sz="1050" b="0" i="0" dirty="0">
                <a:effectLst/>
                <a:latin typeface="Times New Roman" panose="02020603050405020304" pitchFamily="18" charset="0"/>
              </a:rPr>
              <a:t> </a:t>
            </a:r>
            <a:r>
              <a:rPr lang="en-US" altLang="ja-JP" sz="1050" dirty="0">
                <a:latin typeface="Times New Roman" panose="02020603050405020304" pitchFamily="18" charset="0"/>
              </a:rPr>
              <a:t>‘</a:t>
            </a:r>
            <a:r>
              <a:rPr lang="ja-JP" altLang="en-US" sz="1050" b="0" i="0">
                <a:effectLst/>
                <a:latin typeface="Courier New" panose="02070309020205020404" pitchFamily="49" charset="0"/>
              </a:rPr>
              <a:t>小学校プログラミング教育の手引</a:t>
            </a:r>
            <a:r>
              <a:rPr lang="en-US" altLang="ja-JP" sz="1050" b="0" i="0" dirty="0">
                <a:effectLst/>
                <a:latin typeface="Times New Roman" panose="02020603050405020304" pitchFamily="18" charset="0"/>
              </a:rPr>
              <a:t>(</a:t>
            </a:r>
            <a:r>
              <a:rPr lang="ja-JP" altLang="en-US" sz="1050" b="0" i="0">
                <a:effectLst/>
                <a:latin typeface="Courier New" panose="02070309020205020404" pitchFamily="49" charset="0"/>
              </a:rPr>
              <a:t>第</a:t>
            </a:r>
            <a:r>
              <a:rPr lang="en-US" altLang="ja-JP" sz="1050" b="0" i="0" dirty="0">
                <a:effectLst/>
                <a:latin typeface="Times New Roman" panose="02020603050405020304" pitchFamily="18" charset="0"/>
              </a:rPr>
              <a:t>3</a:t>
            </a:r>
            <a:r>
              <a:rPr lang="ja-JP" altLang="en-US" sz="1050" b="0" i="0">
                <a:effectLst/>
                <a:latin typeface="Courier New" panose="02070309020205020404" pitchFamily="49" charset="0"/>
              </a:rPr>
              <a:t>版</a:t>
            </a:r>
            <a:r>
              <a:rPr lang="en-US" altLang="ja-JP" sz="1050" b="0" i="0" dirty="0">
                <a:effectLst/>
                <a:latin typeface="Times New Roman" panose="02020603050405020304" pitchFamily="18" charset="0"/>
              </a:rPr>
              <a:t>)’, 2020</a:t>
            </a:r>
            <a:endParaRPr lang="ja-JP" altLang="en-US" sz="2000" dirty="0"/>
          </a:p>
        </p:txBody>
      </p:sp>
    </p:spTree>
    <p:extLst>
      <p:ext uri="{BB962C8B-B14F-4D97-AF65-F5344CB8AC3E}">
        <p14:creationId xmlns:p14="http://schemas.microsoft.com/office/powerpoint/2010/main" val="22969993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FE8FA1-3E01-9E1F-E512-CB158BBC1E69}"/>
              </a:ext>
            </a:extLst>
          </p:cNvPr>
          <p:cNvSpPr>
            <a:spLocks noGrp="1"/>
          </p:cNvSpPr>
          <p:nvPr>
            <p:ph type="title"/>
          </p:nvPr>
        </p:nvSpPr>
        <p:spPr/>
        <p:txBody>
          <a:bodyPr/>
          <a:lstStyle/>
          <a:p>
            <a:r>
              <a:rPr kumimoji="1" lang="ja-JP" altLang="en-US"/>
              <a:t>考察</a:t>
            </a:r>
          </a:p>
        </p:txBody>
      </p:sp>
      <p:sp>
        <p:nvSpPr>
          <p:cNvPr id="3" name="コンテンツ プレースホルダー 2">
            <a:extLst>
              <a:ext uri="{FF2B5EF4-FFF2-40B4-BE49-F238E27FC236}">
                <a16:creationId xmlns:a16="http://schemas.microsoft.com/office/drawing/2014/main" id="{3FF33A97-1F95-AA5C-9770-FEDBA75181B3}"/>
              </a:ext>
            </a:extLst>
          </p:cNvPr>
          <p:cNvSpPr>
            <a:spLocks noGrp="1"/>
          </p:cNvSpPr>
          <p:nvPr>
            <p:ph idx="1"/>
          </p:nvPr>
        </p:nvSpPr>
        <p:spPr>
          <a:xfrm>
            <a:off x="609600" y="1590262"/>
            <a:ext cx="10972800" cy="4525963"/>
          </a:xfrm>
        </p:spPr>
        <p:txBody>
          <a:bodyPr/>
          <a:lstStyle/>
          <a:p>
            <a:pPr marL="514350" indent="-514350">
              <a:buFont typeface="+mj-lt"/>
              <a:buAutoNum type="arabicPeriod"/>
            </a:pPr>
            <a:endParaRPr lang="en-US" altLang="ja-JP" dirty="0"/>
          </a:p>
          <a:p>
            <a:pPr marL="514350" indent="-514350">
              <a:buFont typeface="+mj-lt"/>
              <a:buAutoNum type="arabicPeriod"/>
            </a:pPr>
            <a:endParaRPr lang="en-US" altLang="ja-JP" dirty="0"/>
          </a:p>
        </p:txBody>
      </p:sp>
      <p:sp>
        <p:nvSpPr>
          <p:cNvPr id="5" name="スライド番号プレースホルダー 4">
            <a:extLst>
              <a:ext uri="{FF2B5EF4-FFF2-40B4-BE49-F238E27FC236}">
                <a16:creationId xmlns:a16="http://schemas.microsoft.com/office/drawing/2014/main" id="{DB7D5A3C-E2F0-CE60-63E8-41E6B8BF5DFC}"/>
              </a:ext>
            </a:extLst>
          </p:cNvPr>
          <p:cNvSpPr>
            <a:spLocks noGrp="1"/>
          </p:cNvSpPr>
          <p:nvPr>
            <p:ph type="sldNum" sz="quarter" idx="12"/>
          </p:nvPr>
        </p:nvSpPr>
        <p:spPr/>
        <p:txBody>
          <a:bodyPr/>
          <a:lstStyle/>
          <a:p>
            <a:pPr>
              <a:defRPr/>
            </a:pPr>
            <a:fld id="{B12562F3-4A2F-4E07-B7D3-3E764FB0DEC6}" type="slidenum">
              <a:rPr lang="en-US" altLang="ja-JP" smtClean="0"/>
              <a:pPr>
                <a:defRPr/>
              </a:pPr>
              <a:t>30</a:t>
            </a:fld>
            <a:endParaRPr lang="en-US" altLang="ja-JP"/>
          </a:p>
        </p:txBody>
      </p:sp>
      <p:graphicFrame>
        <p:nvGraphicFramePr>
          <p:cNvPr id="7" name="表 7">
            <a:extLst>
              <a:ext uri="{FF2B5EF4-FFF2-40B4-BE49-F238E27FC236}">
                <a16:creationId xmlns:a16="http://schemas.microsoft.com/office/drawing/2014/main" id="{4CB3FFCE-3FB3-B392-AA1D-341044D7534C}"/>
              </a:ext>
            </a:extLst>
          </p:cNvPr>
          <p:cNvGraphicFramePr>
            <a:graphicFrameLocks noGrp="1"/>
          </p:cNvGraphicFramePr>
          <p:nvPr/>
        </p:nvGraphicFramePr>
        <p:xfrm>
          <a:off x="851813" y="2062368"/>
          <a:ext cx="9959785" cy="3732357"/>
        </p:xfrm>
        <a:graphic>
          <a:graphicData uri="http://schemas.openxmlformats.org/drawingml/2006/table">
            <a:tbl>
              <a:tblPr firstRow="1" bandRow="1">
                <a:tableStyleId>{2D5ABB26-0587-4C30-8999-92F81FD0307C}</a:tableStyleId>
              </a:tblPr>
              <a:tblGrid>
                <a:gridCol w="1991957">
                  <a:extLst>
                    <a:ext uri="{9D8B030D-6E8A-4147-A177-3AD203B41FA5}">
                      <a16:colId xmlns:a16="http://schemas.microsoft.com/office/drawing/2014/main" val="1454541559"/>
                    </a:ext>
                  </a:extLst>
                </a:gridCol>
                <a:gridCol w="1991957">
                  <a:extLst>
                    <a:ext uri="{9D8B030D-6E8A-4147-A177-3AD203B41FA5}">
                      <a16:colId xmlns:a16="http://schemas.microsoft.com/office/drawing/2014/main" val="2027809484"/>
                    </a:ext>
                  </a:extLst>
                </a:gridCol>
                <a:gridCol w="1991957">
                  <a:extLst>
                    <a:ext uri="{9D8B030D-6E8A-4147-A177-3AD203B41FA5}">
                      <a16:colId xmlns:a16="http://schemas.microsoft.com/office/drawing/2014/main" val="3282904820"/>
                    </a:ext>
                  </a:extLst>
                </a:gridCol>
                <a:gridCol w="1991957">
                  <a:extLst>
                    <a:ext uri="{9D8B030D-6E8A-4147-A177-3AD203B41FA5}">
                      <a16:colId xmlns:a16="http://schemas.microsoft.com/office/drawing/2014/main" val="1292571471"/>
                    </a:ext>
                  </a:extLst>
                </a:gridCol>
                <a:gridCol w="1991957">
                  <a:extLst>
                    <a:ext uri="{9D8B030D-6E8A-4147-A177-3AD203B41FA5}">
                      <a16:colId xmlns:a16="http://schemas.microsoft.com/office/drawing/2014/main" val="4158150460"/>
                    </a:ext>
                  </a:extLst>
                </a:gridCol>
              </a:tblGrid>
              <a:tr h="603740">
                <a:tc>
                  <a:txBody>
                    <a:bodyPr/>
                    <a:lstStyle/>
                    <a:p>
                      <a:pPr algn="ctr"/>
                      <a:endParaRPr kumimoji="1" lang="ja-JP" altLang="en-US"/>
                    </a:p>
                  </a:txBody>
                  <a:tcPr anchor="ctr">
                    <a:lnB w="12700" cap="flat" cmpd="sng" algn="ctr">
                      <a:solidFill>
                        <a:schemeClr val="tx1"/>
                      </a:solidFill>
                      <a:prstDash val="solid"/>
                      <a:round/>
                      <a:headEnd type="none" w="med" len="med"/>
                      <a:tailEnd type="none" w="med" len="med"/>
                    </a:lnB>
                  </a:tcPr>
                </a:tc>
                <a:tc gridSpan="2">
                  <a:txBody>
                    <a:bodyPr/>
                    <a:lstStyle/>
                    <a:p>
                      <a:pPr algn="ctr"/>
                      <a:r>
                        <a:rPr kumimoji="1" lang="ja-JP" altLang="en-US"/>
                        <a:t>問題</a:t>
                      </a:r>
                      <a:r>
                        <a:rPr kumimoji="1" lang="en-US" altLang="ja-JP" dirty="0"/>
                        <a:t>1</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gridSpan="2">
                  <a:txBody>
                    <a:bodyPr/>
                    <a:lstStyle/>
                    <a:p>
                      <a:pPr algn="ctr"/>
                      <a:r>
                        <a:rPr kumimoji="1" lang="ja-JP" altLang="en-US"/>
                        <a:t>問題</a:t>
                      </a:r>
                      <a:r>
                        <a:rPr kumimoji="1" lang="en-US" altLang="ja-JP" dirty="0"/>
                        <a:t>2</a:t>
                      </a:r>
                      <a:endParaRPr kumimoji="1" lang="ja-JP" altLang="en-US"/>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398493266"/>
                  </a:ext>
                </a:extLst>
              </a:tr>
              <a:tr h="603740">
                <a:tc>
                  <a:txBody>
                    <a:bodyPr/>
                    <a:lstStyle/>
                    <a:p>
                      <a:pPr algn="ctr"/>
                      <a:r>
                        <a:rPr kumimoji="1" lang="ja-JP" altLang="en-US"/>
                        <a:t>システム</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2400"/>
                        <a:t>あり</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ja-JP" altLang="en-US" sz="2400"/>
                        <a:t>なし</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2400"/>
                        <a:t>あり</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ja-JP" altLang="en-US" sz="2400"/>
                        <a:t>なし</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95407861"/>
                  </a:ext>
                </a:extLst>
              </a:tr>
              <a:tr h="603740">
                <a:tc>
                  <a:txBody>
                    <a:bodyPr/>
                    <a:lstStyle/>
                    <a:p>
                      <a:pPr algn="ctr"/>
                      <a:r>
                        <a:rPr kumimoji="1" lang="en-US" altLang="ja-JP" dirty="0"/>
                        <a:t>CC</a:t>
                      </a:r>
                      <a:endParaRPr kumimoji="1" lang="ja-JP" altLang="en-US"/>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4.5</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6</a:t>
                      </a:r>
                      <a:endParaRPr kumimoji="1" lang="ja-JP" altLang="en-US" sz="2800">
                        <a:solidFill>
                          <a:schemeClr val="accent4"/>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t>16</a:t>
                      </a:r>
                      <a:endParaRPr kumimoji="1" lang="ja-JP" altLang="en-US" sz="2800"/>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rgbClr val="FF0000"/>
                          </a:solidFill>
                        </a:rPr>
                        <a:t>7</a:t>
                      </a:r>
                      <a:endParaRPr kumimoji="1" lang="ja-JP" altLang="en-US" sz="2800">
                        <a:solidFill>
                          <a:srgbClr val="FF0000"/>
                        </a:solidFill>
                      </a:endParaRPr>
                    </a:p>
                  </a:txBody>
                  <a:tcPr anchor="ctr"/>
                </a:tc>
                <a:extLst>
                  <a:ext uri="{0D108BD9-81ED-4DB2-BD59-A6C34878D82A}">
                    <a16:rowId xmlns:a16="http://schemas.microsoft.com/office/drawing/2014/main" val="1964680756"/>
                  </a:ext>
                </a:extLst>
              </a:tr>
              <a:tr h="640379">
                <a:tc>
                  <a:txBody>
                    <a:bodyPr/>
                    <a:lstStyle/>
                    <a:p>
                      <a:pPr algn="ctr"/>
                      <a:r>
                        <a:rPr kumimoji="1" lang="en-US" altLang="ja-JP" dirty="0"/>
                        <a:t>LOC</a:t>
                      </a: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chemeClr val="accent4"/>
                          </a:solidFill>
                        </a:rPr>
                        <a:t>36</a:t>
                      </a:r>
                      <a:endParaRPr kumimoji="1" lang="ja-JP" altLang="en-US" sz="2800">
                        <a:solidFill>
                          <a:schemeClr val="accent4"/>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rgbClr val="FF0000"/>
                          </a:solidFill>
                        </a:rPr>
                        <a:t>34</a:t>
                      </a:r>
                      <a:endParaRPr kumimoji="1" lang="ja-JP" altLang="en-US" sz="2800">
                        <a:solidFill>
                          <a:srgbClr val="FF0000"/>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53</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60</a:t>
                      </a:r>
                    </a:p>
                  </a:txBody>
                  <a:tcPr anchor="ctr"/>
                </a:tc>
                <a:extLst>
                  <a:ext uri="{0D108BD9-81ED-4DB2-BD59-A6C34878D82A}">
                    <a16:rowId xmlns:a16="http://schemas.microsoft.com/office/drawing/2014/main" val="1219660791"/>
                  </a:ext>
                </a:extLst>
              </a:tr>
              <a:tr h="640379">
                <a:tc>
                  <a:txBody>
                    <a:bodyPr/>
                    <a:lstStyle/>
                    <a:p>
                      <a:pPr algn="ctr"/>
                      <a:r>
                        <a:rPr kumimoji="1" lang="ja-JP" altLang="en-US"/>
                        <a:t>改善時間</a:t>
                      </a:r>
                      <a:r>
                        <a:rPr kumimoji="1" lang="en-US" altLang="ja-JP" dirty="0"/>
                        <a:t>(min)</a:t>
                      </a: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10</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tx2"/>
                          </a:solidFill>
                        </a:rPr>
                        <a:t>13</a:t>
                      </a:r>
                      <a:endParaRPr kumimoji="1" lang="ja-JP" altLang="en-US" sz="2800">
                        <a:solidFill>
                          <a:schemeClr val="tx2"/>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13</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14</a:t>
                      </a:r>
                    </a:p>
                  </a:txBody>
                  <a:tcPr anchor="ctr"/>
                </a:tc>
                <a:extLst>
                  <a:ext uri="{0D108BD9-81ED-4DB2-BD59-A6C34878D82A}">
                    <a16:rowId xmlns:a16="http://schemas.microsoft.com/office/drawing/2014/main" val="3105548272"/>
                  </a:ext>
                </a:extLst>
              </a:tr>
              <a:tr h="640379">
                <a:tc>
                  <a:txBody>
                    <a:bodyPr/>
                    <a:lstStyle/>
                    <a:p>
                      <a:pPr algn="ctr"/>
                      <a:r>
                        <a:rPr kumimoji="1" lang="ja-JP" altLang="en-US"/>
                        <a:t>改善の難易度</a:t>
                      </a:r>
                      <a:endParaRPr kumimoji="1" lang="en-US" altLang="ja-JP" dirty="0"/>
                    </a:p>
                    <a:p>
                      <a:pPr algn="ctr"/>
                      <a:r>
                        <a:rPr kumimoji="1" lang="en-US" altLang="ja-JP" dirty="0"/>
                        <a:t>(5</a:t>
                      </a:r>
                      <a:r>
                        <a:rPr kumimoji="1" lang="ja-JP" altLang="en-US"/>
                        <a:t>段階</a:t>
                      </a:r>
                      <a:r>
                        <a:rPr kumimoji="1" lang="en-US" altLang="ja-JP" dirty="0"/>
                        <a:t>)</a:t>
                      </a: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chemeClr val="accent4"/>
                          </a:solidFill>
                        </a:rPr>
                        <a:t>2</a:t>
                      </a:r>
                      <a:endParaRPr kumimoji="1" lang="ja-JP" altLang="en-US" sz="2800">
                        <a:solidFill>
                          <a:schemeClr val="accent4"/>
                        </a:solidFill>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rgbClr val="FF0000"/>
                          </a:solidFill>
                        </a:rPr>
                        <a:t>1</a:t>
                      </a:r>
                      <a:endParaRPr kumimoji="1" lang="ja-JP" altLang="en-US" sz="2800">
                        <a:solidFill>
                          <a:srgbClr val="FF0000"/>
                        </a:solidFill>
                      </a:endParaRP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rgbClr val="FF0000"/>
                          </a:solidFill>
                        </a:rPr>
                        <a:t>2</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2800" dirty="0"/>
                        <a:t>3</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70671942"/>
                  </a:ext>
                </a:extLst>
              </a:tr>
            </a:tbl>
          </a:graphicData>
        </a:graphic>
      </p:graphicFrame>
      <p:sp>
        <p:nvSpPr>
          <p:cNvPr id="9" name="角丸四角形 8">
            <a:extLst>
              <a:ext uri="{FF2B5EF4-FFF2-40B4-BE49-F238E27FC236}">
                <a16:creationId xmlns:a16="http://schemas.microsoft.com/office/drawing/2014/main" id="{CC1E2D96-F11A-CF1E-36CF-40E75AB1630E}"/>
              </a:ext>
            </a:extLst>
          </p:cNvPr>
          <p:cNvSpPr/>
          <p:nvPr/>
        </p:nvSpPr>
        <p:spPr>
          <a:xfrm>
            <a:off x="3404212" y="3847921"/>
            <a:ext cx="6782874" cy="727114"/>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a:solidFill>
                  <a:schemeClr val="tx2"/>
                </a:solidFill>
              </a:rPr>
              <a:t>入力の構造が複雑だと</a:t>
            </a:r>
            <a:r>
              <a:rPr lang="en-US" altLang="ja-JP" dirty="0">
                <a:solidFill>
                  <a:schemeClr val="tx2"/>
                </a:solidFill>
              </a:rPr>
              <a:t>CC</a:t>
            </a:r>
            <a:r>
              <a:rPr lang="ja-JP" altLang="en-US">
                <a:solidFill>
                  <a:schemeClr val="tx2"/>
                </a:solidFill>
              </a:rPr>
              <a:t>は改善されにくい</a:t>
            </a:r>
            <a:endParaRPr kumimoji="1" lang="ja-JP" altLang="en-US">
              <a:solidFill>
                <a:schemeClr val="tx2"/>
              </a:solidFill>
            </a:endParaRPr>
          </a:p>
        </p:txBody>
      </p:sp>
    </p:spTree>
    <p:extLst>
      <p:ext uri="{BB962C8B-B14F-4D97-AF65-F5344CB8AC3E}">
        <p14:creationId xmlns:p14="http://schemas.microsoft.com/office/powerpoint/2010/main" val="13491054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FE8FA1-3E01-9E1F-E512-CB158BBC1E69}"/>
              </a:ext>
            </a:extLst>
          </p:cNvPr>
          <p:cNvSpPr>
            <a:spLocks noGrp="1"/>
          </p:cNvSpPr>
          <p:nvPr>
            <p:ph type="title"/>
          </p:nvPr>
        </p:nvSpPr>
        <p:spPr/>
        <p:txBody>
          <a:bodyPr/>
          <a:lstStyle/>
          <a:p>
            <a:r>
              <a:rPr kumimoji="1" lang="ja-JP" altLang="en-US"/>
              <a:t>考察</a:t>
            </a:r>
          </a:p>
        </p:txBody>
      </p:sp>
      <p:sp>
        <p:nvSpPr>
          <p:cNvPr id="3" name="コンテンツ プレースホルダー 2">
            <a:extLst>
              <a:ext uri="{FF2B5EF4-FFF2-40B4-BE49-F238E27FC236}">
                <a16:creationId xmlns:a16="http://schemas.microsoft.com/office/drawing/2014/main" id="{3FF33A97-1F95-AA5C-9770-FEDBA75181B3}"/>
              </a:ext>
            </a:extLst>
          </p:cNvPr>
          <p:cNvSpPr>
            <a:spLocks noGrp="1"/>
          </p:cNvSpPr>
          <p:nvPr>
            <p:ph idx="1"/>
          </p:nvPr>
        </p:nvSpPr>
        <p:spPr>
          <a:xfrm>
            <a:off x="609600" y="1590262"/>
            <a:ext cx="10972800" cy="4525963"/>
          </a:xfrm>
        </p:spPr>
        <p:txBody>
          <a:bodyPr/>
          <a:lstStyle/>
          <a:p>
            <a:pPr marL="514350" indent="-514350">
              <a:buFont typeface="+mj-lt"/>
              <a:buAutoNum type="arabicPeriod"/>
            </a:pPr>
            <a:endParaRPr lang="en-US" altLang="ja-JP" dirty="0"/>
          </a:p>
          <a:p>
            <a:pPr marL="514350" indent="-514350">
              <a:buFont typeface="+mj-lt"/>
              <a:buAutoNum type="arabicPeriod"/>
            </a:pPr>
            <a:endParaRPr lang="en-US" altLang="ja-JP" dirty="0"/>
          </a:p>
        </p:txBody>
      </p:sp>
      <p:sp>
        <p:nvSpPr>
          <p:cNvPr id="5" name="スライド番号プレースホルダー 4">
            <a:extLst>
              <a:ext uri="{FF2B5EF4-FFF2-40B4-BE49-F238E27FC236}">
                <a16:creationId xmlns:a16="http://schemas.microsoft.com/office/drawing/2014/main" id="{DB7D5A3C-E2F0-CE60-63E8-41E6B8BF5DFC}"/>
              </a:ext>
            </a:extLst>
          </p:cNvPr>
          <p:cNvSpPr>
            <a:spLocks noGrp="1"/>
          </p:cNvSpPr>
          <p:nvPr>
            <p:ph type="sldNum" sz="quarter" idx="12"/>
          </p:nvPr>
        </p:nvSpPr>
        <p:spPr/>
        <p:txBody>
          <a:bodyPr/>
          <a:lstStyle/>
          <a:p>
            <a:pPr>
              <a:defRPr/>
            </a:pPr>
            <a:fld id="{B12562F3-4A2F-4E07-B7D3-3E764FB0DEC6}" type="slidenum">
              <a:rPr lang="en-US" altLang="ja-JP" smtClean="0"/>
              <a:pPr>
                <a:defRPr/>
              </a:pPr>
              <a:t>31</a:t>
            </a:fld>
            <a:endParaRPr lang="en-US" altLang="ja-JP"/>
          </a:p>
        </p:txBody>
      </p:sp>
      <p:graphicFrame>
        <p:nvGraphicFramePr>
          <p:cNvPr id="7" name="表 7">
            <a:extLst>
              <a:ext uri="{FF2B5EF4-FFF2-40B4-BE49-F238E27FC236}">
                <a16:creationId xmlns:a16="http://schemas.microsoft.com/office/drawing/2014/main" id="{4CB3FFCE-3FB3-B392-AA1D-341044D7534C}"/>
              </a:ext>
            </a:extLst>
          </p:cNvPr>
          <p:cNvGraphicFramePr>
            <a:graphicFrameLocks noGrp="1"/>
          </p:cNvGraphicFramePr>
          <p:nvPr/>
        </p:nvGraphicFramePr>
        <p:xfrm>
          <a:off x="851813" y="2062368"/>
          <a:ext cx="9959785" cy="3732357"/>
        </p:xfrm>
        <a:graphic>
          <a:graphicData uri="http://schemas.openxmlformats.org/drawingml/2006/table">
            <a:tbl>
              <a:tblPr firstRow="1" bandRow="1">
                <a:tableStyleId>{2D5ABB26-0587-4C30-8999-92F81FD0307C}</a:tableStyleId>
              </a:tblPr>
              <a:tblGrid>
                <a:gridCol w="1991957">
                  <a:extLst>
                    <a:ext uri="{9D8B030D-6E8A-4147-A177-3AD203B41FA5}">
                      <a16:colId xmlns:a16="http://schemas.microsoft.com/office/drawing/2014/main" val="1454541559"/>
                    </a:ext>
                  </a:extLst>
                </a:gridCol>
                <a:gridCol w="1991957">
                  <a:extLst>
                    <a:ext uri="{9D8B030D-6E8A-4147-A177-3AD203B41FA5}">
                      <a16:colId xmlns:a16="http://schemas.microsoft.com/office/drawing/2014/main" val="2027809484"/>
                    </a:ext>
                  </a:extLst>
                </a:gridCol>
                <a:gridCol w="1991957">
                  <a:extLst>
                    <a:ext uri="{9D8B030D-6E8A-4147-A177-3AD203B41FA5}">
                      <a16:colId xmlns:a16="http://schemas.microsoft.com/office/drawing/2014/main" val="3282904820"/>
                    </a:ext>
                  </a:extLst>
                </a:gridCol>
                <a:gridCol w="1991957">
                  <a:extLst>
                    <a:ext uri="{9D8B030D-6E8A-4147-A177-3AD203B41FA5}">
                      <a16:colId xmlns:a16="http://schemas.microsoft.com/office/drawing/2014/main" val="1292571471"/>
                    </a:ext>
                  </a:extLst>
                </a:gridCol>
                <a:gridCol w="1991957">
                  <a:extLst>
                    <a:ext uri="{9D8B030D-6E8A-4147-A177-3AD203B41FA5}">
                      <a16:colId xmlns:a16="http://schemas.microsoft.com/office/drawing/2014/main" val="4158150460"/>
                    </a:ext>
                  </a:extLst>
                </a:gridCol>
              </a:tblGrid>
              <a:tr h="603740">
                <a:tc>
                  <a:txBody>
                    <a:bodyPr/>
                    <a:lstStyle/>
                    <a:p>
                      <a:pPr algn="ctr"/>
                      <a:endParaRPr kumimoji="1" lang="ja-JP" altLang="en-US"/>
                    </a:p>
                  </a:txBody>
                  <a:tcPr anchor="ctr">
                    <a:lnB w="12700" cap="flat" cmpd="sng" algn="ctr">
                      <a:solidFill>
                        <a:schemeClr val="tx1"/>
                      </a:solidFill>
                      <a:prstDash val="solid"/>
                      <a:round/>
                      <a:headEnd type="none" w="med" len="med"/>
                      <a:tailEnd type="none" w="med" len="med"/>
                    </a:lnB>
                  </a:tcPr>
                </a:tc>
                <a:tc gridSpan="2">
                  <a:txBody>
                    <a:bodyPr/>
                    <a:lstStyle/>
                    <a:p>
                      <a:pPr algn="ctr"/>
                      <a:r>
                        <a:rPr kumimoji="1" lang="ja-JP" altLang="en-US"/>
                        <a:t>問題</a:t>
                      </a:r>
                      <a:r>
                        <a:rPr kumimoji="1" lang="en-US" altLang="ja-JP" dirty="0"/>
                        <a:t>1</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gridSpan="2">
                  <a:txBody>
                    <a:bodyPr/>
                    <a:lstStyle/>
                    <a:p>
                      <a:pPr algn="ctr"/>
                      <a:r>
                        <a:rPr kumimoji="1" lang="ja-JP" altLang="en-US"/>
                        <a:t>問題</a:t>
                      </a:r>
                      <a:r>
                        <a:rPr kumimoji="1" lang="en-US" altLang="ja-JP" dirty="0"/>
                        <a:t>2</a:t>
                      </a:r>
                      <a:endParaRPr kumimoji="1" lang="ja-JP" altLang="en-US"/>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398493266"/>
                  </a:ext>
                </a:extLst>
              </a:tr>
              <a:tr h="603740">
                <a:tc>
                  <a:txBody>
                    <a:bodyPr/>
                    <a:lstStyle/>
                    <a:p>
                      <a:pPr algn="ctr"/>
                      <a:r>
                        <a:rPr kumimoji="1" lang="ja-JP" altLang="en-US"/>
                        <a:t>システム</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2400"/>
                        <a:t>あり</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ja-JP" altLang="en-US" sz="2400"/>
                        <a:t>なし</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2400"/>
                        <a:t>あり</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ja-JP" altLang="en-US" sz="2400"/>
                        <a:t>なし</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95407861"/>
                  </a:ext>
                </a:extLst>
              </a:tr>
              <a:tr h="603740">
                <a:tc>
                  <a:txBody>
                    <a:bodyPr/>
                    <a:lstStyle/>
                    <a:p>
                      <a:pPr algn="ctr"/>
                      <a:r>
                        <a:rPr kumimoji="1" lang="en-US" altLang="ja-JP" dirty="0"/>
                        <a:t>CC</a:t>
                      </a:r>
                      <a:endParaRPr kumimoji="1" lang="ja-JP" altLang="en-US"/>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4.5</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6</a:t>
                      </a:r>
                      <a:endParaRPr kumimoji="1" lang="ja-JP" altLang="en-US" sz="2800">
                        <a:solidFill>
                          <a:schemeClr val="accent4"/>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t>16</a:t>
                      </a:r>
                      <a:endParaRPr kumimoji="1" lang="ja-JP" altLang="en-US" sz="2800"/>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rgbClr val="FF0000"/>
                          </a:solidFill>
                        </a:rPr>
                        <a:t>7</a:t>
                      </a:r>
                      <a:endParaRPr kumimoji="1" lang="ja-JP" altLang="en-US" sz="2800">
                        <a:solidFill>
                          <a:srgbClr val="FF0000"/>
                        </a:solidFill>
                      </a:endParaRPr>
                    </a:p>
                  </a:txBody>
                  <a:tcPr anchor="ctr"/>
                </a:tc>
                <a:extLst>
                  <a:ext uri="{0D108BD9-81ED-4DB2-BD59-A6C34878D82A}">
                    <a16:rowId xmlns:a16="http://schemas.microsoft.com/office/drawing/2014/main" val="1964680756"/>
                  </a:ext>
                </a:extLst>
              </a:tr>
              <a:tr h="640379">
                <a:tc>
                  <a:txBody>
                    <a:bodyPr/>
                    <a:lstStyle/>
                    <a:p>
                      <a:pPr algn="ctr"/>
                      <a:r>
                        <a:rPr kumimoji="1" lang="en-US" altLang="ja-JP" dirty="0"/>
                        <a:t>LOC</a:t>
                      </a: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chemeClr val="accent4"/>
                          </a:solidFill>
                        </a:rPr>
                        <a:t>36</a:t>
                      </a:r>
                      <a:endParaRPr kumimoji="1" lang="ja-JP" altLang="en-US" sz="2800">
                        <a:solidFill>
                          <a:schemeClr val="accent4"/>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rgbClr val="FF0000"/>
                          </a:solidFill>
                        </a:rPr>
                        <a:t>34</a:t>
                      </a:r>
                      <a:endParaRPr kumimoji="1" lang="ja-JP" altLang="en-US" sz="2800">
                        <a:solidFill>
                          <a:srgbClr val="FF0000"/>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53</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60</a:t>
                      </a:r>
                    </a:p>
                  </a:txBody>
                  <a:tcPr anchor="ctr"/>
                </a:tc>
                <a:extLst>
                  <a:ext uri="{0D108BD9-81ED-4DB2-BD59-A6C34878D82A}">
                    <a16:rowId xmlns:a16="http://schemas.microsoft.com/office/drawing/2014/main" val="1219660791"/>
                  </a:ext>
                </a:extLst>
              </a:tr>
              <a:tr h="640379">
                <a:tc>
                  <a:txBody>
                    <a:bodyPr/>
                    <a:lstStyle/>
                    <a:p>
                      <a:pPr algn="ctr"/>
                      <a:r>
                        <a:rPr kumimoji="1" lang="ja-JP" altLang="en-US"/>
                        <a:t>改善時間</a:t>
                      </a:r>
                      <a:r>
                        <a:rPr kumimoji="1" lang="en-US" altLang="ja-JP" dirty="0"/>
                        <a:t>(min)</a:t>
                      </a: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10</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tx2"/>
                          </a:solidFill>
                        </a:rPr>
                        <a:t>13</a:t>
                      </a:r>
                      <a:endParaRPr kumimoji="1" lang="ja-JP" altLang="en-US" sz="2800">
                        <a:solidFill>
                          <a:schemeClr val="tx2"/>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13</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14</a:t>
                      </a:r>
                    </a:p>
                  </a:txBody>
                  <a:tcPr anchor="ctr"/>
                </a:tc>
                <a:extLst>
                  <a:ext uri="{0D108BD9-81ED-4DB2-BD59-A6C34878D82A}">
                    <a16:rowId xmlns:a16="http://schemas.microsoft.com/office/drawing/2014/main" val="3105548272"/>
                  </a:ext>
                </a:extLst>
              </a:tr>
              <a:tr h="640379">
                <a:tc>
                  <a:txBody>
                    <a:bodyPr/>
                    <a:lstStyle/>
                    <a:p>
                      <a:pPr algn="ctr"/>
                      <a:r>
                        <a:rPr kumimoji="1" lang="ja-JP" altLang="en-US"/>
                        <a:t>改善の難易度</a:t>
                      </a:r>
                      <a:endParaRPr kumimoji="1" lang="en-US" altLang="ja-JP" dirty="0"/>
                    </a:p>
                    <a:p>
                      <a:pPr algn="ctr"/>
                      <a:r>
                        <a:rPr kumimoji="1" lang="en-US" altLang="ja-JP" dirty="0"/>
                        <a:t>(5</a:t>
                      </a:r>
                      <a:r>
                        <a:rPr kumimoji="1" lang="ja-JP" altLang="en-US"/>
                        <a:t>段階</a:t>
                      </a:r>
                      <a:r>
                        <a:rPr kumimoji="1" lang="en-US" altLang="ja-JP" dirty="0"/>
                        <a:t>)</a:t>
                      </a: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chemeClr val="accent4"/>
                          </a:solidFill>
                        </a:rPr>
                        <a:t>2</a:t>
                      </a:r>
                      <a:endParaRPr kumimoji="1" lang="ja-JP" altLang="en-US" sz="2800">
                        <a:solidFill>
                          <a:schemeClr val="accent4"/>
                        </a:solidFill>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rgbClr val="FF0000"/>
                          </a:solidFill>
                        </a:rPr>
                        <a:t>1</a:t>
                      </a:r>
                      <a:endParaRPr kumimoji="1" lang="ja-JP" altLang="en-US" sz="2800">
                        <a:solidFill>
                          <a:srgbClr val="FF0000"/>
                        </a:solidFill>
                      </a:endParaRP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rgbClr val="FF0000"/>
                          </a:solidFill>
                        </a:rPr>
                        <a:t>2</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2800" dirty="0"/>
                        <a:t>3</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70671942"/>
                  </a:ext>
                </a:extLst>
              </a:tr>
            </a:tbl>
          </a:graphicData>
        </a:graphic>
      </p:graphicFrame>
      <p:sp>
        <p:nvSpPr>
          <p:cNvPr id="6" name="角丸四角形 5">
            <a:extLst>
              <a:ext uri="{FF2B5EF4-FFF2-40B4-BE49-F238E27FC236}">
                <a16:creationId xmlns:a16="http://schemas.microsoft.com/office/drawing/2014/main" id="{0264DDDD-1C7F-0358-A078-F7E440FF599E}"/>
              </a:ext>
            </a:extLst>
          </p:cNvPr>
          <p:cNvSpPr/>
          <p:nvPr/>
        </p:nvSpPr>
        <p:spPr>
          <a:xfrm>
            <a:off x="3220787" y="4459915"/>
            <a:ext cx="3106756" cy="727114"/>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dirty="0">
                <a:solidFill>
                  <a:schemeClr val="tx2"/>
                </a:solidFill>
              </a:rPr>
              <a:t>LOC</a:t>
            </a:r>
            <a:r>
              <a:rPr lang="ja-JP" altLang="en-US">
                <a:solidFill>
                  <a:schemeClr val="tx2"/>
                </a:solidFill>
              </a:rPr>
              <a:t>が大きくなった</a:t>
            </a:r>
            <a:r>
              <a:rPr kumimoji="1" lang="ja-JP" altLang="en-US">
                <a:solidFill>
                  <a:schemeClr val="tx2"/>
                </a:solidFill>
              </a:rPr>
              <a:t>ケース</a:t>
            </a:r>
          </a:p>
        </p:txBody>
      </p:sp>
      <p:sp>
        <p:nvSpPr>
          <p:cNvPr id="9" name="角丸四角形 8">
            <a:extLst>
              <a:ext uri="{FF2B5EF4-FFF2-40B4-BE49-F238E27FC236}">
                <a16:creationId xmlns:a16="http://schemas.microsoft.com/office/drawing/2014/main" id="{CC1E2D96-F11A-CF1E-36CF-40E75AB1630E}"/>
              </a:ext>
            </a:extLst>
          </p:cNvPr>
          <p:cNvSpPr/>
          <p:nvPr/>
        </p:nvSpPr>
        <p:spPr>
          <a:xfrm>
            <a:off x="7307667" y="4459915"/>
            <a:ext cx="3106756" cy="727114"/>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dirty="0">
                <a:solidFill>
                  <a:schemeClr val="tx2"/>
                </a:solidFill>
              </a:rPr>
              <a:t>LOC</a:t>
            </a:r>
            <a:r>
              <a:rPr lang="ja-JP" altLang="en-US">
                <a:solidFill>
                  <a:schemeClr val="tx2"/>
                </a:solidFill>
              </a:rPr>
              <a:t>が小さくなった</a:t>
            </a:r>
            <a:r>
              <a:rPr kumimoji="1" lang="ja-JP" altLang="en-US">
                <a:solidFill>
                  <a:schemeClr val="tx2"/>
                </a:solidFill>
              </a:rPr>
              <a:t>ケース</a:t>
            </a:r>
          </a:p>
        </p:txBody>
      </p:sp>
    </p:spTree>
    <p:extLst>
      <p:ext uri="{BB962C8B-B14F-4D97-AF65-F5344CB8AC3E}">
        <p14:creationId xmlns:p14="http://schemas.microsoft.com/office/powerpoint/2010/main" val="447280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FE8FA1-3E01-9E1F-E512-CB158BBC1E69}"/>
              </a:ext>
            </a:extLst>
          </p:cNvPr>
          <p:cNvSpPr>
            <a:spLocks noGrp="1"/>
          </p:cNvSpPr>
          <p:nvPr>
            <p:ph type="title"/>
          </p:nvPr>
        </p:nvSpPr>
        <p:spPr/>
        <p:txBody>
          <a:bodyPr/>
          <a:lstStyle/>
          <a:p>
            <a:r>
              <a:rPr kumimoji="1" lang="ja-JP" altLang="en-US"/>
              <a:t>考察</a:t>
            </a:r>
          </a:p>
        </p:txBody>
      </p:sp>
      <p:sp>
        <p:nvSpPr>
          <p:cNvPr id="3" name="コンテンツ プレースホルダー 2">
            <a:extLst>
              <a:ext uri="{FF2B5EF4-FFF2-40B4-BE49-F238E27FC236}">
                <a16:creationId xmlns:a16="http://schemas.microsoft.com/office/drawing/2014/main" id="{3FF33A97-1F95-AA5C-9770-FEDBA75181B3}"/>
              </a:ext>
            </a:extLst>
          </p:cNvPr>
          <p:cNvSpPr>
            <a:spLocks noGrp="1"/>
          </p:cNvSpPr>
          <p:nvPr>
            <p:ph idx="1"/>
          </p:nvPr>
        </p:nvSpPr>
        <p:spPr>
          <a:xfrm>
            <a:off x="609600" y="1590262"/>
            <a:ext cx="10972800" cy="4525963"/>
          </a:xfrm>
        </p:spPr>
        <p:txBody>
          <a:bodyPr/>
          <a:lstStyle/>
          <a:p>
            <a:pPr marL="514350" indent="-514350">
              <a:buFont typeface="+mj-lt"/>
              <a:buAutoNum type="arabicPeriod"/>
            </a:pPr>
            <a:endParaRPr lang="en-US" altLang="ja-JP" dirty="0"/>
          </a:p>
          <a:p>
            <a:pPr marL="514350" indent="-514350">
              <a:buFont typeface="+mj-lt"/>
              <a:buAutoNum type="arabicPeriod"/>
            </a:pPr>
            <a:endParaRPr lang="en-US" altLang="ja-JP" dirty="0"/>
          </a:p>
        </p:txBody>
      </p:sp>
      <p:sp>
        <p:nvSpPr>
          <p:cNvPr id="5" name="スライド番号プレースホルダー 4">
            <a:extLst>
              <a:ext uri="{FF2B5EF4-FFF2-40B4-BE49-F238E27FC236}">
                <a16:creationId xmlns:a16="http://schemas.microsoft.com/office/drawing/2014/main" id="{DB7D5A3C-E2F0-CE60-63E8-41E6B8BF5DFC}"/>
              </a:ext>
            </a:extLst>
          </p:cNvPr>
          <p:cNvSpPr>
            <a:spLocks noGrp="1"/>
          </p:cNvSpPr>
          <p:nvPr>
            <p:ph type="sldNum" sz="quarter" idx="12"/>
          </p:nvPr>
        </p:nvSpPr>
        <p:spPr/>
        <p:txBody>
          <a:bodyPr/>
          <a:lstStyle/>
          <a:p>
            <a:pPr>
              <a:defRPr/>
            </a:pPr>
            <a:fld id="{B12562F3-4A2F-4E07-B7D3-3E764FB0DEC6}" type="slidenum">
              <a:rPr lang="en-US" altLang="ja-JP" smtClean="0"/>
              <a:pPr>
                <a:defRPr/>
              </a:pPr>
              <a:t>32</a:t>
            </a:fld>
            <a:endParaRPr lang="en-US" altLang="ja-JP"/>
          </a:p>
        </p:txBody>
      </p:sp>
      <p:graphicFrame>
        <p:nvGraphicFramePr>
          <p:cNvPr id="7" name="表 7">
            <a:extLst>
              <a:ext uri="{FF2B5EF4-FFF2-40B4-BE49-F238E27FC236}">
                <a16:creationId xmlns:a16="http://schemas.microsoft.com/office/drawing/2014/main" id="{4CB3FFCE-3FB3-B392-AA1D-341044D7534C}"/>
              </a:ext>
            </a:extLst>
          </p:cNvPr>
          <p:cNvGraphicFramePr>
            <a:graphicFrameLocks noGrp="1"/>
          </p:cNvGraphicFramePr>
          <p:nvPr/>
        </p:nvGraphicFramePr>
        <p:xfrm>
          <a:off x="851813" y="2062368"/>
          <a:ext cx="9959785" cy="3732357"/>
        </p:xfrm>
        <a:graphic>
          <a:graphicData uri="http://schemas.openxmlformats.org/drawingml/2006/table">
            <a:tbl>
              <a:tblPr firstRow="1" bandRow="1">
                <a:tableStyleId>{2D5ABB26-0587-4C30-8999-92F81FD0307C}</a:tableStyleId>
              </a:tblPr>
              <a:tblGrid>
                <a:gridCol w="1991957">
                  <a:extLst>
                    <a:ext uri="{9D8B030D-6E8A-4147-A177-3AD203B41FA5}">
                      <a16:colId xmlns:a16="http://schemas.microsoft.com/office/drawing/2014/main" val="1454541559"/>
                    </a:ext>
                  </a:extLst>
                </a:gridCol>
                <a:gridCol w="1991957">
                  <a:extLst>
                    <a:ext uri="{9D8B030D-6E8A-4147-A177-3AD203B41FA5}">
                      <a16:colId xmlns:a16="http://schemas.microsoft.com/office/drawing/2014/main" val="2027809484"/>
                    </a:ext>
                  </a:extLst>
                </a:gridCol>
                <a:gridCol w="1991957">
                  <a:extLst>
                    <a:ext uri="{9D8B030D-6E8A-4147-A177-3AD203B41FA5}">
                      <a16:colId xmlns:a16="http://schemas.microsoft.com/office/drawing/2014/main" val="3282904820"/>
                    </a:ext>
                  </a:extLst>
                </a:gridCol>
                <a:gridCol w="1991957">
                  <a:extLst>
                    <a:ext uri="{9D8B030D-6E8A-4147-A177-3AD203B41FA5}">
                      <a16:colId xmlns:a16="http://schemas.microsoft.com/office/drawing/2014/main" val="1292571471"/>
                    </a:ext>
                  </a:extLst>
                </a:gridCol>
                <a:gridCol w="1991957">
                  <a:extLst>
                    <a:ext uri="{9D8B030D-6E8A-4147-A177-3AD203B41FA5}">
                      <a16:colId xmlns:a16="http://schemas.microsoft.com/office/drawing/2014/main" val="4158150460"/>
                    </a:ext>
                  </a:extLst>
                </a:gridCol>
              </a:tblGrid>
              <a:tr h="603740">
                <a:tc>
                  <a:txBody>
                    <a:bodyPr/>
                    <a:lstStyle/>
                    <a:p>
                      <a:pPr algn="ctr"/>
                      <a:endParaRPr kumimoji="1" lang="ja-JP" altLang="en-US"/>
                    </a:p>
                  </a:txBody>
                  <a:tcPr anchor="ctr">
                    <a:lnB w="12700" cap="flat" cmpd="sng" algn="ctr">
                      <a:solidFill>
                        <a:schemeClr val="tx1"/>
                      </a:solidFill>
                      <a:prstDash val="solid"/>
                      <a:round/>
                      <a:headEnd type="none" w="med" len="med"/>
                      <a:tailEnd type="none" w="med" len="med"/>
                    </a:lnB>
                  </a:tcPr>
                </a:tc>
                <a:tc gridSpan="2">
                  <a:txBody>
                    <a:bodyPr/>
                    <a:lstStyle/>
                    <a:p>
                      <a:pPr algn="ctr"/>
                      <a:r>
                        <a:rPr kumimoji="1" lang="ja-JP" altLang="en-US"/>
                        <a:t>問題</a:t>
                      </a:r>
                      <a:r>
                        <a:rPr kumimoji="1" lang="en-US" altLang="ja-JP" dirty="0"/>
                        <a:t>1</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gridSpan="2">
                  <a:txBody>
                    <a:bodyPr/>
                    <a:lstStyle/>
                    <a:p>
                      <a:pPr algn="ctr"/>
                      <a:r>
                        <a:rPr kumimoji="1" lang="ja-JP" altLang="en-US"/>
                        <a:t>問題</a:t>
                      </a:r>
                      <a:r>
                        <a:rPr kumimoji="1" lang="en-US" altLang="ja-JP" dirty="0"/>
                        <a:t>2</a:t>
                      </a:r>
                      <a:endParaRPr kumimoji="1" lang="ja-JP" altLang="en-US"/>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398493266"/>
                  </a:ext>
                </a:extLst>
              </a:tr>
              <a:tr h="603740">
                <a:tc>
                  <a:txBody>
                    <a:bodyPr/>
                    <a:lstStyle/>
                    <a:p>
                      <a:pPr algn="ctr"/>
                      <a:r>
                        <a:rPr kumimoji="1" lang="ja-JP" altLang="en-US"/>
                        <a:t>システム</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2400"/>
                        <a:t>あり</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ja-JP" altLang="en-US" sz="2400"/>
                        <a:t>なし</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2400"/>
                        <a:t>あり</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ja-JP" altLang="en-US" sz="2400"/>
                        <a:t>なし</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95407861"/>
                  </a:ext>
                </a:extLst>
              </a:tr>
              <a:tr h="603740">
                <a:tc>
                  <a:txBody>
                    <a:bodyPr/>
                    <a:lstStyle/>
                    <a:p>
                      <a:pPr algn="ctr"/>
                      <a:r>
                        <a:rPr kumimoji="1" lang="en-US" altLang="ja-JP" dirty="0"/>
                        <a:t>CC</a:t>
                      </a:r>
                      <a:endParaRPr kumimoji="1" lang="ja-JP" altLang="en-US"/>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4.5</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6</a:t>
                      </a:r>
                      <a:endParaRPr kumimoji="1" lang="ja-JP" altLang="en-US" sz="2800">
                        <a:solidFill>
                          <a:schemeClr val="accent4"/>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t>16</a:t>
                      </a:r>
                      <a:endParaRPr kumimoji="1" lang="ja-JP" altLang="en-US" sz="2800"/>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rgbClr val="FF0000"/>
                          </a:solidFill>
                        </a:rPr>
                        <a:t>7</a:t>
                      </a:r>
                      <a:endParaRPr kumimoji="1" lang="ja-JP" altLang="en-US" sz="2800">
                        <a:solidFill>
                          <a:srgbClr val="FF0000"/>
                        </a:solidFill>
                      </a:endParaRPr>
                    </a:p>
                  </a:txBody>
                  <a:tcPr anchor="ctr"/>
                </a:tc>
                <a:extLst>
                  <a:ext uri="{0D108BD9-81ED-4DB2-BD59-A6C34878D82A}">
                    <a16:rowId xmlns:a16="http://schemas.microsoft.com/office/drawing/2014/main" val="1964680756"/>
                  </a:ext>
                </a:extLst>
              </a:tr>
              <a:tr h="640379">
                <a:tc>
                  <a:txBody>
                    <a:bodyPr/>
                    <a:lstStyle/>
                    <a:p>
                      <a:pPr algn="ctr"/>
                      <a:r>
                        <a:rPr kumimoji="1" lang="en-US" altLang="ja-JP" dirty="0"/>
                        <a:t>LOC</a:t>
                      </a: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chemeClr val="accent4"/>
                          </a:solidFill>
                        </a:rPr>
                        <a:t>36</a:t>
                      </a:r>
                      <a:endParaRPr kumimoji="1" lang="ja-JP" altLang="en-US" sz="2800">
                        <a:solidFill>
                          <a:schemeClr val="accent4"/>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rgbClr val="FF0000"/>
                          </a:solidFill>
                        </a:rPr>
                        <a:t>34</a:t>
                      </a:r>
                      <a:endParaRPr kumimoji="1" lang="ja-JP" altLang="en-US" sz="2800">
                        <a:solidFill>
                          <a:srgbClr val="FF0000"/>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53</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60</a:t>
                      </a:r>
                    </a:p>
                  </a:txBody>
                  <a:tcPr anchor="ctr"/>
                </a:tc>
                <a:extLst>
                  <a:ext uri="{0D108BD9-81ED-4DB2-BD59-A6C34878D82A}">
                    <a16:rowId xmlns:a16="http://schemas.microsoft.com/office/drawing/2014/main" val="1219660791"/>
                  </a:ext>
                </a:extLst>
              </a:tr>
              <a:tr h="640379">
                <a:tc>
                  <a:txBody>
                    <a:bodyPr/>
                    <a:lstStyle/>
                    <a:p>
                      <a:pPr algn="ctr"/>
                      <a:r>
                        <a:rPr kumimoji="1" lang="ja-JP" altLang="en-US"/>
                        <a:t>改善時間</a:t>
                      </a:r>
                      <a:r>
                        <a:rPr kumimoji="1" lang="en-US" altLang="ja-JP" dirty="0"/>
                        <a:t>(min)</a:t>
                      </a: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10</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tx2"/>
                          </a:solidFill>
                        </a:rPr>
                        <a:t>13</a:t>
                      </a:r>
                      <a:endParaRPr kumimoji="1" lang="ja-JP" altLang="en-US" sz="2800">
                        <a:solidFill>
                          <a:schemeClr val="tx2"/>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13</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14</a:t>
                      </a:r>
                    </a:p>
                  </a:txBody>
                  <a:tcPr anchor="ctr"/>
                </a:tc>
                <a:extLst>
                  <a:ext uri="{0D108BD9-81ED-4DB2-BD59-A6C34878D82A}">
                    <a16:rowId xmlns:a16="http://schemas.microsoft.com/office/drawing/2014/main" val="3105548272"/>
                  </a:ext>
                </a:extLst>
              </a:tr>
              <a:tr h="640379">
                <a:tc>
                  <a:txBody>
                    <a:bodyPr/>
                    <a:lstStyle/>
                    <a:p>
                      <a:pPr algn="ctr"/>
                      <a:r>
                        <a:rPr kumimoji="1" lang="ja-JP" altLang="en-US"/>
                        <a:t>改善の難易度</a:t>
                      </a:r>
                      <a:endParaRPr kumimoji="1" lang="en-US" altLang="ja-JP" dirty="0"/>
                    </a:p>
                    <a:p>
                      <a:pPr algn="ctr"/>
                      <a:r>
                        <a:rPr kumimoji="1" lang="en-US" altLang="ja-JP" dirty="0"/>
                        <a:t>(5</a:t>
                      </a:r>
                      <a:r>
                        <a:rPr kumimoji="1" lang="ja-JP" altLang="en-US"/>
                        <a:t>段階</a:t>
                      </a:r>
                      <a:r>
                        <a:rPr kumimoji="1" lang="en-US" altLang="ja-JP" dirty="0"/>
                        <a:t>)</a:t>
                      </a: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chemeClr val="accent4"/>
                          </a:solidFill>
                        </a:rPr>
                        <a:t>2</a:t>
                      </a:r>
                      <a:endParaRPr kumimoji="1" lang="ja-JP" altLang="en-US" sz="2800">
                        <a:solidFill>
                          <a:schemeClr val="accent4"/>
                        </a:solidFill>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rgbClr val="FF0000"/>
                          </a:solidFill>
                        </a:rPr>
                        <a:t>1</a:t>
                      </a:r>
                      <a:endParaRPr kumimoji="1" lang="ja-JP" altLang="en-US" sz="2800">
                        <a:solidFill>
                          <a:srgbClr val="FF0000"/>
                        </a:solidFill>
                      </a:endParaRP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rgbClr val="FF0000"/>
                          </a:solidFill>
                        </a:rPr>
                        <a:t>2</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2800" dirty="0"/>
                        <a:t>3</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70671942"/>
                  </a:ext>
                </a:extLst>
              </a:tr>
            </a:tbl>
          </a:graphicData>
        </a:graphic>
      </p:graphicFrame>
      <p:sp>
        <p:nvSpPr>
          <p:cNvPr id="9" name="角丸四角形 8">
            <a:extLst>
              <a:ext uri="{FF2B5EF4-FFF2-40B4-BE49-F238E27FC236}">
                <a16:creationId xmlns:a16="http://schemas.microsoft.com/office/drawing/2014/main" id="{CC1E2D96-F11A-CF1E-36CF-40E75AB1630E}"/>
              </a:ext>
            </a:extLst>
          </p:cNvPr>
          <p:cNvSpPr/>
          <p:nvPr/>
        </p:nvSpPr>
        <p:spPr>
          <a:xfrm>
            <a:off x="3426246" y="4459915"/>
            <a:ext cx="6988177" cy="727114"/>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a:solidFill>
                  <a:schemeClr val="tx2"/>
                </a:solidFill>
              </a:rPr>
              <a:t>改善度に大きな差はない</a:t>
            </a:r>
          </a:p>
        </p:txBody>
      </p:sp>
    </p:spTree>
    <p:extLst>
      <p:ext uri="{BB962C8B-B14F-4D97-AF65-F5344CB8AC3E}">
        <p14:creationId xmlns:p14="http://schemas.microsoft.com/office/powerpoint/2010/main" val="3462206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FE8FA1-3E01-9E1F-E512-CB158BBC1E69}"/>
              </a:ext>
            </a:extLst>
          </p:cNvPr>
          <p:cNvSpPr>
            <a:spLocks noGrp="1"/>
          </p:cNvSpPr>
          <p:nvPr>
            <p:ph type="title"/>
          </p:nvPr>
        </p:nvSpPr>
        <p:spPr/>
        <p:txBody>
          <a:bodyPr/>
          <a:lstStyle/>
          <a:p>
            <a:r>
              <a:rPr kumimoji="1" lang="ja-JP" altLang="en-US"/>
              <a:t>考察</a:t>
            </a:r>
          </a:p>
        </p:txBody>
      </p:sp>
      <p:sp>
        <p:nvSpPr>
          <p:cNvPr id="3" name="コンテンツ プレースホルダー 2">
            <a:extLst>
              <a:ext uri="{FF2B5EF4-FFF2-40B4-BE49-F238E27FC236}">
                <a16:creationId xmlns:a16="http://schemas.microsoft.com/office/drawing/2014/main" id="{3FF33A97-1F95-AA5C-9770-FEDBA75181B3}"/>
              </a:ext>
            </a:extLst>
          </p:cNvPr>
          <p:cNvSpPr>
            <a:spLocks noGrp="1"/>
          </p:cNvSpPr>
          <p:nvPr>
            <p:ph idx="1"/>
          </p:nvPr>
        </p:nvSpPr>
        <p:spPr>
          <a:xfrm>
            <a:off x="609600" y="1590262"/>
            <a:ext cx="10972800" cy="4525963"/>
          </a:xfrm>
        </p:spPr>
        <p:txBody>
          <a:bodyPr/>
          <a:lstStyle/>
          <a:p>
            <a:pPr marL="514350" indent="-514350">
              <a:buFont typeface="+mj-lt"/>
              <a:buAutoNum type="arabicPeriod"/>
            </a:pPr>
            <a:endParaRPr lang="en-US" altLang="ja-JP" dirty="0"/>
          </a:p>
          <a:p>
            <a:pPr marL="514350" indent="-514350">
              <a:buFont typeface="+mj-lt"/>
              <a:buAutoNum type="arabicPeriod"/>
            </a:pPr>
            <a:endParaRPr lang="en-US" altLang="ja-JP" dirty="0"/>
          </a:p>
        </p:txBody>
      </p:sp>
      <p:sp>
        <p:nvSpPr>
          <p:cNvPr id="5" name="スライド番号プレースホルダー 4">
            <a:extLst>
              <a:ext uri="{FF2B5EF4-FFF2-40B4-BE49-F238E27FC236}">
                <a16:creationId xmlns:a16="http://schemas.microsoft.com/office/drawing/2014/main" id="{DB7D5A3C-E2F0-CE60-63E8-41E6B8BF5DFC}"/>
              </a:ext>
            </a:extLst>
          </p:cNvPr>
          <p:cNvSpPr>
            <a:spLocks noGrp="1"/>
          </p:cNvSpPr>
          <p:nvPr>
            <p:ph type="sldNum" sz="quarter" idx="12"/>
          </p:nvPr>
        </p:nvSpPr>
        <p:spPr/>
        <p:txBody>
          <a:bodyPr/>
          <a:lstStyle/>
          <a:p>
            <a:pPr>
              <a:defRPr/>
            </a:pPr>
            <a:fld id="{B12562F3-4A2F-4E07-B7D3-3E764FB0DEC6}" type="slidenum">
              <a:rPr lang="en-US" altLang="ja-JP" smtClean="0"/>
              <a:pPr>
                <a:defRPr/>
              </a:pPr>
              <a:t>33</a:t>
            </a:fld>
            <a:endParaRPr lang="en-US" altLang="ja-JP"/>
          </a:p>
        </p:txBody>
      </p:sp>
      <p:graphicFrame>
        <p:nvGraphicFramePr>
          <p:cNvPr id="7" name="表 7">
            <a:extLst>
              <a:ext uri="{FF2B5EF4-FFF2-40B4-BE49-F238E27FC236}">
                <a16:creationId xmlns:a16="http://schemas.microsoft.com/office/drawing/2014/main" id="{4CB3FFCE-3FB3-B392-AA1D-341044D7534C}"/>
              </a:ext>
            </a:extLst>
          </p:cNvPr>
          <p:cNvGraphicFramePr>
            <a:graphicFrameLocks noGrp="1"/>
          </p:cNvGraphicFramePr>
          <p:nvPr/>
        </p:nvGraphicFramePr>
        <p:xfrm>
          <a:off x="851813" y="2062368"/>
          <a:ext cx="9959785" cy="3732357"/>
        </p:xfrm>
        <a:graphic>
          <a:graphicData uri="http://schemas.openxmlformats.org/drawingml/2006/table">
            <a:tbl>
              <a:tblPr firstRow="1" bandRow="1">
                <a:tableStyleId>{2D5ABB26-0587-4C30-8999-92F81FD0307C}</a:tableStyleId>
              </a:tblPr>
              <a:tblGrid>
                <a:gridCol w="1991957">
                  <a:extLst>
                    <a:ext uri="{9D8B030D-6E8A-4147-A177-3AD203B41FA5}">
                      <a16:colId xmlns:a16="http://schemas.microsoft.com/office/drawing/2014/main" val="1454541559"/>
                    </a:ext>
                  </a:extLst>
                </a:gridCol>
                <a:gridCol w="1991957">
                  <a:extLst>
                    <a:ext uri="{9D8B030D-6E8A-4147-A177-3AD203B41FA5}">
                      <a16:colId xmlns:a16="http://schemas.microsoft.com/office/drawing/2014/main" val="2027809484"/>
                    </a:ext>
                  </a:extLst>
                </a:gridCol>
                <a:gridCol w="1991957">
                  <a:extLst>
                    <a:ext uri="{9D8B030D-6E8A-4147-A177-3AD203B41FA5}">
                      <a16:colId xmlns:a16="http://schemas.microsoft.com/office/drawing/2014/main" val="3282904820"/>
                    </a:ext>
                  </a:extLst>
                </a:gridCol>
                <a:gridCol w="1991957">
                  <a:extLst>
                    <a:ext uri="{9D8B030D-6E8A-4147-A177-3AD203B41FA5}">
                      <a16:colId xmlns:a16="http://schemas.microsoft.com/office/drawing/2014/main" val="1292571471"/>
                    </a:ext>
                  </a:extLst>
                </a:gridCol>
                <a:gridCol w="1991957">
                  <a:extLst>
                    <a:ext uri="{9D8B030D-6E8A-4147-A177-3AD203B41FA5}">
                      <a16:colId xmlns:a16="http://schemas.microsoft.com/office/drawing/2014/main" val="4158150460"/>
                    </a:ext>
                  </a:extLst>
                </a:gridCol>
              </a:tblGrid>
              <a:tr h="603740">
                <a:tc>
                  <a:txBody>
                    <a:bodyPr/>
                    <a:lstStyle/>
                    <a:p>
                      <a:pPr algn="ctr"/>
                      <a:endParaRPr kumimoji="1" lang="ja-JP" altLang="en-US"/>
                    </a:p>
                  </a:txBody>
                  <a:tcPr anchor="ctr">
                    <a:lnB w="12700" cap="flat" cmpd="sng" algn="ctr">
                      <a:solidFill>
                        <a:schemeClr val="tx1"/>
                      </a:solidFill>
                      <a:prstDash val="solid"/>
                      <a:round/>
                      <a:headEnd type="none" w="med" len="med"/>
                      <a:tailEnd type="none" w="med" len="med"/>
                    </a:lnB>
                  </a:tcPr>
                </a:tc>
                <a:tc gridSpan="2">
                  <a:txBody>
                    <a:bodyPr/>
                    <a:lstStyle/>
                    <a:p>
                      <a:pPr algn="ctr"/>
                      <a:r>
                        <a:rPr kumimoji="1" lang="ja-JP" altLang="en-US"/>
                        <a:t>問題</a:t>
                      </a:r>
                      <a:r>
                        <a:rPr kumimoji="1" lang="en-US" altLang="ja-JP" dirty="0"/>
                        <a:t>1</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gridSpan="2">
                  <a:txBody>
                    <a:bodyPr/>
                    <a:lstStyle/>
                    <a:p>
                      <a:pPr algn="ctr"/>
                      <a:r>
                        <a:rPr kumimoji="1" lang="ja-JP" altLang="en-US"/>
                        <a:t>問題</a:t>
                      </a:r>
                      <a:r>
                        <a:rPr kumimoji="1" lang="en-US" altLang="ja-JP" dirty="0"/>
                        <a:t>2</a:t>
                      </a:r>
                      <a:endParaRPr kumimoji="1" lang="ja-JP" altLang="en-US"/>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398493266"/>
                  </a:ext>
                </a:extLst>
              </a:tr>
              <a:tr h="603740">
                <a:tc>
                  <a:txBody>
                    <a:bodyPr/>
                    <a:lstStyle/>
                    <a:p>
                      <a:pPr algn="ctr"/>
                      <a:r>
                        <a:rPr kumimoji="1" lang="ja-JP" altLang="en-US"/>
                        <a:t>システム</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2400"/>
                        <a:t>あり</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ja-JP" altLang="en-US" sz="2400"/>
                        <a:t>なし</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2400"/>
                        <a:t>あり</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ja-JP" altLang="en-US" sz="2400"/>
                        <a:t>なし</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95407861"/>
                  </a:ext>
                </a:extLst>
              </a:tr>
              <a:tr h="603740">
                <a:tc>
                  <a:txBody>
                    <a:bodyPr/>
                    <a:lstStyle/>
                    <a:p>
                      <a:pPr algn="ctr"/>
                      <a:r>
                        <a:rPr kumimoji="1" lang="en-US" altLang="ja-JP" dirty="0"/>
                        <a:t>CC</a:t>
                      </a:r>
                      <a:endParaRPr kumimoji="1" lang="ja-JP" altLang="en-US"/>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4.5</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6</a:t>
                      </a:r>
                      <a:endParaRPr kumimoji="1" lang="ja-JP" altLang="en-US" sz="2800">
                        <a:solidFill>
                          <a:schemeClr val="accent4"/>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t>16</a:t>
                      </a:r>
                      <a:endParaRPr kumimoji="1" lang="ja-JP" altLang="en-US" sz="2800"/>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rgbClr val="FF0000"/>
                          </a:solidFill>
                        </a:rPr>
                        <a:t>7</a:t>
                      </a:r>
                      <a:endParaRPr kumimoji="1" lang="ja-JP" altLang="en-US" sz="2800">
                        <a:solidFill>
                          <a:srgbClr val="FF0000"/>
                        </a:solidFill>
                      </a:endParaRPr>
                    </a:p>
                  </a:txBody>
                  <a:tcPr anchor="ctr"/>
                </a:tc>
                <a:extLst>
                  <a:ext uri="{0D108BD9-81ED-4DB2-BD59-A6C34878D82A}">
                    <a16:rowId xmlns:a16="http://schemas.microsoft.com/office/drawing/2014/main" val="1964680756"/>
                  </a:ext>
                </a:extLst>
              </a:tr>
              <a:tr h="640379">
                <a:tc>
                  <a:txBody>
                    <a:bodyPr/>
                    <a:lstStyle/>
                    <a:p>
                      <a:pPr algn="ctr"/>
                      <a:r>
                        <a:rPr kumimoji="1" lang="en-US" altLang="ja-JP" dirty="0"/>
                        <a:t>LOC</a:t>
                      </a: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chemeClr val="accent4"/>
                          </a:solidFill>
                        </a:rPr>
                        <a:t>36</a:t>
                      </a:r>
                      <a:endParaRPr kumimoji="1" lang="ja-JP" altLang="en-US" sz="2800">
                        <a:solidFill>
                          <a:schemeClr val="accent4"/>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rgbClr val="FF0000"/>
                          </a:solidFill>
                        </a:rPr>
                        <a:t>34</a:t>
                      </a:r>
                      <a:endParaRPr kumimoji="1" lang="ja-JP" altLang="en-US" sz="2800">
                        <a:solidFill>
                          <a:srgbClr val="FF0000"/>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53</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60</a:t>
                      </a:r>
                    </a:p>
                  </a:txBody>
                  <a:tcPr anchor="ctr"/>
                </a:tc>
                <a:extLst>
                  <a:ext uri="{0D108BD9-81ED-4DB2-BD59-A6C34878D82A}">
                    <a16:rowId xmlns:a16="http://schemas.microsoft.com/office/drawing/2014/main" val="1219660791"/>
                  </a:ext>
                </a:extLst>
              </a:tr>
              <a:tr h="640379">
                <a:tc>
                  <a:txBody>
                    <a:bodyPr/>
                    <a:lstStyle/>
                    <a:p>
                      <a:pPr algn="ctr"/>
                      <a:r>
                        <a:rPr kumimoji="1" lang="ja-JP" altLang="en-US"/>
                        <a:t>改善時間</a:t>
                      </a:r>
                      <a:r>
                        <a:rPr kumimoji="1" lang="en-US" altLang="ja-JP" dirty="0"/>
                        <a:t>(min)</a:t>
                      </a: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10</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tx2"/>
                          </a:solidFill>
                        </a:rPr>
                        <a:t>13</a:t>
                      </a:r>
                      <a:endParaRPr kumimoji="1" lang="ja-JP" altLang="en-US" sz="2800">
                        <a:solidFill>
                          <a:schemeClr val="tx2"/>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13</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14</a:t>
                      </a:r>
                    </a:p>
                  </a:txBody>
                  <a:tcPr anchor="ctr"/>
                </a:tc>
                <a:extLst>
                  <a:ext uri="{0D108BD9-81ED-4DB2-BD59-A6C34878D82A}">
                    <a16:rowId xmlns:a16="http://schemas.microsoft.com/office/drawing/2014/main" val="3105548272"/>
                  </a:ext>
                </a:extLst>
              </a:tr>
              <a:tr h="640379">
                <a:tc>
                  <a:txBody>
                    <a:bodyPr/>
                    <a:lstStyle/>
                    <a:p>
                      <a:pPr algn="ctr"/>
                      <a:r>
                        <a:rPr kumimoji="1" lang="ja-JP" altLang="en-US"/>
                        <a:t>改善の難易度</a:t>
                      </a:r>
                      <a:endParaRPr kumimoji="1" lang="en-US" altLang="ja-JP" dirty="0"/>
                    </a:p>
                    <a:p>
                      <a:pPr algn="ctr"/>
                      <a:r>
                        <a:rPr kumimoji="1" lang="en-US" altLang="ja-JP" dirty="0"/>
                        <a:t>(5</a:t>
                      </a:r>
                      <a:r>
                        <a:rPr kumimoji="1" lang="ja-JP" altLang="en-US"/>
                        <a:t>段階</a:t>
                      </a:r>
                      <a:r>
                        <a:rPr kumimoji="1" lang="en-US" altLang="ja-JP" dirty="0"/>
                        <a:t>)</a:t>
                      </a: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chemeClr val="accent4"/>
                          </a:solidFill>
                        </a:rPr>
                        <a:t>2</a:t>
                      </a:r>
                      <a:endParaRPr kumimoji="1" lang="ja-JP" altLang="en-US" sz="2800">
                        <a:solidFill>
                          <a:schemeClr val="accent4"/>
                        </a:solidFill>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rgbClr val="FF0000"/>
                          </a:solidFill>
                        </a:rPr>
                        <a:t>1</a:t>
                      </a:r>
                      <a:endParaRPr kumimoji="1" lang="ja-JP" altLang="en-US" sz="2800">
                        <a:solidFill>
                          <a:srgbClr val="FF0000"/>
                        </a:solidFill>
                      </a:endParaRP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rgbClr val="FF0000"/>
                          </a:solidFill>
                        </a:rPr>
                        <a:t>2</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2800" dirty="0"/>
                        <a:t>3</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70671942"/>
                  </a:ext>
                </a:extLst>
              </a:tr>
            </a:tbl>
          </a:graphicData>
        </a:graphic>
      </p:graphicFrame>
      <p:sp>
        <p:nvSpPr>
          <p:cNvPr id="6" name="角丸四角形 5">
            <a:extLst>
              <a:ext uri="{FF2B5EF4-FFF2-40B4-BE49-F238E27FC236}">
                <a16:creationId xmlns:a16="http://schemas.microsoft.com/office/drawing/2014/main" id="{0264DDDD-1C7F-0358-A078-F7E440FF599E}"/>
              </a:ext>
            </a:extLst>
          </p:cNvPr>
          <p:cNvSpPr/>
          <p:nvPr/>
        </p:nvSpPr>
        <p:spPr>
          <a:xfrm>
            <a:off x="3330955" y="5065695"/>
            <a:ext cx="6799411" cy="727114"/>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a:solidFill>
                  <a:schemeClr val="tx2"/>
                </a:solidFill>
              </a:rPr>
              <a:t>改善時間はどちらも短縮した</a:t>
            </a:r>
          </a:p>
        </p:txBody>
      </p:sp>
    </p:spTree>
    <p:extLst>
      <p:ext uri="{BB962C8B-B14F-4D97-AF65-F5344CB8AC3E}">
        <p14:creationId xmlns:p14="http://schemas.microsoft.com/office/powerpoint/2010/main" val="20538255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FE8FA1-3E01-9E1F-E512-CB158BBC1E69}"/>
              </a:ext>
            </a:extLst>
          </p:cNvPr>
          <p:cNvSpPr>
            <a:spLocks noGrp="1"/>
          </p:cNvSpPr>
          <p:nvPr>
            <p:ph type="title"/>
          </p:nvPr>
        </p:nvSpPr>
        <p:spPr/>
        <p:txBody>
          <a:bodyPr/>
          <a:lstStyle/>
          <a:p>
            <a:r>
              <a:rPr kumimoji="1" lang="ja-JP" altLang="en-US"/>
              <a:t>考察</a:t>
            </a:r>
          </a:p>
        </p:txBody>
      </p:sp>
      <p:sp>
        <p:nvSpPr>
          <p:cNvPr id="3" name="コンテンツ プレースホルダー 2">
            <a:extLst>
              <a:ext uri="{FF2B5EF4-FFF2-40B4-BE49-F238E27FC236}">
                <a16:creationId xmlns:a16="http://schemas.microsoft.com/office/drawing/2014/main" id="{3FF33A97-1F95-AA5C-9770-FEDBA75181B3}"/>
              </a:ext>
            </a:extLst>
          </p:cNvPr>
          <p:cNvSpPr>
            <a:spLocks noGrp="1"/>
          </p:cNvSpPr>
          <p:nvPr>
            <p:ph idx="1"/>
          </p:nvPr>
        </p:nvSpPr>
        <p:spPr>
          <a:xfrm>
            <a:off x="609600" y="1590262"/>
            <a:ext cx="10972800" cy="4525963"/>
          </a:xfrm>
        </p:spPr>
        <p:txBody>
          <a:bodyPr/>
          <a:lstStyle/>
          <a:p>
            <a:pPr marL="514350" indent="-514350">
              <a:buFont typeface="+mj-lt"/>
              <a:buAutoNum type="arabicPeriod"/>
            </a:pPr>
            <a:endParaRPr lang="en-US" altLang="ja-JP" dirty="0"/>
          </a:p>
          <a:p>
            <a:pPr marL="514350" indent="-514350">
              <a:buFont typeface="+mj-lt"/>
              <a:buAutoNum type="arabicPeriod"/>
            </a:pPr>
            <a:endParaRPr lang="en-US" altLang="ja-JP" dirty="0"/>
          </a:p>
        </p:txBody>
      </p:sp>
      <p:sp>
        <p:nvSpPr>
          <p:cNvPr id="5" name="スライド番号プレースホルダー 4">
            <a:extLst>
              <a:ext uri="{FF2B5EF4-FFF2-40B4-BE49-F238E27FC236}">
                <a16:creationId xmlns:a16="http://schemas.microsoft.com/office/drawing/2014/main" id="{DB7D5A3C-E2F0-CE60-63E8-41E6B8BF5DFC}"/>
              </a:ext>
            </a:extLst>
          </p:cNvPr>
          <p:cNvSpPr>
            <a:spLocks noGrp="1"/>
          </p:cNvSpPr>
          <p:nvPr>
            <p:ph type="sldNum" sz="quarter" idx="12"/>
          </p:nvPr>
        </p:nvSpPr>
        <p:spPr/>
        <p:txBody>
          <a:bodyPr/>
          <a:lstStyle/>
          <a:p>
            <a:pPr>
              <a:defRPr/>
            </a:pPr>
            <a:fld id="{B12562F3-4A2F-4E07-B7D3-3E764FB0DEC6}" type="slidenum">
              <a:rPr lang="en-US" altLang="ja-JP" smtClean="0"/>
              <a:pPr>
                <a:defRPr/>
              </a:pPr>
              <a:t>34</a:t>
            </a:fld>
            <a:endParaRPr lang="en-US" altLang="ja-JP"/>
          </a:p>
        </p:txBody>
      </p:sp>
      <p:graphicFrame>
        <p:nvGraphicFramePr>
          <p:cNvPr id="7" name="表 7">
            <a:extLst>
              <a:ext uri="{FF2B5EF4-FFF2-40B4-BE49-F238E27FC236}">
                <a16:creationId xmlns:a16="http://schemas.microsoft.com/office/drawing/2014/main" id="{4CB3FFCE-3FB3-B392-AA1D-341044D7534C}"/>
              </a:ext>
            </a:extLst>
          </p:cNvPr>
          <p:cNvGraphicFramePr>
            <a:graphicFrameLocks noGrp="1"/>
          </p:cNvGraphicFramePr>
          <p:nvPr/>
        </p:nvGraphicFramePr>
        <p:xfrm>
          <a:off x="851813" y="2062368"/>
          <a:ext cx="9959785" cy="3732357"/>
        </p:xfrm>
        <a:graphic>
          <a:graphicData uri="http://schemas.openxmlformats.org/drawingml/2006/table">
            <a:tbl>
              <a:tblPr firstRow="1" bandRow="1">
                <a:tableStyleId>{2D5ABB26-0587-4C30-8999-92F81FD0307C}</a:tableStyleId>
              </a:tblPr>
              <a:tblGrid>
                <a:gridCol w="1991957">
                  <a:extLst>
                    <a:ext uri="{9D8B030D-6E8A-4147-A177-3AD203B41FA5}">
                      <a16:colId xmlns:a16="http://schemas.microsoft.com/office/drawing/2014/main" val="1454541559"/>
                    </a:ext>
                  </a:extLst>
                </a:gridCol>
                <a:gridCol w="1991957">
                  <a:extLst>
                    <a:ext uri="{9D8B030D-6E8A-4147-A177-3AD203B41FA5}">
                      <a16:colId xmlns:a16="http://schemas.microsoft.com/office/drawing/2014/main" val="2027809484"/>
                    </a:ext>
                  </a:extLst>
                </a:gridCol>
                <a:gridCol w="1991957">
                  <a:extLst>
                    <a:ext uri="{9D8B030D-6E8A-4147-A177-3AD203B41FA5}">
                      <a16:colId xmlns:a16="http://schemas.microsoft.com/office/drawing/2014/main" val="3282904820"/>
                    </a:ext>
                  </a:extLst>
                </a:gridCol>
                <a:gridCol w="1991957">
                  <a:extLst>
                    <a:ext uri="{9D8B030D-6E8A-4147-A177-3AD203B41FA5}">
                      <a16:colId xmlns:a16="http://schemas.microsoft.com/office/drawing/2014/main" val="1292571471"/>
                    </a:ext>
                  </a:extLst>
                </a:gridCol>
                <a:gridCol w="1991957">
                  <a:extLst>
                    <a:ext uri="{9D8B030D-6E8A-4147-A177-3AD203B41FA5}">
                      <a16:colId xmlns:a16="http://schemas.microsoft.com/office/drawing/2014/main" val="4158150460"/>
                    </a:ext>
                  </a:extLst>
                </a:gridCol>
              </a:tblGrid>
              <a:tr h="603740">
                <a:tc>
                  <a:txBody>
                    <a:bodyPr/>
                    <a:lstStyle/>
                    <a:p>
                      <a:pPr algn="ctr"/>
                      <a:endParaRPr kumimoji="1" lang="ja-JP" altLang="en-US"/>
                    </a:p>
                  </a:txBody>
                  <a:tcPr anchor="ctr">
                    <a:lnB w="12700" cap="flat" cmpd="sng" algn="ctr">
                      <a:solidFill>
                        <a:schemeClr val="tx1"/>
                      </a:solidFill>
                      <a:prstDash val="solid"/>
                      <a:round/>
                      <a:headEnd type="none" w="med" len="med"/>
                      <a:tailEnd type="none" w="med" len="med"/>
                    </a:lnB>
                  </a:tcPr>
                </a:tc>
                <a:tc gridSpan="2">
                  <a:txBody>
                    <a:bodyPr/>
                    <a:lstStyle/>
                    <a:p>
                      <a:pPr algn="ctr"/>
                      <a:r>
                        <a:rPr kumimoji="1" lang="ja-JP" altLang="en-US"/>
                        <a:t>問題</a:t>
                      </a:r>
                      <a:r>
                        <a:rPr kumimoji="1" lang="en-US" altLang="ja-JP" dirty="0"/>
                        <a:t>1</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gridSpan="2">
                  <a:txBody>
                    <a:bodyPr/>
                    <a:lstStyle/>
                    <a:p>
                      <a:pPr algn="ctr"/>
                      <a:r>
                        <a:rPr kumimoji="1" lang="ja-JP" altLang="en-US"/>
                        <a:t>問題</a:t>
                      </a:r>
                      <a:r>
                        <a:rPr kumimoji="1" lang="en-US" altLang="ja-JP" dirty="0"/>
                        <a:t>2</a:t>
                      </a:r>
                      <a:endParaRPr kumimoji="1" lang="ja-JP" altLang="en-US"/>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398493266"/>
                  </a:ext>
                </a:extLst>
              </a:tr>
              <a:tr h="603740">
                <a:tc>
                  <a:txBody>
                    <a:bodyPr/>
                    <a:lstStyle/>
                    <a:p>
                      <a:pPr algn="ctr"/>
                      <a:r>
                        <a:rPr kumimoji="1" lang="ja-JP" altLang="en-US"/>
                        <a:t>システム</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2400"/>
                        <a:t>あり</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ja-JP" altLang="en-US" sz="2400"/>
                        <a:t>なし</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2400"/>
                        <a:t>あり</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ja-JP" altLang="en-US" sz="2400"/>
                        <a:t>なし</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95407861"/>
                  </a:ext>
                </a:extLst>
              </a:tr>
              <a:tr h="603740">
                <a:tc>
                  <a:txBody>
                    <a:bodyPr/>
                    <a:lstStyle/>
                    <a:p>
                      <a:pPr algn="ctr"/>
                      <a:r>
                        <a:rPr kumimoji="1" lang="en-US" altLang="ja-JP" dirty="0"/>
                        <a:t>CC</a:t>
                      </a:r>
                      <a:endParaRPr kumimoji="1" lang="ja-JP" altLang="en-US"/>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4.5</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6</a:t>
                      </a:r>
                      <a:endParaRPr kumimoji="1" lang="ja-JP" altLang="en-US" sz="2800">
                        <a:solidFill>
                          <a:schemeClr val="accent4"/>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t>16</a:t>
                      </a:r>
                      <a:endParaRPr kumimoji="1" lang="ja-JP" altLang="en-US" sz="2800"/>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rgbClr val="FF0000"/>
                          </a:solidFill>
                        </a:rPr>
                        <a:t>7</a:t>
                      </a:r>
                      <a:endParaRPr kumimoji="1" lang="ja-JP" altLang="en-US" sz="2800">
                        <a:solidFill>
                          <a:srgbClr val="FF0000"/>
                        </a:solidFill>
                      </a:endParaRPr>
                    </a:p>
                  </a:txBody>
                  <a:tcPr anchor="ctr"/>
                </a:tc>
                <a:extLst>
                  <a:ext uri="{0D108BD9-81ED-4DB2-BD59-A6C34878D82A}">
                    <a16:rowId xmlns:a16="http://schemas.microsoft.com/office/drawing/2014/main" val="1964680756"/>
                  </a:ext>
                </a:extLst>
              </a:tr>
              <a:tr h="640379">
                <a:tc>
                  <a:txBody>
                    <a:bodyPr/>
                    <a:lstStyle/>
                    <a:p>
                      <a:pPr algn="ctr"/>
                      <a:r>
                        <a:rPr kumimoji="1" lang="en-US" altLang="ja-JP" dirty="0"/>
                        <a:t>LOC</a:t>
                      </a: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chemeClr val="accent4"/>
                          </a:solidFill>
                        </a:rPr>
                        <a:t>36</a:t>
                      </a:r>
                      <a:endParaRPr kumimoji="1" lang="ja-JP" altLang="en-US" sz="2800">
                        <a:solidFill>
                          <a:schemeClr val="accent4"/>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rgbClr val="FF0000"/>
                          </a:solidFill>
                        </a:rPr>
                        <a:t>34</a:t>
                      </a:r>
                      <a:endParaRPr kumimoji="1" lang="ja-JP" altLang="en-US" sz="2800">
                        <a:solidFill>
                          <a:srgbClr val="FF0000"/>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53</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60</a:t>
                      </a:r>
                    </a:p>
                  </a:txBody>
                  <a:tcPr anchor="ctr"/>
                </a:tc>
                <a:extLst>
                  <a:ext uri="{0D108BD9-81ED-4DB2-BD59-A6C34878D82A}">
                    <a16:rowId xmlns:a16="http://schemas.microsoft.com/office/drawing/2014/main" val="1219660791"/>
                  </a:ext>
                </a:extLst>
              </a:tr>
              <a:tr h="640379">
                <a:tc>
                  <a:txBody>
                    <a:bodyPr/>
                    <a:lstStyle/>
                    <a:p>
                      <a:pPr algn="ctr"/>
                      <a:r>
                        <a:rPr kumimoji="1" lang="ja-JP" altLang="en-US"/>
                        <a:t>改善時間</a:t>
                      </a:r>
                      <a:r>
                        <a:rPr kumimoji="1" lang="en-US" altLang="ja-JP" dirty="0"/>
                        <a:t>(min)</a:t>
                      </a: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10</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tx2"/>
                          </a:solidFill>
                        </a:rPr>
                        <a:t>13</a:t>
                      </a:r>
                      <a:endParaRPr kumimoji="1" lang="ja-JP" altLang="en-US" sz="2800">
                        <a:solidFill>
                          <a:schemeClr val="tx2"/>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13</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14</a:t>
                      </a:r>
                    </a:p>
                  </a:txBody>
                  <a:tcPr anchor="ctr"/>
                </a:tc>
                <a:extLst>
                  <a:ext uri="{0D108BD9-81ED-4DB2-BD59-A6C34878D82A}">
                    <a16:rowId xmlns:a16="http://schemas.microsoft.com/office/drawing/2014/main" val="3105548272"/>
                  </a:ext>
                </a:extLst>
              </a:tr>
              <a:tr h="640379">
                <a:tc>
                  <a:txBody>
                    <a:bodyPr/>
                    <a:lstStyle/>
                    <a:p>
                      <a:pPr algn="ctr"/>
                      <a:r>
                        <a:rPr kumimoji="1" lang="ja-JP" altLang="en-US"/>
                        <a:t>改善の難易度</a:t>
                      </a:r>
                      <a:endParaRPr kumimoji="1" lang="en-US" altLang="ja-JP" dirty="0"/>
                    </a:p>
                    <a:p>
                      <a:pPr algn="ctr"/>
                      <a:r>
                        <a:rPr kumimoji="1" lang="en-US" altLang="ja-JP" dirty="0"/>
                        <a:t>(5</a:t>
                      </a:r>
                      <a:r>
                        <a:rPr kumimoji="1" lang="ja-JP" altLang="en-US"/>
                        <a:t>段階</a:t>
                      </a:r>
                      <a:r>
                        <a:rPr kumimoji="1" lang="en-US" altLang="ja-JP" dirty="0"/>
                        <a:t>)</a:t>
                      </a: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chemeClr val="accent4"/>
                          </a:solidFill>
                        </a:rPr>
                        <a:t>2</a:t>
                      </a:r>
                      <a:endParaRPr kumimoji="1" lang="ja-JP" altLang="en-US" sz="2800">
                        <a:solidFill>
                          <a:schemeClr val="accent4"/>
                        </a:solidFill>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rgbClr val="FF0000"/>
                          </a:solidFill>
                        </a:rPr>
                        <a:t>1</a:t>
                      </a:r>
                      <a:endParaRPr kumimoji="1" lang="ja-JP" altLang="en-US" sz="2800">
                        <a:solidFill>
                          <a:srgbClr val="FF0000"/>
                        </a:solidFill>
                      </a:endParaRP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rgbClr val="FF0000"/>
                          </a:solidFill>
                        </a:rPr>
                        <a:t>2</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2800" dirty="0"/>
                        <a:t>3</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70671942"/>
                  </a:ext>
                </a:extLst>
              </a:tr>
            </a:tbl>
          </a:graphicData>
        </a:graphic>
      </p:graphicFrame>
      <p:sp>
        <p:nvSpPr>
          <p:cNvPr id="9" name="角丸四角形 8">
            <a:extLst>
              <a:ext uri="{FF2B5EF4-FFF2-40B4-BE49-F238E27FC236}">
                <a16:creationId xmlns:a16="http://schemas.microsoft.com/office/drawing/2014/main" id="{CC1E2D96-F11A-CF1E-36CF-40E75AB1630E}"/>
              </a:ext>
            </a:extLst>
          </p:cNvPr>
          <p:cNvSpPr/>
          <p:nvPr/>
        </p:nvSpPr>
        <p:spPr>
          <a:xfrm>
            <a:off x="3117773" y="4540624"/>
            <a:ext cx="3396678" cy="727114"/>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a:solidFill>
                  <a:schemeClr val="tx2"/>
                </a:solidFill>
              </a:rPr>
              <a:t>改善の難易度が</a:t>
            </a:r>
            <a:endParaRPr lang="en-US" altLang="ja-JP" dirty="0">
              <a:solidFill>
                <a:schemeClr val="tx2"/>
              </a:solidFill>
            </a:endParaRPr>
          </a:p>
          <a:p>
            <a:pPr algn="ctr"/>
            <a:r>
              <a:rPr lang="ja-JP" altLang="en-US">
                <a:solidFill>
                  <a:schemeClr val="tx2"/>
                </a:solidFill>
              </a:rPr>
              <a:t>高くなる</a:t>
            </a:r>
            <a:endParaRPr kumimoji="1" lang="ja-JP" altLang="en-US">
              <a:solidFill>
                <a:schemeClr val="tx2"/>
              </a:solidFill>
            </a:endParaRPr>
          </a:p>
        </p:txBody>
      </p:sp>
      <p:sp>
        <p:nvSpPr>
          <p:cNvPr id="8" name="角丸四角形 7">
            <a:extLst>
              <a:ext uri="{FF2B5EF4-FFF2-40B4-BE49-F238E27FC236}">
                <a16:creationId xmlns:a16="http://schemas.microsoft.com/office/drawing/2014/main" id="{FFEC6A52-B270-6077-8566-89BB1E9F351C}"/>
              </a:ext>
            </a:extLst>
          </p:cNvPr>
          <p:cNvSpPr/>
          <p:nvPr/>
        </p:nvSpPr>
        <p:spPr>
          <a:xfrm>
            <a:off x="7082072" y="4540624"/>
            <a:ext cx="3396678" cy="727114"/>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a:solidFill>
                  <a:schemeClr val="tx2"/>
                </a:solidFill>
              </a:rPr>
              <a:t>改善の難易度が</a:t>
            </a:r>
            <a:endParaRPr lang="en-US" altLang="ja-JP" dirty="0">
              <a:solidFill>
                <a:schemeClr val="tx2"/>
              </a:solidFill>
            </a:endParaRPr>
          </a:p>
          <a:p>
            <a:pPr algn="ctr"/>
            <a:r>
              <a:rPr lang="ja-JP" altLang="en-US">
                <a:solidFill>
                  <a:schemeClr val="tx2"/>
                </a:solidFill>
              </a:rPr>
              <a:t>低くなる</a:t>
            </a:r>
            <a:endParaRPr kumimoji="1" lang="ja-JP" altLang="en-US">
              <a:solidFill>
                <a:schemeClr val="tx2"/>
              </a:solidFill>
            </a:endParaRPr>
          </a:p>
        </p:txBody>
      </p:sp>
    </p:spTree>
    <p:extLst>
      <p:ext uri="{BB962C8B-B14F-4D97-AF65-F5344CB8AC3E}">
        <p14:creationId xmlns:p14="http://schemas.microsoft.com/office/powerpoint/2010/main" val="36703129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FE8FA1-3E01-9E1F-E512-CB158BBC1E69}"/>
              </a:ext>
            </a:extLst>
          </p:cNvPr>
          <p:cNvSpPr>
            <a:spLocks noGrp="1"/>
          </p:cNvSpPr>
          <p:nvPr>
            <p:ph type="title"/>
          </p:nvPr>
        </p:nvSpPr>
        <p:spPr/>
        <p:txBody>
          <a:bodyPr/>
          <a:lstStyle/>
          <a:p>
            <a:r>
              <a:rPr kumimoji="1" lang="ja-JP" altLang="en-US"/>
              <a:t>考察</a:t>
            </a:r>
          </a:p>
        </p:txBody>
      </p:sp>
      <p:sp>
        <p:nvSpPr>
          <p:cNvPr id="3" name="コンテンツ プレースホルダー 2">
            <a:extLst>
              <a:ext uri="{FF2B5EF4-FFF2-40B4-BE49-F238E27FC236}">
                <a16:creationId xmlns:a16="http://schemas.microsoft.com/office/drawing/2014/main" id="{3FF33A97-1F95-AA5C-9770-FEDBA75181B3}"/>
              </a:ext>
            </a:extLst>
          </p:cNvPr>
          <p:cNvSpPr>
            <a:spLocks noGrp="1"/>
          </p:cNvSpPr>
          <p:nvPr>
            <p:ph idx="1"/>
          </p:nvPr>
        </p:nvSpPr>
        <p:spPr>
          <a:xfrm>
            <a:off x="609600" y="1590262"/>
            <a:ext cx="10972800" cy="4525963"/>
          </a:xfrm>
        </p:spPr>
        <p:txBody>
          <a:bodyPr/>
          <a:lstStyle/>
          <a:p>
            <a:pPr marL="514350" indent="-514350">
              <a:buFont typeface="+mj-lt"/>
              <a:buAutoNum type="arabicPeriod"/>
            </a:pPr>
            <a:endParaRPr lang="en-US" altLang="ja-JP" dirty="0"/>
          </a:p>
          <a:p>
            <a:pPr marL="514350" indent="-514350">
              <a:buFont typeface="+mj-lt"/>
              <a:buAutoNum type="arabicPeriod"/>
            </a:pPr>
            <a:endParaRPr lang="en-US" altLang="ja-JP" dirty="0"/>
          </a:p>
        </p:txBody>
      </p:sp>
      <p:sp>
        <p:nvSpPr>
          <p:cNvPr id="5" name="スライド番号プレースホルダー 4">
            <a:extLst>
              <a:ext uri="{FF2B5EF4-FFF2-40B4-BE49-F238E27FC236}">
                <a16:creationId xmlns:a16="http://schemas.microsoft.com/office/drawing/2014/main" id="{DB7D5A3C-E2F0-CE60-63E8-41E6B8BF5DFC}"/>
              </a:ext>
            </a:extLst>
          </p:cNvPr>
          <p:cNvSpPr>
            <a:spLocks noGrp="1"/>
          </p:cNvSpPr>
          <p:nvPr>
            <p:ph type="sldNum" sz="quarter" idx="12"/>
          </p:nvPr>
        </p:nvSpPr>
        <p:spPr/>
        <p:txBody>
          <a:bodyPr/>
          <a:lstStyle/>
          <a:p>
            <a:pPr>
              <a:defRPr/>
            </a:pPr>
            <a:fld id="{B12562F3-4A2F-4E07-B7D3-3E764FB0DEC6}" type="slidenum">
              <a:rPr lang="en-US" altLang="ja-JP" smtClean="0"/>
              <a:pPr>
                <a:defRPr/>
              </a:pPr>
              <a:t>35</a:t>
            </a:fld>
            <a:endParaRPr lang="en-US" altLang="ja-JP"/>
          </a:p>
        </p:txBody>
      </p:sp>
      <p:graphicFrame>
        <p:nvGraphicFramePr>
          <p:cNvPr id="7" name="表 7">
            <a:extLst>
              <a:ext uri="{FF2B5EF4-FFF2-40B4-BE49-F238E27FC236}">
                <a16:creationId xmlns:a16="http://schemas.microsoft.com/office/drawing/2014/main" id="{4CB3FFCE-3FB3-B392-AA1D-341044D7534C}"/>
              </a:ext>
            </a:extLst>
          </p:cNvPr>
          <p:cNvGraphicFramePr>
            <a:graphicFrameLocks noGrp="1"/>
          </p:cNvGraphicFramePr>
          <p:nvPr/>
        </p:nvGraphicFramePr>
        <p:xfrm>
          <a:off x="851813" y="2062368"/>
          <a:ext cx="9959785" cy="3732357"/>
        </p:xfrm>
        <a:graphic>
          <a:graphicData uri="http://schemas.openxmlformats.org/drawingml/2006/table">
            <a:tbl>
              <a:tblPr firstRow="1" bandRow="1">
                <a:tableStyleId>{2D5ABB26-0587-4C30-8999-92F81FD0307C}</a:tableStyleId>
              </a:tblPr>
              <a:tblGrid>
                <a:gridCol w="1991957">
                  <a:extLst>
                    <a:ext uri="{9D8B030D-6E8A-4147-A177-3AD203B41FA5}">
                      <a16:colId xmlns:a16="http://schemas.microsoft.com/office/drawing/2014/main" val="1454541559"/>
                    </a:ext>
                  </a:extLst>
                </a:gridCol>
                <a:gridCol w="1991957">
                  <a:extLst>
                    <a:ext uri="{9D8B030D-6E8A-4147-A177-3AD203B41FA5}">
                      <a16:colId xmlns:a16="http://schemas.microsoft.com/office/drawing/2014/main" val="2027809484"/>
                    </a:ext>
                  </a:extLst>
                </a:gridCol>
                <a:gridCol w="1991957">
                  <a:extLst>
                    <a:ext uri="{9D8B030D-6E8A-4147-A177-3AD203B41FA5}">
                      <a16:colId xmlns:a16="http://schemas.microsoft.com/office/drawing/2014/main" val="3282904820"/>
                    </a:ext>
                  </a:extLst>
                </a:gridCol>
                <a:gridCol w="1991957">
                  <a:extLst>
                    <a:ext uri="{9D8B030D-6E8A-4147-A177-3AD203B41FA5}">
                      <a16:colId xmlns:a16="http://schemas.microsoft.com/office/drawing/2014/main" val="1292571471"/>
                    </a:ext>
                  </a:extLst>
                </a:gridCol>
                <a:gridCol w="1991957">
                  <a:extLst>
                    <a:ext uri="{9D8B030D-6E8A-4147-A177-3AD203B41FA5}">
                      <a16:colId xmlns:a16="http://schemas.microsoft.com/office/drawing/2014/main" val="4158150460"/>
                    </a:ext>
                  </a:extLst>
                </a:gridCol>
              </a:tblGrid>
              <a:tr h="603740">
                <a:tc>
                  <a:txBody>
                    <a:bodyPr/>
                    <a:lstStyle/>
                    <a:p>
                      <a:pPr algn="ctr"/>
                      <a:endParaRPr kumimoji="1" lang="ja-JP" altLang="en-US"/>
                    </a:p>
                  </a:txBody>
                  <a:tcPr anchor="ctr">
                    <a:lnB w="12700" cap="flat" cmpd="sng" algn="ctr">
                      <a:solidFill>
                        <a:schemeClr val="tx1"/>
                      </a:solidFill>
                      <a:prstDash val="solid"/>
                      <a:round/>
                      <a:headEnd type="none" w="med" len="med"/>
                      <a:tailEnd type="none" w="med" len="med"/>
                    </a:lnB>
                  </a:tcPr>
                </a:tc>
                <a:tc gridSpan="2">
                  <a:txBody>
                    <a:bodyPr/>
                    <a:lstStyle/>
                    <a:p>
                      <a:pPr algn="ctr"/>
                      <a:r>
                        <a:rPr kumimoji="1" lang="ja-JP" altLang="en-US"/>
                        <a:t>問題</a:t>
                      </a:r>
                      <a:r>
                        <a:rPr kumimoji="1" lang="en-US" altLang="ja-JP" dirty="0"/>
                        <a:t>1</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gridSpan="2">
                  <a:txBody>
                    <a:bodyPr/>
                    <a:lstStyle/>
                    <a:p>
                      <a:pPr algn="ctr"/>
                      <a:r>
                        <a:rPr kumimoji="1" lang="ja-JP" altLang="en-US"/>
                        <a:t>問題</a:t>
                      </a:r>
                      <a:r>
                        <a:rPr kumimoji="1" lang="en-US" altLang="ja-JP" dirty="0"/>
                        <a:t>2</a:t>
                      </a:r>
                      <a:endParaRPr kumimoji="1" lang="ja-JP" altLang="en-US"/>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398493266"/>
                  </a:ext>
                </a:extLst>
              </a:tr>
              <a:tr h="603740">
                <a:tc>
                  <a:txBody>
                    <a:bodyPr/>
                    <a:lstStyle/>
                    <a:p>
                      <a:pPr algn="ctr"/>
                      <a:r>
                        <a:rPr kumimoji="1" lang="ja-JP" altLang="en-US"/>
                        <a:t>システム</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2400"/>
                        <a:t>あり</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ja-JP" altLang="en-US" sz="2400"/>
                        <a:t>なし</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ja-JP" altLang="en-US" sz="2400"/>
                        <a:t>あり</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ja-JP" altLang="en-US" sz="2400"/>
                        <a:t>なし</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95407861"/>
                  </a:ext>
                </a:extLst>
              </a:tr>
              <a:tr h="603740">
                <a:tc>
                  <a:txBody>
                    <a:bodyPr/>
                    <a:lstStyle/>
                    <a:p>
                      <a:pPr algn="ctr"/>
                      <a:r>
                        <a:rPr kumimoji="1" lang="en-US" altLang="ja-JP" dirty="0"/>
                        <a:t>CC</a:t>
                      </a:r>
                      <a:endParaRPr kumimoji="1" lang="ja-JP" altLang="en-US"/>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4.5</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6</a:t>
                      </a:r>
                      <a:endParaRPr kumimoji="1" lang="ja-JP" altLang="en-US" sz="2800">
                        <a:solidFill>
                          <a:schemeClr val="accent4"/>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t>16</a:t>
                      </a:r>
                      <a:endParaRPr kumimoji="1" lang="ja-JP" altLang="en-US" sz="2800"/>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rgbClr val="FF0000"/>
                          </a:solidFill>
                        </a:rPr>
                        <a:t>7</a:t>
                      </a:r>
                      <a:endParaRPr kumimoji="1" lang="ja-JP" altLang="en-US" sz="2800">
                        <a:solidFill>
                          <a:srgbClr val="FF0000"/>
                        </a:solidFill>
                      </a:endParaRPr>
                    </a:p>
                  </a:txBody>
                  <a:tcPr anchor="ctr"/>
                </a:tc>
                <a:extLst>
                  <a:ext uri="{0D108BD9-81ED-4DB2-BD59-A6C34878D82A}">
                    <a16:rowId xmlns:a16="http://schemas.microsoft.com/office/drawing/2014/main" val="1964680756"/>
                  </a:ext>
                </a:extLst>
              </a:tr>
              <a:tr h="640379">
                <a:tc>
                  <a:txBody>
                    <a:bodyPr/>
                    <a:lstStyle/>
                    <a:p>
                      <a:pPr algn="ctr"/>
                      <a:r>
                        <a:rPr kumimoji="1" lang="en-US" altLang="ja-JP" dirty="0"/>
                        <a:t>LOC</a:t>
                      </a: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chemeClr val="accent4"/>
                          </a:solidFill>
                        </a:rPr>
                        <a:t>36</a:t>
                      </a:r>
                      <a:endParaRPr kumimoji="1" lang="ja-JP" altLang="en-US" sz="2800">
                        <a:solidFill>
                          <a:schemeClr val="accent4"/>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rgbClr val="FF0000"/>
                          </a:solidFill>
                        </a:rPr>
                        <a:t>34</a:t>
                      </a:r>
                      <a:endParaRPr kumimoji="1" lang="ja-JP" altLang="en-US" sz="2800">
                        <a:solidFill>
                          <a:srgbClr val="FF0000"/>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53</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60</a:t>
                      </a:r>
                    </a:p>
                  </a:txBody>
                  <a:tcPr anchor="ctr"/>
                </a:tc>
                <a:extLst>
                  <a:ext uri="{0D108BD9-81ED-4DB2-BD59-A6C34878D82A}">
                    <a16:rowId xmlns:a16="http://schemas.microsoft.com/office/drawing/2014/main" val="1219660791"/>
                  </a:ext>
                </a:extLst>
              </a:tr>
              <a:tr h="640379">
                <a:tc>
                  <a:txBody>
                    <a:bodyPr/>
                    <a:lstStyle/>
                    <a:p>
                      <a:pPr algn="ctr"/>
                      <a:r>
                        <a:rPr kumimoji="1" lang="ja-JP" altLang="en-US"/>
                        <a:t>改善時間</a:t>
                      </a:r>
                      <a:r>
                        <a:rPr kumimoji="1" lang="en-US" altLang="ja-JP" dirty="0"/>
                        <a:t>(min)</a:t>
                      </a: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10</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tx2"/>
                          </a:solidFill>
                        </a:rPr>
                        <a:t>13</a:t>
                      </a:r>
                      <a:endParaRPr kumimoji="1" lang="ja-JP" altLang="en-US" sz="2800">
                        <a:solidFill>
                          <a:schemeClr val="tx2"/>
                        </a:solidFill>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2800" dirty="0">
                          <a:solidFill>
                            <a:srgbClr val="FF0000"/>
                          </a:solidFill>
                        </a:rPr>
                        <a:t>13</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tcPr>
                </a:tc>
                <a:tc>
                  <a:txBody>
                    <a:bodyPr/>
                    <a:lstStyle/>
                    <a:p>
                      <a:pPr algn="ctr"/>
                      <a:r>
                        <a:rPr kumimoji="1" lang="en-US" altLang="ja-JP" sz="2800" dirty="0">
                          <a:solidFill>
                            <a:schemeClr val="accent4"/>
                          </a:solidFill>
                        </a:rPr>
                        <a:t>14</a:t>
                      </a:r>
                    </a:p>
                  </a:txBody>
                  <a:tcPr anchor="ctr"/>
                </a:tc>
                <a:extLst>
                  <a:ext uri="{0D108BD9-81ED-4DB2-BD59-A6C34878D82A}">
                    <a16:rowId xmlns:a16="http://schemas.microsoft.com/office/drawing/2014/main" val="3105548272"/>
                  </a:ext>
                </a:extLst>
              </a:tr>
              <a:tr h="640379">
                <a:tc>
                  <a:txBody>
                    <a:bodyPr/>
                    <a:lstStyle/>
                    <a:p>
                      <a:pPr algn="ctr"/>
                      <a:r>
                        <a:rPr kumimoji="1" lang="ja-JP" altLang="en-US"/>
                        <a:t>改善の難易度</a:t>
                      </a:r>
                      <a:endParaRPr kumimoji="1" lang="en-US" altLang="ja-JP" dirty="0"/>
                    </a:p>
                    <a:p>
                      <a:pPr algn="ctr"/>
                      <a:r>
                        <a:rPr kumimoji="1" lang="en-US" altLang="ja-JP" dirty="0"/>
                        <a:t>(5</a:t>
                      </a:r>
                      <a:r>
                        <a:rPr kumimoji="1" lang="ja-JP" altLang="en-US"/>
                        <a:t>段階</a:t>
                      </a:r>
                      <a:r>
                        <a:rPr kumimoji="1" lang="en-US" altLang="ja-JP" dirty="0"/>
                        <a:t>)</a:t>
                      </a: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chemeClr val="accent4"/>
                          </a:solidFill>
                        </a:rPr>
                        <a:t>2</a:t>
                      </a:r>
                      <a:endParaRPr kumimoji="1" lang="ja-JP" altLang="en-US" sz="2800">
                        <a:solidFill>
                          <a:schemeClr val="accent4"/>
                        </a:solidFill>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rgbClr val="FF0000"/>
                          </a:solidFill>
                        </a:rPr>
                        <a:t>1</a:t>
                      </a:r>
                      <a:endParaRPr kumimoji="1" lang="ja-JP" altLang="en-US" sz="2800">
                        <a:solidFill>
                          <a:srgbClr val="FF0000"/>
                        </a:solidFill>
                      </a:endParaRP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kumimoji="1" lang="en-US" altLang="ja-JP" sz="2800" dirty="0">
                          <a:solidFill>
                            <a:srgbClr val="FF0000"/>
                          </a:solidFill>
                        </a:rPr>
                        <a:t>2</a:t>
                      </a:r>
                      <a:endParaRPr kumimoji="1" lang="ja-JP" altLang="en-US" sz="2800">
                        <a:solidFill>
                          <a:srgbClr val="FF0000"/>
                        </a:solidFill>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2800" dirty="0"/>
                        <a:t>3</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70671942"/>
                  </a:ext>
                </a:extLst>
              </a:tr>
            </a:tbl>
          </a:graphicData>
        </a:graphic>
      </p:graphicFrame>
      <p:sp>
        <p:nvSpPr>
          <p:cNvPr id="9" name="角丸四角形 8">
            <a:extLst>
              <a:ext uri="{FF2B5EF4-FFF2-40B4-BE49-F238E27FC236}">
                <a16:creationId xmlns:a16="http://schemas.microsoft.com/office/drawing/2014/main" id="{CC1E2D96-F11A-CF1E-36CF-40E75AB1630E}"/>
              </a:ext>
            </a:extLst>
          </p:cNvPr>
          <p:cNvSpPr/>
          <p:nvPr/>
        </p:nvSpPr>
        <p:spPr>
          <a:xfrm>
            <a:off x="3117773" y="4540624"/>
            <a:ext cx="7182998" cy="727114"/>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en-US" altLang="ja-JP" dirty="0">
                <a:solidFill>
                  <a:schemeClr val="tx2"/>
                </a:solidFill>
              </a:rPr>
              <a:t>CC</a:t>
            </a:r>
            <a:r>
              <a:rPr kumimoji="1" lang="ja-JP" altLang="en-US">
                <a:solidFill>
                  <a:schemeClr val="tx2"/>
                </a:solidFill>
              </a:rPr>
              <a:t>とトレードオフの関係になっている</a:t>
            </a:r>
          </a:p>
        </p:txBody>
      </p:sp>
    </p:spTree>
    <p:extLst>
      <p:ext uri="{BB962C8B-B14F-4D97-AF65-F5344CB8AC3E}">
        <p14:creationId xmlns:p14="http://schemas.microsoft.com/office/powerpoint/2010/main" val="16843320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FE8FA1-3E01-9E1F-E512-CB158BBC1E69}"/>
              </a:ext>
            </a:extLst>
          </p:cNvPr>
          <p:cNvSpPr>
            <a:spLocks noGrp="1"/>
          </p:cNvSpPr>
          <p:nvPr>
            <p:ph type="title"/>
          </p:nvPr>
        </p:nvSpPr>
        <p:spPr/>
        <p:txBody>
          <a:bodyPr/>
          <a:lstStyle/>
          <a:p>
            <a:r>
              <a:rPr lang="ja-JP" altLang="en-US"/>
              <a:t>まとめと今後の課題</a:t>
            </a:r>
            <a:endParaRPr kumimoji="1" lang="ja-JP" altLang="en-US"/>
          </a:p>
        </p:txBody>
      </p:sp>
      <p:sp>
        <p:nvSpPr>
          <p:cNvPr id="3" name="コンテンツ プレースホルダー 2">
            <a:extLst>
              <a:ext uri="{FF2B5EF4-FFF2-40B4-BE49-F238E27FC236}">
                <a16:creationId xmlns:a16="http://schemas.microsoft.com/office/drawing/2014/main" id="{3FF33A97-1F95-AA5C-9770-FEDBA75181B3}"/>
              </a:ext>
            </a:extLst>
          </p:cNvPr>
          <p:cNvSpPr>
            <a:spLocks noGrp="1"/>
          </p:cNvSpPr>
          <p:nvPr>
            <p:ph idx="1"/>
          </p:nvPr>
        </p:nvSpPr>
        <p:spPr>
          <a:xfrm>
            <a:off x="609600" y="1590262"/>
            <a:ext cx="10972800" cy="4525963"/>
          </a:xfrm>
        </p:spPr>
        <p:txBody>
          <a:bodyPr/>
          <a:lstStyle/>
          <a:p>
            <a:pPr marL="0" indent="0">
              <a:buNone/>
            </a:pPr>
            <a:r>
              <a:rPr lang="ja-JP" altLang="en-US" b="0" i="0">
                <a:solidFill>
                  <a:schemeClr val="tx1"/>
                </a:solidFill>
                <a:effectLst/>
                <a:latin typeface="NotoSansJP"/>
              </a:rPr>
              <a:t>まとめ</a:t>
            </a:r>
            <a:endParaRPr lang="en-US" altLang="ja-JP" dirty="0">
              <a:latin typeface="NotoSansJP"/>
            </a:endParaRPr>
          </a:p>
          <a:p>
            <a:r>
              <a:rPr lang="ja-JP" altLang="en-US" b="0" i="0">
                <a:solidFill>
                  <a:schemeClr val="tx1"/>
                </a:solidFill>
                <a:effectLst/>
                <a:latin typeface="NotoSansJP"/>
              </a:rPr>
              <a:t>プログラミング学習支援システムを構築</a:t>
            </a:r>
            <a:endParaRPr lang="en-US" altLang="ja-JP" b="0" i="0" dirty="0">
              <a:solidFill>
                <a:schemeClr val="tx1"/>
              </a:solidFill>
              <a:effectLst/>
              <a:latin typeface="NotoSansJP"/>
            </a:endParaRPr>
          </a:p>
          <a:p>
            <a:r>
              <a:rPr lang="ja-JP" altLang="en-US" b="0" i="0">
                <a:solidFill>
                  <a:schemeClr val="tx1"/>
                </a:solidFill>
                <a:effectLst/>
                <a:latin typeface="NotoSansJP"/>
              </a:rPr>
              <a:t>改善時間の短縮を確認</a:t>
            </a:r>
            <a:endParaRPr lang="en-US" altLang="ja-JP" dirty="0">
              <a:latin typeface="NotoSansJP"/>
            </a:endParaRPr>
          </a:p>
          <a:p>
            <a:endParaRPr lang="en-US" altLang="ja-JP" b="0" i="0" dirty="0">
              <a:solidFill>
                <a:schemeClr val="tx1"/>
              </a:solidFill>
              <a:effectLst/>
              <a:latin typeface="NotoSansJP"/>
            </a:endParaRPr>
          </a:p>
          <a:p>
            <a:pPr marL="0" indent="0">
              <a:buNone/>
            </a:pPr>
            <a:r>
              <a:rPr lang="ja-JP" altLang="en-US">
                <a:latin typeface="NotoSansJP"/>
              </a:rPr>
              <a:t>今後の課題</a:t>
            </a:r>
            <a:endParaRPr lang="en-US" altLang="ja-JP" dirty="0">
              <a:latin typeface="NotoSansJP"/>
            </a:endParaRPr>
          </a:p>
          <a:p>
            <a:r>
              <a:rPr lang="en-US" altLang="ja-JP" dirty="0">
                <a:latin typeface="NotoSansJP"/>
              </a:rPr>
              <a:t>CC</a:t>
            </a:r>
            <a:r>
              <a:rPr lang="ja-JP" altLang="en-US">
                <a:latin typeface="NotoSansJP"/>
              </a:rPr>
              <a:t>，</a:t>
            </a:r>
            <a:r>
              <a:rPr lang="ja-JP" altLang="en-US" b="0" i="0">
                <a:solidFill>
                  <a:schemeClr val="tx1"/>
                </a:solidFill>
                <a:effectLst/>
                <a:latin typeface="NotoSansJP"/>
              </a:rPr>
              <a:t>改善の難易度を共に小さく</a:t>
            </a:r>
            <a:endParaRPr lang="en-US" altLang="ja-JP" b="0" i="0" dirty="0">
              <a:solidFill>
                <a:schemeClr val="tx1"/>
              </a:solidFill>
              <a:effectLst/>
              <a:latin typeface="NotoSansJP"/>
            </a:endParaRPr>
          </a:p>
          <a:p>
            <a:r>
              <a:rPr lang="ja-JP" altLang="en-US">
                <a:latin typeface="NotoSansJP"/>
              </a:rPr>
              <a:t>構造以外の類似度を使う</a:t>
            </a:r>
            <a:endParaRPr lang="en-US" altLang="ja-JP" b="0" i="0" dirty="0">
              <a:solidFill>
                <a:schemeClr val="tx1"/>
              </a:solidFill>
              <a:effectLst/>
              <a:latin typeface="NotoSansJP"/>
            </a:endParaRPr>
          </a:p>
        </p:txBody>
      </p:sp>
      <p:sp>
        <p:nvSpPr>
          <p:cNvPr id="5" name="スライド番号プレースホルダー 4">
            <a:extLst>
              <a:ext uri="{FF2B5EF4-FFF2-40B4-BE49-F238E27FC236}">
                <a16:creationId xmlns:a16="http://schemas.microsoft.com/office/drawing/2014/main" id="{DB7D5A3C-E2F0-CE60-63E8-41E6B8BF5DFC}"/>
              </a:ext>
            </a:extLst>
          </p:cNvPr>
          <p:cNvSpPr>
            <a:spLocks noGrp="1"/>
          </p:cNvSpPr>
          <p:nvPr>
            <p:ph type="sldNum" sz="quarter" idx="12"/>
          </p:nvPr>
        </p:nvSpPr>
        <p:spPr/>
        <p:txBody>
          <a:bodyPr/>
          <a:lstStyle/>
          <a:p>
            <a:pPr>
              <a:defRPr/>
            </a:pPr>
            <a:fld id="{B12562F3-4A2F-4E07-B7D3-3E764FB0DEC6}" type="slidenum">
              <a:rPr lang="en-US" altLang="ja-JP" smtClean="0"/>
              <a:pPr>
                <a:defRPr/>
              </a:pPr>
              <a:t>36</a:t>
            </a:fld>
            <a:endParaRPr lang="en-US" altLang="ja-JP"/>
          </a:p>
        </p:txBody>
      </p:sp>
    </p:spTree>
    <p:extLst>
      <p:ext uri="{BB962C8B-B14F-4D97-AF65-F5344CB8AC3E}">
        <p14:creationId xmlns:p14="http://schemas.microsoft.com/office/powerpoint/2010/main" val="260610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7AD273-36A8-13B0-6EE3-845D4F8ADFA8}"/>
              </a:ext>
            </a:extLst>
          </p:cNvPr>
          <p:cNvSpPr>
            <a:spLocks noGrp="1"/>
          </p:cNvSpPr>
          <p:nvPr>
            <p:ph type="title"/>
          </p:nvPr>
        </p:nvSpPr>
        <p:spPr/>
        <p:txBody>
          <a:bodyPr/>
          <a:lstStyle/>
          <a:p>
            <a:r>
              <a:rPr lang="ja-JP" altLang="en-US"/>
              <a:t>学習の手順</a:t>
            </a:r>
            <a:endParaRPr kumimoji="1" lang="ja-JP" altLang="en-US"/>
          </a:p>
        </p:txBody>
      </p:sp>
      <p:sp>
        <p:nvSpPr>
          <p:cNvPr id="3" name="コンテンツ プレースホルダー 2">
            <a:extLst>
              <a:ext uri="{FF2B5EF4-FFF2-40B4-BE49-F238E27FC236}">
                <a16:creationId xmlns:a16="http://schemas.microsoft.com/office/drawing/2014/main" id="{AB9492F0-CC87-45D5-88E7-73BC390A6B3E}"/>
              </a:ext>
            </a:extLst>
          </p:cNvPr>
          <p:cNvSpPr>
            <a:spLocks noGrp="1"/>
          </p:cNvSpPr>
          <p:nvPr>
            <p:ph idx="1"/>
          </p:nvPr>
        </p:nvSpPr>
        <p:spPr/>
        <p:txBody>
          <a:bodyPr/>
          <a:lstStyle/>
          <a:p>
            <a:pPr marL="0" indent="0">
              <a:buNone/>
            </a:pPr>
            <a:r>
              <a:rPr lang="ja-JP" altLang="en-US"/>
              <a:t>以下のサイクルが重要</a:t>
            </a:r>
            <a:r>
              <a:rPr lang="en-US" altLang="ja-JP" dirty="0"/>
              <a:t>[2]</a:t>
            </a:r>
          </a:p>
          <a:p>
            <a:endParaRPr kumimoji="1" lang="ja-JP" altLang="en-US"/>
          </a:p>
        </p:txBody>
      </p:sp>
      <p:sp>
        <p:nvSpPr>
          <p:cNvPr id="5" name="スライド番号プレースホルダー 4">
            <a:extLst>
              <a:ext uri="{FF2B5EF4-FFF2-40B4-BE49-F238E27FC236}">
                <a16:creationId xmlns:a16="http://schemas.microsoft.com/office/drawing/2014/main" id="{75E5F366-E40F-AA47-C4F5-9EEE8B9E024D}"/>
              </a:ext>
            </a:extLst>
          </p:cNvPr>
          <p:cNvSpPr>
            <a:spLocks noGrp="1"/>
          </p:cNvSpPr>
          <p:nvPr>
            <p:ph type="sldNum" sz="quarter" idx="12"/>
          </p:nvPr>
        </p:nvSpPr>
        <p:spPr/>
        <p:txBody>
          <a:bodyPr/>
          <a:lstStyle/>
          <a:p>
            <a:pPr>
              <a:defRPr/>
            </a:pPr>
            <a:fld id="{B12562F3-4A2F-4E07-B7D3-3E764FB0DEC6}" type="slidenum">
              <a:rPr lang="en-US" altLang="ja-JP" smtClean="0"/>
              <a:pPr>
                <a:defRPr/>
              </a:pPr>
              <a:t>4</a:t>
            </a:fld>
            <a:endParaRPr lang="en-US" altLang="ja-JP"/>
          </a:p>
        </p:txBody>
      </p:sp>
      <p:grpSp>
        <p:nvGrpSpPr>
          <p:cNvPr id="26" name="グループ化 25">
            <a:extLst>
              <a:ext uri="{FF2B5EF4-FFF2-40B4-BE49-F238E27FC236}">
                <a16:creationId xmlns:a16="http://schemas.microsoft.com/office/drawing/2014/main" id="{852641E2-BFE8-9724-3EA4-02A49BF08CE4}"/>
              </a:ext>
            </a:extLst>
          </p:cNvPr>
          <p:cNvGrpSpPr/>
          <p:nvPr/>
        </p:nvGrpSpPr>
        <p:grpSpPr>
          <a:xfrm>
            <a:off x="2801471" y="2587103"/>
            <a:ext cx="6810615" cy="2670696"/>
            <a:chOff x="2994212" y="2497639"/>
            <a:chExt cx="6810615" cy="2670696"/>
          </a:xfrm>
        </p:grpSpPr>
        <p:sp>
          <p:nvSpPr>
            <p:cNvPr id="6" name="円/楕円 5">
              <a:extLst>
                <a:ext uri="{FF2B5EF4-FFF2-40B4-BE49-F238E27FC236}">
                  <a16:creationId xmlns:a16="http://schemas.microsoft.com/office/drawing/2014/main" id="{7AAE4C8C-A659-C873-DBE8-237641E3B5AC}"/>
                </a:ext>
              </a:extLst>
            </p:cNvPr>
            <p:cNvSpPr/>
            <p:nvPr/>
          </p:nvSpPr>
          <p:spPr>
            <a:xfrm>
              <a:off x="4970930" y="2497639"/>
              <a:ext cx="2635623" cy="842683"/>
            </a:xfrm>
            <a:prstGeom prst="ellipse">
              <a:avLst/>
            </a:prstGeom>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3200" dirty="0">
                  <a:solidFill>
                    <a:schemeClr val="tx2"/>
                  </a:solidFill>
                </a:rPr>
                <a:t>Input</a:t>
              </a:r>
              <a:endParaRPr kumimoji="1" lang="ja-JP" altLang="en-US" sz="3200">
                <a:solidFill>
                  <a:schemeClr val="tx2"/>
                </a:solidFill>
              </a:endParaRPr>
            </a:p>
          </p:txBody>
        </p:sp>
        <p:sp>
          <p:nvSpPr>
            <p:cNvPr id="7" name="円/楕円 6">
              <a:extLst>
                <a:ext uri="{FF2B5EF4-FFF2-40B4-BE49-F238E27FC236}">
                  <a16:creationId xmlns:a16="http://schemas.microsoft.com/office/drawing/2014/main" id="{EE896096-326C-D8AB-229F-01CE7774654B}"/>
                </a:ext>
              </a:extLst>
            </p:cNvPr>
            <p:cNvSpPr/>
            <p:nvPr/>
          </p:nvSpPr>
          <p:spPr>
            <a:xfrm>
              <a:off x="6947647" y="4311901"/>
              <a:ext cx="2857180" cy="842683"/>
            </a:xfrm>
            <a:prstGeom prst="ellipse">
              <a:avLst/>
            </a:prstGeom>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3200" dirty="0">
                  <a:solidFill>
                    <a:schemeClr val="tx2"/>
                  </a:solidFill>
                </a:rPr>
                <a:t>Feed</a:t>
              </a:r>
              <a:r>
                <a:rPr lang="en-US" altLang="ja-JP" sz="3200" dirty="0">
                  <a:solidFill>
                    <a:schemeClr val="tx2"/>
                  </a:solidFill>
                </a:rPr>
                <a:t>b</a:t>
              </a:r>
              <a:r>
                <a:rPr kumimoji="1" lang="en-US" altLang="ja-JP" sz="3200" dirty="0">
                  <a:solidFill>
                    <a:schemeClr val="tx2"/>
                  </a:solidFill>
                </a:rPr>
                <a:t>ack</a:t>
              </a:r>
              <a:endParaRPr kumimoji="1" lang="ja-JP" altLang="en-US" sz="3200">
                <a:solidFill>
                  <a:schemeClr val="tx2"/>
                </a:solidFill>
              </a:endParaRPr>
            </a:p>
          </p:txBody>
        </p:sp>
        <p:sp>
          <p:nvSpPr>
            <p:cNvPr id="8" name="円/楕円 7">
              <a:extLst>
                <a:ext uri="{FF2B5EF4-FFF2-40B4-BE49-F238E27FC236}">
                  <a16:creationId xmlns:a16="http://schemas.microsoft.com/office/drawing/2014/main" id="{A9ECB81D-DD3D-BE14-788A-96436FFD8A94}"/>
                </a:ext>
              </a:extLst>
            </p:cNvPr>
            <p:cNvSpPr/>
            <p:nvPr/>
          </p:nvSpPr>
          <p:spPr>
            <a:xfrm>
              <a:off x="2994212" y="4325652"/>
              <a:ext cx="2635623" cy="842683"/>
            </a:xfrm>
            <a:prstGeom prst="ellipse">
              <a:avLst/>
            </a:prstGeom>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US" altLang="ja-JP" sz="3200" dirty="0">
                  <a:solidFill>
                    <a:schemeClr val="tx2"/>
                  </a:solidFill>
                </a:rPr>
                <a:t>Output</a:t>
              </a:r>
              <a:endParaRPr kumimoji="1" lang="ja-JP" altLang="en-US" sz="3200">
                <a:solidFill>
                  <a:schemeClr val="tx2"/>
                </a:solidFill>
              </a:endParaRPr>
            </a:p>
          </p:txBody>
        </p:sp>
        <p:cxnSp>
          <p:nvCxnSpPr>
            <p:cNvPr id="11" name="直線矢印コネクタ 10">
              <a:extLst>
                <a:ext uri="{FF2B5EF4-FFF2-40B4-BE49-F238E27FC236}">
                  <a16:creationId xmlns:a16="http://schemas.microsoft.com/office/drawing/2014/main" id="{F1F5660E-9B68-FE7D-2F80-42B9E2D43745}"/>
                </a:ext>
              </a:extLst>
            </p:cNvPr>
            <p:cNvCxnSpPr>
              <a:cxnSpLocks/>
              <a:stCxn id="6" idx="3"/>
              <a:endCxn id="8" idx="0"/>
            </p:cNvCxnSpPr>
            <p:nvPr/>
          </p:nvCxnSpPr>
          <p:spPr>
            <a:xfrm flipH="1">
              <a:off x="4312024" y="3216914"/>
              <a:ext cx="1044884" cy="1108738"/>
            </a:xfrm>
            <a:prstGeom prst="straightConnector1">
              <a:avLst/>
            </a:prstGeom>
            <a:ln w="1016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a:extLst>
                <a:ext uri="{FF2B5EF4-FFF2-40B4-BE49-F238E27FC236}">
                  <a16:creationId xmlns:a16="http://schemas.microsoft.com/office/drawing/2014/main" id="{DB89FC9F-31D5-84E1-0540-98163025D1BB}"/>
                </a:ext>
              </a:extLst>
            </p:cNvPr>
            <p:cNvCxnSpPr>
              <a:cxnSpLocks/>
              <a:stCxn id="8" idx="6"/>
              <a:endCxn id="7" idx="2"/>
            </p:cNvCxnSpPr>
            <p:nvPr/>
          </p:nvCxnSpPr>
          <p:spPr>
            <a:xfrm flipV="1">
              <a:off x="5629835" y="4733243"/>
              <a:ext cx="1317812" cy="13751"/>
            </a:xfrm>
            <a:prstGeom prst="straightConnector1">
              <a:avLst/>
            </a:prstGeom>
            <a:ln w="1016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EC816FE9-B6E5-3378-3548-6750CB02501C}"/>
                </a:ext>
              </a:extLst>
            </p:cNvPr>
            <p:cNvCxnSpPr>
              <a:cxnSpLocks/>
              <a:stCxn id="7" idx="0"/>
              <a:endCxn id="6" idx="5"/>
            </p:cNvCxnSpPr>
            <p:nvPr/>
          </p:nvCxnSpPr>
          <p:spPr>
            <a:xfrm flipH="1" flipV="1">
              <a:off x="7220575" y="3216914"/>
              <a:ext cx="1155662" cy="1094987"/>
            </a:xfrm>
            <a:prstGeom prst="straightConnector1">
              <a:avLst/>
            </a:prstGeom>
            <a:ln w="1016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3" name="テキスト ボックス 4">
            <a:extLst>
              <a:ext uri="{FF2B5EF4-FFF2-40B4-BE49-F238E27FC236}">
                <a16:creationId xmlns:a16="http://schemas.microsoft.com/office/drawing/2014/main" id="{1E5FD92B-CF57-604E-AD7C-8E76417CB86B}"/>
              </a:ext>
            </a:extLst>
          </p:cNvPr>
          <p:cNvSpPr txBox="1">
            <a:spLocks/>
          </p:cNvSpPr>
          <p:nvPr/>
        </p:nvSpPr>
        <p:spPr bwMode="auto">
          <a:xfrm>
            <a:off x="2188633" y="6400158"/>
            <a:ext cx="7901518" cy="253916"/>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defPPr>
              <a:defRPr lang="ja-JP"/>
            </a:defPPr>
            <a:lvl1pPr algn="l" rtl="0" fontAlgn="base">
              <a:spcBef>
                <a:spcPct val="0"/>
              </a:spcBef>
              <a:spcAft>
                <a:spcPct val="0"/>
              </a:spcAft>
              <a:defRPr kumimoji="1" sz="14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sz="2400"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sz="2400"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sz="2400"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sz="2400" kern="1200">
                <a:solidFill>
                  <a:schemeClr val="tx1"/>
                </a:solidFill>
                <a:latin typeface="Arial" charset="0"/>
                <a:ea typeface="ＭＳ Ｐゴシック" pitchFamily="50" charset="-128"/>
                <a:cs typeface="+mn-cs"/>
              </a:defRPr>
            </a:lvl5pPr>
            <a:lvl6pPr marL="2286000" algn="l" defTabSz="914400" rtl="0" eaLnBrk="1" latinLnBrk="0" hangingPunct="1">
              <a:defRPr kumimoji="1" sz="2400" kern="1200">
                <a:solidFill>
                  <a:schemeClr val="tx1"/>
                </a:solidFill>
                <a:latin typeface="Arial" charset="0"/>
                <a:ea typeface="ＭＳ Ｐゴシック" pitchFamily="50" charset="-128"/>
                <a:cs typeface="+mn-cs"/>
              </a:defRPr>
            </a:lvl6pPr>
            <a:lvl7pPr marL="2743200" algn="l" defTabSz="914400" rtl="0" eaLnBrk="1" latinLnBrk="0" hangingPunct="1">
              <a:defRPr kumimoji="1" sz="2400" kern="1200">
                <a:solidFill>
                  <a:schemeClr val="tx1"/>
                </a:solidFill>
                <a:latin typeface="Arial" charset="0"/>
                <a:ea typeface="ＭＳ Ｐゴシック" pitchFamily="50" charset="-128"/>
                <a:cs typeface="+mn-cs"/>
              </a:defRPr>
            </a:lvl7pPr>
            <a:lvl8pPr marL="3200400" algn="l" defTabSz="914400" rtl="0" eaLnBrk="1" latinLnBrk="0" hangingPunct="1">
              <a:defRPr kumimoji="1" sz="2400" kern="1200">
                <a:solidFill>
                  <a:schemeClr val="tx1"/>
                </a:solidFill>
                <a:latin typeface="Arial" charset="0"/>
                <a:ea typeface="ＭＳ Ｐゴシック" pitchFamily="50" charset="-128"/>
                <a:cs typeface="+mn-cs"/>
              </a:defRPr>
            </a:lvl8pPr>
            <a:lvl9pPr marL="3657600" algn="l" defTabSz="914400" rtl="0" eaLnBrk="1" latinLnBrk="0" hangingPunct="1">
              <a:defRPr kumimoji="1" sz="2400" kern="1200">
                <a:solidFill>
                  <a:schemeClr val="tx1"/>
                </a:solidFill>
                <a:latin typeface="Arial" charset="0"/>
                <a:ea typeface="ＭＳ Ｐゴシック" pitchFamily="50" charset="-128"/>
                <a:cs typeface="+mn-cs"/>
              </a:defRPr>
            </a:lvl9pPr>
          </a:lstStyle>
          <a:p>
            <a:r>
              <a:rPr lang="ja-JP" altLang="en-US" sz="900"/>
              <a:t> </a:t>
            </a:r>
            <a:r>
              <a:rPr lang="en-US" altLang="ja-JP" sz="900" dirty="0"/>
              <a:t>[2]</a:t>
            </a:r>
            <a:r>
              <a:rPr lang="ja-JP" altLang="en-US" sz="900"/>
              <a:t> </a:t>
            </a:r>
            <a:r>
              <a:rPr lang="en-US" altLang="ja-JP" sz="1050" b="0" i="0" dirty="0">
                <a:effectLst/>
                <a:latin typeface="Times New Roman" panose="02020603050405020304" pitchFamily="18" charset="0"/>
              </a:rPr>
              <a:t>David </a:t>
            </a:r>
            <a:r>
              <a:rPr lang="en-US" altLang="ja-JP" sz="1050" b="0" i="0" dirty="0" err="1">
                <a:effectLst/>
                <a:latin typeface="Times New Roman" panose="02020603050405020304" pitchFamily="18" charset="0"/>
              </a:rPr>
              <a:t>Kolb</a:t>
            </a:r>
            <a:r>
              <a:rPr lang="en-US" altLang="ja-JP" sz="1050" dirty="0" err="1">
                <a:latin typeface="Times New Roman" panose="02020603050405020304" pitchFamily="18" charset="0"/>
              </a:rPr>
              <a:t>:</a:t>
            </a:r>
            <a:r>
              <a:rPr lang="en-US" altLang="ja-JP" sz="1050" b="0" i="0" dirty="0" err="1">
                <a:effectLst/>
                <a:latin typeface="Times New Roman" panose="02020603050405020304" pitchFamily="18" charset="0"/>
              </a:rPr>
              <a:t>‘Experiential</a:t>
            </a:r>
            <a:r>
              <a:rPr lang="en-US" altLang="ja-JP" sz="1050" b="0" i="0" dirty="0">
                <a:effectLst/>
                <a:latin typeface="Times New Roman" panose="02020603050405020304" pitchFamily="18" charset="0"/>
              </a:rPr>
              <a:t> Learning: Experience as the Source of Learning and Development’, Prentice Hall, 1984</a:t>
            </a:r>
            <a:endParaRPr lang="ja-JP" altLang="en-US" sz="2000" dirty="0"/>
          </a:p>
        </p:txBody>
      </p:sp>
      <p:sp>
        <p:nvSpPr>
          <p:cNvPr id="4" name="テキスト ボックス 3">
            <a:extLst>
              <a:ext uri="{FF2B5EF4-FFF2-40B4-BE49-F238E27FC236}">
                <a16:creationId xmlns:a16="http://schemas.microsoft.com/office/drawing/2014/main" id="{CA16A448-A6D2-E79E-A666-9C1B730029FA}"/>
              </a:ext>
            </a:extLst>
          </p:cNvPr>
          <p:cNvSpPr txBox="1"/>
          <p:nvPr/>
        </p:nvSpPr>
        <p:spPr>
          <a:xfrm>
            <a:off x="5695890" y="2125438"/>
            <a:ext cx="800219" cy="461665"/>
          </a:xfrm>
          <a:prstGeom prst="rect">
            <a:avLst/>
          </a:prstGeom>
          <a:noFill/>
        </p:spPr>
        <p:txBody>
          <a:bodyPr wrap="none" rtlCol="0">
            <a:spAutoFit/>
          </a:bodyPr>
          <a:lstStyle/>
          <a:p>
            <a:r>
              <a:rPr kumimoji="1" lang="ja-JP" altLang="en-US"/>
              <a:t>座学</a:t>
            </a:r>
          </a:p>
        </p:txBody>
      </p:sp>
      <p:sp>
        <p:nvSpPr>
          <p:cNvPr id="9" name="テキスト ボックス 8">
            <a:extLst>
              <a:ext uri="{FF2B5EF4-FFF2-40B4-BE49-F238E27FC236}">
                <a16:creationId xmlns:a16="http://schemas.microsoft.com/office/drawing/2014/main" id="{C217A5FF-B85B-CD2D-F655-9141D79497F0}"/>
              </a:ext>
            </a:extLst>
          </p:cNvPr>
          <p:cNvSpPr txBox="1"/>
          <p:nvPr/>
        </p:nvSpPr>
        <p:spPr>
          <a:xfrm>
            <a:off x="2757370" y="5300960"/>
            <a:ext cx="2723823" cy="461665"/>
          </a:xfrm>
          <a:prstGeom prst="rect">
            <a:avLst/>
          </a:prstGeom>
          <a:noFill/>
        </p:spPr>
        <p:txBody>
          <a:bodyPr wrap="none" rtlCol="0">
            <a:spAutoFit/>
          </a:bodyPr>
          <a:lstStyle/>
          <a:p>
            <a:r>
              <a:rPr kumimoji="1" lang="ja-JP" altLang="en-US"/>
              <a:t>プログラミング演習</a:t>
            </a:r>
          </a:p>
        </p:txBody>
      </p:sp>
      <p:sp>
        <p:nvSpPr>
          <p:cNvPr id="10" name="テキスト ボックス 9">
            <a:extLst>
              <a:ext uri="{FF2B5EF4-FFF2-40B4-BE49-F238E27FC236}">
                <a16:creationId xmlns:a16="http://schemas.microsoft.com/office/drawing/2014/main" id="{9B43989E-9B77-CFEE-E035-D343253918CC}"/>
              </a:ext>
            </a:extLst>
          </p:cNvPr>
          <p:cNvSpPr txBox="1"/>
          <p:nvPr/>
        </p:nvSpPr>
        <p:spPr>
          <a:xfrm>
            <a:off x="7360023" y="5300960"/>
            <a:ext cx="2074607" cy="461665"/>
          </a:xfrm>
          <a:prstGeom prst="rect">
            <a:avLst/>
          </a:prstGeom>
          <a:noFill/>
        </p:spPr>
        <p:txBody>
          <a:bodyPr wrap="none" rtlCol="0">
            <a:spAutoFit/>
          </a:bodyPr>
          <a:lstStyle/>
          <a:p>
            <a:r>
              <a:rPr kumimoji="1" lang="ja-JP" altLang="en-US"/>
              <a:t>コードレビュー</a:t>
            </a:r>
          </a:p>
        </p:txBody>
      </p:sp>
    </p:spTree>
    <p:extLst>
      <p:ext uri="{BB962C8B-B14F-4D97-AF65-F5344CB8AC3E}">
        <p14:creationId xmlns:p14="http://schemas.microsoft.com/office/powerpoint/2010/main" val="3174557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CF287B-BEEF-405B-B629-D1BEC1009555}"/>
              </a:ext>
            </a:extLst>
          </p:cNvPr>
          <p:cNvSpPr>
            <a:spLocks noGrp="1"/>
          </p:cNvSpPr>
          <p:nvPr>
            <p:ph type="title"/>
          </p:nvPr>
        </p:nvSpPr>
        <p:spPr/>
        <p:txBody>
          <a:bodyPr/>
          <a:lstStyle/>
          <a:p>
            <a:r>
              <a:rPr lang="ja-JP" altLang="en-US"/>
              <a:t>コードレビューの難しさ</a:t>
            </a:r>
            <a:endParaRPr kumimoji="1" lang="ja-JP" altLang="en-US"/>
          </a:p>
        </p:txBody>
      </p:sp>
      <p:sp>
        <p:nvSpPr>
          <p:cNvPr id="3" name="コンテンツ プレースホルダー 2">
            <a:extLst>
              <a:ext uri="{FF2B5EF4-FFF2-40B4-BE49-F238E27FC236}">
                <a16:creationId xmlns:a16="http://schemas.microsoft.com/office/drawing/2014/main" id="{C6061E43-4B34-BACD-3AC8-1438B5B91A42}"/>
              </a:ext>
            </a:extLst>
          </p:cNvPr>
          <p:cNvSpPr>
            <a:spLocks noGrp="1"/>
          </p:cNvSpPr>
          <p:nvPr>
            <p:ph idx="1"/>
          </p:nvPr>
        </p:nvSpPr>
        <p:spPr/>
        <p:txBody>
          <a:bodyPr/>
          <a:lstStyle/>
          <a:p>
            <a:r>
              <a:rPr lang="ja-JP" altLang="en-US"/>
              <a:t>初学者が自力でレビューすることは難しい</a:t>
            </a:r>
            <a:endParaRPr lang="en-US" altLang="ja-JP" dirty="0"/>
          </a:p>
          <a:p>
            <a:pPr lvl="1"/>
            <a:r>
              <a:rPr lang="ja-JP" altLang="en-US"/>
              <a:t>知識，経験不足により改善箇所が分からない</a:t>
            </a:r>
            <a:endParaRPr lang="en-US" altLang="ja-JP" dirty="0"/>
          </a:p>
          <a:p>
            <a:pPr lvl="1"/>
            <a:endParaRPr lang="en-US" altLang="ja-JP" dirty="0"/>
          </a:p>
          <a:p>
            <a:r>
              <a:rPr lang="ja-JP" altLang="en-US"/>
              <a:t>ソースコードの改善結果が一つとは限らない</a:t>
            </a:r>
            <a:endParaRPr lang="en-US" altLang="ja-JP" dirty="0"/>
          </a:p>
          <a:p>
            <a:pPr lvl="1"/>
            <a:r>
              <a:rPr lang="ja-JP" altLang="en-US"/>
              <a:t>同じ課題でも複数の解法がある</a:t>
            </a:r>
            <a:endParaRPr lang="en-US" altLang="ja-JP" dirty="0"/>
          </a:p>
          <a:p>
            <a:pPr lvl="1"/>
            <a:endParaRPr lang="en-US" altLang="ja-JP" dirty="0"/>
          </a:p>
          <a:p>
            <a:r>
              <a:rPr lang="ja-JP" altLang="en-US"/>
              <a:t>ソースコードだけではプロセスが伝わらない</a:t>
            </a:r>
            <a:endParaRPr lang="en-US" altLang="ja-JP" dirty="0"/>
          </a:p>
          <a:p>
            <a:pPr lvl="1"/>
            <a:r>
              <a:rPr lang="ja-JP" altLang="en-US"/>
              <a:t>改善する理由が必要</a:t>
            </a:r>
            <a:endParaRPr lang="en-US" altLang="ja-JP" dirty="0"/>
          </a:p>
        </p:txBody>
      </p:sp>
      <p:sp>
        <p:nvSpPr>
          <p:cNvPr id="5" name="スライド番号プレースホルダー 4">
            <a:extLst>
              <a:ext uri="{FF2B5EF4-FFF2-40B4-BE49-F238E27FC236}">
                <a16:creationId xmlns:a16="http://schemas.microsoft.com/office/drawing/2014/main" id="{C6A1F2C9-ECEA-99B4-8BC9-A77D65C53C76}"/>
              </a:ext>
            </a:extLst>
          </p:cNvPr>
          <p:cNvSpPr>
            <a:spLocks noGrp="1"/>
          </p:cNvSpPr>
          <p:nvPr>
            <p:ph type="sldNum" sz="quarter" idx="12"/>
          </p:nvPr>
        </p:nvSpPr>
        <p:spPr/>
        <p:txBody>
          <a:bodyPr/>
          <a:lstStyle/>
          <a:p>
            <a:pPr>
              <a:defRPr/>
            </a:pPr>
            <a:fld id="{B12562F3-4A2F-4E07-B7D3-3E764FB0DEC6}" type="slidenum">
              <a:rPr lang="en-US" altLang="ja-JP" smtClean="0"/>
              <a:pPr>
                <a:defRPr/>
              </a:pPr>
              <a:t>5</a:t>
            </a:fld>
            <a:endParaRPr lang="en-US" altLang="ja-JP"/>
          </a:p>
        </p:txBody>
      </p:sp>
    </p:spTree>
    <p:extLst>
      <p:ext uri="{BB962C8B-B14F-4D97-AF65-F5344CB8AC3E}">
        <p14:creationId xmlns:p14="http://schemas.microsoft.com/office/powerpoint/2010/main" val="1867448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56276D-9650-FFF9-EB34-EBFA247C3DD3}"/>
              </a:ext>
            </a:extLst>
          </p:cNvPr>
          <p:cNvSpPr>
            <a:spLocks noGrp="1"/>
          </p:cNvSpPr>
          <p:nvPr>
            <p:ph type="title"/>
          </p:nvPr>
        </p:nvSpPr>
        <p:spPr/>
        <p:txBody>
          <a:bodyPr/>
          <a:lstStyle/>
          <a:p>
            <a:r>
              <a:rPr kumimoji="1" lang="ja-JP" altLang="en-US"/>
              <a:t>機械学習</a:t>
            </a:r>
          </a:p>
        </p:txBody>
      </p:sp>
      <p:sp>
        <p:nvSpPr>
          <p:cNvPr id="3" name="コンテンツ プレースホルダー 2">
            <a:extLst>
              <a:ext uri="{FF2B5EF4-FFF2-40B4-BE49-F238E27FC236}">
                <a16:creationId xmlns:a16="http://schemas.microsoft.com/office/drawing/2014/main" id="{BBAA755B-76B6-3D82-2835-9F87C9E2CD78}"/>
              </a:ext>
            </a:extLst>
          </p:cNvPr>
          <p:cNvSpPr>
            <a:spLocks noGrp="1"/>
          </p:cNvSpPr>
          <p:nvPr>
            <p:ph idx="1"/>
          </p:nvPr>
        </p:nvSpPr>
        <p:spPr/>
        <p:txBody>
          <a:bodyPr/>
          <a:lstStyle/>
          <a:p>
            <a:pPr marL="0" indent="0">
              <a:buNone/>
            </a:pPr>
            <a:r>
              <a:rPr kumimoji="1" lang="ja-JP" altLang="en-US"/>
              <a:t>機械学習は近年，様々な問題解決に利用されている</a:t>
            </a:r>
            <a:endParaRPr kumimoji="1" lang="en-US" altLang="ja-JP" dirty="0"/>
          </a:p>
          <a:p>
            <a:r>
              <a:rPr lang="en-US" altLang="ja-JP" dirty="0"/>
              <a:t>GitHub Copilot</a:t>
            </a:r>
          </a:p>
          <a:p>
            <a:pPr lvl="1"/>
            <a:r>
              <a:rPr lang="ja-JP" altLang="en-US"/>
              <a:t>ソースコードの自動生成</a:t>
            </a:r>
            <a:endParaRPr lang="en-US" altLang="ja-JP" dirty="0"/>
          </a:p>
          <a:p>
            <a:r>
              <a:rPr kumimoji="1" lang="en-US" altLang="ja-JP" dirty="0" err="1"/>
              <a:t>ChatGPT</a:t>
            </a:r>
            <a:endParaRPr kumimoji="1" lang="en-US" altLang="ja-JP" dirty="0"/>
          </a:p>
          <a:p>
            <a:pPr lvl="1"/>
            <a:r>
              <a:rPr lang="ja-JP" altLang="en-US"/>
              <a:t>質疑対応用チャットボット</a:t>
            </a:r>
            <a:endParaRPr lang="en-US" altLang="ja-JP" dirty="0"/>
          </a:p>
          <a:p>
            <a:pPr lvl="1"/>
            <a:endParaRPr kumimoji="1" lang="en-US" altLang="ja-JP" dirty="0"/>
          </a:p>
          <a:p>
            <a:pPr marL="0" indent="0">
              <a:buNone/>
            </a:pPr>
            <a:r>
              <a:rPr kumimoji="1" lang="ja-JP" altLang="en-US"/>
              <a:t>機械学習を学習支援にも利用できると予想</a:t>
            </a:r>
          </a:p>
        </p:txBody>
      </p:sp>
      <p:sp>
        <p:nvSpPr>
          <p:cNvPr id="4" name="スライド番号プレースホルダー 3">
            <a:extLst>
              <a:ext uri="{FF2B5EF4-FFF2-40B4-BE49-F238E27FC236}">
                <a16:creationId xmlns:a16="http://schemas.microsoft.com/office/drawing/2014/main" id="{66CF8593-4640-97A7-867A-74A0AFE9A898}"/>
              </a:ext>
            </a:extLst>
          </p:cNvPr>
          <p:cNvSpPr>
            <a:spLocks noGrp="1"/>
          </p:cNvSpPr>
          <p:nvPr>
            <p:ph type="sldNum" sz="quarter" idx="12"/>
          </p:nvPr>
        </p:nvSpPr>
        <p:spPr/>
        <p:txBody>
          <a:bodyPr/>
          <a:lstStyle/>
          <a:p>
            <a:pPr>
              <a:defRPr/>
            </a:pPr>
            <a:fld id="{B12562F3-4A2F-4E07-B7D3-3E764FB0DEC6}" type="slidenum">
              <a:rPr lang="en-US" altLang="ja-JP" smtClean="0"/>
              <a:pPr>
                <a:defRPr/>
              </a:pPr>
              <a:t>6</a:t>
            </a:fld>
            <a:endParaRPr lang="en-US" altLang="ja-JP"/>
          </a:p>
        </p:txBody>
      </p:sp>
    </p:spTree>
    <p:extLst>
      <p:ext uri="{BB962C8B-B14F-4D97-AF65-F5344CB8AC3E}">
        <p14:creationId xmlns:p14="http://schemas.microsoft.com/office/powerpoint/2010/main" val="3944925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502D63-1CB9-1540-B823-9804C712FE59}"/>
              </a:ext>
            </a:extLst>
          </p:cNvPr>
          <p:cNvSpPr>
            <a:spLocks noGrp="1"/>
          </p:cNvSpPr>
          <p:nvPr>
            <p:ph type="title"/>
          </p:nvPr>
        </p:nvSpPr>
        <p:spPr/>
        <p:txBody>
          <a:bodyPr/>
          <a:lstStyle/>
          <a:p>
            <a:r>
              <a:rPr kumimoji="1" lang="ja-JP" altLang="en-US"/>
              <a:t>研究の目的</a:t>
            </a:r>
          </a:p>
        </p:txBody>
      </p:sp>
      <p:sp>
        <p:nvSpPr>
          <p:cNvPr id="3" name="コンテンツ プレースホルダー 2">
            <a:extLst>
              <a:ext uri="{FF2B5EF4-FFF2-40B4-BE49-F238E27FC236}">
                <a16:creationId xmlns:a16="http://schemas.microsoft.com/office/drawing/2014/main" id="{055068DD-52BE-4B44-BDC4-9DD940B646BF}"/>
              </a:ext>
            </a:extLst>
          </p:cNvPr>
          <p:cNvSpPr>
            <a:spLocks noGrp="1"/>
          </p:cNvSpPr>
          <p:nvPr>
            <p:ph idx="1"/>
          </p:nvPr>
        </p:nvSpPr>
        <p:spPr/>
        <p:txBody>
          <a:bodyPr/>
          <a:lstStyle/>
          <a:p>
            <a:pPr marL="0" indent="0" algn="ctr">
              <a:buNone/>
            </a:pPr>
            <a:r>
              <a:rPr lang="ja-JP" altLang="en-US" sz="3600">
                <a:solidFill>
                  <a:srgbClr val="FF0000"/>
                </a:solidFill>
              </a:rPr>
              <a:t>機械学習を用いて模範コードを提示する</a:t>
            </a:r>
            <a:br>
              <a:rPr lang="ja-JP" altLang="en-US" sz="3600">
                <a:solidFill>
                  <a:srgbClr val="FF0000"/>
                </a:solidFill>
              </a:rPr>
            </a:br>
            <a:r>
              <a:rPr lang="ja-JP" altLang="en-US" sz="3600">
                <a:solidFill>
                  <a:srgbClr val="FF0000"/>
                </a:solidFill>
              </a:rPr>
              <a:t>初学者向けプログラミング学習システムの構築</a:t>
            </a:r>
            <a:endParaRPr lang="en-US" altLang="ja-JP" sz="3600" dirty="0">
              <a:solidFill>
                <a:srgbClr val="FF0000"/>
              </a:solidFill>
            </a:endParaRPr>
          </a:p>
          <a:p>
            <a:pPr marL="0" indent="0" algn="ctr">
              <a:buNone/>
            </a:pPr>
            <a:endParaRPr lang="en-US" altLang="ja-JP" dirty="0"/>
          </a:p>
          <a:p>
            <a:pPr marL="0" indent="0">
              <a:buNone/>
            </a:pPr>
            <a:r>
              <a:rPr lang="ja-JP" altLang="en-US"/>
              <a:t>システム</a:t>
            </a:r>
            <a:r>
              <a:rPr lang="ja-JP" altLang="en-US" dirty="0"/>
              <a:t>は以下の機能を持つ</a:t>
            </a:r>
            <a:endParaRPr lang="en-US" altLang="ja-JP" dirty="0"/>
          </a:p>
          <a:p>
            <a:pPr marL="571500" indent="-514350">
              <a:buFont typeface="+mj-lt"/>
              <a:buAutoNum type="arabicPeriod"/>
            </a:pPr>
            <a:r>
              <a:rPr lang="ja-JP" altLang="en-US"/>
              <a:t>入力コードに応じた模範解答を推薦</a:t>
            </a:r>
            <a:endParaRPr lang="en-US" altLang="ja-JP" dirty="0"/>
          </a:p>
          <a:p>
            <a:pPr marL="571500" indent="-514350">
              <a:buFont typeface="+mj-lt"/>
              <a:buAutoNum type="arabicPeriod"/>
            </a:pPr>
            <a:endParaRPr lang="en-US" altLang="ja-JP" dirty="0"/>
          </a:p>
          <a:p>
            <a:pPr marL="514350" indent="-514350">
              <a:buFont typeface="+mj-lt"/>
              <a:buAutoNum type="arabicPeriod"/>
            </a:pPr>
            <a:r>
              <a:rPr lang="ja-JP" altLang="en-US"/>
              <a:t>入力コードと模範解答の要約を提示</a:t>
            </a:r>
            <a:endParaRPr lang="en-US" altLang="ja-JP" dirty="0"/>
          </a:p>
        </p:txBody>
      </p:sp>
      <p:sp>
        <p:nvSpPr>
          <p:cNvPr id="5" name="スライド番号プレースホルダー 4">
            <a:extLst>
              <a:ext uri="{FF2B5EF4-FFF2-40B4-BE49-F238E27FC236}">
                <a16:creationId xmlns:a16="http://schemas.microsoft.com/office/drawing/2014/main" id="{1DCE8DA3-0979-C842-B129-F7F5547A42AA}"/>
              </a:ext>
            </a:extLst>
          </p:cNvPr>
          <p:cNvSpPr>
            <a:spLocks noGrp="1"/>
          </p:cNvSpPr>
          <p:nvPr>
            <p:ph type="sldNum" sz="quarter" idx="12"/>
          </p:nvPr>
        </p:nvSpPr>
        <p:spPr/>
        <p:txBody>
          <a:bodyPr/>
          <a:lstStyle/>
          <a:p>
            <a:pPr>
              <a:defRPr/>
            </a:pPr>
            <a:fld id="{B12562F3-4A2F-4E07-B7D3-3E764FB0DEC6}" type="slidenum">
              <a:rPr lang="en-US" altLang="ja-JP" smtClean="0"/>
              <a:pPr>
                <a:defRPr/>
              </a:pPr>
              <a:t>7</a:t>
            </a:fld>
            <a:endParaRPr lang="en-US" altLang="ja-JP"/>
          </a:p>
        </p:txBody>
      </p:sp>
    </p:spTree>
    <p:extLst>
      <p:ext uri="{BB962C8B-B14F-4D97-AF65-F5344CB8AC3E}">
        <p14:creationId xmlns:p14="http://schemas.microsoft.com/office/powerpoint/2010/main" val="2910255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1D69B2-5E36-AB85-0C04-A5D9B63E5481}"/>
              </a:ext>
            </a:extLst>
          </p:cNvPr>
          <p:cNvSpPr>
            <a:spLocks noGrp="1"/>
          </p:cNvSpPr>
          <p:nvPr>
            <p:ph type="title"/>
          </p:nvPr>
        </p:nvSpPr>
        <p:spPr/>
        <p:txBody>
          <a:bodyPr/>
          <a:lstStyle/>
          <a:p>
            <a:r>
              <a:rPr lang="ja-JP" altLang="en-US"/>
              <a:t>システム構成</a:t>
            </a:r>
            <a:endParaRPr kumimoji="1" lang="ja-JP" altLang="en-US"/>
          </a:p>
        </p:txBody>
      </p:sp>
      <p:sp>
        <p:nvSpPr>
          <p:cNvPr id="3" name="コンテンツ プレースホルダー 2">
            <a:extLst>
              <a:ext uri="{FF2B5EF4-FFF2-40B4-BE49-F238E27FC236}">
                <a16:creationId xmlns:a16="http://schemas.microsoft.com/office/drawing/2014/main" id="{17204479-8D5A-BB01-33D1-1157C2A20689}"/>
              </a:ext>
            </a:extLst>
          </p:cNvPr>
          <p:cNvSpPr>
            <a:spLocks noGrp="1"/>
          </p:cNvSpPr>
          <p:nvPr>
            <p:ph idx="1"/>
          </p:nvPr>
        </p:nvSpPr>
        <p:spPr/>
        <p:txBody>
          <a:bodyPr/>
          <a:lstStyle/>
          <a:p>
            <a:pPr marL="0" indent="0">
              <a:buNone/>
            </a:pPr>
            <a:r>
              <a:rPr kumimoji="1" lang="ja-JP" altLang="en-US" b="1"/>
              <a:t>事前準備</a:t>
            </a:r>
            <a:r>
              <a:rPr lang="ja-JP" altLang="en-US" b="1"/>
              <a:t>　</a:t>
            </a:r>
            <a:r>
              <a:rPr lang="ja-JP" altLang="en-US"/>
              <a:t>問題，問題の模範解答</a:t>
            </a:r>
            <a:r>
              <a:rPr kumimoji="1" lang="ja-JP" altLang="en-US"/>
              <a:t>群</a:t>
            </a:r>
            <a:endParaRPr kumimoji="1" lang="en-US" altLang="ja-JP" dirty="0"/>
          </a:p>
          <a:p>
            <a:pPr marL="0" indent="0">
              <a:buNone/>
            </a:pPr>
            <a:r>
              <a:rPr kumimoji="1" lang="ja-JP" altLang="en-US" b="1"/>
              <a:t>入力　</a:t>
            </a:r>
            <a:r>
              <a:rPr kumimoji="1" lang="ja-JP" altLang="en-US"/>
              <a:t>自身の解答コード</a:t>
            </a:r>
            <a:endParaRPr kumimoji="1" lang="en-US" altLang="ja-JP" dirty="0"/>
          </a:p>
          <a:p>
            <a:pPr marL="0" indent="0">
              <a:buNone/>
            </a:pPr>
            <a:r>
              <a:rPr lang="ja-JP" altLang="en-US" b="1"/>
              <a:t>出力　</a:t>
            </a:r>
            <a:r>
              <a:rPr lang="ja-JP" altLang="en-US"/>
              <a:t>入力に応じた模範解答，入力と模範解答の要約</a:t>
            </a:r>
            <a:endParaRPr lang="en-US" altLang="ja-JP" dirty="0"/>
          </a:p>
          <a:p>
            <a:pPr marL="0" indent="0">
              <a:buNone/>
            </a:pPr>
            <a:endParaRPr lang="en-US" altLang="ja-JP" sz="2400" dirty="0"/>
          </a:p>
          <a:p>
            <a:pPr marL="0" indent="0">
              <a:buNone/>
            </a:pPr>
            <a:r>
              <a:rPr lang="ja-JP" altLang="en-US"/>
              <a:t>システムの主な要素</a:t>
            </a:r>
            <a:endParaRPr lang="en-US" altLang="ja-JP" dirty="0"/>
          </a:p>
          <a:p>
            <a:pPr marL="514350" indent="-514350">
              <a:buFont typeface="+mj-lt"/>
              <a:buAutoNum type="arabicPeriod"/>
            </a:pPr>
            <a:r>
              <a:rPr lang="ja-JP" altLang="en-US"/>
              <a:t>入力コードの評価</a:t>
            </a:r>
            <a:endParaRPr lang="en-US" altLang="ja-JP" dirty="0"/>
          </a:p>
          <a:p>
            <a:pPr marL="514350" indent="-514350">
              <a:buFont typeface="+mj-lt"/>
              <a:buAutoNum type="arabicPeriod"/>
            </a:pPr>
            <a:r>
              <a:rPr lang="ja-JP" altLang="en-US"/>
              <a:t>模範解答の選定</a:t>
            </a:r>
            <a:endParaRPr lang="en-US" altLang="ja-JP" dirty="0"/>
          </a:p>
          <a:p>
            <a:pPr marL="514350" indent="-514350">
              <a:buFont typeface="+mj-lt"/>
              <a:buAutoNum type="arabicPeriod"/>
            </a:pPr>
            <a:r>
              <a:rPr lang="ja-JP" altLang="en-US"/>
              <a:t>入力と模範解答の要約</a:t>
            </a:r>
            <a:endParaRPr lang="en-US" altLang="ja-JP" dirty="0"/>
          </a:p>
          <a:p>
            <a:pPr marL="0" indent="0">
              <a:buNone/>
            </a:pPr>
            <a:endParaRPr lang="en-US" altLang="ja-JP" dirty="0"/>
          </a:p>
          <a:p>
            <a:endParaRPr lang="en-US" altLang="ja-JP" dirty="0"/>
          </a:p>
          <a:p>
            <a:endParaRPr kumimoji="1" lang="en-US" altLang="ja-JP" dirty="0"/>
          </a:p>
        </p:txBody>
      </p:sp>
      <p:sp>
        <p:nvSpPr>
          <p:cNvPr id="5" name="スライド番号プレースホルダー 4">
            <a:extLst>
              <a:ext uri="{FF2B5EF4-FFF2-40B4-BE49-F238E27FC236}">
                <a16:creationId xmlns:a16="http://schemas.microsoft.com/office/drawing/2014/main" id="{462663D2-5763-2CFB-9456-09F138F31A27}"/>
              </a:ext>
            </a:extLst>
          </p:cNvPr>
          <p:cNvSpPr>
            <a:spLocks noGrp="1"/>
          </p:cNvSpPr>
          <p:nvPr>
            <p:ph type="sldNum" sz="quarter" idx="12"/>
          </p:nvPr>
        </p:nvSpPr>
        <p:spPr/>
        <p:txBody>
          <a:bodyPr/>
          <a:lstStyle/>
          <a:p>
            <a:pPr>
              <a:defRPr/>
            </a:pPr>
            <a:fld id="{B12562F3-4A2F-4E07-B7D3-3E764FB0DEC6}" type="slidenum">
              <a:rPr lang="en-US" altLang="ja-JP" smtClean="0"/>
              <a:pPr>
                <a:defRPr/>
              </a:pPr>
              <a:t>8</a:t>
            </a:fld>
            <a:endParaRPr lang="en-US" altLang="ja-JP"/>
          </a:p>
        </p:txBody>
      </p:sp>
    </p:spTree>
    <p:extLst>
      <p:ext uri="{BB962C8B-B14F-4D97-AF65-F5344CB8AC3E}">
        <p14:creationId xmlns:p14="http://schemas.microsoft.com/office/powerpoint/2010/main" val="1654537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2D104E-635B-8B68-6F8E-18387CC86A78}"/>
              </a:ext>
            </a:extLst>
          </p:cNvPr>
          <p:cNvSpPr>
            <a:spLocks noGrp="1"/>
          </p:cNvSpPr>
          <p:nvPr>
            <p:ph type="title"/>
          </p:nvPr>
        </p:nvSpPr>
        <p:spPr/>
        <p:txBody>
          <a:bodyPr/>
          <a:lstStyle/>
          <a:p>
            <a:r>
              <a:rPr lang="ja-JP" altLang="en-US"/>
              <a:t>システム構成</a:t>
            </a:r>
            <a:endParaRPr kumimoji="1" lang="ja-JP" altLang="en-US"/>
          </a:p>
        </p:txBody>
      </p:sp>
      <p:sp>
        <p:nvSpPr>
          <p:cNvPr id="5" name="スライド番号プレースホルダー 4">
            <a:extLst>
              <a:ext uri="{FF2B5EF4-FFF2-40B4-BE49-F238E27FC236}">
                <a16:creationId xmlns:a16="http://schemas.microsoft.com/office/drawing/2014/main" id="{59D7EC5D-E8C5-0BC1-7001-093B59FEE768}"/>
              </a:ext>
            </a:extLst>
          </p:cNvPr>
          <p:cNvSpPr>
            <a:spLocks noGrp="1"/>
          </p:cNvSpPr>
          <p:nvPr>
            <p:ph type="sldNum" sz="quarter" idx="12"/>
          </p:nvPr>
        </p:nvSpPr>
        <p:spPr/>
        <p:txBody>
          <a:bodyPr/>
          <a:lstStyle/>
          <a:p>
            <a:pPr>
              <a:defRPr/>
            </a:pPr>
            <a:fld id="{B12562F3-4A2F-4E07-B7D3-3E764FB0DEC6}" type="slidenum">
              <a:rPr lang="en-US" altLang="ja-JP" smtClean="0"/>
              <a:pPr>
                <a:defRPr/>
              </a:pPr>
              <a:t>9</a:t>
            </a:fld>
            <a:endParaRPr lang="en-US" altLang="ja-JP"/>
          </a:p>
        </p:txBody>
      </p:sp>
      <p:sp>
        <p:nvSpPr>
          <p:cNvPr id="6" name="フローチャート: 処理 5">
            <a:extLst>
              <a:ext uri="{FF2B5EF4-FFF2-40B4-BE49-F238E27FC236}">
                <a16:creationId xmlns:a16="http://schemas.microsoft.com/office/drawing/2014/main" id="{6BD3901F-5D5E-9B04-77A9-98D70EA6F692}"/>
              </a:ext>
            </a:extLst>
          </p:cNvPr>
          <p:cNvSpPr/>
          <p:nvPr/>
        </p:nvSpPr>
        <p:spPr>
          <a:xfrm>
            <a:off x="4610483" y="3370066"/>
            <a:ext cx="2829199" cy="1272210"/>
          </a:xfrm>
          <a:prstGeom prst="flowChartProcess">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a:t>類似コード探索</a:t>
            </a:r>
            <a:endParaRPr kumimoji="1" lang="ja-JP" altLang="en-US" dirty="0"/>
          </a:p>
        </p:txBody>
      </p:sp>
      <p:sp>
        <p:nvSpPr>
          <p:cNvPr id="7" name="フローチャート: 処理 6">
            <a:extLst>
              <a:ext uri="{FF2B5EF4-FFF2-40B4-BE49-F238E27FC236}">
                <a16:creationId xmlns:a16="http://schemas.microsoft.com/office/drawing/2014/main" id="{CEFFEBF7-D1E1-A91A-7A62-ABEB410C00CF}"/>
              </a:ext>
            </a:extLst>
          </p:cNvPr>
          <p:cNvSpPr/>
          <p:nvPr/>
        </p:nvSpPr>
        <p:spPr>
          <a:xfrm>
            <a:off x="8870167" y="3120532"/>
            <a:ext cx="2411735" cy="1521744"/>
          </a:xfrm>
          <a:prstGeom prst="flowChartProcess">
            <a:avLst/>
          </a:prstGeom>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a:solidFill>
                  <a:schemeClr val="tx1"/>
                </a:solidFill>
              </a:rPr>
              <a:t>入力コードと</a:t>
            </a:r>
            <a:endParaRPr lang="en-US" altLang="ja-JP" dirty="0">
              <a:solidFill>
                <a:schemeClr val="tx1"/>
              </a:solidFill>
            </a:endParaRPr>
          </a:p>
          <a:p>
            <a:pPr algn="ctr"/>
            <a:r>
              <a:rPr lang="ja-JP" altLang="en-US">
                <a:solidFill>
                  <a:schemeClr val="tx1"/>
                </a:solidFill>
              </a:rPr>
              <a:t>模範解答の要約</a:t>
            </a:r>
            <a:endParaRPr lang="en-US" altLang="ja-JP" dirty="0">
              <a:solidFill>
                <a:schemeClr val="tx1"/>
              </a:solidFill>
            </a:endParaRPr>
          </a:p>
        </p:txBody>
      </p:sp>
      <p:cxnSp>
        <p:nvCxnSpPr>
          <p:cNvPr id="8" name="直線矢印コネクタ 7">
            <a:extLst>
              <a:ext uri="{FF2B5EF4-FFF2-40B4-BE49-F238E27FC236}">
                <a16:creationId xmlns:a16="http://schemas.microsoft.com/office/drawing/2014/main" id="{106BA962-64FC-1BD5-0551-D533F2CD75C3}"/>
              </a:ext>
            </a:extLst>
          </p:cNvPr>
          <p:cNvCxnSpPr>
            <a:cxnSpLocks/>
            <a:stCxn id="35" idx="2"/>
            <a:endCxn id="14" idx="0"/>
          </p:cNvCxnSpPr>
          <p:nvPr/>
        </p:nvCxnSpPr>
        <p:spPr>
          <a:xfrm>
            <a:off x="2044332" y="2581680"/>
            <a:ext cx="0" cy="778335"/>
          </a:xfrm>
          <a:prstGeom prst="straightConnector1">
            <a:avLst/>
          </a:prstGeom>
          <a:ln w="47625">
            <a:solidFill>
              <a:schemeClr val="tx2">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DF2E3B99-9AB5-ABD9-0191-7A197031567B}"/>
              </a:ext>
            </a:extLst>
          </p:cNvPr>
          <p:cNvCxnSpPr>
            <a:cxnSpLocks/>
            <a:stCxn id="14" idx="3"/>
          </p:cNvCxnSpPr>
          <p:nvPr/>
        </p:nvCxnSpPr>
        <p:spPr>
          <a:xfrm flipV="1">
            <a:off x="2962780" y="3861161"/>
            <a:ext cx="1647703" cy="1"/>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0" name="直線矢印コネクタ 9">
            <a:extLst>
              <a:ext uri="{FF2B5EF4-FFF2-40B4-BE49-F238E27FC236}">
                <a16:creationId xmlns:a16="http://schemas.microsoft.com/office/drawing/2014/main" id="{30DCC5EE-E6D5-0DA6-618C-BC90BBC00C12}"/>
              </a:ext>
            </a:extLst>
          </p:cNvPr>
          <p:cNvCxnSpPr>
            <a:cxnSpLocks/>
            <a:endCxn id="7" idx="1"/>
          </p:cNvCxnSpPr>
          <p:nvPr/>
        </p:nvCxnSpPr>
        <p:spPr>
          <a:xfrm>
            <a:off x="7439682" y="3880982"/>
            <a:ext cx="1430485" cy="422"/>
          </a:xfrm>
          <a:prstGeom prst="straightConnector1">
            <a:avLst/>
          </a:prstGeom>
          <a:ln w="476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CF36D6FF-EF31-C682-1E5E-AC50EA65FCBC}"/>
              </a:ext>
            </a:extLst>
          </p:cNvPr>
          <p:cNvCxnSpPr>
            <a:cxnSpLocks/>
            <a:stCxn id="24" idx="2"/>
            <a:endCxn id="6" idx="0"/>
          </p:cNvCxnSpPr>
          <p:nvPr/>
        </p:nvCxnSpPr>
        <p:spPr>
          <a:xfrm>
            <a:off x="6009538" y="3041445"/>
            <a:ext cx="15545" cy="328621"/>
          </a:xfrm>
          <a:prstGeom prst="straightConnector1">
            <a:avLst/>
          </a:prstGeom>
          <a:ln w="47625">
            <a:solidFill>
              <a:schemeClr val="tx2"/>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2" name="直線矢印コネクタ 11">
            <a:extLst>
              <a:ext uri="{FF2B5EF4-FFF2-40B4-BE49-F238E27FC236}">
                <a16:creationId xmlns:a16="http://schemas.microsoft.com/office/drawing/2014/main" id="{5700CC11-E940-5942-C25C-1CDBFFC525BD}"/>
              </a:ext>
            </a:extLst>
          </p:cNvPr>
          <p:cNvCxnSpPr>
            <a:cxnSpLocks/>
            <a:stCxn id="7" idx="2"/>
          </p:cNvCxnSpPr>
          <p:nvPr/>
        </p:nvCxnSpPr>
        <p:spPr>
          <a:xfrm flipH="1">
            <a:off x="10076034" y="4642276"/>
            <a:ext cx="1" cy="885374"/>
          </a:xfrm>
          <a:prstGeom prst="straightConnector1">
            <a:avLst/>
          </a:prstGeom>
          <a:ln w="476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234CDA5D-C185-B3E0-5BF7-4D9573DA2E0A}"/>
              </a:ext>
            </a:extLst>
          </p:cNvPr>
          <p:cNvSpPr/>
          <p:nvPr/>
        </p:nvSpPr>
        <p:spPr>
          <a:xfrm>
            <a:off x="1125884" y="3360015"/>
            <a:ext cx="1836896" cy="1002293"/>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a:t>コードの</a:t>
            </a:r>
            <a:endParaRPr lang="en-US" altLang="ja-JP" dirty="0"/>
          </a:p>
          <a:p>
            <a:pPr algn="ctr"/>
            <a:r>
              <a:rPr lang="ja-JP" altLang="en-US"/>
              <a:t>評価</a:t>
            </a:r>
            <a:endParaRPr lang="en-US" altLang="ja-JP" dirty="0"/>
          </a:p>
        </p:txBody>
      </p:sp>
      <p:sp>
        <p:nvSpPr>
          <p:cNvPr id="15" name="フローチャート: 書類 14">
            <a:extLst>
              <a:ext uri="{FF2B5EF4-FFF2-40B4-BE49-F238E27FC236}">
                <a16:creationId xmlns:a16="http://schemas.microsoft.com/office/drawing/2014/main" id="{1348BDF3-AF40-C44B-51DB-6230765CE6BA}"/>
              </a:ext>
            </a:extLst>
          </p:cNvPr>
          <p:cNvSpPr/>
          <p:nvPr/>
        </p:nvSpPr>
        <p:spPr>
          <a:xfrm>
            <a:off x="3284071" y="3998756"/>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dirty="0"/>
              <a:t>入力コード</a:t>
            </a:r>
          </a:p>
        </p:txBody>
      </p:sp>
      <p:sp>
        <p:nvSpPr>
          <p:cNvPr id="16" name="フローチャート: 書類 15">
            <a:extLst>
              <a:ext uri="{FF2B5EF4-FFF2-40B4-BE49-F238E27FC236}">
                <a16:creationId xmlns:a16="http://schemas.microsoft.com/office/drawing/2014/main" id="{FCE7524E-84E3-F21A-F0B5-0D23B5C7B6C3}"/>
              </a:ext>
            </a:extLst>
          </p:cNvPr>
          <p:cNvSpPr/>
          <p:nvPr/>
        </p:nvSpPr>
        <p:spPr>
          <a:xfrm>
            <a:off x="7636306" y="4037321"/>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dirty="0"/>
              <a:t>入力コード</a:t>
            </a:r>
          </a:p>
        </p:txBody>
      </p:sp>
      <p:sp>
        <p:nvSpPr>
          <p:cNvPr id="17" name="フローチャート: 書類 16">
            <a:extLst>
              <a:ext uri="{FF2B5EF4-FFF2-40B4-BE49-F238E27FC236}">
                <a16:creationId xmlns:a16="http://schemas.microsoft.com/office/drawing/2014/main" id="{F26B969F-7CF6-0BA8-2F20-732901252137}"/>
              </a:ext>
            </a:extLst>
          </p:cNvPr>
          <p:cNvSpPr/>
          <p:nvPr/>
        </p:nvSpPr>
        <p:spPr>
          <a:xfrm>
            <a:off x="7561141" y="2752736"/>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a:t>模範</a:t>
            </a:r>
            <a:endParaRPr kumimoji="1" lang="en-US" altLang="ja-JP" sz="1800" dirty="0"/>
          </a:p>
          <a:p>
            <a:pPr algn="ctr"/>
            <a:r>
              <a:rPr kumimoji="1" lang="ja-JP" altLang="en-US" sz="1800"/>
              <a:t>解答</a:t>
            </a:r>
            <a:endParaRPr kumimoji="1" lang="ja-JP" altLang="en-US" sz="1800" dirty="0"/>
          </a:p>
        </p:txBody>
      </p:sp>
      <p:sp>
        <p:nvSpPr>
          <p:cNvPr id="18" name="フローチャート: データ 17">
            <a:extLst>
              <a:ext uri="{FF2B5EF4-FFF2-40B4-BE49-F238E27FC236}">
                <a16:creationId xmlns:a16="http://schemas.microsoft.com/office/drawing/2014/main" id="{A69D7A6E-5077-C21F-85AD-C2758624E335}"/>
              </a:ext>
            </a:extLst>
          </p:cNvPr>
          <p:cNvSpPr/>
          <p:nvPr/>
        </p:nvSpPr>
        <p:spPr>
          <a:xfrm>
            <a:off x="8517716" y="5598428"/>
            <a:ext cx="1558318" cy="612648"/>
          </a:xfrm>
          <a:prstGeom prst="flowChartInputOutpu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800"/>
              <a:t>要約</a:t>
            </a:r>
            <a:endParaRPr kumimoji="1" lang="en-US" altLang="ja-JP" sz="1800" dirty="0"/>
          </a:p>
          <a:p>
            <a:pPr algn="ctr"/>
            <a:r>
              <a:rPr kumimoji="1" lang="ja-JP" altLang="en-US" sz="1800"/>
              <a:t>情報</a:t>
            </a:r>
            <a:endParaRPr kumimoji="1" lang="en-US" altLang="ja-JP" sz="1800" dirty="0"/>
          </a:p>
        </p:txBody>
      </p:sp>
      <p:cxnSp>
        <p:nvCxnSpPr>
          <p:cNvPr id="19" name="直線矢印コネクタ 18">
            <a:extLst>
              <a:ext uri="{FF2B5EF4-FFF2-40B4-BE49-F238E27FC236}">
                <a16:creationId xmlns:a16="http://schemas.microsoft.com/office/drawing/2014/main" id="{81671E41-3A84-DFDC-1872-B35A3FF2DF0C}"/>
              </a:ext>
            </a:extLst>
          </p:cNvPr>
          <p:cNvCxnSpPr>
            <a:cxnSpLocks/>
            <a:stCxn id="14" idx="2"/>
            <a:endCxn id="22" idx="0"/>
          </p:cNvCxnSpPr>
          <p:nvPr/>
        </p:nvCxnSpPr>
        <p:spPr>
          <a:xfrm>
            <a:off x="2044332" y="4362308"/>
            <a:ext cx="0" cy="949494"/>
          </a:xfrm>
          <a:prstGeom prst="straightConnector1">
            <a:avLst/>
          </a:prstGeom>
          <a:ln w="47625">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20" name="楕円 133">
            <a:extLst>
              <a:ext uri="{FF2B5EF4-FFF2-40B4-BE49-F238E27FC236}">
                <a16:creationId xmlns:a16="http://schemas.microsoft.com/office/drawing/2014/main" id="{9ADD965D-BB2F-C26A-10EE-C9C20B93C391}"/>
              </a:ext>
            </a:extLst>
          </p:cNvPr>
          <p:cNvSpPr/>
          <p:nvPr/>
        </p:nvSpPr>
        <p:spPr>
          <a:xfrm>
            <a:off x="3163118" y="3881404"/>
            <a:ext cx="429416" cy="325725"/>
          </a:xfrm>
          <a:prstGeom prst="ellipse">
            <a:avLst/>
          </a:prstGeom>
          <a:ln>
            <a:solidFill>
              <a:srgbClr val="FFC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600" dirty="0"/>
              <a:t>劣</a:t>
            </a:r>
          </a:p>
        </p:txBody>
      </p:sp>
      <p:sp>
        <p:nvSpPr>
          <p:cNvPr id="21" name="楕円 134">
            <a:extLst>
              <a:ext uri="{FF2B5EF4-FFF2-40B4-BE49-F238E27FC236}">
                <a16:creationId xmlns:a16="http://schemas.microsoft.com/office/drawing/2014/main" id="{52355CA6-9784-106E-D0AF-60C604FDD102}"/>
              </a:ext>
            </a:extLst>
          </p:cNvPr>
          <p:cNvSpPr/>
          <p:nvPr/>
        </p:nvSpPr>
        <p:spPr>
          <a:xfrm>
            <a:off x="7536255" y="3952173"/>
            <a:ext cx="403246" cy="325725"/>
          </a:xfrm>
          <a:prstGeom prst="ellipse">
            <a:avLst/>
          </a:prstGeom>
          <a:ln>
            <a:solidFill>
              <a:srgbClr val="FFC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600" dirty="0"/>
              <a:t>劣</a:t>
            </a:r>
          </a:p>
        </p:txBody>
      </p:sp>
      <p:sp>
        <p:nvSpPr>
          <p:cNvPr id="22" name="フローチャート: 書類 21">
            <a:extLst>
              <a:ext uri="{FF2B5EF4-FFF2-40B4-BE49-F238E27FC236}">
                <a16:creationId xmlns:a16="http://schemas.microsoft.com/office/drawing/2014/main" id="{E3763912-0534-C70D-C02A-BF653D58C8BF}"/>
              </a:ext>
            </a:extLst>
          </p:cNvPr>
          <p:cNvSpPr/>
          <p:nvPr/>
        </p:nvSpPr>
        <p:spPr>
          <a:xfrm>
            <a:off x="1530224" y="5311802"/>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dirty="0"/>
              <a:t>入力コード</a:t>
            </a:r>
          </a:p>
        </p:txBody>
      </p:sp>
      <p:sp>
        <p:nvSpPr>
          <p:cNvPr id="23" name="楕円 136">
            <a:extLst>
              <a:ext uri="{FF2B5EF4-FFF2-40B4-BE49-F238E27FC236}">
                <a16:creationId xmlns:a16="http://schemas.microsoft.com/office/drawing/2014/main" id="{B6425529-B80E-8CC4-0E35-5FEF88D73969}"/>
              </a:ext>
            </a:extLst>
          </p:cNvPr>
          <p:cNvSpPr/>
          <p:nvPr/>
        </p:nvSpPr>
        <p:spPr>
          <a:xfrm>
            <a:off x="1326555" y="5168847"/>
            <a:ext cx="472920" cy="358803"/>
          </a:xfrm>
          <a:prstGeom prst="ellipse">
            <a:avLst/>
          </a:prstGeom>
          <a:ln>
            <a:solidFill>
              <a:srgbClr val="FFC000"/>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600" dirty="0"/>
              <a:t>優</a:t>
            </a:r>
          </a:p>
        </p:txBody>
      </p:sp>
      <p:sp>
        <p:nvSpPr>
          <p:cNvPr id="24" name="フローチャート: 複数書類 23">
            <a:extLst>
              <a:ext uri="{FF2B5EF4-FFF2-40B4-BE49-F238E27FC236}">
                <a16:creationId xmlns:a16="http://schemas.microsoft.com/office/drawing/2014/main" id="{0806138E-15D6-2E31-F845-BA7B4F813C82}"/>
              </a:ext>
            </a:extLst>
          </p:cNvPr>
          <p:cNvSpPr/>
          <p:nvPr/>
        </p:nvSpPr>
        <p:spPr>
          <a:xfrm>
            <a:off x="5474301" y="1941731"/>
            <a:ext cx="1243398" cy="1143000"/>
          </a:xfrm>
          <a:prstGeom prst="flowChartMulti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ja-JP" altLang="en-US" sz="1800"/>
              <a:t>模範</a:t>
            </a:r>
            <a:endParaRPr lang="en-US" altLang="ja-JP" sz="1800" dirty="0"/>
          </a:p>
          <a:p>
            <a:pPr algn="ctr"/>
            <a:r>
              <a:rPr lang="ja-JP" altLang="en-US" sz="1800"/>
              <a:t>解答群</a:t>
            </a:r>
            <a:endParaRPr lang="en-US" altLang="ja-JP" sz="1800" dirty="0"/>
          </a:p>
        </p:txBody>
      </p:sp>
      <p:sp>
        <p:nvSpPr>
          <p:cNvPr id="25" name="正方形/長方形 249">
            <a:extLst>
              <a:ext uri="{FF2B5EF4-FFF2-40B4-BE49-F238E27FC236}">
                <a16:creationId xmlns:a16="http://schemas.microsoft.com/office/drawing/2014/main" id="{3BD3E020-88B1-91EA-1F71-382E49016CBB}"/>
              </a:ext>
            </a:extLst>
          </p:cNvPr>
          <p:cNvSpPr/>
          <p:nvPr/>
        </p:nvSpPr>
        <p:spPr>
          <a:xfrm>
            <a:off x="838200" y="1678079"/>
            <a:ext cx="10617199" cy="3383976"/>
          </a:xfrm>
          <a:custGeom>
            <a:avLst/>
            <a:gdLst>
              <a:gd name="connsiteX0" fmla="*/ 0 w 10617199"/>
              <a:gd name="connsiteY0" fmla="*/ 0 h 2215576"/>
              <a:gd name="connsiteX1" fmla="*/ 10617199 w 10617199"/>
              <a:gd name="connsiteY1" fmla="*/ 0 h 2215576"/>
              <a:gd name="connsiteX2" fmla="*/ 10617199 w 10617199"/>
              <a:gd name="connsiteY2" fmla="*/ 2215576 h 2215576"/>
              <a:gd name="connsiteX3" fmla="*/ 0 w 10617199"/>
              <a:gd name="connsiteY3" fmla="*/ 2215576 h 2215576"/>
              <a:gd name="connsiteX4" fmla="*/ 0 w 10617199"/>
              <a:gd name="connsiteY4" fmla="*/ 0 h 2215576"/>
              <a:gd name="connsiteX0" fmla="*/ 0 w 10617199"/>
              <a:gd name="connsiteY0" fmla="*/ 931289 h 3146865"/>
              <a:gd name="connsiteX1" fmla="*/ 5321300 w 10617199"/>
              <a:gd name="connsiteY1" fmla="*/ 0 h 3146865"/>
              <a:gd name="connsiteX2" fmla="*/ 10617199 w 10617199"/>
              <a:gd name="connsiteY2" fmla="*/ 931289 h 3146865"/>
              <a:gd name="connsiteX3" fmla="*/ 10617199 w 10617199"/>
              <a:gd name="connsiteY3" fmla="*/ 3146865 h 3146865"/>
              <a:gd name="connsiteX4" fmla="*/ 0 w 10617199"/>
              <a:gd name="connsiteY4" fmla="*/ 3146865 h 3146865"/>
              <a:gd name="connsiteX5" fmla="*/ 0 w 10617199"/>
              <a:gd name="connsiteY5" fmla="*/ 931289 h 3146865"/>
              <a:gd name="connsiteX0" fmla="*/ 0 w 10617199"/>
              <a:gd name="connsiteY0" fmla="*/ 931289 h 3146865"/>
              <a:gd name="connsiteX1" fmla="*/ 5321300 w 10617199"/>
              <a:gd name="connsiteY1" fmla="*/ 0 h 3146865"/>
              <a:gd name="connsiteX2" fmla="*/ 10617199 w 10617199"/>
              <a:gd name="connsiteY2" fmla="*/ 931289 h 3146865"/>
              <a:gd name="connsiteX3" fmla="*/ 10617199 w 10617199"/>
              <a:gd name="connsiteY3" fmla="*/ 3146865 h 3146865"/>
              <a:gd name="connsiteX4" fmla="*/ 0 w 10617199"/>
              <a:gd name="connsiteY4" fmla="*/ 3146865 h 3146865"/>
              <a:gd name="connsiteX5" fmla="*/ 0 w 10617199"/>
              <a:gd name="connsiteY5" fmla="*/ 931289 h 3146865"/>
              <a:gd name="connsiteX0" fmla="*/ 0 w 10617199"/>
              <a:gd name="connsiteY0" fmla="*/ 931289 h 3146865"/>
              <a:gd name="connsiteX1" fmla="*/ 5321300 w 10617199"/>
              <a:gd name="connsiteY1" fmla="*/ 0 h 3146865"/>
              <a:gd name="connsiteX2" fmla="*/ 10617199 w 10617199"/>
              <a:gd name="connsiteY2" fmla="*/ 931289 h 3146865"/>
              <a:gd name="connsiteX3" fmla="*/ 10617199 w 10617199"/>
              <a:gd name="connsiteY3" fmla="*/ 3146865 h 3146865"/>
              <a:gd name="connsiteX4" fmla="*/ 0 w 10617199"/>
              <a:gd name="connsiteY4" fmla="*/ 3146865 h 3146865"/>
              <a:gd name="connsiteX5" fmla="*/ 0 w 10617199"/>
              <a:gd name="connsiteY5" fmla="*/ 931289 h 3146865"/>
              <a:gd name="connsiteX0" fmla="*/ 0 w 10617199"/>
              <a:gd name="connsiteY0" fmla="*/ 931289 h 3146865"/>
              <a:gd name="connsiteX1" fmla="*/ 5321300 w 10617199"/>
              <a:gd name="connsiteY1" fmla="*/ 0 h 3146865"/>
              <a:gd name="connsiteX2" fmla="*/ 10617199 w 10617199"/>
              <a:gd name="connsiteY2" fmla="*/ 931289 h 3146865"/>
              <a:gd name="connsiteX3" fmla="*/ 10617199 w 10617199"/>
              <a:gd name="connsiteY3" fmla="*/ 3146865 h 3146865"/>
              <a:gd name="connsiteX4" fmla="*/ 0 w 10617199"/>
              <a:gd name="connsiteY4" fmla="*/ 3146865 h 3146865"/>
              <a:gd name="connsiteX5" fmla="*/ 0 w 10617199"/>
              <a:gd name="connsiteY5" fmla="*/ 931289 h 3146865"/>
              <a:gd name="connsiteX0" fmla="*/ 0 w 10617199"/>
              <a:gd name="connsiteY0" fmla="*/ 936547 h 3152123"/>
              <a:gd name="connsiteX1" fmla="*/ 3378200 w 10617199"/>
              <a:gd name="connsiteY1" fmla="*/ 830759 h 3152123"/>
              <a:gd name="connsiteX2" fmla="*/ 5321300 w 10617199"/>
              <a:gd name="connsiteY2" fmla="*/ 5258 h 3152123"/>
              <a:gd name="connsiteX3" fmla="*/ 10617199 w 10617199"/>
              <a:gd name="connsiteY3" fmla="*/ 936547 h 3152123"/>
              <a:gd name="connsiteX4" fmla="*/ 10617199 w 10617199"/>
              <a:gd name="connsiteY4" fmla="*/ 3152123 h 3152123"/>
              <a:gd name="connsiteX5" fmla="*/ 0 w 10617199"/>
              <a:gd name="connsiteY5" fmla="*/ 3152123 h 3152123"/>
              <a:gd name="connsiteX6" fmla="*/ 0 w 10617199"/>
              <a:gd name="connsiteY6" fmla="*/ 936547 h 3152123"/>
              <a:gd name="connsiteX0" fmla="*/ 0 w 10617199"/>
              <a:gd name="connsiteY0" fmla="*/ 936547 h 3152123"/>
              <a:gd name="connsiteX1" fmla="*/ 3378200 w 10617199"/>
              <a:gd name="connsiteY1" fmla="*/ 830759 h 3152123"/>
              <a:gd name="connsiteX2" fmla="*/ 5321300 w 10617199"/>
              <a:gd name="connsiteY2" fmla="*/ 5258 h 3152123"/>
              <a:gd name="connsiteX3" fmla="*/ 10617199 w 10617199"/>
              <a:gd name="connsiteY3" fmla="*/ 936547 h 3152123"/>
              <a:gd name="connsiteX4" fmla="*/ 10617199 w 10617199"/>
              <a:gd name="connsiteY4" fmla="*/ 3152123 h 3152123"/>
              <a:gd name="connsiteX5" fmla="*/ 0 w 10617199"/>
              <a:gd name="connsiteY5" fmla="*/ 3152123 h 3152123"/>
              <a:gd name="connsiteX6" fmla="*/ 0 w 10617199"/>
              <a:gd name="connsiteY6" fmla="*/ 936547 h 3152123"/>
              <a:gd name="connsiteX0" fmla="*/ 0 w 10617199"/>
              <a:gd name="connsiteY0" fmla="*/ 936547 h 3152123"/>
              <a:gd name="connsiteX1" fmla="*/ 3378200 w 10617199"/>
              <a:gd name="connsiteY1" fmla="*/ 830759 h 3152123"/>
              <a:gd name="connsiteX2" fmla="*/ 5321300 w 10617199"/>
              <a:gd name="connsiteY2" fmla="*/ 5258 h 3152123"/>
              <a:gd name="connsiteX3" fmla="*/ 10617199 w 10617199"/>
              <a:gd name="connsiteY3" fmla="*/ 936547 h 3152123"/>
              <a:gd name="connsiteX4" fmla="*/ 10617199 w 10617199"/>
              <a:gd name="connsiteY4" fmla="*/ 3152123 h 3152123"/>
              <a:gd name="connsiteX5" fmla="*/ 0 w 10617199"/>
              <a:gd name="connsiteY5" fmla="*/ 3152123 h 3152123"/>
              <a:gd name="connsiteX6" fmla="*/ 0 w 10617199"/>
              <a:gd name="connsiteY6" fmla="*/ 936547 h 3152123"/>
              <a:gd name="connsiteX0" fmla="*/ 0 w 10617199"/>
              <a:gd name="connsiteY0" fmla="*/ 935890 h 3151466"/>
              <a:gd name="connsiteX1" fmla="*/ 3378200 w 10617199"/>
              <a:gd name="connsiteY1" fmla="*/ 944402 h 3151466"/>
              <a:gd name="connsiteX2" fmla="*/ 5321300 w 10617199"/>
              <a:gd name="connsiteY2" fmla="*/ 4601 h 3151466"/>
              <a:gd name="connsiteX3" fmla="*/ 10617199 w 10617199"/>
              <a:gd name="connsiteY3" fmla="*/ 935890 h 3151466"/>
              <a:gd name="connsiteX4" fmla="*/ 10617199 w 10617199"/>
              <a:gd name="connsiteY4" fmla="*/ 3151466 h 3151466"/>
              <a:gd name="connsiteX5" fmla="*/ 0 w 10617199"/>
              <a:gd name="connsiteY5" fmla="*/ 3151466 h 3151466"/>
              <a:gd name="connsiteX6" fmla="*/ 0 w 10617199"/>
              <a:gd name="connsiteY6" fmla="*/ 935890 h 3151466"/>
              <a:gd name="connsiteX0" fmla="*/ 0 w 10617199"/>
              <a:gd name="connsiteY0" fmla="*/ 948948 h 3164524"/>
              <a:gd name="connsiteX1" fmla="*/ 3378200 w 10617199"/>
              <a:gd name="connsiteY1" fmla="*/ 957460 h 3164524"/>
              <a:gd name="connsiteX2" fmla="*/ 5321300 w 10617199"/>
              <a:gd name="connsiteY2" fmla="*/ 17659 h 3164524"/>
              <a:gd name="connsiteX3" fmla="*/ 10617199 w 10617199"/>
              <a:gd name="connsiteY3" fmla="*/ 948948 h 3164524"/>
              <a:gd name="connsiteX4" fmla="*/ 10617199 w 10617199"/>
              <a:gd name="connsiteY4" fmla="*/ 3164524 h 3164524"/>
              <a:gd name="connsiteX5" fmla="*/ 0 w 10617199"/>
              <a:gd name="connsiteY5" fmla="*/ 3164524 h 3164524"/>
              <a:gd name="connsiteX6" fmla="*/ 0 w 10617199"/>
              <a:gd name="connsiteY6" fmla="*/ 948948 h 3164524"/>
              <a:gd name="connsiteX0" fmla="*/ 0 w 10617199"/>
              <a:gd name="connsiteY0" fmla="*/ 941143 h 3156719"/>
              <a:gd name="connsiteX1" fmla="*/ 3378200 w 10617199"/>
              <a:gd name="connsiteY1" fmla="*/ 949655 h 3156719"/>
              <a:gd name="connsiteX2" fmla="*/ 5321300 w 10617199"/>
              <a:gd name="connsiteY2" fmla="*/ 9854 h 3156719"/>
              <a:gd name="connsiteX3" fmla="*/ 10617199 w 10617199"/>
              <a:gd name="connsiteY3" fmla="*/ 941143 h 3156719"/>
              <a:gd name="connsiteX4" fmla="*/ 10617199 w 10617199"/>
              <a:gd name="connsiteY4" fmla="*/ 3156719 h 3156719"/>
              <a:gd name="connsiteX5" fmla="*/ 0 w 10617199"/>
              <a:gd name="connsiteY5" fmla="*/ 3156719 h 3156719"/>
              <a:gd name="connsiteX6" fmla="*/ 0 w 10617199"/>
              <a:gd name="connsiteY6" fmla="*/ 941143 h 3156719"/>
              <a:gd name="connsiteX0" fmla="*/ 0 w 10617199"/>
              <a:gd name="connsiteY0" fmla="*/ 1016000 h 3231576"/>
              <a:gd name="connsiteX1" fmla="*/ 3378200 w 10617199"/>
              <a:gd name="connsiteY1" fmla="*/ 1024512 h 3231576"/>
              <a:gd name="connsiteX2" fmla="*/ 5321300 w 10617199"/>
              <a:gd name="connsiteY2" fmla="*/ 84711 h 3231576"/>
              <a:gd name="connsiteX3" fmla="*/ 10591799 w 10617199"/>
              <a:gd name="connsiteY3" fmla="*/ 0 h 3231576"/>
              <a:gd name="connsiteX4" fmla="*/ 10617199 w 10617199"/>
              <a:gd name="connsiteY4" fmla="*/ 3231576 h 3231576"/>
              <a:gd name="connsiteX5" fmla="*/ 0 w 10617199"/>
              <a:gd name="connsiteY5" fmla="*/ 3231576 h 3231576"/>
              <a:gd name="connsiteX6" fmla="*/ 0 w 10617199"/>
              <a:gd name="connsiteY6" fmla="*/ 1016000 h 3231576"/>
              <a:gd name="connsiteX0" fmla="*/ 0 w 10617199"/>
              <a:gd name="connsiteY0" fmla="*/ 941143 h 3156719"/>
              <a:gd name="connsiteX1" fmla="*/ 3378200 w 10617199"/>
              <a:gd name="connsiteY1" fmla="*/ 949655 h 3156719"/>
              <a:gd name="connsiteX2" fmla="*/ 5321300 w 10617199"/>
              <a:gd name="connsiteY2" fmla="*/ 9854 h 3156719"/>
              <a:gd name="connsiteX3" fmla="*/ 10591799 w 10617199"/>
              <a:gd name="connsiteY3" fmla="*/ 1343 h 3156719"/>
              <a:gd name="connsiteX4" fmla="*/ 10617199 w 10617199"/>
              <a:gd name="connsiteY4" fmla="*/ 3156719 h 3156719"/>
              <a:gd name="connsiteX5" fmla="*/ 0 w 10617199"/>
              <a:gd name="connsiteY5" fmla="*/ 3156719 h 3156719"/>
              <a:gd name="connsiteX6" fmla="*/ 0 w 10617199"/>
              <a:gd name="connsiteY6" fmla="*/ 941143 h 3156719"/>
              <a:gd name="connsiteX0" fmla="*/ 0 w 10617199"/>
              <a:gd name="connsiteY0" fmla="*/ 939800 h 3155376"/>
              <a:gd name="connsiteX1" fmla="*/ 3378200 w 10617199"/>
              <a:gd name="connsiteY1" fmla="*/ 948312 h 3155376"/>
              <a:gd name="connsiteX2" fmla="*/ 3416300 w 10617199"/>
              <a:gd name="connsiteY2" fmla="*/ 1101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416300 w 10617199"/>
              <a:gd name="connsiteY2" fmla="*/ 1101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416300 w 10617199"/>
              <a:gd name="connsiteY2" fmla="*/ 1101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416300 w 10617199"/>
              <a:gd name="connsiteY2" fmla="*/ 1101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40653 h 3156229"/>
              <a:gd name="connsiteX1" fmla="*/ 3378200 w 10617199"/>
              <a:gd name="connsiteY1" fmla="*/ 949165 h 3156229"/>
              <a:gd name="connsiteX2" fmla="*/ 3340100 w 10617199"/>
              <a:gd name="connsiteY2" fmla="*/ 9364 h 3156229"/>
              <a:gd name="connsiteX3" fmla="*/ 5321300 w 10617199"/>
              <a:gd name="connsiteY3" fmla="*/ 9364 h 3156229"/>
              <a:gd name="connsiteX4" fmla="*/ 10591799 w 10617199"/>
              <a:gd name="connsiteY4" fmla="*/ 853 h 3156229"/>
              <a:gd name="connsiteX5" fmla="*/ 10617199 w 10617199"/>
              <a:gd name="connsiteY5" fmla="*/ 3156229 h 3156229"/>
              <a:gd name="connsiteX6" fmla="*/ 0 w 10617199"/>
              <a:gd name="connsiteY6" fmla="*/ 3156229 h 3156229"/>
              <a:gd name="connsiteX7" fmla="*/ 0 w 10617199"/>
              <a:gd name="connsiteY7" fmla="*/ 940653 h 3156229"/>
              <a:gd name="connsiteX0" fmla="*/ 0 w 10617199"/>
              <a:gd name="connsiteY0" fmla="*/ 939800 h 3155376"/>
              <a:gd name="connsiteX1" fmla="*/ 3378200 w 10617199"/>
              <a:gd name="connsiteY1" fmla="*/ 948312 h 3155376"/>
              <a:gd name="connsiteX2" fmla="*/ 3340100 w 10617199"/>
              <a:gd name="connsiteY2" fmla="*/ 85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416300 w 10617199"/>
              <a:gd name="connsiteY2" fmla="*/ 466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378200 w 10617199"/>
              <a:gd name="connsiteY2" fmla="*/ 466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39800 h 3155376"/>
              <a:gd name="connsiteX1" fmla="*/ 3378200 w 10617199"/>
              <a:gd name="connsiteY1" fmla="*/ 948312 h 3155376"/>
              <a:gd name="connsiteX2" fmla="*/ 3378200 w 10617199"/>
              <a:gd name="connsiteY2" fmla="*/ 46611 h 3155376"/>
              <a:gd name="connsiteX3" fmla="*/ 5321300 w 10617199"/>
              <a:gd name="connsiteY3" fmla="*/ 8511 h 3155376"/>
              <a:gd name="connsiteX4" fmla="*/ 10591799 w 10617199"/>
              <a:gd name="connsiteY4" fmla="*/ 0 h 3155376"/>
              <a:gd name="connsiteX5" fmla="*/ 10617199 w 10617199"/>
              <a:gd name="connsiteY5" fmla="*/ 3155376 h 3155376"/>
              <a:gd name="connsiteX6" fmla="*/ 0 w 10617199"/>
              <a:gd name="connsiteY6" fmla="*/ 3155376 h 3155376"/>
              <a:gd name="connsiteX7" fmla="*/ 0 w 10617199"/>
              <a:gd name="connsiteY7" fmla="*/ 939800 h 3155376"/>
              <a:gd name="connsiteX0" fmla="*/ 0 w 10617199"/>
              <a:gd name="connsiteY0" fmla="*/ 947432 h 3163008"/>
              <a:gd name="connsiteX1" fmla="*/ 3378200 w 10617199"/>
              <a:gd name="connsiteY1" fmla="*/ 955944 h 3163008"/>
              <a:gd name="connsiteX2" fmla="*/ 3378200 w 10617199"/>
              <a:gd name="connsiteY2" fmla="*/ 3443 h 3163008"/>
              <a:gd name="connsiteX3" fmla="*/ 5321300 w 10617199"/>
              <a:gd name="connsiteY3" fmla="*/ 16143 h 3163008"/>
              <a:gd name="connsiteX4" fmla="*/ 10591799 w 10617199"/>
              <a:gd name="connsiteY4" fmla="*/ 7632 h 3163008"/>
              <a:gd name="connsiteX5" fmla="*/ 10617199 w 10617199"/>
              <a:gd name="connsiteY5" fmla="*/ 3163008 h 3163008"/>
              <a:gd name="connsiteX6" fmla="*/ 0 w 10617199"/>
              <a:gd name="connsiteY6" fmla="*/ 3163008 h 3163008"/>
              <a:gd name="connsiteX7" fmla="*/ 0 w 10617199"/>
              <a:gd name="connsiteY7" fmla="*/ 947432 h 3163008"/>
              <a:gd name="connsiteX0" fmla="*/ 0 w 10617199"/>
              <a:gd name="connsiteY0" fmla="*/ 951678 h 3167254"/>
              <a:gd name="connsiteX1" fmla="*/ 3378200 w 10617199"/>
              <a:gd name="connsiteY1" fmla="*/ 960190 h 3167254"/>
              <a:gd name="connsiteX2" fmla="*/ 3378200 w 10617199"/>
              <a:gd name="connsiteY2" fmla="*/ 7689 h 3167254"/>
              <a:gd name="connsiteX3" fmla="*/ 5321300 w 10617199"/>
              <a:gd name="connsiteY3" fmla="*/ 20389 h 3167254"/>
              <a:gd name="connsiteX4" fmla="*/ 10591799 w 10617199"/>
              <a:gd name="connsiteY4" fmla="*/ 11878 h 3167254"/>
              <a:gd name="connsiteX5" fmla="*/ 10617199 w 10617199"/>
              <a:gd name="connsiteY5" fmla="*/ 3167254 h 3167254"/>
              <a:gd name="connsiteX6" fmla="*/ 0 w 10617199"/>
              <a:gd name="connsiteY6" fmla="*/ 3167254 h 3167254"/>
              <a:gd name="connsiteX7" fmla="*/ 0 w 10617199"/>
              <a:gd name="connsiteY7" fmla="*/ 951678 h 3167254"/>
              <a:gd name="connsiteX0" fmla="*/ 0 w 10617199"/>
              <a:gd name="connsiteY0" fmla="*/ 943989 h 3159565"/>
              <a:gd name="connsiteX1" fmla="*/ 3378200 w 10617199"/>
              <a:gd name="connsiteY1" fmla="*/ 952501 h 3159565"/>
              <a:gd name="connsiteX2" fmla="*/ 3378200 w 10617199"/>
              <a:gd name="connsiteY2" fmla="*/ 0 h 3159565"/>
              <a:gd name="connsiteX3" fmla="*/ 5321300 w 10617199"/>
              <a:gd name="connsiteY3" fmla="*/ 12700 h 3159565"/>
              <a:gd name="connsiteX4" fmla="*/ 10591799 w 10617199"/>
              <a:gd name="connsiteY4" fmla="*/ 4189 h 3159565"/>
              <a:gd name="connsiteX5" fmla="*/ 10617199 w 10617199"/>
              <a:gd name="connsiteY5" fmla="*/ 3159565 h 3159565"/>
              <a:gd name="connsiteX6" fmla="*/ 0 w 10617199"/>
              <a:gd name="connsiteY6" fmla="*/ 3159565 h 3159565"/>
              <a:gd name="connsiteX7" fmla="*/ 0 w 10617199"/>
              <a:gd name="connsiteY7" fmla="*/ 943989 h 3159565"/>
              <a:gd name="connsiteX0" fmla="*/ 0 w 10617199"/>
              <a:gd name="connsiteY0" fmla="*/ 1168400 h 3383976"/>
              <a:gd name="connsiteX1" fmla="*/ 3378200 w 10617199"/>
              <a:gd name="connsiteY1" fmla="*/ 1176912 h 3383976"/>
              <a:gd name="connsiteX2" fmla="*/ 3378200 w 10617199"/>
              <a:gd name="connsiteY2" fmla="*/ 224411 h 3383976"/>
              <a:gd name="connsiteX3" fmla="*/ 5321300 w 10617199"/>
              <a:gd name="connsiteY3" fmla="*/ 237111 h 3383976"/>
              <a:gd name="connsiteX4" fmla="*/ 10617199 w 10617199"/>
              <a:gd name="connsiteY4" fmla="*/ 0 h 3383976"/>
              <a:gd name="connsiteX5" fmla="*/ 10617199 w 10617199"/>
              <a:gd name="connsiteY5" fmla="*/ 3383976 h 3383976"/>
              <a:gd name="connsiteX6" fmla="*/ 0 w 10617199"/>
              <a:gd name="connsiteY6" fmla="*/ 3383976 h 3383976"/>
              <a:gd name="connsiteX7" fmla="*/ 0 w 10617199"/>
              <a:gd name="connsiteY7" fmla="*/ 1168400 h 3383976"/>
              <a:gd name="connsiteX0" fmla="*/ 0 w 10617199"/>
              <a:gd name="connsiteY0" fmla="*/ 1168400 h 3383976"/>
              <a:gd name="connsiteX1" fmla="*/ 3378200 w 10617199"/>
              <a:gd name="connsiteY1" fmla="*/ 1176912 h 3383976"/>
              <a:gd name="connsiteX2" fmla="*/ 3378200 w 10617199"/>
              <a:gd name="connsiteY2" fmla="*/ 224411 h 3383976"/>
              <a:gd name="connsiteX3" fmla="*/ 5283200 w 10617199"/>
              <a:gd name="connsiteY3" fmla="*/ 33911 h 3383976"/>
              <a:gd name="connsiteX4" fmla="*/ 10617199 w 10617199"/>
              <a:gd name="connsiteY4" fmla="*/ 0 h 3383976"/>
              <a:gd name="connsiteX5" fmla="*/ 10617199 w 10617199"/>
              <a:gd name="connsiteY5" fmla="*/ 3383976 h 3383976"/>
              <a:gd name="connsiteX6" fmla="*/ 0 w 10617199"/>
              <a:gd name="connsiteY6" fmla="*/ 3383976 h 3383976"/>
              <a:gd name="connsiteX7" fmla="*/ 0 w 10617199"/>
              <a:gd name="connsiteY7" fmla="*/ 1168400 h 3383976"/>
              <a:gd name="connsiteX0" fmla="*/ 0 w 10617199"/>
              <a:gd name="connsiteY0" fmla="*/ 1168400 h 3383976"/>
              <a:gd name="connsiteX1" fmla="*/ 3378200 w 10617199"/>
              <a:gd name="connsiteY1" fmla="*/ 1176912 h 3383976"/>
              <a:gd name="connsiteX2" fmla="*/ 3390900 w 10617199"/>
              <a:gd name="connsiteY2" fmla="*/ 46611 h 3383976"/>
              <a:gd name="connsiteX3" fmla="*/ 5283200 w 10617199"/>
              <a:gd name="connsiteY3" fmla="*/ 33911 h 3383976"/>
              <a:gd name="connsiteX4" fmla="*/ 10617199 w 10617199"/>
              <a:gd name="connsiteY4" fmla="*/ 0 h 3383976"/>
              <a:gd name="connsiteX5" fmla="*/ 10617199 w 10617199"/>
              <a:gd name="connsiteY5" fmla="*/ 3383976 h 3383976"/>
              <a:gd name="connsiteX6" fmla="*/ 0 w 10617199"/>
              <a:gd name="connsiteY6" fmla="*/ 3383976 h 3383976"/>
              <a:gd name="connsiteX7" fmla="*/ 0 w 10617199"/>
              <a:gd name="connsiteY7" fmla="*/ 1168400 h 33839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617199" h="3383976">
                <a:moveTo>
                  <a:pt x="0" y="1168400"/>
                </a:moveTo>
                <a:cubicBezTo>
                  <a:pt x="673100" y="1181556"/>
                  <a:pt x="2148417" y="1192427"/>
                  <a:pt x="3378200" y="1176912"/>
                </a:cubicBezTo>
                <a:cubicBezTo>
                  <a:pt x="3373967" y="623764"/>
                  <a:pt x="3397250" y="533445"/>
                  <a:pt x="3390900" y="46611"/>
                </a:cubicBezTo>
                <a:lnTo>
                  <a:pt x="5283200" y="33911"/>
                </a:lnTo>
                <a:lnTo>
                  <a:pt x="10617199" y="0"/>
                </a:lnTo>
                <a:lnTo>
                  <a:pt x="10617199" y="3383976"/>
                </a:lnTo>
                <a:lnTo>
                  <a:pt x="0" y="3383976"/>
                </a:lnTo>
                <a:lnTo>
                  <a:pt x="0" y="1168400"/>
                </a:lnTo>
                <a:close/>
              </a:path>
            </a:pathLst>
          </a:cu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 name="テキスト ボックス 26">
            <a:extLst>
              <a:ext uri="{FF2B5EF4-FFF2-40B4-BE49-F238E27FC236}">
                <a16:creationId xmlns:a16="http://schemas.microsoft.com/office/drawing/2014/main" id="{B021C635-A207-FDBD-FB34-A43F9A5CDC08}"/>
              </a:ext>
            </a:extLst>
          </p:cNvPr>
          <p:cNvSpPr txBox="1"/>
          <p:nvPr/>
        </p:nvSpPr>
        <p:spPr>
          <a:xfrm>
            <a:off x="1527717" y="1583473"/>
            <a:ext cx="184731" cy="461665"/>
          </a:xfrm>
          <a:prstGeom prst="rect">
            <a:avLst/>
          </a:prstGeom>
          <a:noFill/>
        </p:spPr>
        <p:txBody>
          <a:bodyPr wrap="none" rtlCol="0">
            <a:spAutoFit/>
          </a:bodyPr>
          <a:lstStyle/>
          <a:p>
            <a:endParaRPr kumimoji="1" lang="ja-JP" altLang="en-US"/>
          </a:p>
        </p:txBody>
      </p:sp>
      <p:sp>
        <p:nvSpPr>
          <p:cNvPr id="35" name="フローチャート: 書類 34">
            <a:extLst>
              <a:ext uri="{FF2B5EF4-FFF2-40B4-BE49-F238E27FC236}">
                <a16:creationId xmlns:a16="http://schemas.microsoft.com/office/drawing/2014/main" id="{6DCD23B1-4477-489C-B40A-D3C557FCBD82}"/>
              </a:ext>
            </a:extLst>
          </p:cNvPr>
          <p:cNvSpPr/>
          <p:nvPr/>
        </p:nvSpPr>
        <p:spPr>
          <a:xfrm>
            <a:off x="1530224" y="1708646"/>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dirty="0"/>
              <a:t>入力コード</a:t>
            </a:r>
          </a:p>
        </p:txBody>
      </p:sp>
      <p:sp>
        <p:nvSpPr>
          <p:cNvPr id="3" name="テキスト ボックス 2">
            <a:extLst>
              <a:ext uri="{FF2B5EF4-FFF2-40B4-BE49-F238E27FC236}">
                <a16:creationId xmlns:a16="http://schemas.microsoft.com/office/drawing/2014/main" id="{7E56A0D4-3569-4E56-5287-7C3B1F2253B3}"/>
              </a:ext>
            </a:extLst>
          </p:cNvPr>
          <p:cNvSpPr txBox="1"/>
          <p:nvPr/>
        </p:nvSpPr>
        <p:spPr>
          <a:xfrm>
            <a:off x="2198172" y="2967335"/>
            <a:ext cx="925253" cy="461665"/>
          </a:xfrm>
          <a:prstGeom prst="rect">
            <a:avLst/>
          </a:prstGeom>
          <a:solidFill>
            <a:schemeClr val="bg1"/>
          </a:solidFill>
        </p:spPr>
        <p:txBody>
          <a:bodyPr wrap="square" rtlCol="0">
            <a:spAutoFit/>
          </a:bodyPr>
          <a:lstStyle/>
          <a:p>
            <a:r>
              <a:rPr kumimoji="1" lang="en-US" altLang="ja-JP" dirty="0"/>
              <a:t>step1</a:t>
            </a:r>
            <a:endParaRPr kumimoji="1" lang="ja-JP" altLang="en-US"/>
          </a:p>
        </p:txBody>
      </p:sp>
      <p:sp>
        <p:nvSpPr>
          <p:cNvPr id="29" name="テキスト ボックス 28">
            <a:extLst>
              <a:ext uri="{FF2B5EF4-FFF2-40B4-BE49-F238E27FC236}">
                <a16:creationId xmlns:a16="http://schemas.microsoft.com/office/drawing/2014/main" id="{7EFA04AE-78E3-224C-BB59-FFAF085DCA43}"/>
              </a:ext>
            </a:extLst>
          </p:cNvPr>
          <p:cNvSpPr txBox="1"/>
          <p:nvPr/>
        </p:nvSpPr>
        <p:spPr>
          <a:xfrm>
            <a:off x="6541415" y="2996566"/>
            <a:ext cx="925253" cy="461665"/>
          </a:xfrm>
          <a:prstGeom prst="rect">
            <a:avLst/>
          </a:prstGeom>
          <a:solidFill>
            <a:schemeClr val="bg1"/>
          </a:solidFill>
        </p:spPr>
        <p:txBody>
          <a:bodyPr wrap="square" rtlCol="0">
            <a:spAutoFit/>
          </a:bodyPr>
          <a:lstStyle/>
          <a:p>
            <a:r>
              <a:rPr kumimoji="1" lang="en-US" altLang="ja-JP" dirty="0"/>
              <a:t>step2</a:t>
            </a:r>
            <a:endParaRPr kumimoji="1" lang="ja-JP" altLang="en-US"/>
          </a:p>
        </p:txBody>
      </p:sp>
      <p:sp>
        <p:nvSpPr>
          <p:cNvPr id="30" name="テキスト ボックス 29">
            <a:extLst>
              <a:ext uri="{FF2B5EF4-FFF2-40B4-BE49-F238E27FC236}">
                <a16:creationId xmlns:a16="http://schemas.microsoft.com/office/drawing/2014/main" id="{0D287327-C957-E75B-128C-835EDF22E1D0}"/>
              </a:ext>
            </a:extLst>
          </p:cNvPr>
          <p:cNvSpPr txBox="1"/>
          <p:nvPr/>
        </p:nvSpPr>
        <p:spPr>
          <a:xfrm>
            <a:off x="10407325" y="2782907"/>
            <a:ext cx="925253" cy="461665"/>
          </a:xfrm>
          <a:prstGeom prst="rect">
            <a:avLst/>
          </a:prstGeom>
          <a:solidFill>
            <a:schemeClr val="bg1"/>
          </a:solidFill>
        </p:spPr>
        <p:txBody>
          <a:bodyPr wrap="square" rtlCol="0">
            <a:spAutoFit/>
          </a:bodyPr>
          <a:lstStyle/>
          <a:p>
            <a:r>
              <a:rPr kumimoji="1" lang="en-US" altLang="ja-JP" dirty="0"/>
              <a:t>step3</a:t>
            </a:r>
            <a:endParaRPr kumimoji="1" lang="ja-JP" altLang="en-US"/>
          </a:p>
        </p:txBody>
      </p:sp>
      <p:sp>
        <p:nvSpPr>
          <p:cNvPr id="28" name="フローチャート: 書類 27">
            <a:extLst>
              <a:ext uri="{FF2B5EF4-FFF2-40B4-BE49-F238E27FC236}">
                <a16:creationId xmlns:a16="http://schemas.microsoft.com/office/drawing/2014/main" id="{CF317820-50B8-E959-F9C5-66F8F21BD828}"/>
              </a:ext>
            </a:extLst>
          </p:cNvPr>
          <p:cNvSpPr/>
          <p:nvPr/>
        </p:nvSpPr>
        <p:spPr>
          <a:xfrm>
            <a:off x="10190934" y="5502251"/>
            <a:ext cx="1028216" cy="934837"/>
          </a:xfrm>
          <a:prstGeom prst="flowChartDocumen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800"/>
              <a:t>模範</a:t>
            </a:r>
            <a:endParaRPr kumimoji="1" lang="en-US" altLang="ja-JP" sz="1800" dirty="0"/>
          </a:p>
          <a:p>
            <a:pPr algn="ctr"/>
            <a:r>
              <a:rPr kumimoji="1" lang="ja-JP" altLang="en-US" sz="1800"/>
              <a:t>解答</a:t>
            </a:r>
            <a:endParaRPr kumimoji="1" lang="ja-JP" altLang="en-US" sz="1800" dirty="0"/>
          </a:p>
        </p:txBody>
      </p:sp>
    </p:spTree>
    <p:extLst>
      <p:ext uri="{BB962C8B-B14F-4D97-AF65-F5344CB8AC3E}">
        <p14:creationId xmlns:p14="http://schemas.microsoft.com/office/powerpoint/2010/main" val="3049911341"/>
      </p:ext>
    </p:extLst>
  </p:cSld>
  <p:clrMapOvr>
    <a:masterClrMapping/>
  </p:clrMapOvr>
</p:sld>
</file>

<file path=ppt/theme/theme1.xml><?xml version="1.0" encoding="utf-8"?>
<a:theme xmlns:a="http://schemas.openxmlformats.org/drawingml/2006/main" name="Sel-CoolMetal-white-2013-16vs9">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tx1"/>
          </a:solidFill>
        </a:ln>
      </a:spPr>
      <a:bodyPr rtlCol="0" anchor="ctr"/>
      <a:lstStyle>
        <a:defPPr algn="ctr">
          <a:defRPr kumimoji="1">
            <a:solidFill>
              <a:schemeClr val="tx2"/>
            </a:solidFill>
          </a:defRPr>
        </a:defPPr>
      </a:lstStyle>
      <a:style>
        <a:lnRef idx="2">
          <a:schemeClr val="accent4"/>
        </a:lnRef>
        <a:fillRef idx="1">
          <a:schemeClr val="lt1"/>
        </a:fillRef>
        <a:effectRef idx="0">
          <a:schemeClr val="accent4"/>
        </a:effectRef>
        <a:fontRef idx="minor">
          <a:schemeClr val="dk1"/>
        </a:fontRef>
      </a:style>
    </a:sp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el-CoolMetal-white-2013-16vs9" id="{AB03202E-3924-47B4-9A83-EA04AEE2F2E0}" vid="{ADCBFFBF-3D27-4231-B899-44BA2D7EB1A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0F341F1B7EC237488CAE0AA20942BEDE" ma:contentTypeVersion="8" ma:contentTypeDescription="新しいドキュメントを作成します。" ma:contentTypeScope="" ma:versionID="cace3d641881ce11fdd4ca55651a9e09">
  <xsd:schema xmlns:xsd="http://www.w3.org/2001/XMLSchema" xmlns:xs="http://www.w3.org/2001/XMLSchema" xmlns:p="http://schemas.microsoft.com/office/2006/metadata/properties" xmlns:ns3="4a540325-8cd3-45f4-9e0c-b626fd275540" targetNamespace="http://schemas.microsoft.com/office/2006/metadata/properties" ma:root="true" ma:fieldsID="8e4d5fe5288224e4adfefe55206a687b" ns3:_="">
    <xsd:import namespace="4a540325-8cd3-45f4-9e0c-b626fd275540"/>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a540325-8cd3-45f4-9e0c-b626fd2755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77459B3-4DF9-40F7-ABA2-A88BCB21A923}">
  <ds:schemaRefs>
    <ds:schemaRef ds:uri="4a540325-8cd3-45f4-9e0c-b626fd275540"/>
    <ds:schemaRef ds:uri="http://schemas.openxmlformats.org/package/2006/metadata/core-properties"/>
    <ds:schemaRef ds:uri="http://www.w3.org/XML/1998/namespace"/>
    <ds:schemaRef ds:uri="http://purl.org/dc/elements/1.1/"/>
    <ds:schemaRef ds:uri="http://schemas.microsoft.com/office/infopath/2007/PartnerControls"/>
    <ds:schemaRef ds:uri="http://schemas.microsoft.com/office/2006/documentManagement/types"/>
    <ds:schemaRef ds:uri="http://purl.org/dc/dcmitype/"/>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E7234387-8BE3-4041-9039-96DFEC1192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a540325-8cd3-45f4-9e0c-b626fd27554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17672F1-717D-4BF2-BA70-494CEDD0A0A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CSセミナー2</Template>
  <TotalTime>15879</TotalTime>
  <Words>2741</Words>
  <Application>Microsoft Macintosh PowerPoint</Application>
  <PresentationFormat>ワイド画面</PresentationFormat>
  <Paragraphs>690</Paragraphs>
  <Slides>36</Slides>
  <Notes>20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36</vt:i4>
      </vt:variant>
    </vt:vector>
  </HeadingPairs>
  <TitlesOfParts>
    <vt:vector size="44" baseType="lpstr">
      <vt:lpstr>NotoSansJP</vt:lpstr>
      <vt:lpstr>游ゴシック</vt:lpstr>
      <vt:lpstr>Arial</vt:lpstr>
      <vt:lpstr>Courier New</vt:lpstr>
      <vt:lpstr>Monaco</vt:lpstr>
      <vt:lpstr>Tahoma</vt:lpstr>
      <vt:lpstr>Times New Roman</vt:lpstr>
      <vt:lpstr>Sel-CoolMetal-white-2013-16vs9</vt:lpstr>
      <vt:lpstr>機械学習を用いて模範コードを提示する 初学者向けプログラミング学習システムの構築</vt:lpstr>
      <vt:lpstr>目次</vt:lpstr>
      <vt:lpstr>研究の背景</vt:lpstr>
      <vt:lpstr>学習の手順</vt:lpstr>
      <vt:lpstr>コードレビューの難しさ</vt:lpstr>
      <vt:lpstr>機械学習</vt:lpstr>
      <vt:lpstr>研究の目的</vt:lpstr>
      <vt:lpstr>システム構成</vt:lpstr>
      <vt:lpstr>システム構成</vt:lpstr>
      <vt:lpstr>事前準備</vt:lpstr>
      <vt:lpstr>Project CodeNet</vt:lpstr>
      <vt:lpstr>模範解答群</vt:lpstr>
      <vt:lpstr>Step1</vt:lpstr>
      <vt:lpstr>ソースコードの品質を評価する既存研究[3]</vt:lpstr>
      <vt:lpstr>学習の流れ</vt:lpstr>
      <vt:lpstr>Step2</vt:lpstr>
      <vt:lpstr>code2vec[4]</vt:lpstr>
      <vt:lpstr>ASTとASTパス</vt:lpstr>
      <vt:lpstr>ベクトルの作り方と特徴</vt:lpstr>
      <vt:lpstr>入力に類似した改善コード探索</vt:lpstr>
      <vt:lpstr>Step3</vt:lpstr>
      <vt:lpstr>要約の方法</vt:lpstr>
      <vt:lpstr>code2seq</vt:lpstr>
      <vt:lpstr>要約の例</vt:lpstr>
      <vt:lpstr>評価方法</vt:lpstr>
      <vt:lpstr>実験の流れ</vt:lpstr>
      <vt:lpstr>実験環境と被験者の条件</vt:lpstr>
      <vt:lpstr>実験結果</vt:lpstr>
      <vt:lpstr>考察</vt:lpstr>
      <vt:lpstr>考察</vt:lpstr>
      <vt:lpstr>考察</vt:lpstr>
      <vt:lpstr>考察</vt:lpstr>
      <vt:lpstr>考察</vt:lpstr>
      <vt:lpstr>考察</vt:lpstr>
      <vt:lpstr>考察</vt:lpstr>
      <vt:lpstr>まとめと今後の課題</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入力コードに応じた改善案を提示する プログラミング学習向けコード推薦システム</dc:title>
  <dc:creator>北庄司　亮</dc:creator>
  <cp:lastModifiedBy>KITASHOJI Ryo</cp:lastModifiedBy>
  <cp:revision>26</cp:revision>
  <cp:lastPrinted>2023-01-16T06:25:45Z</cp:lastPrinted>
  <dcterms:created xsi:type="dcterms:W3CDTF">2022-09-30T03:45:31Z</dcterms:created>
  <dcterms:modified xsi:type="dcterms:W3CDTF">2023-03-09T05:24:19Z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0x0101000F341F1B7EC237488CAE0AA20942BEDE</vt:lpwstr>
  </property>
</Properties>
</file>