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74" r:id="rId4"/>
    <p:sldId id="290" r:id="rId5"/>
    <p:sldId id="258" r:id="rId6"/>
    <p:sldId id="299" r:id="rId7"/>
    <p:sldId id="276" r:id="rId8"/>
    <p:sldId id="294" r:id="rId9"/>
    <p:sldId id="295" r:id="rId10"/>
    <p:sldId id="277" r:id="rId11"/>
    <p:sldId id="291" r:id="rId12"/>
    <p:sldId id="301" r:id="rId13"/>
    <p:sldId id="265" r:id="rId14"/>
    <p:sldId id="268" r:id="rId15"/>
    <p:sldId id="266" r:id="rId16"/>
    <p:sldId id="279" r:id="rId17"/>
    <p:sldId id="282" r:id="rId18"/>
    <p:sldId id="280" r:id="rId19"/>
    <p:sldId id="287" r:id="rId20"/>
    <p:sldId id="284" r:id="rId21"/>
    <p:sldId id="281" r:id="rId22"/>
    <p:sldId id="289" r:id="rId23"/>
    <p:sldId id="285" r:id="rId24"/>
    <p:sldId id="272" r:id="rId25"/>
    <p:sldId id="273" r:id="rId26"/>
    <p:sldId id="300" r:id="rId27"/>
    <p:sldId id="296" r:id="rId28"/>
    <p:sldId id="298" r:id="rId29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200"/>
    <a:srgbClr val="FFFFFF"/>
    <a:srgbClr val="E6E6E6"/>
    <a:srgbClr val="F5F5F5"/>
    <a:srgbClr val="04AF7A"/>
    <a:srgbClr val="8A3B2C"/>
    <a:srgbClr val="304A9E"/>
    <a:srgbClr val="6BC8F3"/>
    <a:srgbClr val="CDD0DF"/>
    <a:srgbClr val="E8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F3DB0-45B6-4C4F-9702-BD6B6A753CB3}" v="402" dt="2023-07-13T02:52:3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63589" autoAdjust="0"/>
  </p:normalViewPr>
  <p:slideViewPr>
    <p:cSldViewPr snapToGrid="0">
      <p:cViewPr varScale="1">
        <p:scale>
          <a:sx n="52" d="100"/>
          <a:sy n="52" d="100"/>
        </p:scale>
        <p:origin x="2275" y="4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鬼塚 仙太郎" userId="1ce3f3eda215ae0b" providerId="LiveId" clId="{07EF511A-F855-4008-8540-0F41F5B1A435}"/>
    <pc:docChg chg="modSld modNotesMaster">
      <pc:chgData name="鬼塚 仙太郎" userId="1ce3f3eda215ae0b" providerId="LiveId" clId="{07EF511A-F855-4008-8540-0F41F5B1A435}" dt="2023-07-06T06:14:45.648" v="26"/>
      <pc:docMkLst>
        <pc:docMk/>
      </pc:docMkLst>
      <pc:sldChg chg="modNotesTx">
        <pc:chgData name="鬼塚 仙太郎" userId="1ce3f3eda215ae0b" providerId="LiveId" clId="{07EF511A-F855-4008-8540-0F41F5B1A435}" dt="2023-07-06T04:44:01.148" v="21" actId="20577"/>
        <pc:sldMkLst>
          <pc:docMk/>
          <pc:sldMk cId="1252371810" sldId="257"/>
        </pc:sldMkLst>
      </pc:sldChg>
      <pc:sldChg chg="modNotesTx">
        <pc:chgData name="鬼塚 仙太郎" userId="1ce3f3eda215ae0b" providerId="LiveId" clId="{07EF511A-F855-4008-8540-0F41F5B1A435}" dt="2023-07-06T04:37:47.112" v="16" actId="20577"/>
        <pc:sldMkLst>
          <pc:docMk/>
          <pc:sldMk cId="3307969886" sldId="272"/>
        </pc:sldMkLst>
      </pc:sldChg>
      <pc:sldChg chg="modNotesTx">
        <pc:chgData name="鬼塚 仙太郎" userId="1ce3f3eda215ae0b" providerId="LiveId" clId="{07EF511A-F855-4008-8540-0F41F5B1A435}" dt="2023-07-06T04:38:11.099" v="20" actId="20577"/>
        <pc:sldMkLst>
          <pc:docMk/>
          <pc:sldMk cId="2345688262" sldId="273"/>
        </pc:sldMkLst>
      </pc:sldChg>
      <pc:sldChg chg="modNotesTx">
        <pc:chgData name="鬼塚 仙太郎" userId="1ce3f3eda215ae0b" providerId="LiveId" clId="{07EF511A-F855-4008-8540-0F41F5B1A435}" dt="2023-07-06T04:31:06.914" v="11" actId="20577"/>
        <pc:sldMkLst>
          <pc:docMk/>
          <pc:sldMk cId="3117865513" sldId="280"/>
        </pc:sldMkLst>
      </pc:sldChg>
      <pc:sldChg chg="modNotesTx">
        <pc:chgData name="鬼塚 仙太郎" userId="1ce3f3eda215ae0b" providerId="LiveId" clId="{07EF511A-F855-4008-8540-0F41F5B1A435}" dt="2023-07-06T04:34:05.418" v="15" actId="20577"/>
        <pc:sldMkLst>
          <pc:docMk/>
          <pc:sldMk cId="613445165" sldId="281"/>
        </pc:sldMkLst>
      </pc:sldChg>
      <pc:sldChg chg="modNotesTx">
        <pc:chgData name="鬼塚 仙太郎" userId="1ce3f3eda215ae0b" providerId="LiveId" clId="{07EF511A-F855-4008-8540-0F41F5B1A435}" dt="2023-07-06T04:29:23.730" v="7" actId="20577"/>
        <pc:sldMkLst>
          <pc:docMk/>
          <pc:sldMk cId="329927819" sldId="282"/>
        </pc:sldMkLst>
      </pc:sldChg>
    </pc:docChg>
  </pc:docChgLst>
  <pc:docChgLst>
    <pc:chgData name="鬼塚 仙太郎" userId="1ce3f3eda215ae0b" providerId="LiveId" clId="{2A6F3DB0-45B6-4C4F-9702-BD6B6A753CB3}"/>
    <pc:docChg chg="undo redo custSel addSld delSld modSld sldOrd">
      <pc:chgData name="鬼塚 仙太郎" userId="1ce3f3eda215ae0b" providerId="LiveId" clId="{2A6F3DB0-45B6-4C4F-9702-BD6B6A753CB3}" dt="2023-07-13T04:15:35.646" v="17342" actId="20577"/>
      <pc:docMkLst>
        <pc:docMk/>
      </pc:docMkLst>
      <pc:sldChg chg="modSp mod">
        <pc:chgData name="鬼塚 仙太郎" userId="1ce3f3eda215ae0b" providerId="LiveId" clId="{2A6F3DB0-45B6-4C4F-9702-BD6B6A753CB3}" dt="2023-06-28T05:16:09.191" v="53" actId="403"/>
        <pc:sldMkLst>
          <pc:docMk/>
          <pc:sldMk cId="3487497897" sldId="256"/>
        </pc:sldMkLst>
        <pc:spChg chg="mod">
          <ac:chgData name="鬼塚 仙太郎" userId="1ce3f3eda215ae0b" providerId="LiveId" clId="{2A6F3DB0-45B6-4C4F-9702-BD6B6A753CB3}" dt="2023-06-28T05:14:33.540" v="5" actId="20577"/>
          <ac:spMkLst>
            <pc:docMk/>
            <pc:sldMk cId="3487497897" sldId="256"/>
            <ac:spMk id="2" creationId="{88369CF9-0987-4A2E-8820-F3398B11928A}"/>
          </ac:spMkLst>
        </pc:spChg>
        <pc:spChg chg="mod">
          <ac:chgData name="鬼塚 仙太郎" userId="1ce3f3eda215ae0b" providerId="LiveId" clId="{2A6F3DB0-45B6-4C4F-9702-BD6B6A753CB3}" dt="2023-06-28T05:16:09.191" v="53" actId="403"/>
          <ac:spMkLst>
            <pc:docMk/>
            <pc:sldMk cId="3487497897" sldId="256"/>
            <ac:spMk id="3" creationId="{0EF87642-889A-4395-8178-415C3364D79F}"/>
          </ac:spMkLst>
        </pc:spChg>
      </pc:sldChg>
      <pc:sldChg chg="modSp new mod modNotesTx">
        <pc:chgData name="鬼塚 仙太郎" userId="1ce3f3eda215ae0b" providerId="LiveId" clId="{2A6F3DB0-45B6-4C4F-9702-BD6B6A753CB3}" dt="2023-07-05T03:14:27.705" v="13798" actId="20577"/>
        <pc:sldMkLst>
          <pc:docMk/>
          <pc:sldMk cId="1252371810" sldId="257"/>
        </pc:sldMkLst>
        <pc:spChg chg="mod">
          <ac:chgData name="鬼塚 仙太郎" userId="1ce3f3eda215ae0b" providerId="LiveId" clId="{2A6F3DB0-45B6-4C4F-9702-BD6B6A753CB3}" dt="2023-06-28T05:18:56.285" v="80" actId="20577"/>
          <ac:spMkLst>
            <pc:docMk/>
            <pc:sldMk cId="1252371810" sldId="257"/>
            <ac:spMk id="2" creationId="{909931A6-9623-4BE7-8078-4F82F5986CE8}"/>
          </ac:spMkLst>
        </pc:spChg>
        <pc:spChg chg="mod">
          <ac:chgData name="鬼塚 仙太郎" userId="1ce3f3eda215ae0b" providerId="LiveId" clId="{2A6F3DB0-45B6-4C4F-9702-BD6B6A753CB3}" dt="2023-07-03T05:58:23.865" v="7557" actId="20577"/>
          <ac:spMkLst>
            <pc:docMk/>
            <pc:sldMk cId="1252371810" sldId="257"/>
            <ac:spMk id="3" creationId="{7586F152-6628-4193-B5F0-7F5657B22BAE}"/>
          </ac:spMkLst>
        </pc:spChg>
        <pc:spChg chg="mod">
          <ac:chgData name="鬼塚 仙太郎" userId="1ce3f3eda215ae0b" providerId="LiveId" clId="{2A6F3DB0-45B6-4C4F-9702-BD6B6A753CB3}" dt="2023-07-03T05:51:37.535" v="7382" actId="1036"/>
          <ac:spMkLst>
            <pc:docMk/>
            <pc:sldMk cId="1252371810" sldId="257"/>
            <ac:spMk id="11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3T05:51:40.610" v="7390" actId="1036"/>
          <ac:spMkLst>
            <pc:docMk/>
            <pc:sldMk cId="1252371810" sldId="257"/>
            <ac:spMk id="12" creationId="{00000000-0000-0000-0000-000000000000}"/>
          </ac:spMkLst>
        </pc:spChg>
        <pc:picChg chg="mod modCrop">
          <ac:chgData name="鬼塚 仙太郎" userId="1ce3f3eda215ae0b" providerId="LiveId" clId="{2A6F3DB0-45B6-4C4F-9702-BD6B6A753CB3}" dt="2023-07-03T05:51:09.622" v="7347" actId="1076"/>
          <ac:picMkLst>
            <pc:docMk/>
            <pc:sldMk cId="1252371810" sldId="257"/>
            <ac:picMk id="6" creationId="{A0D46B68-7462-5D84-C2C2-5BDC26283AF0}"/>
          </ac:picMkLst>
        </pc:picChg>
        <pc:picChg chg="mod">
          <ac:chgData name="鬼塚 仙太郎" userId="1ce3f3eda215ae0b" providerId="LiveId" clId="{2A6F3DB0-45B6-4C4F-9702-BD6B6A753CB3}" dt="2023-07-03T05:51:06.944" v="7346" actId="1076"/>
          <ac:picMkLst>
            <pc:docMk/>
            <pc:sldMk cId="1252371810" sldId="257"/>
            <ac:picMk id="7" creationId="{A1133CD1-1FF6-D6AA-EB79-A4E53C00156D}"/>
          </ac:picMkLst>
        </pc:picChg>
      </pc:sldChg>
      <pc:sldChg chg="addSp delSp modSp new mod modNotesTx">
        <pc:chgData name="鬼塚 仙太郎" userId="1ce3f3eda215ae0b" providerId="LiveId" clId="{2A6F3DB0-45B6-4C4F-9702-BD6B6A753CB3}" dt="2023-07-03T08:28:17.325" v="8930" actId="113"/>
        <pc:sldMkLst>
          <pc:docMk/>
          <pc:sldMk cId="3846582643" sldId="258"/>
        </pc:sldMkLst>
        <pc:spChg chg="mod">
          <ac:chgData name="鬼塚 仙太郎" userId="1ce3f3eda215ae0b" providerId="LiveId" clId="{2A6F3DB0-45B6-4C4F-9702-BD6B6A753CB3}" dt="2023-06-29T03:57:51.188" v="2319" actId="20577"/>
          <ac:spMkLst>
            <pc:docMk/>
            <pc:sldMk cId="3846582643" sldId="258"/>
            <ac:spMk id="2" creationId="{F943F5AC-87D0-4577-AB3B-098D3D4C219F}"/>
          </ac:spMkLst>
        </pc:spChg>
        <pc:spChg chg="mod">
          <ac:chgData name="鬼塚 仙太郎" userId="1ce3f3eda215ae0b" providerId="LiveId" clId="{2A6F3DB0-45B6-4C4F-9702-BD6B6A753CB3}" dt="2023-07-03T08:25:51.380" v="8795" actId="20577"/>
          <ac:spMkLst>
            <pc:docMk/>
            <pc:sldMk cId="3846582643" sldId="258"/>
            <ac:spMk id="3" creationId="{7CCB821C-AE09-4580-A988-A31150FC906B}"/>
          </ac:spMkLst>
        </pc:spChg>
        <pc:spChg chg="add del mod">
          <ac:chgData name="鬼塚 仙太郎" userId="1ce3f3eda215ae0b" providerId="LiveId" clId="{2A6F3DB0-45B6-4C4F-9702-BD6B6A753CB3}" dt="2023-06-29T03:04:02.604" v="2158" actId="478"/>
          <ac:spMkLst>
            <pc:docMk/>
            <pc:sldMk cId="3846582643" sldId="258"/>
            <ac:spMk id="5" creationId="{F42A66F0-8C25-4008-8210-87BFB5FE1F4A}"/>
          </ac:spMkLst>
        </pc:spChg>
        <pc:spChg chg="mod">
          <ac:chgData name="鬼塚 仙太郎" userId="1ce3f3eda215ae0b" providerId="LiveId" clId="{2A6F3DB0-45B6-4C4F-9702-BD6B6A753CB3}" dt="2023-07-03T05:44:32.855" v="7319" actId="1036"/>
          <ac:spMkLst>
            <pc:docMk/>
            <pc:sldMk cId="3846582643" sldId="258"/>
            <ac:spMk id="6" creationId="{F42A66F0-8C25-4008-8210-87BFB5FE1F4A}"/>
          </ac:spMkLst>
        </pc:spChg>
        <pc:spChg chg="add mod">
          <ac:chgData name="鬼塚 仙太郎" userId="1ce3f3eda215ae0b" providerId="LiveId" clId="{2A6F3DB0-45B6-4C4F-9702-BD6B6A753CB3}" dt="2023-07-03T08:25:59.948" v="8819" actId="1036"/>
          <ac:spMkLst>
            <pc:docMk/>
            <pc:sldMk cId="3846582643" sldId="258"/>
            <ac:spMk id="7" creationId="{E6168A81-55BB-49FA-81F7-8BBF98E0F27E}"/>
          </ac:spMkLst>
        </pc:spChg>
      </pc:sldChg>
      <pc:sldChg chg="modSp new del mod">
        <pc:chgData name="鬼塚 仙太郎" userId="1ce3f3eda215ae0b" providerId="LiveId" clId="{2A6F3DB0-45B6-4C4F-9702-BD6B6A753CB3}" dt="2023-06-28T05:27:51.668" v="198" actId="47"/>
        <pc:sldMkLst>
          <pc:docMk/>
          <pc:sldMk cId="962893081" sldId="259"/>
        </pc:sldMkLst>
        <pc:spChg chg="mod">
          <ac:chgData name="鬼塚 仙太郎" userId="1ce3f3eda215ae0b" providerId="LiveId" clId="{2A6F3DB0-45B6-4C4F-9702-BD6B6A753CB3}" dt="2023-06-28T05:26:18.350" v="186" actId="20577"/>
          <ac:spMkLst>
            <pc:docMk/>
            <pc:sldMk cId="962893081" sldId="259"/>
            <ac:spMk id="2" creationId="{941D300A-0E54-4A4E-AB8A-6DFA3AA2C89A}"/>
          </ac:spMkLst>
        </pc:spChg>
        <pc:spChg chg="mod">
          <ac:chgData name="鬼塚 仙太郎" userId="1ce3f3eda215ae0b" providerId="LiveId" clId="{2A6F3DB0-45B6-4C4F-9702-BD6B6A753CB3}" dt="2023-06-28T05:26:26.253" v="188" actId="5793"/>
          <ac:spMkLst>
            <pc:docMk/>
            <pc:sldMk cId="962893081" sldId="259"/>
            <ac:spMk id="3" creationId="{38101BA1-6ACE-4E0F-9DAE-258DA8406D8C}"/>
          </ac:spMkLst>
        </pc:spChg>
      </pc:sldChg>
      <pc:sldChg chg="modSp new del mod">
        <pc:chgData name="鬼塚 仙太郎" userId="1ce3f3eda215ae0b" providerId="LiveId" clId="{2A6F3DB0-45B6-4C4F-9702-BD6B6A753CB3}" dt="2023-06-29T03:08:25.692" v="2239" actId="47"/>
        <pc:sldMkLst>
          <pc:docMk/>
          <pc:sldMk cId="2609990740" sldId="260"/>
        </pc:sldMkLst>
        <pc:spChg chg="mod">
          <ac:chgData name="鬼塚 仙太郎" userId="1ce3f3eda215ae0b" providerId="LiveId" clId="{2A6F3DB0-45B6-4C4F-9702-BD6B6A753CB3}" dt="2023-06-28T05:25:59.122" v="181" actId="20577"/>
          <ac:spMkLst>
            <pc:docMk/>
            <pc:sldMk cId="2609990740" sldId="260"/>
            <ac:spMk id="2" creationId="{84F56CB2-7F6D-4C97-BA79-791298B744F9}"/>
          </ac:spMkLst>
        </pc:spChg>
        <pc:spChg chg="mod">
          <ac:chgData name="鬼塚 仙太郎" userId="1ce3f3eda215ae0b" providerId="LiveId" clId="{2A6F3DB0-45B6-4C4F-9702-BD6B6A753CB3}" dt="2023-06-29T03:02:32.547" v="2151" actId="20577"/>
          <ac:spMkLst>
            <pc:docMk/>
            <pc:sldMk cId="2609990740" sldId="260"/>
            <ac:spMk id="3" creationId="{5AB5239D-B574-4C07-BD8B-E803DA968486}"/>
          </ac:spMkLst>
        </pc:spChg>
      </pc:sldChg>
      <pc:sldChg chg="modSp new del mod">
        <pc:chgData name="鬼塚 仙太郎" userId="1ce3f3eda215ae0b" providerId="LiveId" clId="{2A6F3DB0-45B6-4C4F-9702-BD6B6A753CB3}" dt="2023-06-29T04:38:46.904" v="3329" actId="47"/>
        <pc:sldMkLst>
          <pc:docMk/>
          <pc:sldMk cId="1313244570" sldId="261"/>
        </pc:sldMkLst>
        <pc:spChg chg="mod">
          <ac:chgData name="鬼塚 仙太郎" userId="1ce3f3eda215ae0b" providerId="LiveId" clId="{2A6F3DB0-45B6-4C4F-9702-BD6B6A753CB3}" dt="2023-06-28T05:27:55.339" v="199" actId="20577"/>
          <ac:spMkLst>
            <pc:docMk/>
            <pc:sldMk cId="1313244570" sldId="261"/>
            <ac:spMk id="2" creationId="{57917C74-34D9-465F-A4B3-5BCB811CF4EE}"/>
          </ac:spMkLst>
        </pc:spChg>
        <pc:spChg chg="mod">
          <ac:chgData name="鬼塚 仙太郎" userId="1ce3f3eda215ae0b" providerId="LiveId" clId="{2A6F3DB0-45B6-4C4F-9702-BD6B6A753CB3}" dt="2023-06-28T05:28:09.888" v="249" actId="20577"/>
          <ac:spMkLst>
            <pc:docMk/>
            <pc:sldMk cId="1313244570" sldId="261"/>
            <ac:spMk id="3" creationId="{9A0E919D-7086-43F8-A8A8-968D8CEFA3F1}"/>
          </ac:spMkLst>
        </pc:spChg>
      </pc:sldChg>
      <pc:sldChg chg="modSp add del mod">
        <pc:chgData name="鬼塚 仙太郎" userId="1ce3f3eda215ae0b" providerId="LiveId" clId="{2A6F3DB0-45B6-4C4F-9702-BD6B6A753CB3}" dt="2023-06-29T04:39:58.201" v="3330" actId="47"/>
        <pc:sldMkLst>
          <pc:docMk/>
          <pc:sldMk cId="3099936309" sldId="262"/>
        </pc:sldMkLst>
        <pc:spChg chg="mod">
          <ac:chgData name="鬼塚 仙太郎" userId="1ce3f3eda215ae0b" providerId="LiveId" clId="{2A6F3DB0-45B6-4C4F-9702-BD6B6A753CB3}" dt="2023-06-28T05:28:52.355" v="310" actId="20577"/>
          <ac:spMkLst>
            <pc:docMk/>
            <pc:sldMk cId="3099936309" sldId="262"/>
            <ac:spMk id="3" creationId="{9A0E919D-7086-43F8-A8A8-968D8CEFA3F1}"/>
          </ac:spMkLst>
        </pc:spChg>
      </pc:sldChg>
      <pc:sldChg chg="modSp new del mod">
        <pc:chgData name="鬼塚 仙太郎" userId="1ce3f3eda215ae0b" providerId="LiveId" clId="{2A6F3DB0-45B6-4C4F-9702-BD6B6A753CB3}" dt="2023-06-29T04:48:15.911" v="3485" actId="47"/>
        <pc:sldMkLst>
          <pc:docMk/>
          <pc:sldMk cId="2620632527" sldId="263"/>
        </pc:sldMkLst>
        <pc:spChg chg="mod">
          <ac:chgData name="鬼塚 仙太郎" userId="1ce3f3eda215ae0b" providerId="LiveId" clId="{2A6F3DB0-45B6-4C4F-9702-BD6B6A753CB3}" dt="2023-06-28T05:30:02.227" v="330" actId="20577"/>
          <ac:spMkLst>
            <pc:docMk/>
            <pc:sldMk cId="2620632527" sldId="263"/>
            <ac:spMk id="2" creationId="{481E4E14-1B16-45D2-8113-CA09DDD1C973}"/>
          </ac:spMkLst>
        </pc:spChg>
      </pc:sldChg>
      <pc:sldChg chg="addSp modSp new mod">
        <pc:chgData name="鬼塚 仙太郎" userId="1ce3f3eda215ae0b" providerId="LiveId" clId="{2A6F3DB0-45B6-4C4F-9702-BD6B6A753CB3}" dt="2023-06-29T07:18:29.453" v="6423" actId="207"/>
        <pc:sldMkLst>
          <pc:docMk/>
          <pc:sldMk cId="3104077203" sldId="264"/>
        </pc:sldMkLst>
        <pc:spChg chg="mod">
          <ac:chgData name="鬼塚 仙太郎" userId="1ce3f3eda215ae0b" providerId="LiveId" clId="{2A6F3DB0-45B6-4C4F-9702-BD6B6A753CB3}" dt="2023-06-29T04:53:44.068" v="3594" actId="20577"/>
          <ac:spMkLst>
            <pc:docMk/>
            <pc:sldMk cId="3104077203" sldId="264"/>
            <ac:spMk id="2" creationId="{901D451C-1951-4050-B822-56218D0D0E10}"/>
          </ac:spMkLst>
        </pc:spChg>
        <pc:spChg chg="mod">
          <ac:chgData name="鬼塚 仙太郎" userId="1ce3f3eda215ae0b" providerId="LiveId" clId="{2A6F3DB0-45B6-4C4F-9702-BD6B6A753CB3}" dt="2023-06-29T06:42:48.791" v="5839" actId="20577"/>
          <ac:spMkLst>
            <pc:docMk/>
            <pc:sldMk cId="3104077203" sldId="264"/>
            <ac:spMk id="3" creationId="{CA73CF75-EE12-4753-BC2D-31DC1C3480DB}"/>
          </ac:spMkLst>
        </pc:spChg>
        <pc:graphicFrameChg chg="add mod modGraphic">
          <ac:chgData name="鬼塚 仙太郎" userId="1ce3f3eda215ae0b" providerId="LiveId" clId="{2A6F3DB0-45B6-4C4F-9702-BD6B6A753CB3}" dt="2023-06-29T07:18:29.453" v="6423" actId="207"/>
          <ac:graphicFrameMkLst>
            <pc:docMk/>
            <pc:sldMk cId="3104077203" sldId="264"/>
            <ac:graphicFrameMk id="5" creationId="{1812C698-AAED-4117-9227-6FB460BE827D}"/>
          </ac:graphicFrameMkLst>
        </pc:graphicFrameChg>
      </pc:sldChg>
      <pc:sldChg chg="addSp delSp modSp new mod modNotesTx">
        <pc:chgData name="鬼塚 仙太郎" userId="1ce3f3eda215ae0b" providerId="LiveId" clId="{2A6F3DB0-45B6-4C4F-9702-BD6B6A753CB3}" dt="2023-07-06T02:40:58.179" v="15443" actId="20577"/>
        <pc:sldMkLst>
          <pc:docMk/>
          <pc:sldMk cId="966182201" sldId="265"/>
        </pc:sldMkLst>
        <pc:spChg chg="mod">
          <ac:chgData name="鬼塚 仙太郎" userId="1ce3f3eda215ae0b" providerId="LiveId" clId="{2A6F3DB0-45B6-4C4F-9702-BD6B6A753CB3}" dt="2023-06-29T05:05:43.905" v="4046" actId="20577"/>
          <ac:spMkLst>
            <pc:docMk/>
            <pc:sldMk cId="966182201" sldId="265"/>
            <ac:spMk id="2" creationId="{05DA1B77-70EF-4691-BC50-B9B113D44ACE}"/>
          </ac:spMkLst>
        </pc:spChg>
        <pc:spChg chg="mod">
          <ac:chgData name="鬼塚 仙太郎" userId="1ce3f3eda215ae0b" providerId="LiveId" clId="{2A6F3DB0-45B6-4C4F-9702-BD6B6A753CB3}" dt="2023-06-29T06:29:40.273" v="5417" actId="20578"/>
          <ac:spMkLst>
            <pc:docMk/>
            <pc:sldMk cId="966182201" sldId="265"/>
            <ac:spMk id="3" creationId="{28130E9A-A79F-47C1-9874-99F8B987F3C1}"/>
          </ac:spMkLst>
        </pc:spChg>
        <pc:spChg chg="add mod">
          <ac:chgData name="鬼塚 仙太郎" userId="1ce3f3eda215ae0b" providerId="LiveId" clId="{2A6F3DB0-45B6-4C4F-9702-BD6B6A753CB3}" dt="2023-06-29T05:53:41.333" v="4639" actId="1076"/>
          <ac:spMkLst>
            <pc:docMk/>
            <pc:sldMk cId="966182201" sldId="265"/>
            <ac:spMk id="5" creationId="{41EF8C38-BC5B-4503-B21F-09B8F5AE1327}"/>
          </ac:spMkLst>
        </pc:spChg>
        <pc:spChg chg="add mod">
          <ac:chgData name="鬼塚 仙太郎" userId="1ce3f3eda215ae0b" providerId="LiveId" clId="{2A6F3DB0-45B6-4C4F-9702-BD6B6A753CB3}" dt="2023-06-29T05:53:30.752" v="4638" actId="1076"/>
          <ac:spMkLst>
            <pc:docMk/>
            <pc:sldMk cId="966182201" sldId="265"/>
            <ac:spMk id="6" creationId="{07B3C05E-D1CC-42ED-89BF-35DC6890F55B}"/>
          </ac:spMkLst>
        </pc:spChg>
        <pc:spChg chg="add mod">
          <ac:chgData name="鬼塚 仙太郎" userId="1ce3f3eda215ae0b" providerId="LiveId" clId="{2A6F3DB0-45B6-4C4F-9702-BD6B6A753CB3}" dt="2023-06-29T05:51:38.410" v="4509" actId="1036"/>
          <ac:spMkLst>
            <pc:docMk/>
            <pc:sldMk cId="966182201" sldId="265"/>
            <ac:spMk id="7" creationId="{CF8D042D-6D85-4256-8FA9-8FE71B714081}"/>
          </ac:spMkLst>
        </pc:spChg>
        <pc:spChg chg="add mod">
          <ac:chgData name="鬼塚 仙太郎" userId="1ce3f3eda215ae0b" providerId="LiveId" clId="{2A6F3DB0-45B6-4C4F-9702-BD6B6A753CB3}" dt="2023-06-29T05:53:41.333" v="4639" actId="1076"/>
          <ac:spMkLst>
            <pc:docMk/>
            <pc:sldMk cId="966182201" sldId="265"/>
            <ac:spMk id="8" creationId="{FA915CCD-4E8C-4A16-938D-5CAEEBA0BD0D}"/>
          </ac:spMkLst>
        </pc:spChg>
        <pc:spChg chg="add mod">
          <ac:chgData name="鬼塚 仙太郎" userId="1ce3f3eda215ae0b" providerId="LiveId" clId="{2A6F3DB0-45B6-4C4F-9702-BD6B6A753CB3}" dt="2023-06-29T05:53:30.752" v="4638" actId="1076"/>
          <ac:spMkLst>
            <pc:docMk/>
            <pc:sldMk cId="966182201" sldId="265"/>
            <ac:spMk id="9" creationId="{9F1AB41D-AD6F-490D-B41E-C7E52C55067D}"/>
          </ac:spMkLst>
        </pc:spChg>
        <pc:spChg chg="add mod">
          <ac:chgData name="鬼塚 仙太郎" userId="1ce3f3eda215ae0b" providerId="LiveId" clId="{2A6F3DB0-45B6-4C4F-9702-BD6B6A753CB3}" dt="2023-06-29T05:51:38.410" v="4509" actId="1036"/>
          <ac:spMkLst>
            <pc:docMk/>
            <pc:sldMk cId="966182201" sldId="265"/>
            <ac:spMk id="10" creationId="{EAAB3465-FD1A-47C7-8E9E-8E9A1625A1D4}"/>
          </ac:spMkLst>
        </pc:spChg>
        <pc:spChg chg="add del">
          <ac:chgData name="鬼塚 仙太郎" userId="1ce3f3eda215ae0b" providerId="LiveId" clId="{2A6F3DB0-45B6-4C4F-9702-BD6B6A753CB3}" dt="2023-06-29T05:18:29.278" v="4099" actId="478"/>
          <ac:spMkLst>
            <pc:docMk/>
            <pc:sldMk cId="966182201" sldId="265"/>
            <ac:spMk id="17" creationId="{D76A59E9-B3C5-46A3-BEDB-D9A634E612AF}"/>
          </ac:spMkLst>
        </pc:spChg>
        <pc:spChg chg="add mod">
          <ac:chgData name="鬼塚 仙太郎" userId="1ce3f3eda215ae0b" providerId="LiveId" clId="{2A6F3DB0-45B6-4C4F-9702-BD6B6A753CB3}" dt="2023-06-29T05:53:51.833" v="4661" actId="1076"/>
          <ac:spMkLst>
            <pc:docMk/>
            <pc:sldMk cId="966182201" sldId="265"/>
            <ac:spMk id="60" creationId="{CF17CEB4-31C1-42C9-A9EE-011460DBF2B9}"/>
          </ac:spMkLst>
        </pc:spChg>
        <pc:spChg chg="add mod">
          <ac:chgData name="鬼塚 仙太郎" userId="1ce3f3eda215ae0b" providerId="LiveId" clId="{2A6F3DB0-45B6-4C4F-9702-BD6B6A753CB3}" dt="2023-06-29T05:53:56.197" v="4662" actId="1076"/>
          <ac:spMkLst>
            <pc:docMk/>
            <pc:sldMk cId="966182201" sldId="265"/>
            <ac:spMk id="61" creationId="{89E0024F-1870-4415-A6D6-5FCA53BA03E1}"/>
          </ac:spMkLst>
        </pc:spChg>
        <pc:cxnChg chg="add del mod">
          <ac:chgData name="鬼塚 仙太郎" userId="1ce3f3eda215ae0b" providerId="LiveId" clId="{2A6F3DB0-45B6-4C4F-9702-BD6B6A753CB3}" dt="2023-06-29T05:17:44.955" v="4092" actId="478"/>
          <ac:cxnSpMkLst>
            <pc:docMk/>
            <pc:sldMk cId="966182201" sldId="265"/>
            <ac:cxnSpMk id="12" creationId="{A4FB7EDA-99A5-4CEE-8C54-5B423B0BAD3A}"/>
          </ac:cxnSpMkLst>
        </pc:cxnChg>
        <pc:cxnChg chg="add del mod">
          <ac:chgData name="鬼塚 仙太郎" userId="1ce3f3eda215ae0b" providerId="LiveId" clId="{2A6F3DB0-45B6-4C4F-9702-BD6B6A753CB3}" dt="2023-06-29T05:17:59.681" v="4096" actId="478"/>
          <ac:cxnSpMkLst>
            <pc:docMk/>
            <pc:sldMk cId="966182201" sldId="265"/>
            <ac:cxnSpMk id="14" creationId="{5A780B1F-EB6B-48DE-AED3-4129C89D541F}"/>
          </ac:cxnSpMkLst>
        </pc:cxnChg>
        <pc:cxnChg chg="add del">
          <ac:chgData name="鬼塚 仙太郎" userId="1ce3f3eda215ae0b" providerId="LiveId" clId="{2A6F3DB0-45B6-4C4F-9702-BD6B6A753CB3}" dt="2023-06-29T05:19:11.992" v="4104" actId="478"/>
          <ac:cxnSpMkLst>
            <pc:docMk/>
            <pc:sldMk cId="966182201" sldId="265"/>
            <ac:cxnSpMk id="16" creationId="{F8A10867-E9FD-42A7-A797-0C85429C832D}"/>
          </ac:cxnSpMkLst>
        </pc:cxnChg>
        <pc:cxnChg chg="add del mod">
          <ac:chgData name="鬼塚 仙太郎" userId="1ce3f3eda215ae0b" providerId="LiveId" clId="{2A6F3DB0-45B6-4C4F-9702-BD6B6A753CB3}" dt="2023-06-29T05:18:43.104" v="4101" actId="478"/>
          <ac:cxnSpMkLst>
            <pc:docMk/>
            <pc:sldMk cId="966182201" sldId="265"/>
            <ac:cxnSpMk id="19" creationId="{FEF861CD-11D6-4D2A-BC62-9365185F3747}"/>
          </ac:cxnSpMkLst>
        </pc:cxnChg>
        <pc:cxnChg chg="add del">
          <ac:chgData name="鬼塚 仙太郎" userId="1ce3f3eda215ae0b" providerId="LiveId" clId="{2A6F3DB0-45B6-4C4F-9702-BD6B6A753CB3}" dt="2023-06-29T05:20:52.442" v="4106" actId="478"/>
          <ac:cxnSpMkLst>
            <pc:docMk/>
            <pc:sldMk cId="966182201" sldId="265"/>
            <ac:cxnSpMk id="21" creationId="{6BBBF291-A9C7-45F9-8589-32910A1B619E}"/>
          </ac:cxnSpMkLst>
        </pc:cxnChg>
        <pc:cxnChg chg="add del mod">
          <ac:chgData name="鬼塚 仙太郎" userId="1ce3f3eda215ae0b" providerId="LiveId" clId="{2A6F3DB0-45B6-4C4F-9702-BD6B6A753CB3}" dt="2023-06-29T05:21:47.218" v="4122" actId="478"/>
          <ac:cxnSpMkLst>
            <pc:docMk/>
            <pc:sldMk cId="966182201" sldId="265"/>
            <ac:cxnSpMk id="23" creationId="{48A2CFA8-B096-4F41-9C17-54C4A2F5A128}"/>
          </ac:cxnSpMkLst>
        </pc:cxnChg>
        <pc:cxnChg chg="add del mod">
          <ac:chgData name="鬼塚 仙太郎" userId="1ce3f3eda215ae0b" providerId="LiveId" clId="{2A6F3DB0-45B6-4C4F-9702-BD6B6A753CB3}" dt="2023-06-29T05:21:46.705" v="4121" actId="478"/>
          <ac:cxnSpMkLst>
            <pc:docMk/>
            <pc:sldMk cId="966182201" sldId="265"/>
            <ac:cxnSpMk id="24" creationId="{614FE782-F267-4CC8-AE7C-19462EE8BF86}"/>
          </ac:cxnSpMkLst>
        </pc:cxnChg>
        <pc:cxnChg chg="add del mod">
          <ac:chgData name="鬼塚 仙太郎" userId="1ce3f3eda215ae0b" providerId="LiveId" clId="{2A6F3DB0-45B6-4C4F-9702-BD6B6A753CB3}" dt="2023-06-29T05:21:46.132" v="4120" actId="478"/>
          <ac:cxnSpMkLst>
            <pc:docMk/>
            <pc:sldMk cId="966182201" sldId="265"/>
            <ac:cxnSpMk id="28" creationId="{5A0DF52F-06E5-4AA5-BAC7-5666932C4DEE}"/>
          </ac:cxnSpMkLst>
        </pc:cxnChg>
        <pc:cxnChg chg="add mod">
          <ac:chgData name="鬼塚 仙太郎" userId="1ce3f3eda215ae0b" providerId="LiveId" clId="{2A6F3DB0-45B6-4C4F-9702-BD6B6A753CB3}" dt="2023-06-29T05:53:41.333" v="4639" actId="1076"/>
          <ac:cxnSpMkLst>
            <pc:docMk/>
            <pc:sldMk cId="966182201" sldId="265"/>
            <ac:cxnSpMk id="34" creationId="{2B3AB8DA-1CE0-467D-8183-30F38F3697C2}"/>
          </ac:cxnSpMkLst>
        </pc:cxnChg>
        <pc:cxnChg chg="add mod">
          <ac:chgData name="鬼塚 仙太郎" userId="1ce3f3eda215ae0b" providerId="LiveId" clId="{2A6F3DB0-45B6-4C4F-9702-BD6B6A753CB3}" dt="2023-06-29T05:53:41.333" v="4639" actId="1076"/>
          <ac:cxnSpMkLst>
            <pc:docMk/>
            <pc:sldMk cId="966182201" sldId="265"/>
            <ac:cxnSpMk id="35" creationId="{CA650DB4-EA89-48DA-9473-26D7B149757E}"/>
          </ac:cxnSpMkLst>
        </pc:cxnChg>
        <pc:cxnChg chg="add mod">
          <ac:chgData name="鬼塚 仙太郎" userId="1ce3f3eda215ae0b" providerId="LiveId" clId="{2A6F3DB0-45B6-4C4F-9702-BD6B6A753CB3}" dt="2023-06-29T05:53:41.333" v="4639" actId="1076"/>
          <ac:cxnSpMkLst>
            <pc:docMk/>
            <pc:sldMk cId="966182201" sldId="265"/>
            <ac:cxnSpMk id="38" creationId="{C5D77BE5-0DA1-4CDA-99C3-E266A783BB39}"/>
          </ac:cxnSpMkLst>
        </pc:cxnChg>
        <pc:cxnChg chg="add mod">
          <ac:chgData name="鬼塚 仙太郎" userId="1ce3f3eda215ae0b" providerId="LiveId" clId="{2A6F3DB0-45B6-4C4F-9702-BD6B6A753CB3}" dt="2023-06-29T05:53:41.333" v="4639" actId="1076"/>
          <ac:cxnSpMkLst>
            <pc:docMk/>
            <pc:sldMk cId="966182201" sldId="265"/>
            <ac:cxnSpMk id="41" creationId="{E7C0E394-FF98-4FD5-8D4D-F90F937FCAF6}"/>
          </ac:cxnSpMkLst>
        </pc:cxnChg>
        <pc:cxnChg chg="add mod">
          <ac:chgData name="鬼塚 仙太郎" userId="1ce3f3eda215ae0b" providerId="LiveId" clId="{2A6F3DB0-45B6-4C4F-9702-BD6B6A753CB3}" dt="2023-06-29T05:53:30.752" v="4638" actId="1076"/>
          <ac:cxnSpMkLst>
            <pc:docMk/>
            <pc:sldMk cId="966182201" sldId="265"/>
            <ac:cxnSpMk id="45" creationId="{DFC0EB53-6C17-4530-B76B-8D5417D9FFE9}"/>
          </ac:cxnSpMkLst>
        </pc:cxnChg>
        <pc:cxnChg chg="add mod">
          <ac:chgData name="鬼塚 仙太郎" userId="1ce3f3eda215ae0b" providerId="LiveId" clId="{2A6F3DB0-45B6-4C4F-9702-BD6B6A753CB3}" dt="2023-06-29T05:53:30.752" v="4638" actId="1076"/>
          <ac:cxnSpMkLst>
            <pc:docMk/>
            <pc:sldMk cId="966182201" sldId="265"/>
            <ac:cxnSpMk id="48" creationId="{0DE94500-2D0E-4D67-8523-B7D61F54901E}"/>
          </ac:cxnSpMkLst>
        </pc:cxnChg>
        <pc:cxnChg chg="add mod">
          <ac:chgData name="鬼塚 仙太郎" userId="1ce3f3eda215ae0b" providerId="LiveId" clId="{2A6F3DB0-45B6-4C4F-9702-BD6B6A753CB3}" dt="2023-06-29T05:53:41.333" v="4639" actId="1076"/>
          <ac:cxnSpMkLst>
            <pc:docMk/>
            <pc:sldMk cId="966182201" sldId="265"/>
            <ac:cxnSpMk id="51" creationId="{A6F3343A-3B41-4274-B835-B8FD1C47D4CC}"/>
          </ac:cxnSpMkLst>
        </pc:cxnChg>
        <pc:cxnChg chg="add mod">
          <ac:chgData name="鬼塚 仙太郎" userId="1ce3f3eda215ae0b" providerId="LiveId" clId="{2A6F3DB0-45B6-4C4F-9702-BD6B6A753CB3}" dt="2023-06-29T05:53:30.752" v="4638" actId="1076"/>
          <ac:cxnSpMkLst>
            <pc:docMk/>
            <pc:sldMk cId="966182201" sldId="265"/>
            <ac:cxnSpMk id="54" creationId="{2BE90D09-36E1-4745-86A7-86E8600A3D20}"/>
          </ac:cxnSpMkLst>
        </pc:cxnChg>
        <pc:cxnChg chg="add mod">
          <ac:chgData name="鬼塚 仙太郎" userId="1ce3f3eda215ae0b" providerId="LiveId" clId="{2A6F3DB0-45B6-4C4F-9702-BD6B6A753CB3}" dt="2023-06-29T05:51:38.410" v="4509" actId="1036"/>
          <ac:cxnSpMkLst>
            <pc:docMk/>
            <pc:sldMk cId="966182201" sldId="265"/>
            <ac:cxnSpMk id="57" creationId="{3C9F7874-D5D6-49ED-8E8B-6A940800FD61}"/>
          </ac:cxnSpMkLst>
        </pc:cxnChg>
      </pc:sldChg>
      <pc:sldChg chg="addSp modSp new mod modNotesTx">
        <pc:chgData name="鬼塚 仙太郎" userId="1ce3f3eda215ae0b" providerId="LiveId" clId="{2A6F3DB0-45B6-4C4F-9702-BD6B6A753CB3}" dt="2023-07-06T02:43:52.058" v="15455" actId="20577"/>
        <pc:sldMkLst>
          <pc:docMk/>
          <pc:sldMk cId="1154137922" sldId="266"/>
        </pc:sldMkLst>
        <pc:spChg chg="mod">
          <ac:chgData name="鬼塚 仙太郎" userId="1ce3f3eda215ae0b" providerId="LiveId" clId="{2A6F3DB0-45B6-4C4F-9702-BD6B6A753CB3}" dt="2023-06-29T06:31:53.656" v="5458" actId="20577"/>
          <ac:spMkLst>
            <pc:docMk/>
            <pc:sldMk cId="1154137922" sldId="266"/>
            <ac:spMk id="2" creationId="{9E2E30DA-F447-47D2-AD59-E5CD6D93BB84}"/>
          </ac:spMkLst>
        </pc:spChg>
        <pc:spChg chg="mod">
          <ac:chgData name="鬼塚 仙太郎" userId="1ce3f3eda215ae0b" providerId="LiveId" clId="{2A6F3DB0-45B6-4C4F-9702-BD6B6A753CB3}" dt="2023-06-29T06:51:24.572" v="6147" actId="20577"/>
          <ac:spMkLst>
            <pc:docMk/>
            <pc:sldMk cId="1154137922" sldId="266"/>
            <ac:spMk id="3" creationId="{CB1D30D1-79AD-47B7-9268-57CB480B6FD4}"/>
          </ac:spMkLst>
        </pc:spChg>
        <pc:spChg chg="add mod">
          <ac:chgData name="鬼塚 仙太郎" userId="1ce3f3eda215ae0b" providerId="LiveId" clId="{2A6F3DB0-45B6-4C4F-9702-BD6B6A753CB3}" dt="2023-06-29T06:31:52.071" v="5456"/>
          <ac:spMkLst>
            <pc:docMk/>
            <pc:sldMk cId="1154137922" sldId="266"/>
            <ac:spMk id="5" creationId="{EB98E401-7C93-4A74-CC62-ED4CF986FAE9}"/>
          </ac:spMkLst>
        </pc:spChg>
        <pc:spChg chg="add mod">
          <ac:chgData name="鬼塚 仙太郎" userId="1ce3f3eda215ae0b" providerId="LiveId" clId="{2A6F3DB0-45B6-4C4F-9702-BD6B6A753CB3}" dt="2023-06-29T06:31:51.309" v="5455"/>
          <ac:spMkLst>
            <pc:docMk/>
            <pc:sldMk cId="1154137922" sldId="266"/>
            <ac:spMk id="6" creationId="{EB98E401-7C93-4A74-CC62-ED4CF986FAE9}"/>
          </ac:spMkLst>
        </pc:spChg>
        <pc:spChg chg="add mod">
          <ac:chgData name="鬼塚 仙太郎" userId="1ce3f3eda215ae0b" providerId="LiveId" clId="{2A6F3DB0-45B6-4C4F-9702-BD6B6A753CB3}" dt="2023-06-29T06:32:40.126" v="5469" actId="1076"/>
          <ac:spMkLst>
            <pc:docMk/>
            <pc:sldMk cId="1154137922" sldId="266"/>
            <ac:spMk id="7" creationId="{EB98E401-7C93-4A74-CC62-ED4CF986FAE9}"/>
          </ac:spMkLst>
        </pc:spChg>
      </pc:sldChg>
      <pc:sldChg chg="modSp add del mod">
        <pc:chgData name="鬼塚 仙太郎" userId="1ce3f3eda215ae0b" providerId="LiveId" clId="{2A6F3DB0-45B6-4C4F-9702-BD6B6A753CB3}" dt="2023-06-29T06:47:28.984" v="5974" actId="47"/>
        <pc:sldMkLst>
          <pc:docMk/>
          <pc:sldMk cId="3987820648" sldId="267"/>
        </pc:sldMkLst>
        <pc:spChg chg="mod">
          <ac:chgData name="鬼塚 仙太郎" userId="1ce3f3eda215ae0b" providerId="LiveId" clId="{2A6F3DB0-45B6-4C4F-9702-BD6B6A753CB3}" dt="2023-06-28T05:32:04.590" v="407" actId="20577"/>
          <ac:spMkLst>
            <pc:docMk/>
            <pc:sldMk cId="3987820648" sldId="267"/>
            <ac:spMk id="2" creationId="{9E2E30DA-F447-47D2-AD59-E5CD6D93BB84}"/>
          </ac:spMkLst>
        </pc:spChg>
      </pc:sldChg>
      <pc:sldChg chg="modSp new mod modNotesTx">
        <pc:chgData name="鬼塚 仙太郎" userId="1ce3f3eda215ae0b" providerId="LiveId" clId="{2A6F3DB0-45B6-4C4F-9702-BD6B6A753CB3}" dt="2023-07-03T09:34:32.955" v="13569" actId="113"/>
        <pc:sldMkLst>
          <pc:docMk/>
          <pc:sldMk cId="317952607" sldId="268"/>
        </pc:sldMkLst>
        <pc:spChg chg="mod">
          <ac:chgData name="鬼塚 仙太郎" userId="1ce3f3eda215ae0b" providerId="LiveId" clId="{2A6F3DB0-45B6-4C4F-9702-BD6B6A753CB3}" dt="2023-07-03T08:43:23.487" v="10272"/>
          <ac:spMkLst>
            <pc:docMk/>
            <pc:sldMk cId="317952607" sldId="268"/>
            <ac:spMk id="2" creationId="{CE90EF78-4041-42E5-8768-0FD91EE2C673}"/>
          </ac:spMkLst>
        </pc:spChg>
        <pc:spChg chg="mod">
          <ac:chgData name="鬼塚 仙太郎" userId="1ce3f3eda215ae0b" providerId="LiveId" clId="{2A6F3DB0-45B6-4C4F-9702-BD6B6A753CB3}" dt="2023-06-29T06:29:49.960" v="5430" actId="20577"/>
          <ac:spMkLst>
            <pc:docMk/>
            <pc:sldMk cId="317952607" sldId="268"/>
            <ac:spMk id="3" creationId="{5CB9ADBF-2873-4CAD-BDD3-561CEB7D64A4}"/>
          </ac:spMkLst>
        </pc:spChg>
      </pc:sldChg>
      <pc:sldChg chg="modSp new del mod">
        <pc:chgData name="鬼塚 仙太郎" userId="1ce3f3eda215ae0b" providerId="LiveId" clId="{2A6F3DB0-45B6-4C4F-9702-BD6B6A753CB3}" dt="2023-06-29T06:53:07.775" v="6218" actId="47"/>
        <pc:sldMkLst>
          <pc:docMk/>
          <pc:sldMk cId="3506580402" sldId="269"/>
        </pc:sldMkLst>
        <pc:spChg chg="mod">
          <ac:chgData name="鬼塚 仙太郎" userId="1ce3f3eda215ae0b" providerId="LiveId" clId="{2A6F3DB0-45B6-4C4F-9702-BD6B6A753CB3}" dt="2023-06-28T05:33:47.447" v="474" actId="20577"/>
          <ac:spMkLst>
            <pc:docMk/>
            <pc:sldMk cId="3506580402" sldId="269"/>
            <ac:spMk id="2" creationId="{06FB4521-3C88-45C2-9D79-C9C4419EEE9C}"/>
          </ac:spMkLst>
        </pc:spChg>
        <pc:spChg chg="mod">
          <ac:chgData name="鬼塚 仙太郎" userId="1ce3f3eda215ae0b" providerId="LiveId" clId="{2A6F3DB0-45B6-4C4F-9702-BD6B6A753CB3}" dt="2023-06-28T05:34:23.220" v="481" actId="20577"/>
          <ac:spMkLst>
            <pc:docMk/>
            <pc:sldMk cId="3506580402" sldId="269"/>
            <ac:spMk id="3" creationId="{C86FCCFF-24B9-4B07-8ECF-017EFC115252}"/>
          </ac:spMkLst>
        </pc:spChg>
      </pc:sldChg>
      <pc:sldChg chg="modSp new del mod">
        <pc:chgData name="鬼塚 仙太郎" userId="1ce3f3eda215ae0b" providerId="LiveId" clId="{2A6F3DB0-45B6-4C4F-9702-BD6B6A753CB3}" dt="2023-06-29T06:53:10.781" v="6219" actId="47"/>
        <pc:sldMkLst>
          <pc:docMk/>
          <pc:sldMk cId="1414308521" sldId="270"/>
        </pc:sldMkLst>
        <pc:spChg chg="mod">
          <ac:chgData name="鬼塚 仙太郎" userId="1ce3f3eda215ae0b" providerId="LiveId" clId="{2A6F3DB0-45B6-4C4F-9702-BD6B6A753CB3}" dt="2023-06-28T05:34:30.335" v="487" actId="20577"/>
          <ac:spMkLst>
            <pc:docMk/>
            <pc:sldMk cId="1414308521" sldId="270"/>
            <ac:spMk id="2" creationId="{846B80A0-BD86-48B8-8736-63E220327A37}"/>
          </ac:spMkLst>
        </pc:spChg>
      </pc:sldChg>
      <pc:sldChg chg="modSp new del mod">
        <pc:chgData name="鬼塚 仙太郎" userId="1ce3f3eda215ae0b" providerId="LiveId" clId="{2A6F3DB0-45B6-4C4F-9702-BD6B6A753CB3}" dt="2023-06-29T06:53:33.561" v="6247" actId="47"/>
        <pc:sldMkLst>
          <pc:docMk/>
          <pc:sldMk cId="1257117069" sldId="271"/>
        </pc:sldMkLst>
        <pc:spChg chg="mod">
          <ac:chgData name="鬼塚 仙太郎" userId="1ce3f3eda215ae0b" providerId="LiveId" clId="{2A6F3DB0-45B6-4C4F-9702-BD6B6A753CB3}" dt="2023-06-28T05:34:34.824" v="491" actId="20577"/>
          <ac:spMkLst>
            <pc:docMk/>
            <pc:sldMk cId="1257117069" sldId="271"/>
            <ac:spMk id="2" creationId="{41820034-4FDF-45F1-B69B-C591AF7B4796}"/>
          </ac:spMkLst>
        </pc:spChg>
      </pc:sldChg>
      <pc:sldChg chg="modSp new mod modNotesTx">
        <pc:chgData name="鬼塚 仙太郎" userId="1ce3f3eda215ae0b" providerId="LiveId" clId="{2A6F3DB0-45B6-4C4F-9702-BD6B6A753CB3}" dt="2023-07-06T02:55:11.102" v="15528" actId="20577"/>
        <pc:sldMkLst>
          <pc:docMk/>
          <pc:sldMk cId="3307969886" sldId="272"/>
        </pc:sldMkLst>
        <pc:spChg chg="mod">
          <ac:chgData name="鬼塚 仙太郎" userId="1ce3f3eda215ae0b" providerId="LiveId" clId="{2A6F3DB0-45B6-4C4F-9702-BD6B6A753CB3}" dt="2023-06-28T05:34:44.386" v="507" actId="20577"/>
          <ac:spMkLst>
            <pc:docMk/>
            <pc:sldMk cId="3307969886" sldId="272"/>
            <ac:spMk id="2" creationId="{B3B4B26F-F7B0-4621-A8FE-56A92052527E}"/>
          </ac:spMkLst>
        </pc:spChg>
        <pc:spChg chg="mod">
          <ac:chgData name="鬼塚 仙太郎" userId="1ce3f3eda215ae0b" providerId="LiveId" clId="{2A6F3DB0-45B6-4C4F-9702-BD6B6A753CB3}" dt="2023-07-03T09:15:27.770" v="12983" actId="20577"/>
          <ac:spMkLst>
            <pc:docMk/>
            <pc:sldMk cId="3307969886" sldId="272"/>
            <ac:spMk id="3" creationId="{39EBCECB-BFB2-401D-B9F2-28E7D24EFB93}"/>
          </ac:spMkLst>
        </pc:spChg>
      </pc:sldChg>
      <pc:sldChg chg="modSp new mod modNotesTx">
        <pc:chgData name="鬼塚 仙太郎" userId="1ce3f3eda215ae0b" providerId="LiveId" clId="{2A6F3DB0-45B6-4C4F-9702-BD6B6A753CB3}" dt="2023-07-06T02:56:21.873" v="15540" actId="20577"/>
        <pc:sldMkLst>
          <pc:docMk/>
          <pc:sldMk cId="2345688262" sldId="273"/>
        </pc:sldMkLst>
        <pc:spChg chg="mod">
          <ac:chgData name="鬼塚 仙太郎" userId="1ce3f3eda215ae0b" providerId="LiveId" clId="{2A6F3DB0-45B6-4C4F-9702-BD6B6A753CB3}" dt="2023-06-28T05:34:56.692" v="515" actId="20577"/>
          <ac:spMkLst>
            <pc:docMk/>
            <pc:sldMk cId="2345688262" sldId="273"/>
            <ac:spMk id="2" creationId="{C16FC814-A0E1-4030-A09F-9F8FA2053412}"/>
          </ac:spMkLst>
        </pc:spChg>
        <pc:spChg chg="mod">
          <ac:chgData name="鬼塚 仙太郎" userId="1ce3f3eda215ae0b" providerId="LiveId" clId="{2A6F3DB0-45B6-4C4F-9702-BD6B6A753CB3}" dt="2023-07-03T09:18:16.444" v="13234" actId="20577"/>
          <ac:spMkLst>
            <pc:docMk/>
            <pc:sldMk cId="2345688262" sldId="273"/>
            <ac:spMk id="3" creationId="{CC2E834E-9747-441E-8F58-63A793011169}"/>
          </ac:spMkLst>
        </pc:spChg>
      </pc:sldChg>
      <pc:sldChg chg="addSp modSp new mod modNotesTx">
        <pc:chgData name="鬼塚 仙太郎" userId="1ce3f3eda215ae0b" providerId="LiveId" clId="{2A6F3DB0-45B6-4C4F-9702-BD6B6A753CB3}" dt="2023-07-03T08:20:02.841" v="8235" actId="20577"/>
        <pc:sldMkLst>
          <pc:docMk/>
          <pc:sldMk cId="1678982655" sldId="274"/>
        </pc:sldMkLst>
        <pc:spChg chg="mod">
          <ac:chgData name="鬼塚 仙太郎" userId="1ce3f3eda215ae0b" providerId="LiveId" clId="{2A6F3DB0-45B6-4C4F-9702-BD6B6A753CB3}" dt="2023-06-28T05:49:26.444" v="582" actId="20577"/>
          <ac:spMkLst>
            <pc:docMk/>
            <pc:sldMk cId="1678982655" sldId="274"/>
            <ac:spMk id="2" creationId="{06669C97-3E92-4662-9F0C-9AB3294D7268}"/>
          </ac:spMkLst>
        </pc:spChg>
        <pc:spChg chg="mod">
          <ac:chgData name="鬼塚 仙太郎" userId="1ce3f3eda215ae0b" providerId="LiveId" clId="{2A6F3DB0-45B6-4C4F-9702-BD6B6A753CB3}" dt="2023-07-03T08:14:56.976" v="8157" actId="20577"/>
          <ac:spMkLst>
            <pc:docMk/>
            <pc:sldMk cId="1678982655" sldId="274"/>
            <ac:spMk id="3" creationId="{9336EFB7-E71F-4617-99F9-7FAD47F0960A}"/>
          </ac:spMkLst>
        </pc:spChg>
        <pc:spChg chg="add mod">
          <ac:chgData name="鬼塚 仙太郎" userId="1ce3f3eda215ae0b" providerId="LiveId" clId="{2A6F3DB0-45B6-4C4F-9702-BD6B6A753CB3}" dt="2023-06-29T02:20:19.124" v="1184" actId="1076"/>
          <ac:spMkLst>
            <pc:docMk/>
            <pc:sldMk cId="1678982655" sldId="274"/>
            <ac:spMk id="5" creationId="{288EACA6-FFA8-483B-86DC-54C0635B2EB0}"/>
          </ac:spMkLst>
        </pc:spChg>
      </pc:sldChg>
      <pc:sldChg chg="modSp add mod ord">
        <pc:chgData name="鬼塚 仙太郎" userId="1ce3f3eda215ae0b" providerId="LiveId" clId="{2A6F3DB0-45B6-4C4F-9702-BD6B6A753CB3}" dt="2023-06-29T03:53:24.937" v="2275" actId="21"/>
        <pc:sldMkLst>
          <pc:docMk/>
          <pc:sldMk cId="1198030495" sldId="275"/>
        </pc:sldMkLst>
        <pc:spChg chg="mod">
          <ac:chgData name="鬼塚 仙太郎" userId="1ce3f3eda215ae0b" providerId="LiveId" clId="{2A6F3DB0-45B6-4C4F-9702-BD6B6A753CB3}" dt="2023-06-29T03:53:24.937" v="2275" actId="21"/>
          <ac:spMkLst>
            <pc:docMk/>
            <pc:sldMk cId="1198030495" sldId="275"/>
            <ac:spMk id="3" creationId="{7CCB821C-AE09-4580-A988-A31150FC906B}"/>
          </ac:spMkLst>
        </pc:spChg>
      </pc:sldChg>
      <pc:sldChg chg="modSp new del mod">
        <pc:chgData name="鬼塚 仙太郎" userId="1ce3f3eda215ae0b" providerId="LiveId" clId="{2A6F3DB0-45B6-4C4F-9702-BD6B6A753CB3}" dt="2023-06-29T03:01:25.533" v="2052" actId="47"/>
        <pc:sldMkLst>
          <pc:docMk/>
          <pc:sldMk cId="1938830176" sldId="275"/>
        </pc:sldMkLst>
        <pc:spChg chg="mod">
          <ac:chgData name="鬼塚 仙太郎" userId="1ce3f3eda215ae0b" providerId="LiveId" clId="{2A6F3DB0-45B6-4C4F-9702-BD6B6A753CB3}" dt="2023-06-29T02:49:39.752" v="1736" actId="20577"/>
          <ac:spMkLst>
            <pc:docMk/>
            <pc:sldMk cId="1938830176" sldId="275"/>
            <ac:spMk id="2" creationId="{F6914599-0BBD-4730-9162-C4EB0ACF95C3}"/>
          </ac:spMkLst>
        </pc:spChg>
        <pc:spChg chg="mod">
          <ac:chgData name="鬼塚 仙太郎" userId="1ce3f3eda215ae0b" providerId="LiveId" clId="{2A6F3DB0-45B6-4C4F-9702-BD6B6A753CB3}" dt="2023-06-29T02:58:04.235" v="2005" actId="21"/>
          <ac:spMkLst>
            <pc:docMk/>
            <pc:sldMk cId="1938830176" sldId="275"/>
            <ac:spMk id="3" creationId="{081A119E-EC09-40CB-B144-BF5A52F88DCC}"/>
          </ac:spMkLst>
        </pc:spChg>
      </pc:sldChg>
      <pc:sldChg chg="modSp new mod modNotesTx">
        <pc:chgData name="鬼塚 仙太郎" userId="1ce3f3eda215ae0b" providerId="LiveId" clId="{2A6F3DB0-45B6-4C4F-9702-BD6B6A753CB3}" dt="2023-07-13T04:15:35.646" v="17342" actId="20577"/>
        <pc:sldMkLst>
          <pc:docMk/>
          <pc:sldMk cId="1222226227" sldId="276"/>
        </pc:sldMkLst>
        <pc:spChg chg="mod">
          <ac:chgData name="鬼塚 仙太郎" userId="1ce3f3eda215ae0b" providerId="LiveId" clId="{2A6F3DB0-45B6-4C4F-9702-BD6B6A753CB3}" dt="2023-07-13T02:10:31.713" v="16179" actId="20577"/>
          <ac:spMkLst>
            <pc:docMk/>
            <pc:sldMk cId="1222226227" sldId="276"/>
            <ac:spMk id="2" creationId="{C2C9D439-5F66-42C4-A726-3B31CF6F2DAE}"/>
          </ac:spMkLst>
        </pc:spChg>
        <pc:spChg chg="mod">
          <ac:chgData name="鬼塚 仙太郎" userId="1ce3f3eda215ae0b" providerId="LiveId" clId="{2A6F3DB0-45B6-4C4F-9702-BD6B6A753CB3}" dt="2023-06-29T06:17:51.656" v="5120" actId="255"/>
          <ac:spMkLst>
            <pc:docMk/>
            <pc:sldMk cId="1222226227" sldId="276"/>
            <ac:spMk id="3" creationId="{45963D75-2C9C-4B92-A755-F05F96A94C52}"/>
          </ac:spMkLst>
        </pc:spChg>
      </pc:sldChg>
      <pc:sldChg chg="new del">
        <pc:chgData name="鬼塚 仙太郎" userId="1ce3f3eda215ae0b" providerId="LiveId" clId="{2A6F3DB0-45B6-4C4F-9702-BD6B6A753CB3}" dt="2023-06-29T03:54:31.398" v="2282" actId="47"/>
        <pc:sldMkLst>
          <pc:docMk/>
          <pc:sldMk cId="2377136757" sldId="276"/>
        </pc:sldMkLst>
      </pc:sldChg>
      <pc:sldChg chg="modSp add del mod ord modShow">
        <pc:chgData name="鬼塚 仙太郎" userId="1ce3f3eda215ae0b" providerId="LiveId" clId="{2A6F3DB0-45B6-4C4F-9702-BD6B6A753CB3}" dt="2023-06-29T04:15:23.851" v="2920" actId="47"/>
        <pc:sldMkLst>
          <pc:docMk/>
          <pc:sldMk cId="3828487559" sldId="277"/>
        </pc:sldMkLst>
        <pc:spChg chg="mod">
          <ac:chgData name="鬼塚 仙太郎" userId="1ce3f3eda215ae0b" providerId="LiveId" clId="{2A6F3DB0-45B6-4C4F-9702-BD6B6A753CB3}" dt="2023-06-29T03:58:18.912" v="2323"/>
          <ac:spMkLst>
            <pc:docMk/>
            <pc:sldMk cId="3828487559" sldId="277"/>
            <ac:spMk id="3" creationId="{7CCB821C-AE09-4580-A988-A31150FC906B}"/>
          </ac:spMkLst>
        </pc:spChg>
      </pc:sldChg>
      <pc:sldChg chg="modSp new mod modNotesTx">
        <pc:chgData name="鬼塚 仙太郎" userId="1ce3f3eda215ae0b" providerId="LiveId" clId="{2A6F3DB0-45B6-4C4F-9702-BD6B6A753CB3}" dt="2023-07-13T04:00:16.910" v="17339" actId="20577"/>
        <pc:sldMkLst>
          <pc:docMk/>
          <pc:sldMk cId="4144699000" sldId="277"/>
        </pc:sldMkLst>
        <pc:spChg chg="mod">
          <ac:chgData name="鬼塚 仙太郎" userId="1ce3f3eda215ae0b" providerId="LiveId" clId="{2A6F3DB0-45B6-4C4F-9702-BD6B6A753CB3}" dt="2023-06-29T04:48:23.379" v="3510" actId="20577"/>
          <ac:spMkLst>
            <pc:docMk/>
            <pc:sldMk cId="4144699000" sldId="277"/>
            <ac:spMk id="2" creationId="{F92FBCD0-EDC8-4924-B222-F9F8C9F367C8}"/>
          </ac:spMkLst>
        </pc:spChg>
        <pc:spChg chg="mod">
          <ac:chgData name="鬼塚 仙太郎" userId="1ce3f3eda215ae0b" providerId="LiveId" clId="{2A6F3DB0-45B6-4C4F-9702-BD6B6A753CB3}" dt="2023-06-29T06:18:05.349" v="5122" actId="255"/>
          <ac:spMkLst>
            <pc:docMk/>
            <pc:sldMk cId="4144699000" sldId="277"/>
            <ac:spMk id="3" creationId="{1BEB90BC-6DBF-4D83-AE0D-8017825B6267}"/>
          </ac:spMkLst>
        </pc:spChg>
      </pc:sldChg>
      <pc:sldChg chg="modSp new del mod modNotesTx">
        <pc:chgData name="鬼塚 仙太郎" userId="1ce3f3eda215ae0b" providerId="LiveId" clId="{2A6F3DB0-45B6-4C4F-9702-BD6B6A753CB3}" dt="2023-07-05T03:54:35.825" v="14023" actId="47"/>
        <pc:sldMkLst>
          <pc:docMk/>
          <pc:sldMk cId="2105749485" sldId="278"/>
        </pc:sldMkLst>
        <pc:spChg chg="mod">
          <ac:chgData name="鬼塚 仙太郎" userId="1ce3f3eda215ae0b" providerId="LiveId" clId="{2A6F3DB0-45B6-4C4F-9702-BD6B6A753CB3}" dt="2023-06-29T04:40:22.383" v="3334" actId="20577"/>
          <ac:spMkLst>
            <pc:docMk/>
            <pc:sldMk cId="2105749485" sldId="278"/>
            <ac:spMk id="2" creationId="{4BDE28C6-E064-43E3-827F-97656A559B65}"/>
          </ac:spMkLst>
        </pc:spChg>
        <pc:spChg chg="mod">
          <ac:chgData name="鬼塚 仙太郎" userId="1ce3f3eda215ae0b" providerId="LiveId" clId="{2A6F3DB0-45B6-4C4F-9702-BD6B6A753CB3}" dt="2023-07-03T08:33:11.783" v="9281" actId="20577"/>
          <ac:spMkLst>
            <pc:docMk/>
            <pc:sldMk cId="2105749485" sldId="278"/>
            <ac:spMk id="3" creationId="{6A9FA691-CAD9-47FF-BCF9-E3639290C542}"/>
          </ac:spMkLst>
        </pc:spChg>
      </pc:sldChg>
      <pc:sldChg chg="modSp add mod modNotesTx">
        <pc:chgData name="鬼塚 仙太郎" userId="1ce3f3eda215ae0b" providerId="LiveId" clId="{2A6F3DB0-45B6-4C4F-9702-BD6B6A753CB3}" dt="2023-07-05T06:20:19.775" v="15168" actId="20577"/>
        <pc:sldMkLst>
          <pc:docMk/>
          <pc:sldMk cId="4224773964" sldId="279"/>
        </pc:sldMkLst>
        <pc:spChg chg="mod">
          <ac:chgData name="鬼塚 仙太郎" userId="1ce3f3eda215ae0b" providerId="LiveId" clId="{2A6F3DB0-45B6-4C4F-9702-BD6B6A753CB3}" dt="2023-06-29T06:47:33.420" v="5978" actId="20577"/>
          <ac:spMkLst>
            <pc:docMk/>
            <pc:sldMk cId="4224773964" sldId="279"/>
            <ac:spMk id="2" creationId="{9E2E30DA-F447-47D2-AD59-E5CD6D93BB84}"/>
          </ac:spMkLst>
        </pc:spChg>
        <pc:spChg chg="mod">
          <ac:chgData name="鬼塚 仙太郎" userId="1ce3f3eda215ae0b" providerId="LiveId" clId="{2A6F3DB0-45B6-4C4F-9702-BD6B6A753CB3}" dt="2023-07-03T05:17:07.447" v="6990" actId="948"/>
          <ac:spMkLst>
            <pc:docMk/>
            <pc:sldMk cId="4224773964" sldId="279"/>
            <ac:spMk id="3" creationId="{CB1D30D1-79AD-47B7-9268-57CB480B6FD4}"/>
          </ac:spMkLst>
        </pc:spChg>
        <pc:spChg chg="mod">
          <ac:chgData name="鬼塚 仙太郎" userId="1ce3f3eda215ae0b" providerId="LiveId" clId="{2A6F3DB0-45B6-4C4F-9702-BD6B6A753CB3}" dt="2023-06-29T06:47:57.462" v="6014" actId="1037"/>
          <ac:spMkLst>
            <pc:docMk/>
            <pc:sldMk cId="4224773964" sldId="279"/>
            <ac:spMk id="7" creationId="{EB98E401-7C93-4A74-CC62-ED4CF986FAE9}"/>
          </ac:spMkLst>
        </pc:spChg>
      </pc:sldChg>
      <pc:sldChg chg="addSp delSp modSp add mod ord modNotesTx">
        <pc:chgData name="鬼塚 仙太郎" userId="1ce3f3eda215ae0b" providerId="LiveId" clId="{2A6F3DB0-45B6-4C4F-9702-BD6B6A753CB3}" dt="2023-07-06T02:52:15.967" v="15507"/>
        <pc:sldMkLst>
          <pc:docMk/>
          <pc:sldMk cId="3117865513" sldId="280"/>
        </pc:sldMkLst>
        <pc:spChg chg="mod">
          <ac:chgData name="鬼塚 仙太郎" userId="1ce3f3eda215ae0b" providerId="LiveId" clId="{2A6F3DB0-45B6-4C4F-9702-BD6B6A753CB3}" dt="2023-06-29T07:54:33.155" v="6926" actId="20577"/>
          <ac:spMkLst>
            <pc:docMk/>
            <pc:sldMk cId="3117865513" sldId="280"/>
            <ac:spMk id="2" creationId="{9E2E30DA-F447-47D2-AD59-E5CD6D93BB84}"/>
          </ac:spMkLst>
        </pc:spChg>
        <pc:spChg chg="mod">
          <ac:chgData name="鬼塚 仙太郎" userId="1ce3f3eda215ae0b" providerId="LiveId" clId="{2A6F3DB0-45B6-4C4F-9702-BD6B6A753CB3}" dt="2023-06-29T07:55:04.329" v="6939" actId="113"/>
          <ac:spMkLst>
            <pc:docMk/>
            <pc:sldMk cId="3117865513" sldId="280"/>
            <ac:spMk id="3" creationId="{CB1D30D1-79AD-47B7-9268-57CB480B6FD4}"/>
          </ac:spMkLst>
        </pc:spChg>
        <pc:graphicFrameChg chg="add mod modGraphic">
          <ac:chgData name="鬼塚 仙太郎" userId="1ce3f3eda215ae0b" providerId="LiveId" clId="{2A6F3DB0-45B6-4C4F-9702-BD6B6A753CB3}" dt="2023-07-06T02:52:15.967" v="15507"/>
          <ac:graphicFrameMkLst>
            <pc:docMk/>
            <pc:sldMk cId="3117865513" sldId="280"/>
            <ac:graphicFrameMk id="5" creationId="{B3E69747-90DC-4893-991F-A76F5A84CD56}"/>
          </ac:graphicFrameMkLst>
        </pc:graphicFrameChg>
        <pc:graphicFrameChg chg="add del mod">
          <ac:chgData name="鬼塚 仙太郎" userId="1ce3f3eda215ae0b" providerId="LiveId" clId="{2A6F3DB0-45B6-4C4F-9702-BD6B6A753CB3}" dt="2023-06-29T07:21:17.027" v="6438" actId="478"/>
          <ac:graphicFrameMkLst>
            <pc:docMk/>
            <pc:sldMk cId="3117865513" sldId="280"/>
            <ac:graphicFrameMk id="6" creationId="{AB46BD8A-F17A-4C66-8207-66ABB87354AE}"/>
          </ac:graphicFrameMkLst>
        </pc:graphicFrameChg>
        <pc:graphicFrameChg chg="add del mod">
          <ac:chgData name="鬼塚 仙太郎" userId="1ce3f3eda215ae0b" providerId="LiveId" clId="{2A6F3DB0-45B6-4C4F-9702-BD6B6A753CB3}" dt="2023-06-29T07:21:27.631" v="6442" actId="478"/>
          <ac:graphicFrameMkLst>
            <pc:docMk/>
            <pc:sldMk cId="3117865513" sldId="280"/>
            <ac:graphicFrameMk id="8" creationId="{CCB34A8D-56DB-484D-A265-62798E190679}"/>
          </ac:graphicFrameMkLst>
        </pc:graphicFrameChg>
        <pc:graphicFrameChg chg="add del mod">
          <ac:chgData name="鬼塚 仙太郎" userId="1ce3f3eda215ae0b" providerId="LiveId" clId="{2A6F3DB0-45B6-4C4F-9702-BD6B6A753CB3}" dt="2023-06-29T07:21:41.263" v="6445" actId="478"/>
          <ac:graphicFrameMkLst>
            <pc:docMk/>
            <pc:sldMk cId="3117865513" sldId="280"/>
            <ac:graphicFrameMk id="9" creationId="{658DE14B-C7FF-444F-81A7-E70EAB39A9CD}"/>
          </ac:graphicFrameMkLst>
        </pc:graphicFrameChg>
        <pc:graphicFrameChg chg="add del mod">
          <ac:chgData name="鬼塚 仙太郎" userId="1ce3f3eda215ae0b" providerId="LiveId" clId="{2A6F3DB0-45B6-4C4F-9702-BD6B6A753CB3}" dt="2023-06-29T07:21:54.203" v="6449" actId="478"/>
          <ac:graphicFrameMkLst>
            <pc:docMk/>
            <pc:sldMk cId="3117865513" sldId="280"/>
            <ac:graphicFrameMk id="10" creationId="{083D0458-D7BC-4A59-8A3C-61C83FF57BA2}"/>
          </ac:graphicFrameMkLst>
        </pc:graphicFrameChg>
      </pc:sldChg>
      <pc:sldChg chg="modSp add mod ord modNotesTx">
        <pc:chgData name="鬼塚 仙太郎" userId="1ce3f3eda215ae0b" providerId="LiveId" clId="{2A6F3DB0-45B6-4C4F-9702-BD6B6A753CB3}" dt="2023-07-06T02:52:47.306" v="15513"/>
        <pc:sldMkLst>
          <pc:docMk/>
          <pc:sldMk cId="613445165" sldId="281"/>
        </pc:sldMkLst>
        <pc:spChg chg="mod">
          <ac:chgData name="鬼塚 仙太郎" userId="1ce3f3eda215ae0b" providerId="LiveId" clId="{2A6F3DB0-45B6-4C4F-9702-BD6B6A753CB3}" dt="2023-06-29T06:53:30.395" v="6246" actId="20577"/>
          <ac:spMkLst>
            <pc:docMk/>
            <pc:sldMk cId="613445165" sldId="281"/>
            <ac:spMk id="2" creationId="{9E2E30DA-F447-47D2-AD59-E5CD6D93BB84}"/>
          </ac:spMkLst>
        </pc:spChg>
        <pc:spChg chg="mod">
          <ac:chgData name="鬼塚 仙太郎" userId="1ce3f3eda215ae0b" providerId="LiveId" clId="{2A6F3DB0-45B6-4C4F-9702-BD6B6A753CB3}" dt="2023-06-29T06:53:40.439" v="6249" actId="20577"/>
          <ac:spMkLst>
            <pc:docMk/>
            <pc:sldMk cId="613445165" sldId="281"/>
            <ac:spMk id="3" creationId="{CB1D30D1-79AD-47B7-9268-57CB480B6FD4}"/>
          </ac:spMkLst>
        </pc:spChg>
        <pc:graphicFrameChg chg="mod modGraphic">
          <ac:chgData name="鬼塚 仙太郎" userId="1ce3f3eda215ae0b" providerId="LiveId" clId="{2A6F3DB0-45B6-4C4F-9702-BD6B6A753CB3}" dt="2023-07-06T02:52:47.306" v="15513"/>
          <ac:graphicFrameMkLst>
            <pc:docMk/>
            <pc:sldMk cId="613445165" sldId="281"/>
            <ac:graphicFrameMk id="6" creationId="{B3E69747-90DC-4893-991F-A76F5A84CD56}"/>
          </ac:graphicFrameMkLst>
        </pc:graphicFrameChg>
      </pc:sldChg>
      <pc:sldChg chg="add del">
        <pc:chgData name="鬼塚 仙太郎" userId="1ce3f3eda215ae0b" providerId="LiveId" clId="{2A6F3DB0-45B6-4C4F-9702-BD6B6A753CB3}" dt="2023-06-29T06:53:14.958" v="6221"/>
        <pc:sldMkLst>
          <pc:docMk/>
          <pc:sldMk cId="2727486566" sldId="281"/>
        </pc:sldMkLst>
      </pc:sldChg>
      <pc:sldChg chg="modSp new mod modNotesTx">
        <pc:chgData name="鬼塚 仙太郎" userId="1ce3f3eda215ae0b" providerId="LiveId" clId="{2A6F3DB0-45B6-4C4F-9702-BD6B6A753CB3}" dt="2023-07-06T02:45:59.100" v="15467" actId="20577"/>
        <pc:sldMkLst>
          <pc:docMk/>
          <pc:sldMk cId="329927819" sldId="282"/>
        </pc:sldMkLst>
        <pc:spChg chg="mod">
          <ac:chgData name="鬼塚 仙太郎" userId="1ce3f3eda215ae0b" providerId="LiveId" clId="{2A6F3DB0-45B6-4C4F-9702-BD6B6A753CB3}" dt="2023-06-29T07:23:17.885" v="6478" actId="20577"/>
          <ac:spMkLst>
            <pc:docMk/>
            <pc:sldMk cId="329927819" sldId="282"/>
            <ac:spMk id="2" creationId="{E84A2CE1-349A-4778-918A-111460F68E74}"/>
          </ac:spMkLst>
        </pc:spChg>
        <pc:spChg chg="mod">
          <ac:chgData name="鬼塚 仙太郎" userId="1ce3f3eda215ae0b" providerId="LiveId" clId="{2A6F3DB0-45B6-4C4F-9702-BD6B6A753CB3}" dt="2023-06-29T07:29:42.938" v="6696" actId="20577"/>
          <ac:spMkLst>
            <pc:docMk/>
            <pc:sldMk cId="329927819" sldId="282"/>
            <ac:spMk id="3" creationId="{09912951-4BA5-421C-9176-FCADB773B69C}"/>
          </ac:spMkLst>
        </pc:spChg>
      </pc:sldChg>
      <pc:sldChg chg="new del">
        <pc:chgData name="鬼塚 仙太郎" userId="1ce3f3eda215ae0b" providerId="LiveId" clId="{2A6F3DB0-45B6-4C4F-9702-BD6B6A753CB3}" dt="2023-06-29T07:32:50.851" v="6699" actId="47"/>
        <pc:sldMkLst>
          <pc:docMk/>
          <pc:sldMk cId="1117527827" sldId="283"/>
        </pc:sldMkLst>
      </pc:sldChg>
      <pc:sldChg chg="delSp modSp add mod modNotesTx">
        <pc:chgData name="鬼塚 仙太郎" userId="1ce3f3eda215ae0b" providerId="LiveId" clId="{2A6F3DB0-45B6-4C4F-9702-BD6B6A753CB3}" dt="2023-07-03T09:09:45.587" v="12641" actId="113"/>
        <pc:sldMkLst>
          <pc:docMk/>
          <pc:sldMk cId="3372817690" sldId="284"/>
        </pc:sldMkLst>
        <pc:spChg chg="mod">
          <ac:chgData name="鬼塚 仙太郎" userId="1ce3f3eda215ae0b" providerId="LiveId" clId="{2A6F3DB0-45B6-4C4F-9702-BD6B6A753CB3}" dt="2023-06-29T07:33:00.673" v="6721" actId="20577"/>
          <ac:spMkLst>
            <pc:docMk/>
            <pc:sldMk cId="3372817690" sldId="284"/>
            <ac:spMk id="2" creationId="{9E2E30DA-F447-47D2-AD59-E5CD6D93BB84}"/>
          </ac:spMkLst>
        </pc:spChg>
        <pc:graphicFrameChg chg="del">
          <ac:chgData name="鬼塚 仙太郎" userId="1ce3f3eda215ae0b" providerId="LiveId" clId="{2A6F3DB0-45B6-4C4F-9702-BD6B6A753CB3}" dt="2023-06-29T07:32:54.406" v="6700" actId="478"/>
          <ac:graphicFrameMkLst>
            <pc:docMk/>
            <pc:sldMk cId="3372817690" sldId="284"/>
            <ac:graphicFrameMk id="5" creationId="{B3E69747-90DC-4893-991F-A76F5A84CD56}"/>
          </ac:graphicFrameMkLst>
        </pc:graphicFrameChg>
      </pc:sldChg>
      <pc:sldChg chg="modSp add mod modNotesTx">
        <pc:chgData name="鬼塚 仙太郎" userId="1ce3f3eda215ae0b" providerId="LiveId" clId="{2A6F3DB0-45B6-4C4F-9702-BD6B6A753CB3}" dt="2023-07-03T09:14:35.177" v="12938" actId="113"/>
        <pc:sldMkLst>
          <pc:docMk/>
          <pc:sldMk cId="1897761527" sldId="285"/>
        </pc:sldMkLst>
        <pc:spChg chg="mod">
          <ac:chgData name="鬼塚 仙太郎" userId="1ce3f3eda215ae0b" providerId="LiveId" clId="{2A6F3DB0-45B6-4C4F-9702-BD6B6A753CB3}" dt="2023-06-29T07:33:14.925" v="6735" actId="20577"/>
          <ac:spMkLst>
            <pc:docMk/>
            <pc:sldMk cId="1897761527" sldId="285"/>
            <ac:spMk id="2" creationId="{9E2E30DA-F447-47D2-AD59-E5CD6D93BB84}"/>
          </ac:spMkLst>
        </pc:spChg>
      </pc:sldChg>
      <pc:sldChg chg="modSp add mod">
        <pc:chgData name="鬼塚 仙太郎" userId="1ce3f3eda215ae0b" providerId="LiveId" clId="{2A6F3DB0-45B6-4C4F-9702-BD6B6A753CB3}" dt="2023-06-29T07:56:17.171" v="6989" actId="20577"/>
        <pc:sldMkLst>
          <pc:docMk/>
          <pc:sldMk cId="533121356" sldId="286"/>
        </pc:sldMkLst>
        <pc:spChg chg="mod">
          <ac:chgData name="鬼塚 仙太郎" userId="1ce3f3eda215ae0b" providerId="LiveId" clId="{2A6F3DB0-45B6-4C4F-9702-BD6B6A753CB3}" dt="2023-06-29T07:54:51.913" v="6931" actId="20577"/>
          <ac:spMkLst>
            <pc:docMk/>
            <pc:sldMk cId="533121356" sldId="286"/>
            <ac:spMk id="2" creationId="{9E2E30DA-F447-47D2-AD59-E5CD6D93BB84}"/>
          </ac:spMkLst>
        </pc:spChg>
        <pc:spChg chg="mod">
          <ac:chgData name="鬼塚 仙太郎" userId="1ce3f3eda215ae0b" providerId="LiveId" clId="{2A6F3DB0-45B6-4C4F-9702-BD6B6A753CB3}" dt="2023-06-29T07:55:08.005" v="6940" actId="113"/>
          <ac:spMkLst>
            <pc:docMk/>
            <pc:sldMk cId="533121356" sldId="286"/>
            <ac:spMk id="3" creationId="{CB1D30D1-79AD-47B7-9268-57CB480B6FD4}"/>
          </ac:spMkLst>
        </pc:spChg>
        <pc:graphicFrameChg chg="modGraphic">
          <ac:chgData name="鬼塚 仙太郎" userId="1ce3f3eda215ae0b" providerId="LiveId" clId="{2A6F3DB0-45B6-4C4F-9702-BD6B6A753CB3}" dt="2023-06-29T07:56:17.171" v="6989" actId="20577"/>
          <ac:graphicFrameMkLst>
            <pc:docMk/>
            <pc:sldMk cId="533121356" sldId="286"/>
            <ac:graphicFrameMk id="5" creationId="{B3E69747-90DC-4893-991F-A76F5A84CD56}"/>
          </ac:graphicFrameMkLst>
        </pc:graphicFrameChg>
      </pc:sldChg>
      <pc:sldChg chg="add del">
        <pc:chgData name="鬼塚 仙太郎" userId="1ce3f3eda215ae0b" providerId="LiveId" clId="{2A6F3DB0-45B6-4C4F-9702-BD6B6A753CB3}" dt="2023-06-29T07:54:46.270" v="6928" actId="47"/>
        <pc:sldMkLst>
          <pc:docMk/>
          <pc:sldMk cId="1337203568" sldId="286"/>
        </pc:sldMkLst>
      </pc:sldChg>
      <pc:sldChg chg="add del">
        <pc:chgData name="鬼塚 仙太郎" userId="1ce3f3eda215ae0b" providerId="LiveId" clId="{2A6F3DB0-45B6-4C4F-9702-BD6B6A753CB3}" dt="2023-06-29T07:53:43.887" v="6907" actId="47"/>
        <pc:sldMkLst>
          <pc:docMk/>
          <pc:sldMk cId="4248280719" sldId="286"/>
        </pc:sldMkLst>
      </pc:sldChg>
      <pc:sldChg chg="modSp modNotesTx">
        <pc:chgData name="鬼塚 仙太郎" userId="1ce3f3eda215ae0b" providerId="LiveId" clId="{2A6F3DB0-45B6-4C4F-9702-BD6B6A753CB3}" dt="2023-07-06T02:52:35.674" v="15510"/>
        <pc:sldMkLst>
          <pc:docMk/>
          <pc:sldMk cId="1918612468" sldId="287"/>
        </pc:sldMkLst>
        <pc:graphicFrameChg chg="mod">
          <ac:chgData name="鬼塚 仙太郎" userId="1ce3f3eda215ae0b" providerId="LiveId" clId="{2A6F3DB0-45B6-4C4F-9702-BD6B6A753CB3}" dt="2023-07-06T02:52:35.674" v="15510"/>
          <ac:graphicFrameMkLst>
            <pc:docMk/>
            <pc:sldMk cId="1918612468" sldId="287"/>
            <ac:graphicFrameMk id="5" creationId="{B3E69747-90DC-4893-991F-A76F5A84CD56}"/>
          </ac:graphicFrameMkLst>
        </pc:graphicFrameChg>
      </pc:sldChg>
      <pc:sldChg chg="modSp modNotesTx">
        <pc:chgData name="鬼塚 仙太郎" userId="1ce3f3eda215ae0b" providerId="LiveId" clId="{2A6F3DB0-45B6-4C4F-9702-BD6B6A753CB3}" dt="2023-07-06T02:52:58.698" v="15516"/>
        <pc:sldMkLst>
          <pc:docMk/>
          <pc:sldMk cId="1326896066" sldId="289"/>
        </pc:sldMkLst>
        <pc:graphicFrameChg chg="mod">
          <ac:chgData name="鬼塚 仙太郎" userId="1ce3f3eda215ae0b" providerId="LiveId" clId="{2A6F3DB0-45B6-4C4F-9702-BD6B6A753CB3}" dt="2023-07-06T02:52:58.698" v="15516"/>
          <ac:graphicFrameMkLst>
            <pc:docMk/>
            <pc:sldMk cId="1326896066" sldId="289"/>
            <ac:graphicFrameMk id="6" creationId="{B3E69747-90DC-4893-991F-A76F5A84CD56}"/>
          </ac:graphicFrameMkLst>
        </pc:graphicFrameChg>
      </pc:sldChg>
      <pc:sldChg chg="addSp delSp modSp mod modNotesTx">
        <pc:chgData name="鬼塚 仙太郎" userId="1ce3f3eda215ae0b" providerId="LiveId" clId="{2A6F3DB0-45B6-4C4F-9702-BD6B6A753CB3}" dt="2023-07-06T02:35:04.656" v="15420" actId="20577"/>
        <pc:sldMkLst>
          <pc:docMk/>
          <pc:sldMk cId="3904756370" sldId="290"/>
        </pc:sldMkLst>
        <pc:spChg chg="mod">
          <ac:chgData name="鬼塚 仙太郎" userId="1ce3f3eda215ae0b" providerId="LiveId" clId="{2A6F3DB0-45B6-4C4F-9702-BD6B6A753CB3}" dt="2023-07-03T08:20:50.111" v="8306"/>
          <ac:spMkLst>
            <pc:docMk/>
            <pc:sldMk cId="3904756370" sldId="290"/>
            <ac:spMk id="2" creationId="{F943F5AC-87D0-4577-AB3B-098D3D4C219F}"/>
          </ac:spMkLst>
        </pc:spChg>
        <pc:spChg chg="mod">
          <ac:chgData name="鬼塚 仙太郎" userId="1ce3f3eda215ae0b" providerId="LiveId" clId="{2A6F3DB0-45B6-4C4F-9702-BD6B6A753CB3}" dt="2023-07-03T08:07:38.263" v="7722" actId="20577"/>
          <ac:spMkLst>
            <pc:docMk/>
            <pc:sldMk cId="3904756370" sldId="290"/>
            <ac:spMk id="3" creationId="{7CCB821C-AE09-4580-A988-A31150FC906B}"/>
          </ac:spMkLst>
        </pc:spChg>
        <pc:spChg chg="del">
          <ac:chgData name="鬼塚 仙太郎" userId="1ce3f3eda215ae0b" providerId="LiveId" clId="{2A6F3DB0-45B6-4C4F-9702-BD6B6A753CB3}" dt="2023-07-03T05:33:49.936" v="7003" actId="478"/>
          <ac:spMkLst>
            <pc:docMk/>
            <pc:sldMk cId="3904756370" sldId="290"/>
            <ac:spMk id="5" creationId="{F42A66F0-8C25-4008-8210-87BFB5FE1F4A}"/>
          </ac:spMkLst>
        </pc:spChg>
        <pc:spChg chg="add del mod">
          <ac:chgData name="鬼塚 仙太郎" userId="1ce3f3eda215ae0b" providerId="LiveId" clId="{2A6F3DB0-45B6-4C4F-9702-BD6B6A753CB3}" dt="2023-07-03T05:34:55.869" v="7013" actId="478"/>
          <ac:spMkLst>
            <pc:docMk/>
            <pc:sldMk cId="3904756370" sldId="290"/>
            <ac:spMk id="8" creationId="{42C9E094-BDFF-4529-B45F-4F3293FE6EAC}"/>
          </ac:spMkLst>
        </pc:spChg>
        <pc:picChg chg="add mod">
          <ac:chgData name="鬼塚 仙太郎" userId="1ce3f3eda215ae0b" providerId="LiveId" clId="{2A6F3DB0-45B6-4C4F-9702-BD6B6A753CB3}" dt="2023-07-03T05:59:35.171" v="7573" actId="1036"/>
          <ac:picMkLst>
            <pc:docMk/>
            <pc:sldMk cId="3904756370" sldId="290"/>
            <ac:picMk id="7" creationId="{5F2753AF-B2EC-410B-A0FB-A9D7E935AA8B}"/>
          </ac:picMkLst>
        </pc:picChg>
        <pc:cxnChg chg="add mod">
          <ac:chgData name="鬼塚 仙太郎" userId="1ce3f3eda215ae0b" providerId="LiveId" clId="{2A6F3DB0-45B6-4C4F-9702-BD6B6A753CB3}" dt="2023-07-03T05:59:35.171" v="7573" actId="1036"/>
          <ac:cxnSpMkLst>
            <pc:docMk/>
            <pc:sldMk cId="3904756370" sldId="290"/>
            <ac:cxnSpMk id="10" creationId="{AF2D7312-98A0-4ABE-894C-F18AB27DC3B2}"/>
          </ac:cxnSpMkLst>
        </pc:cxnChg>
        <pc:cxnChg chg="add mod">
          <ac:chgData name="鬼塚 仙太郎" userId="1ce3f3eda215ae0b" providerId="LiveId" clId="{2A6F3DB0-45B6-4C4F-9702-BD6B6A753CB3}" dt="2023-07-03T05:59:35.171" v="7573" actId="1036"/>
          <ac:cxnSpMkLst>
            <pc:docMk/>
            <pc:sldMk cId="3904756370" sldId="290"/>
            <ac:cxnSpMk id="12" creationId="{648ADB36-044B-48A2-8D2F-0C59C6FE2A1A}"/>
          </ac:cxnSpMkLst>
        </pc:cxnChg>
        <pc:cxnChg chg="add mod">
          <ac:chgData name="鬼塚 仙太郎" userId="1ce3f3eda215ae0b" providerId="LiveId" clId="{2A6F3DB0-45B6-4C4F-9702-BD6B6A753CB3}" dt="2023-07-03T05:59:35.171" v="7573" actId="1036"/>
          <ac:cxnSpMkLst>
            <pc:docMk/>
            <pc:sldMk cId="3904756370" sldId="290"/>
            <ac:cxnSpMk id="14" creationId="{BA68B7AF-B6A3-455D-BE69-2F1C7326E7D1}"/>
          </ac:cxnSpMkLst>
        </pc:cxnChg>
        <pc:cxnChg chg="add mod">
          <ac:chgData name="鬼塚 仙太郎" userId="1ce3f3eda215ae0b" providerId="LiveId" clId="{2A6F3DB0-45B6-4C4F-9702-BD6B6A753CB3}" dt="2023-07-03T05:59:35.171" v="7573" actId="1036"/>
          <ac:cxnSpMkLst>
            <pc:docMk/>
            <pc:sldMk cId="3904756370" sldId="290"/>
            <ac:cxnSpMk id="18" creationId="{C3609296-F448-49F1-8B47-DFFA63B59F37}"/>
          </ac:cxnSpMkLst>
        </pc:cxnChg>
        <pc:cxnChg chg="add mod">
          <ac:chgData name="鬼塚 仙太郎" userId="1ce3f3eda215ae0b" providerId="LiveId" clId="{2A6F3DB0-45B6-4C4F-9702-BD6B6A753CB3}" dt="2023-07-03T05:59:35.171" v="7573" actId="1036"/>
          <ac:cxnSpMkLst>
            <pc:docMk/>
            <pc:sldMk cId="3904756370" sldId="290"/>
            <ac:cxnSpMk id="19" creationId="{3562A886-4107-4880-AB3C-D3B03C66B8FC}"/>
          </ac:cxnSpMkLst>
        </pc:cxnChg>
        <pc:cxnChg chg="add mod">
          <ac:chgData name="鬼塚 仙太郎" userId="1ce3f3eda215ae0b" providerId="LiveId" clId="{2A6F3DB0-45B6-4C4F-9702-BD6B6A753CB3}" dt="2023-07-03T08:08:09.706" v="7728" actId="1035"/>
          <ac:cxnSpMkLst>
            <pc:docMk/>
            <pc:sldMk cId="3904756370" sldId="290"/>
            <ac:cxnSpMk id="22" creationId="{ECEF6AFC-1ED2-4FC2-AE09-6AD31A21E274}"/>
          </ac:cxnSpMkLst>
        </pc:cxnChg>
      </pc:sldChg>
      <pc:sldChg chg="modSp mod modNotesTx">
        <pc:chgData name="鬼塚 仙太郎" userId="1ce3f3eda215ae0b" providerId="LiveId" clId="{2A6F3DB0-45B6-4C4F-9702-BD6B6A753CB3}" dt="2023-07-13T02:53:15.557" v="16491" actId="20577"/>
        <pc:sldMkLst>
          <pc:docMk/>
          <pc:sldMk cId="51783040" sldId="291"/>
        </pc:sldMkLst>
        <pc:spChg chg="mod">
          <ac:chgData name="鬼塚 仙太郎" userId="1ce3f3eda215ae0b" providerId="LiveId" clId="{2A6F3DB0-45B6-4C4F-9702-BD6B6A753CB3}" dt="2023-07-03T08:38:29.575" v="9854" actId="20577"/>
          <ac:spMkLst>
            <pc:docMk/>
            <pc:sldMk cId="51783040" sldId="291"/>
            <ac:spMk id="3" creationId="{CA73CF75-EE12-4753-BC2D-31DC1C3480DB}"/>
          </ac:spMkLst>
        </pc:spChg>
        <pc:spChg chg="mod">
          <ac:chgData name="鬼塚 仙太郎" userId="1ce3f3eda215ae0b" providerId="LiveId" clId="{2A6F3DB0-45B6-4C4F-9702-BD6B6A753CB3}" dt="2023-07-13T02:53:15.557" v="16491" actId="20577"/>
          <ac:spMkLst>
            <pc:docMk/>
            <pc:sldMk cId="51783040" sldId="291"/>
            <ac:spMk id="6" creationId="{F42A66F0-8C25-4008-8210-87BFB5FE1F4A}"/>
          </ac:spMkLst>
        </pc:spChg>
        <pc:graphicFrameChg chg="mod modGraphic">
          <ac:chgData name="鬼塚 仙太郎" userId="1ce3f3eda215ae0b" providerId="LiveId" clId="{2A6F3DB0-45B6-4C4F-9702-BD6B6A753CB3}" dt="2023-07-13T02:52:45.307" v="16488" actId="2084"/>
          <ac:graphicFrameMkLst>
            <pc:docMk/>
            <pc:sldMk cId="51783040" sldId="291"/>
            <ac:graphicFrameMk id="5" creationId="{1812C698-AAED-4117-9227-6FB460BE827D}"/>
          </ac:graphicFrameMkLst>
        </pc:graphicFrameChg>
      </pc:sldChg>
      <pc:sldChg chg="delSp add del mod">
        <pc:chgData name="鬼塚 仙太郎" userId="1ce3f3eda215ae0b" providerId="LiveId" clId="{2A6F3DB0-45B6-4C4F-9702-BD6B6A753CB3}" dt="2023-07-03T05:42:35.326" v="7157" actId="47"/>
        <pc:sldMkLst>
          <pc:docMk/>
          <pc:sldMk cId="1792364643" sldId="292"/>
        </pc:sldMkLst>
        <pc:picChg chg="del">
          <ac:chgData name="鬼塚 仙太郎" userId="1ce3f3eda215ae0b" providerId="LiveId" clId="{2A6F3DB0-45B6-4C4F-9702-BD6B6A753CB3}" dt="2023-07-03T05:32:32.333" v="6996" actId="478"/>
          <ac:picMkLst>
            <pc:docMk/>
            <pc:sldMk cId="1792364643" sldId="292"/>
            <ac:picMk id="7" creationId="{5F2753AF-B2EC-410B-A0FB-A9D7E935AA8B}"/>
          </ac:picMkLst>
        </pc:picChg>
      </pc:sldChg>
      <pc:sldChg chg="add del mod modShow">
        <pc:chgData name="鬼塚 仙太郎" userId="1ce3f3eda215ae0b" providerId="LiveId" clId="{2A6F3DB0-45B6-4C4F-9702-BD6B6A753CB3}" dt="2023-07-03T08:10:44.434" v="7748" actId="47"/>
        <pc:sldMkLst>
          <pc:docMk/>
          <pc:sldMk cId="2429156493" sldId="292"/>
        </pc:sldMkLst>
      </pc:sldChg>
      <pc:sldChg chg="del">
        <pc:chgData name="鬼塚 仙太郎" userId="1ce3f3eda215ae0b" providerId="LiveId" clId="{2A6F3DB0-45B6-4C4F-9702-BD6B6A753CB3}" dt="2023-07-05T03:45:22.926" v="13813" actId="47"/>
        <pc:sldMkLst>
          <pc:docMk/>
          <pc:sldMk cId="3760754256" sldId="292"/>
        </pc:sldMkLst>
      </pc:sldChg>
      <pc:sldChg chg="del">
        <pc:chgData name="鬼塚 仙太郎" userId="1ce3f3eda215ae0b" providerId="LiveId" clId="{2A6F3DB0-45B6-4C4F-9702-BD6B6A753CB3}" dt="2023-07-05T03:53:42.072" v="13988" actId="47"/>
        <pc:sldMkLst>
          <pc:docMk/>
          <pc:sldMk cId="2292769241" sldId="293"/>
        </pc:sldMkLst>
      </pc:sldChg>
      <pc:sldChg chg="addSp delSp modSp add mod modNotesTx">
        <pc:chgData name="鬼塚 仙太郎" userId="1ce3f3eda215ae0b" providerId="LiveId" clId="{2A6F3DB0-45B6-4C4F-9702-BD6B6A753CB3}" dt="2023-07-13T02:56:10.210" v="16494" actId="20577"/>
        <pc:sldMkLst>
          <pc:docMk/>
          <pc:sldMk cId="2296289183" sldId="294"/>
        </pc:sldMkLst>
        <pc:spChg chg="mod">
          <ac:chgData name="鬼塚 仙太郎" userId="1ce3f3eda215ae0b" providerId="LiveId" clId="{2A6F3DB0-45B6-4C4F-9702-BD6B6A753CB3}" dt="2023-07-05T04:34:59.749" v="14091" actId="20577"/>
          <ac:spMkLst>
            <pc:docMk/>
            <pc:sldMk cId="2296289183" sldId="294"/>
            <ac:spMk id="2" creationId="{4BDE28C6-E064-43E3-827F-97656A559B65}"/>
          </ac:spMkLst>
        </pc:spChg>
        <pc:spChg chg="mod">
          <ac:chgData name="鬼塚 仙太郎" userId="1ce3f3eda215ae0b" providerId="LiveId" clId="{2A6F3DB0-45B6-4C4F-9702-BD6B6A753CB3}" dt="2023-07-05T03:54:00.069" v="13990"/>
          <ac:spMkLst>
            <pc:docMk/>
            <pc:sldMk cId="2296289183" sldId="294"/>
            <ac:spMk id="3" creationId="{6A9FA691-CAD9-47FF-BCF9-E3639290C542}"/>
          </ac:spMkLst>
        </pc:spChg>
        <pc:spChg chg="mod">
          <ac:chgData name="鬼塚 仙太郎" userId="1ce3f3eda215ae0b" providerId="LiveId" clId="{2A6F3DB0-45B6-4C4F-9702-BD6B6A753CB3}" dt="2023-07-13T02:11:27.508" v="16180" actId="14100"/>
          <ac:spMkLst>
            <pc:docMk/>
            <pc:sldMk cId="2296289183" sldId="294"/>
            <ac:spMk id="7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8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9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4:20.964" v="14010" actId="1035"/>
          <ac:spMkLst>
            <pc:docMk/>
            <pc:sldMk cId="2296289183" sldId="294"/>
            <ac:spMk id="10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11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12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13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3:20.848" v="13983" actId="1038"/>
          <ac:spMkLst>
            <pc:docMk/>
            <pc:sldMk cId="2296289183" sldId="294"/>
            <ac:spMk id="14" creationId="{00000000-0000-0000-0000-000000000000}"/>
          </ac:spMkLst>
        </pc:spChg>
        <pc:picChg chg="del">
          <ac:chgData name="鬼塚 仙太郎" userId="1ce3f3eda215ae0b" providerId="LiveId" clId="{2A6F3DB0-45B6-4C4F-9702-BD6B6A753CB3}" dt="2023-07-05T03:49:11.997" v="13871" actId="478"/>
          <ac:picMkLst>
            <pc:docMk/>
            <pc:sldMk cId="2296289183" sldId="294"/>
            <ac:picMk id="6" creationId="{00000000-0000-0000-0000-000000000000}"/>
          </ac:picMkLst>
        </pc:picChg>
        <pc:picChg chg="add mod ord">
          <ac:chgData name="鬼塚 仙太郎" userId="1ce3f3eda215ae0b" providerId="LiveId" clId="{2A6F3DB0-45B6-4C4F-9702-BD6B6A753CB3}" dt="2023-07-05T03:53:20.848" v="13983" actId="1038"/>
          <ac:picMkLst>
            <pc:docMk/>
            <pc:sldMk cId="2296289183" sldId="294"/>
            <ac:picMk id="30" creationId="{E2C8688D-E592-4A1B-9B9D-9C31AE60B4A8}"/>
          </ac:picMkLst>
        </pc:picChg>
        <pc:cxnChg chg="add del mod">
          <ac:chgData name="鬼塚 仙太郎" userId="1ce3f3eda215ae0b" providerId="LiveId" clId="{2A6F3DB0-45B6-4C4F-9702-BD6B6A753CB3}" dt="2023-07-05T03:54:11.278" v="13995" actId="478"/>
          <ac:cxnSpMkLst>
            <pc:docMk/>
            <pc:sldMk cId="2296289183" sldId="294"/>
            <ac:cxnSpMk id="15" creationId="{61A7639E-8EE3-45EA-9546-343B4F30B1AB}"/>
          </ac:cxnSpMkLst>
        </pc:cxnChg>
        <pc:cxnChg chg="add del mod">
          <ac:chgData name="鬼塚 仙太郎" userId="1ce3f3eda215ae0b" providerId="LiveId" clId="{2A6F3DB0-45B6-4C4F-9702-BD6B6A753CB3}" dt="2023-07-05T03:54:12.553" v="13996" actId="478"/>
          <ac:cxnSpMkLst>
            <pc:docMk/>
            <pc:sldMk cId="2296289183" sldId="294"/>
            <ac:cxnSpMk id="16" creationId="{55EFA1D8-ADAF-4D22-8C65-BFA9ACCEE1FC}"/>
          </ac:cxnSpMkLst>
        </pc:cxnChg>
        <pc:cxnChg chg="add del mod">
          <ac:chgData name="鬼塚 仙太郎" userId="1ce3f3eda215ae0b" providerId="LiveId" clId="{2A6F3DB0-45B6-4C4F-9702-BD6B6A753CB3}" dt="2023-07-05T03:54:10.444" v="13994" actId="478"/>
          <ac:cxnSpMkLst>
            <pc:docMk/>
            <pc:sldMk cId="2296289183" sldId="294"/>
            <ac:cxnSpMk id="17" creationId="{88A964FB-F00E-414B-BF15-CC1EBF13503E}"/>
          </ac:cxnSpMkLst>
        </pc:cxnChg>
        <pc:cxnChg chg="add del mod">
          <ac:chgData name="鬼塚 仙太郎" userId="1ce3f3eda215ae0b" providerId="LiveId" clId="{2A6F3DB0-45B6-4C4F-9702-BD6B6A753CB3}" dt="2023-07-05T03:47:44.262" v="13848" actId="478"/>
          <ac:cxnSpMkLst>
            <pc:docMk/>
            <pc:sldMk cId="2296289183" sldId="294"/>
            <ac:cxnSpMk id="22" creationId="{2A4E8402-2394-4977-8D09-E97D9FE0B23E}"/>
          </ac:cxnSpMkLst>
        </pc:cxnChg>
        <pc:cxnChg chg="add del mod">
          <ac:chgData name="鬼塚 仙太郎" userId="1ce3f3eda215ae0b" providerId="LiveId" clId="{2A6F3DB0-45B6-4C4F-9702-BD6B6A753CB3}" dt="2023-07-05T03:47:45.203" v="13849" actId="478"/>
          <ac:cxnSpMkLst>
            <pc:docMk/>
            <pc:sldMk cId="2296289183" sldId="294"/>
            <ac:cxnSpMk id="23" creationId="{E77678AB-DAEB-4A02-8625-FFA24080939F}"/>
          </ac:cxnSpMkLst>
        </pc:cxnChg>
        <pc:cxnChg chg="add del mod">
          <ac:chgData name="鬼塚 仙太郎" userId="1ce3f3eda215ae0b" providerId="LiveId" clId="{2A6F3DB0-45B6-4C4F-9702-BD6B6A753CB3}" dt="2023-07-05T03:50:19.232" v="13880" actId="478"/>
          <ac:cxnSpMkLst>
            <pc:docMk/>
            <pc:sldMk cId="2296289183" sldId="294"/>
            <ac:cxnSpMk id="25" creationId="{81678BAC-A808-4665-B082-43D29AB01ADF}"/>
          </ac:cxnSpMkLst>
        </pc:cxnChg>
        <pc:cxnChg chg="add del mod">
          <ac:chgData name="鬼塚 仙太郎" userId="1ce3f3eda215ae0b" providerId="LiveId" clId="{2A6F3DB0-45B6-4C4F-9702-BD6B6A753CB3}" dt="2023-07-05T03:54:13.957" v="13997" actId="478"/>
          <ac:cxnSpMkLst>
            <pc:docMk/>
            <pc:sldMk cId="2296289183" sldId="294"/>
            <ac:cxnSpMk id="27" creationId="{5736F97A-F470-4F91-8F7E-A9622CC83E77}"/>
          </ac:cxnSpMkLst>
        </pc:cxnChg>
        <pc:cxnChg chg="add del mod">
          <ac:chgData name="鬼塚 仙太郎" userId="1ce3f3eda215ae0b" providerId="LiveId" clId="{2A6F3DB0-45B6-4C4F-9702-BD6B6A753CB3}" dt="2023-07-05T03:54:09.852" v="13993" actId="478"/>
          <ac:cxnSpMkLst>
            <pc:docMk/>
            <pc:sldMk cId="2296289183" sldId="294"/>
            <ac:cxnSpMk id="32" creationId="{5D519FDB-D946-4D80-98A5-9E6EED5BC531}"/>
          </ac:cxnSpMkLst>
        </pc:cxnChg>
        <pc:cxnChg chg="add del mod">
          <ac:chgData name="鬼塚 仙太郎" userId="1ce3f3eda215ae0b" providerId="LiveId" clId="{2A6F3DB0-45B6-4C4F-9702-BD6B6A753CB3}" dt="2023-07-05T03:54:08.413" v="13991" actId="478"/>
          <ac:cxnSpMkLst>
            <pc:docMk/>
            <pc:sldMk cId="2296289183" sldId="294"/>
            <ac:cxnSpMk id="33" creationId="{75582DD3-9A34-4F6A-867D-0F47AFBA9817}"/>
          </ac:cxnSpMkLst>
        </pc:cxnChg>
        <pc:cxnChg chg="add del mod">
          <ac:chgData name="鬼塚 仙太郎" userId="1ce3f3eda215ae0b" providerId="LiveId" clId="{2A6F3DB0-45B6-4C4F-9702-BD6B6A753CB3}" dt="2023-07-05T03:51:19.110" v="13892" actId="478"/>
          <ac:cxnSpMkLst>
            <pc:docMk/>
            <pc:sldMk cId="2296289183" sldId="294"/>
            <ac:cxnSpMk id="36" creationId="{C193B585-C905-4972-858E-397CE11BB59D}"/>
          </ac:cxnSpMkLst>
        </pc:cxnChg>
        <pc:cxnChg chg="add del mod">
          <ac:chgData name="鬼塚 仙太郎" userId="1ce3f3eda215ae0b" providerId="LiveId" clId="{2A6F3DB0-45B6-4C4F-9702-BD6B6A753CB3}" dt="2023-07-05T03:54:14.460" v="13998" actId="478"/>
          <ac:cxnSpMkLst>
            <pc:docMk/>
            <pc:sldMk cId="2296289183" sldId="294"/>
            <ac:cxnSpMk id="40" creationId="{41ADCE3A-C3E5-4B95-AEBD-98B17287C6DC}"/>
          </ac:cxnSpMkLst>
        </pc:cxnChg>
        <pc:cxnChg chg="add del mod">
          <ac:chgData name="鬼塚 仙太郎" userId="1ce3f3eda215ae0b" providerId="LiveId" clId="{2A6F3DB0-45B6-4C4F-9702-BD6B6A753CB3}" dt="2023-07-05T03:54:09.224" v="13992" actId="478"/>
          <ac:cxnSpMkLst>
            <pc:docMk/>
            <pc:sldMk cId="2296289183" sldId="294"/>
            <ac:cxnSpMk id="44" creationId="{C6F96B4C-3ABE-4D5B-BE2B-22CB8607DC54}"/>
          </ac:cxnSpMkLst>
        </pc:cxnChg>
      </pc:sldChg>
      <pc:sldChg chg="delSp modSp add mod modNotesTx">
        <pc:chgData name="鬼塚 仙太郎" userId="1ce3f3eda215ae0b" providerId="LiveId" clId="{2A6F3DB0-45B6-4C4F-9702-BD6B6A753CB3}" dt="2023-07-05T06:27:36.132" v="15169" actId="14100"/>
        <pc:sldMkLst>
          <pc:docMk/>
          <pc:sldMk cId="44901173" sldId="295"/>
        </pc:sldMkLst>
        <pc:spChg chg="mod">
          <ac:chgData name="鬼塚 仙太郎" userId="1ce3f3eda215ae0b" providerId="LiveId" clId="{2A6F3DB0-45B6-4C4F-9702-BD6B6A753CB3}" dt="2023-07-05T06:27:36.132" v="15169" actId="14100"/>
          <ac:spMkLst>
            <pc:docMk/>
            <pc:sldMk cId="44901173" sldId="295"/>
            <ac:spMk id="8" creationId="{00000000-0000-0000-0000-000000000000}"/>
          </ac:spMkLst>
        </pc:spChg>
        <pc:spChg chg="mod">
          <ac:chgData name="鬼塚 仙太郎" userId="1ce3f3eda215ae0b" providerId="LiveId" clId="{2A6F3DB0-45B6-4C4F-9702-BD6B6A753CB3}" dt="2023-07-05T03:54:30.282" v="14022" actId="1035"/>
          <ac:spMkLst>
            <pc:docMk/>
            <pc:sldMk cId="44901173" sldId="295"/>
            <ac:spMk id="10" creationId="{00000000-0000-0000-0000-000000000000}"/>
          </ac:spMkLst>
        </pc:spChg>
        <pc:cxnChg chg="mod">
          <ac:chgData name="鬼塚 仙太郎" userId="1ce3f3eda215ae0b" providerId="LiveId" clId="{2A6F3DB0-45B6-4C4F-9702-BD6B6A753CB3}" dt="2023-07-05T03:58:22.057" v="14035" actId="1035"/>
          <ac:cxnSpMkLst>
            <pc:docMk/>
            <pc:sldMk cId="44901173" sldId="295"/>
            <ac:cxnSpMk id="15" creationId="{61A7639E-8EE3-45EA-9546-343B4F30B1AB}"/>
          </ac:cxnSpMkLst>
        </pc:cxnChg>
        <pc:cxnChg chg="mod">
          <ac:chgData name="鬼塚 仙太郎" userId="1ce3f3eda215ae0b" providerId="LiveId" clId="{2A6F3DB0-45B6-4C4F-9702-BD6B6A753CB3}" dt="2023-07-05T04:37:24.718" v="14092" actId="14100"/>
          <ac:cxnSpMkLst>
            <pc:docMk/>
            <pc:sldMk cId="44901173" sldId="295"/>
            <ac:cxnSpMk id="16" creationId="{55EFA1D8-ADAF-4D22-8C65-BFA9ACCEE1FC}"/>
          </ac:cxnSpMkLst>
        </pc:cxnChg>
        <pc:cxnChg chg="mod">
          <ac:chgData name="鬼塚 仙太郎" userId="1ce3f3eda215ae0b" providerId="LiveId" clId="{2A6F3DB0-45B6-4C4F-9702-BD6B6A753CB3}" dt="2023-07-05T03:58:25.991" v="14037" actId="1035"/>
          <ac:cxnSpMkLst>
            <pc:docMk/>
            <pc:sldMk cId="44901173" sldId="295"/>
            <ac:cxnSpMk id="17" creationId="{88A964FB-F00E-414B-BF15-CC1EBF13503E}"/>
          </ac:cxnSpMkLst>
        </pc:cxnChg>
        <pc:cxnChg chg="mod">
          <ac:chgData name="鬼塚 仙太郎" userId="1ce3f3eda215ae0b" providerId="LiveId" clId="{2A6F3DB0-45B6-4C4F-9702-BD6B6A753CB3}" dt="2023-07-05T04:19:07.431" v="14042" actId="14100"/>
          <ac:cxnSpMkLst>
            <pc:docMk/>
            <pc:sldMk cId="44901173" sldId="295"/>
            <ac:cxnSpMk id="32" creationId="{5D519FDB-D946-4D80-98A5-9E6EED5BC531}"/>
          </ac:cxnSpMkLst>
        </pc:cxnChg>
        <pc:cxnChg chg="mod">
          <ac:chgData name="鬼塚 仙太郎" userId="1ce3f3eda215ae0b" providerId="LiveId" clId="{2A6F3DB0-45B6-4C4F-9702-BD6B6A753CB3}" dt="2023-07-05T04:22:43.545" v="14045" actId="14100"/>
          <ac:cxnSpMkLst>
            <pc:docMk/>
            <pc:sldMk cId="44901173" sldId="295"/>
            <ac:cxnSpMk id="33" creationId="{75582DD3-9A34-4F6A-867D-0F47AFBA9817}"/>
          </ac:cxnSpMkLst>
        </pc:cxnChg>
        <pc:cxnChg chg="del">
          <ac:chgData name="鬼塚 仙太郎" userId="1ce3f3eda215ae0b" providerId="LiveId" clId="{2A6F3DB0-45B6-4C4F-9702-BD6B6A753CB3}" dt="2023-07-05T04:18:56.841" v="14039" actId="478"/>
          <ac:cxnSpMkLst>
            <pc:docMk/>
            <pc:sldMk cId="44901173" sldId="295"/>
            <ac:cxnSpMk id="40" creationId="{41ADCE3A-C3E5-4B95-AEBD-98B17287C6DC}"/>
          </ac:cxnSpMkLst>
        </pc:cxnChg>
        <pc:cxnChg chg="mod">
          <ac:chgData name="鬼塚 仙太郎" userId="1ce3f3eda215ae0b" providerId="LiveId" clId="{2A6F3DB0-45B6-4C4F-9702-BD6B6A753CB3}" dt="2023-07-05T04:19:09.644" v="14043" actId="14100"/>
          <ac:cxnSpMkLst>
            <pc:docMk/>
            <pc:sldMk cId="44901173" sldId="295"/>
            <ac:cxnSpMk id="44" creationId="{C6F96B4C-3ABE-4D5B-BE2B-22CB8607DC54}"/>
          </ac:cxnSpMkLst>
        </pc:cxnChg>
      </pc:sldChg>
      <pc:sldChg chg="add del">
        <pc:chgData name="鬼塚 仙太郎" userId="1ce3f3eda215ae0b" providerId="LiveId" clId="{2A6F3DB0-45B6-4C4F-9702-BD6B6A753CB3}" dt="2023-07-05T03:45:11.207" v="13812" actId="47"/>
        <pc:sldMkLst>
          <pc:docMk/>
          <pc:sldMk cId="3824629910" sldId="295"/>
        </pc:sldMkLst>
      </pc:sldChg>
      <pc:sldChg chg="addSp delSp add del mod">
        <pc:chgData name="鬼塚 仙太郎" userId="1ce3f3eda215ae0b" providerId="LiveId" clId="{2A6F3DB0-45B6-4C4F-9702-BD6B6A753CB3}" dt="2023-07-05T03:56:34.050" v="14028" actId="47"/>
        <pc:sldMkLst>
          <pc:docMk/>
          <pc:sldMk cId="1727346065" sldId="296"/>
        </pc:sldMkLst>
        <pc:cxnChg chg="add del">
          <ac:chgData name="鬼塚 仙太郎" userId="1ce3f3eda215ae0b" providerId="LiveId" clId="{2A6F3DB0-45B6-4C4F-9702-BD6B6A753CB3}" dt="2023-07-05T03:56:14.126" v="14027" actId="478"/>
          <ac:cxnSpMkLst>
            <pc:docMk/>
            <pc:sldMk cId="1727346065" sldId="296"/>
            <ac:cxnSpMk id="6" creationId="{DCD55FFB-846D-4D3C-B194-29A3E09C9662}"/>
          </ac:cxnSpMkLst>
        </pc:cxnChg>
        <pc:cxnChg chg="del">
          <ac:chgData name="鬼塚 仙太郎" userId="1ce3f3eda215ae0b" providerId="LiveId" clId="{2A6F3DB0-45B6-4C4F-9702-BD6B6A753CB3}" dt="2023-07-05T03:55:46.753" v="14025" actId="478"/>
          <ac:cxnSpMkLst>
            <pc:docMk/>
            <pc:sldMk cId="1727346065" sldId="296"/>
            <ac:cxnSpMk id="32" creationId="{5D519FDB-D946-4D80-98A5-9E6EED5BC531}"/>
          </ac:cxnSpMkLst>
        </pc:cxnChg>
      </pc:sldChg>
      <pc:sldChg chg="addSp delSp modSp add mod modShow modNotesTx">
        <pc:chgData name="鬼塚 仙太郎" userId="1ce3f3eda215ae0b" providerId="LiveId" clId="{2A6F3DB0-45B6-4C4F-9702-BD6B6A753CB3}" dt="2023-07-06T03:07:00.788" v="15686" actId="572"/>
        <pc:sldMkLst>
          <pc:docMk/>
          <pc:sldMk cId="2221410370" sldId="296"/>
        </pc:sldMkLst>
        <pc:spChg chg="mod">
          <ac:chgData name="鬼塚 仙太郎" userId="1ce3f3eda215ae0b" providerId="LiveId" clId="{2A6F3DB0-45B6-4C4F-9702-BD6B6A753CB3}" dt="2023-07-05T06:34:09.953" v="15201" actId="20577"/>
          <ac:spMkLst>
            <pc:docMk/>
            <pc:sldMk cId="2221410370" sldId="296"/>
            <ac:spMk id="2" creationId="{C16FC814-A0E1-4030-A09F-9F8FA2053412}"/>
          </ac:spMkLst>
        </pc:spChg>
        <pc:spChg chg="del mod">
          <ac:chgData name="鬼塚 仙太郎" userId="1ce3f3eda215ae0b" providerId="LiveId" clId="{2A6F3DB0-45B6-4C4F-9702-BD6B6A753CB3}" dt="2023-07-05T06:40:41.051" v="15317" actId="478"/>
          <ac:spMkLst>
            <pc:docMk/>
            <pc:sldMk cId="2221410370" sldId="296"/>
            <ac:spMk id="3" creationId="{CC2E834E-9747-441E-8F58-63A793011169}"/>
          </ac:spMkLst>
        </pc:spChg>
        <pc:graphicFrameChg chg="add mod modGraphic">
          <ac:chgData name="鬼塚 仙太郎" userId="1ce3f3eda215ae0b" providerId="LiveId" clId="{2A6F3DB0-45B6-4C4F-9702-BD6B6A753CB3}" dt="2023-07-06T03:07:00.788" v="15686" actId="572"/>
          <ac:graphicFrameMkLst>
            <pc:docMk/>
            <pc:sldMk cId="2221410370" sldId="296"/>
            <ac:graphicFrameMk id="5" creationId="{8E187DAF-0B5F-49B7-BDEE-8E7127F400A6}"/>
          </ac:graphicFrameMkLst>
        </pc:graphicFrameChg>
      </pc:sldChg>
      <pc:sldChg chg="modSp add del mod">
        <pc:chgData name="鬼塚 仙太郎" userId="1ce3f3eda215ae0b" providerId="LiveId" clId="{2A6F3DB0-45B6-4C4F-9702-BD6B6A753CB3}" dt="2023-07-06T03:20:10.396" v="15962" actId="47"/>
        <pc:sldMkLst>
          <pc:docMk/>
          <pc:sldMk cId="2229345456" sldId="297"/>
        </pc:sldMkLst>
        <pc:spChg chg="mod">
          <ac:chgData name="鬼塚 仙太郎" userId="1ce3f3eda215ae0b" providerId="LiveId" clId="{2A6F3DB0-45B6-4C4F-9702-BD6B6A753CB3}" dt="2023-07-06T03:04:47.270" v="15603" actId="20577"/>
          <ac:spMkLst>
            <pc:docMk/>
            <pc:sldMk cId="2229345456" sldId="297"/>
            <ac:spMk id="2" creationId="{C16FC814-A0E1-4030-A09F-9F8FA2053412}"/>
          </ac:spMkLst>
        </pc:spChg>
        <pc:graphicFrameChg chg="mod modGraphic">
          <ac:chgData name="鬼塚 仙太郎" userId="1ce3f3eda215ae0b" providerId="LiveId" clId="{2A6F3DB0-45B6-4C4F-9702-BD6B6A753CB3}" dt="2023-07-06T03:07:52.952" v="15699" actId="1076"/>
          <ac:graphicFrameMkLst>
            <pc:docMk/>
            <pc:sldMk cId="2229345456" sldId="297"/>
            <ac:graphicFrameMk id="5" creationId="{8E187DAF-0B5F-49B7-BDEE-8E7127F400A6}"/>
          </ac:graphicFrameMkLst>
        </pc:graphicFrameChg>
      </pc:sldChg>
      <pc:sldChg chg="addSp delSp modSp add del mod">
        <pc:chgData name="鬼塚 仙太郎" userId="1ce3f3eda215ae0b" providerId="LiveId" clId="{2A6F3DB0-45B6-4C4F-9702-BD6B6A753CB3}" dt="2023-07-06T03:01:51.293" v="15570" actId="47"/>
        <pc:sldMkLst>
          <pc:docMk/>
          <pc:sldMk cId="3084802411" sldId="297"/>
        </pc:sldMkLst>
        <pc:graphicFrameChg chg="mod">
          <ac:chgData name="鬼塚 仙太郎" userId="1ce3f3eda215ae0b" providerId="LiveId" clId="{2A6F3DB0-45B6-4C4F-9702-BD6B6A753CB3}" dt="2023-07-06T02:58:51.693" v="15565"/>
          <ac:graphicFrameMkLst>
            <pc:docMk/>
            <pc:sldMk cId="3084802411" sldId="297"/>
            <ac:graphicFrameMk id="5" creationId="{B3E69747-90DC-4893-991F-A76F5A84CD56}"/>
          </ac:graphicFrameMkLst>
        </pc:graphicFrameChg>
        <pc:graphicFrameChg chg="add del mod">
          <ac:chgData name="鬼塚 仙太郎" userId="1ce3f3eda215ae0b" providerId="LiveId" clId="{2A6F3DB0-45B6-4C4F-9702-BD6B6A753CB3}" dt="2023-07-06T02:58:43.213" v="15562"/>
          <ac:graphicFrameMkLst>
            <pc:docMk/>
            <pc:sldMk cId="3084802411" sldId="297"/>
            <ac:graphicFrameMk id="6" creationId="{236DBE81-A31A-4E6A-B036-709FC82EE50F}"/>
          </ac:graphicFrameMkLst>
        </pc:graphicFrameChg>
        <pc:graphicFrameChg chg="add del mod">
          <ac:chgData name="鬼塚 仙太郎" userId="1ce3f3eda215ae0b" providerId="LiveId" clId="{2A6F3DB0-45B6-4C4F-9702-BD6B6A753CB3}" dt="2023-07-06T02:58:42.180" v="15560"/>
          <ac:graphicFrameMkLst>
            <pc:docMk/>
            <pc:sldMk cId="3084802411" sldId="297"/>
            <ac:graphicFrameMk id="8" creationId="{C0B7F2E0-2A71-4F66-A6DE-44BC0C5D5BC3}"/>
          </ac:graphicFrameMkLst>
        </pc:graphicFrameChg>
        <pc:graphicFrameChg chg="add del mod">
          <ac:chgData name="鬼塚 仙太郎" userId="1ce3f3eda215ae0b" providerId="LiveId" clId="{2A6F3DB0-45B6-4C4F-9702-BD6B6A753CB3}" dt="2023-07-06T02:58:41.213" v="15558"/>
          <ac:graphicFrameMkLst>
            <pc:docMk/>
            <pc:sldMk cId="3084802411" sldId="297"/>
            <ac:graphicFrameMk id="9" creationId="{880F9DB5-F39E-49B5-A893-67F0C200F26D}"/>
          </ac:graphicFrameMkLst>
        </pc:graphicFrameChg>
      </pc:sldChg>
      <pc:sldChg chg="modSp add del">
        <pc:chgData name="鬼塚 仙太郎" userId="1ce3f3eda215ae0b" providerId="LiveId" clId="{2A6F3DB0-45B6-4C4F-9702-BD6B6A753CB3}" dt="2023-07-06T03:02:49.812" v="15571" actId="47"/>
        <pc:sldMkLst>
          <pc:docMk/>
          <pc:sldMk cId="2982499037" sldId="298"/>
        </pc:sldMkLst>
        <pc:graphicFrameChg chg="mod">
          <ac:chgData name="鬼塚 仙太郎" userId="1ce3f3eda215ae0b" providerId="LiveId" clId="{2A6F3DB0-45B6-4C4F-9702-BD6B6A753CB3}" dt="2023-07-06T03:00:32.147" v="15569"/>
          <ac:graphicFrameMkLst>
            <pc:docMk/>
            <pc:sldMk cId="2982499037" sldId="298"/>
            <ac:graphicFrameMk id="6" creationId="{B3E69747-90DC-4893-991F-A76F5A84CD56}"/>
          </ac:graphicFrameMkLst>
        </pc:graphicFrameChg>
      </pc:sldChg>
      <pc:sldChg chg="addSp modSp new mod modShow">
        <pc:chgData name="鬼塚 仙太郎" userId="1ce3f3eda215ae0b" providerId="LiveId" clId="{2A6F3DB0-45B6-4C4F-9702-BD6B6A753CB3}" dt="2023-07-06T03:24:59.413" v="15965" actId="20577"/>
        <pc:sldMkLst>
          <pc:docMk/>
          <pc:sldMk cId="3869861781" sldId="298"/>
        </pc:sldMkLst>
        <pc:spChg chg="mod">
          <ac:chgData name="鬼塚 仙太郎" userId="1ce3f3eda215ae0b" providerId="LiveId" clId="{2A6F3DB0-45B6-4C4F-9702-BD6B6A753CB3}" dt="2023-07-06T03:08:03.149" v="15701"/>
          <ac:spMkLst>
            <pc:docMk/>
            <pc:sldMk cId="3869861781" sldId="298"/>
            <ac:spMk id="2" creationId="{30D5DFB6-4954-4474-9914-84614505FBB3}"/>
          </ac:spMkLst>
        </pc:spChg>
        <pc:spChg chg="mod">
          <ac:chgData name="鬼塚 仙太郎" userId="1ce3f3eda215ae0b" providerId="LiveId" clId="{2A6F3DB0-45B6-4C4F-9702-BD6B6A753CB3}" dt="2023-07-06T03:14:52.077" v="15931" actId="20577"/>
          <ac:spMkLst>
            <pc:docMk/>
            <pc:sldMk cId="3869861781" sldId="298"/>
            <ac:spMk id="3" creationId="{0044BC09-73C7-48CF-B087-479DB4721D33}"/>
          </ac:spMkLst>
        </pc:spChg>
        <pc:graphicFrameChg chg="add mod modGraphic">
          <ac:chgData name="鬼塚 仙太郎" userId="1ce3f3eda215ae0b" providerId="LiveId" clId="{2A6F3DB0-45B6-4C4F-9702-BD6B6A753CB3}" dt="2023-07-06T03:13:16.919" v="15833" actId="20577"/>
          <ac:graphicFrameMkLst>
            <pc:docMk/>
            <pc:sldMk cId="3869861781" sldId="298"/>
            <ac:graphicFrameMk id="5" creationId="{6E17C0B4-4CEB-4538-AF27-1AB8D0264503}"/>
          </ac:graphicFrameMkLst>
        </pc:graphicFrameChg>
        <pc:graphicFrameChg chg="add mod modGraphic">
          <ac:chgData name="鬼塚 仙太郎" userId="1ce3f3eda215ae0b" providerId="LiveId" clId="{2A6F3DB0-45B6-4C4F-9702-BD6B6A753CB3}" dt="2023-07-06T03:24:59.413" v="15965" actId="20577"/>
          <ac:graphicFrameMkLst>
            <pc:docMk/>
            <pc:sldMk cId="3869861781" sldId="298"/>
            <ac:graphicFrameMk id="6" creationId="{872A1422-1D69-4681-8D98-16B15712CBAE}"/>
          </ac:graphicFrameMkLst>
        </pc:graphicFrameChg>
      </pc:sldChg>
      <pc:sldChg chg="addSp delSp modSp mod modNotesTx">
        <pc:chgData name="鬼塚 仙太郎" userId="1ce3f3eda215ae0b" providerId="LiveId" clId="{2A6F3DB0-45B6-4C4F-9702-BD6B6A753CB3}" dt="2023-07-13T03:50:12.538" v="17291" actId="113"/>
        <pc:sldMkLst>
          <pc:docMk/>
          <pc:sldMk cId="3659929578" sldId="299"/>
        </pc:sldMkLst>
        <pc:spChg chg="mod">
          <ac:chgData name="鬼塚 仙太郎" userId="1ce3f3eda215ae0b" providerId="LiveId" clId="{2A6F3DB0-45B6-4C4F-9702-BD6B6A753CB3}" dt="2023-07-13T03:40:27.672" v="16507" actId="1038"/>
          <ac:spMkLst>
            <pc:docMk/>
            <pc:sldMk cId="3659929578" sldId="299"/>
            <ac:spMk id="29" creationId="{00000000-0000-0000-0000-000000000000}"/>
          </ac:spMkLst>
        </pc:spChg>
        <pc:spChg chg="add del mod">
          <ac:chgData name="鬼塚 仙太郎" userId="1ce3f3eda215ae0b" providerId="LiveId" clId="{2A6F3DB0-45B6-4C4F-9702-BD6B6A753CB3}" dt="2023-07-13T02:41:14.932" v="16482" actId="478"/>
          <ac:spMkLst>
            <pc:docMk/>
            <pc:sldMk cId="3659929578" sldId="299"/>
            <ac:spMk id="38" creationId="{7E819F45-62B9-44E3-8A11-D0A0988DDC38}"/>
          </ac:spMkLst>
        </pc:spChg>
        <pc:spChg chg="add del mod">
          <ac:chgData name="鬼塚 仙太郎" userId="1ce3f3eda215ae0b" providerId="LiveId" clId="{2A6F3DB0-45B6-4C4F-9702-BD6B6A753CB3}" dt="2023-07-13T02:41:16.165" v="16483" actId="478"/>
          <ac:spMkLst>
            <pc:docMk/>
            <pc:sldMk cId="3659929578" sldId="299"/>
            <ac:spMk id="39" creationId="{062F66A0-9CE3-44C2-8BC8-4366A79C9488}"/>
          </ac:spMkLst>
        </pc:spChg>
        <pc:spChg chg="add mod">
          <ac:chgData name="鬼塚 仙太郎" userId="1ce3f3eda215ae0b" providerId="LiveId" clId="{2A6F3DB0-45B6-4C4F-9702-BD6B6A753CB3}" dt="2023-07-13T02:41:10.826" v="16481" actId="1035"/>
          <ac:spMkLst>
            <pc:docMk/>
            <pc:sldMk cId="3659929578" sldId="299"/>
            <ac:spMk id="40" creationId="{E6641DFF-900B-492A-8FCF-6A082B21BB78}"/>
          </ac:spMkLst>
        </pc:spChg>
        <pc:spChg chg="add mod">
          <ac:chgData name="鬼塚 仙太郎" userId="1ce3f3eda215ae0b" providerId="LiveId" clId="{2A6F3DB0-45B6-4C4F-9702-BD6B6A753CB3}" dt="2023-07-13T02:41:10.826" v="16481" actId="1035"/>
          <ac:spMkLst>
            <pc:docMk/>
            <pc:sldMk cId="3659929578" sldId="299"/>
            <ac:spMk id="41" creationId="{FCD64119-0675-41C1-BAEA-74FDD1CEAC31}"/>
          </ac:spMkLst>
        </pc:spChg>
        <pc:spChg chg="add del mod ord">
          <ac:chgData name="鬼塚 仙太郎" userId="1ce3f3eda215ae0b" providerId="LiveId" clId="{2A6F3DB0-45B6-4C4F-9702-BD6B6A753CB3}" dt="2023-07-13T02:40:13.063" v="16469" actId="14100"/>
          <ac:spMkLst>
            <pc:docMk/>
            <pc:sldMk cId="3659929578" sldId="299"/>
            <ac:spMk id="56" creationId="{00000000-0000-0000-0000-000000000000}"/>
          </ac:spMkLst>
        </pc:spChg>
        <pc:spChg chg="mod">
          <ac:chgData name="鬼塚 仙太郎" userId="1ce3f3eda215ae0b" providerId="LiveId" clId="{2A6F3DB0-45B6-4C4F-9702-BD6B6A753CB3}" dt="2023-07-13T02:39:56.887" v="16467" actId="1035"/>
          <ac:spMkLst>
            <pc:docMk/>
            <pc:sldMk cId="3659929578" sldId="299"/>
            <ac:spMk id="58" creationId="{00000000-0000-0000-0000-000000000000}"/>
          </ac:spMkLst>
        </pc:spChg>
        <pc:spChg chg="del mod">
          <ac:chgData name="鬼塚 仙太郎" userId="1ce3f3eda215ae0b" providerId="LiveId" clId="{2A6F3DB0-45B6-4C4F-9702-BD6B6A753CB3}" dt="2023-07-13T02:40:39.302" v="16472" actId="478"/>
          <ac:spMkLst>
            <pc:docMk/>
            <pc:sldMk cId="3659929578" sldId="299"/>
            <ac:spMk id="59" creationId="{00000000-0000-0000-0000-000000000000}"/>
          </ac:spMkLst>
        </pc:spChg>
        <pc:spChg chg="del mod">
          <ac:chgData name="鬼塚 仙太郎" userId="1ce3f3eda215ae0b" providerId="LiveId" clId="{2A6F3DB0-45B6-4C4F-9702-BD6B6A753CB3}" dt="2023-07-13T02:40:46.353" v="16475" actId="478"/>
          <ac:spMkLst>
            <pc:docMk/>
            <pc:sldMk cId="3659929578" sldId="299"/>
            <ac:spMk id="60" creationId="{00000000-0000-0000-0000-000000000000}"/>
          </ac:spMkLst>
        </pc:spChg>
        <pc:picChg chg="add mod ord modCrop">
          <ac:chgData name="鬼塚 仙太郎" userId="1ce3f3eda215ae0b" providerId="LiveId" clId="{2A6F3DB0-45B6-4C4F-9702-BD6B6A753CB3}" dt="2023-07-13T02:38:50.624" v="16445" actId="732"/>
          <ac:picMkLst>
            <pc:docMk/>
            <pc:sldMk cId="3659929578" sldId="299"/>
            <ac:picMk id="7" creationId="{1C6830A9-0ED8-4BFE-A4D7-462E02A68DA4}"/>
          </ac:picMkLst>
        </pc:picChg>
        <pc:picChg chg="add mod ord modCrop">
          <ac:chgData name="鬼塚 仙太郎" userId="1ce3f3eda215ae0b" providerId="LiveId" clId="{2A6F3DB0-45B6-4C4F-9702-BD6B6A753CB3}" dt="2023-07-13T02:41:29.718" v="16484" actId="732"/>
          <ac:picMkLst>
            <pc:docMk/>
            <pc:sldMk cId="3659929578" sldId="299"/>
            <ac:picMk id="9" creationId="{4106D026-57F5-4641-957A-CBC116152C5C}"/>
          </ac:picMkLst>
        </pc:picChg>
        <pc:picChg chg="add del mod ord modCrop">
          <ac:chgData name="鬼塚 仙太郎" userId="1ce3f3eda215ae0b" providerId="LiveId" clId="{2A6F3DB0-45B6-4C4F-9702-BD6B6A753CB3}" dt="2023-07-13T03:41:00.500" v="16512" actId="732"/>
          <ac:picMkLst>
            <pc:docMk/>
            <pc:sldMk cId="3659929578" sldId="299"/>
            <ac:picMk id="34" creationId="{88F296B8-D19D-4C32-A0A8-2964F271C491}"/>
          </ac:picMkLst>
        </pc:picChg>
        <pc:picChg chg="add del mod ord modCrop">
          <ac:chgData name="鬼塚 仙太郎" userId="1ce3f3eda215ae0b" providerId="LiveId" clId="{2A6F3DB0-45B6-4C4F-9702-BD6B6A753CB3}" dt="2023-07-13T02:40:41.258" v="16474" actId="478"/>
          <ac:picMkLst>
            <pc:docMk/>
            <pc:sldMk cId="3659929578" sldId="299"/>
            <ac:picMk id="36" creationId="{E4926DAB-4570-4B90-BCCE-DD400220EB3F}"/>
          </ac:picMkLst>
        </pc:picChg>
        <pc:picChg chg="del">
          <ac:chgData name="鬼塚 仙太郎" userId="1ce3f3eda215ae0b" providerId="LiveId" clId="{2A6F3DB0-45B6-4C4F-9702-BD6B6A753CB3}" dt="2023-07-13T02:28:55.495" v="16193" actId="478"/>
          <ac:picMkLst>
            <pc:docMk/>
            <pc:sldMk cId="3659929578" sldId="299"/>
            <ac:picMk id="43" creationId="{00000000-0000-0000-0000-000000000000}"/>
          </ac:picMkLst>
        </pc:picChg>
        <pc:picChg chg="del">
          <ac:chgData name="鬼塚 仙太郎" userId="1ce3f3eda215ae0b" providerId="LiveId" clId="{2A6F3DB0-45B6-4C4F-9702-BD6B6A753CB3}" dt="2023-07-13T02:32:12.105" v="16329" actId="478"/>
          <ac:picMkLst>
            <pc:docMk/>
            <pc:sldMk cId="3659929578" sldId="299"/>
            <ac:picMk id="44" creationId="{00000000-0000-0000-0000-000000000000}"/>
          </ac:picMkLst>
        </pc:picChg>
        <pc:picChg chg="del mod">
          <ac:chgData name="鬼塚 仙太郎" userId="1ce3f3eda215ae0b" providerId="LiveId" clId="{2A6F3DB0-45B6-4C4F-9702-BD6B6A753CB3}" dt="2023-07-13T02:30:28.537" v="16315" actId="478"/>
          <ac:picMkLst>
            <pc:docMk/>
            <pc:sldMk cId="3659929578" sldId="299"/>
            <ac:picMk id="46" creationId="{00000000-0000-0000-0000-000000000000}"/>
          </ac:picMkLst>
        </pc:picChg>
        <pc:picChg chg="del mod">
          <ac:chgData name="鬼塚 仙太郎" userId="1ce3f3eda215ae0b" providerId="LiveId" clId="{2A6F3DB0-45B6-4C4F-9702-BD6B6A753CB3}" dt="2023-07-13T02:33:14.628" v="16388" actId="478"/>
          <ac:picMkLst>
            <pc:docMk/>
            <pc:sldMk cId="3659929578" sldId="299"/>
            <ac:picMk id="63" creationId="{00000000-0000-0000-0000-000000000000}"/>
          </ac:picMkLst>
        </pc:picChg>
        <pc:cxnChg chg="mod">
          <ac:chgData name="鬼塚 仙太郎" userId="1ce3f3eda215ae0b" providerId="LiveId" clId="{2A6F3DB0-45B6-4C4F-9702-BD6B6A753CB3}" dt="2023-07-13T02:26:42.522" v="16183" actId="1037"/>
          <ac:cxnSpMkLst>
            <pc:docMk/>
            <pc:sldMk cId="3659929578" sldId="299"/>
            <ac:cxnSpMk id="16" creationId="{C3609296-F448-49F1-8B47-DFFA63B59F37}"/>
          </ac:cxnSpMkLst>
        </pc:cxnChg>
        <pc:cxnChg chg="mod">
          <ac:chgData name="鬼塚 仙太郎" userId="1ce3f3eda215ae0b" providerId="LiveId" clId="{2A6F3DB0-45B6-4C4F-9702-BD6B6A753CB3}" dt="2023-07-13T02:27:23.394" v="16184" actId="1035"/>
          <ac:cxnSpMkLst>
            <pc:docMk/>
            <pc:sldMk cId="3659929578" sldId="299"/>
            <ac:cxnSpMk id="18" creationId="{C3609296-F448-49F1-8B47-DFFA63B59F37}"/>
          </ac:cxnSpMkLst>
        </pc:cxnChg>
        <pc:cxnChg chg="mod">
          <ac:chgData name="鬼塚 仙太郎" userId="1ce3f3eda215ae0b" providerId="LiveId" clId="{2A6F3DB0-45B6-4C4F-9702-BD6B6A753CB3}" dt="2023-07-13T02:32:57.941" v="16384" actId="1076"/>
          <ac:cxnSpMkLst>
            <pc:docMk/>
            <pc:sldMk cId="3659929578" sldId="299"/>
            <ac:cxnSpMk id="65" creationId="{C3609296-F448-49F1-8B47-DFFA63B59F37}"/>
          </ac:cxnSpMkLst>
        </pc:cxnChg>
        <pc:cxnChg chg="mod">
          <ac:chgData name="鬼塚 仙太郎" userId="1ce3f3eda215ae0b" providerId="LiveId" clId="{2A6F3DB0-45B6-4C4F-9702-BD6B6A753CB3}" dt="2023-07-13T02:37:51.460" v="16438" actId="14100"/>
          <ac:cxnSpMkLst>
            <pc:docMk/>
            <pc:sldMk cId="3659929578" sldId="299"/>
            <ac:cxnSpMk id="67" creationId="{C3609296-F448-49F1-8B47-DFFA63B59F37}"/>
          </ac:cxnSpMkLst>
        </pc:cxnChg>
      </pc:sldChg>
      <pc:sldChg chg="new del">
        <pc:chgData name="鬼塚 仙太郎" userId="1ce3f3eda215ae0b" providerId="LiveId" clId="{2A6F3DB0-45B6-4C4F-9702-BD6B6A753CB3}" dt="2023-07-13T02:57:49.736" v="16496" actId="47"/>
        <pc:sldMkLst>
          <pc:docMk/>
          <pc:sldMk cId="183128417" sldId="300"/>
        </pc:sldMkLst>
      </pc:sldChg>
      <pc:sldChg chg="modSp new mod modShow">
        <pc:chgData name="鬼塚 仙太郎" userId="1ce3f3eda215ae0b" providerId="LiveId" clId="{2A6F3DB0-45B6-4C4F-9702-BD6B6A753CB3}" dt="2023-07-13T03:57:48.540" v="17327" actId="20577"/>
        <pc:sldMkLst>
          <pc:docMk/>
          <pc:sldMk cId="2501493750" sldId="300"/>
        </pc:sldMkLst>
        <pc:spChg chg="mod">
          <ac:chgData name="鬼塚 仙太郎" userId="1ce3f3eda215ae0b" providerId="LiveId" clId="{2A6F3DB0-45B6-4C4F-9702-BD6B6A753CB3}" dt="2023-07-13T03:57:48.540" v="17327" actId="20577"/>
          <ac:spMkLst>
            <pc:docMk/>
            <pc:sldMk cId="2501493750" sldId="300"/>
            <ac:spMk id="2" creationId="{6DBD68D0-0DF9-474A-9094-5C69250249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C201-B0D4-4148-B736-C988F6AFD1DF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C2517-C2D3-4054-9F8F-E987C1EA8B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3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1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9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1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971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34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88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777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06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185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68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53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6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390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05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214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86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021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00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5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21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36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83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2517-C2D3-4054-9F8F-E987C1EA8BA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09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CC1D60-8C10-F54F-9744-27FADB8B0425}"/>
              </a:ext>
            </a:extLst>
          </p:cNvPr>
          <p:cNvSpPr/>
          <p:nvPr/>
        </p:nvSpPr>
        <p:spPr>
          <a:xfrm>
            <a:off x="-18000" y="-18000"/>
            <a:ext cx="9180000" cy="383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pc="120" baseline="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2A6178-EC09-7A47-93D5-683FC0911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396000"/>
            <a:ext cx="8352000" cy="3024000"/>
          </a:xfrm>
        </p:spPr>
        <p:txBody>
          <a:bodyPr lIns="72000" tIns="72000" rIns="72000" bIns="72000" anchor="b"/>
          <a:lstStyle>
            <a:lvl1pPr algn="l">
              <a:defRPr sz="32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7058C-A42B-6345-913F-3B9602CBB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00" y="4229999"/>
            <a:ext cx="8352000" cy="1800000"/>
          </a:xfrm>
        </p:spPr>
        <p:txBody>
          <a:bodyPr lIns="72000" tIns="72000" rIns="72000" bIns="72000"/>
          <a:lstStyle>
            <a:lvl1pPr marL="0" indent="0" algn="l">
              <a:spcBef>
                <a:spcPts val="80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F9618A-4F09-8440-B7F9-166C8C215B50}"/>
              </a:ext>
            </a:extLst>
          </p:cNvPr>
          <p:cNvSpPr/>
          <p:nvPr/>
        </p:nvSpPr>
        <p:spPr>
          <a:xfrm>
            <a:off x="702000" y="6309626"/>
            <a:ext cx="8496000" cy="56637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kumimoji="1" lang="en-US" altLang="ja-JP" sz="1350" spc="0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Department of Computer Science, Graduate School of Information Science and Technology, Osaka University.</a:t>
            </a:r>
            <a:br>
              <a:rPr kumimoji="1" lang="en-US" altLang="ja-JP" sz="1350" spc="0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1" lang="en-US" altLang="ja-JP" sz="1350" spc="0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Software Engineering Laboratory. - https://</a:t>
            </a:r>
            <a:r>
              <a:rPr kumimoji="1" lang="en-US" altLang="ja-JP" sz="1350" spc="0" baseline="0" dirty="0" err="1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sel.ist.osaka-u.ac.jp</a:t>
            </a:r>
            <a:endParaRPr kumimoji="1" lang="ja-JP" altLang="en-US" sz="1350" spc="0" baseline="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6" name="グラフィックス 4">
            <a:extLst>
              <a:ext uri="{FF2B5EF4-FFF2-40B4-BE49-F238E27FC236}">
                <a16:creationId xmlns:a16="http://schemas.microsoft.com/office/drawing/2014/main" id="{3C1BCF52-A644-8F07-BDF3-B95E476C120A}"/>
              </a:ext>
            </a:extLst>
          </p:cNvPr>
          <p:cNvGrpSpPr>
            <a:grpSpLocks noChangeAspect="1"/>
          </p:cNvGrpSpPr>
          <p:nvPr/>
        </p:nvGrpSpPr>
        <p:grpSpPr>
          <a:xfrm>
            <a:off x="173344" y="6369591"/>
            <a:ext cx="445312" cy="446443"/>
            <a:chOff x="125091" y="6161694"/>
            <a:chExt cx="567879" cy="56932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42F1B19-C8AC-290C-5935-C47287B65CAC}"/>
                </a:ext>
              </a:extLst>
            </p:cNvPr>
            <p:cNvSpPr/>
            <p:nvPr/>
          </p:nvSpPr>
          <p:spPr>
            <a:xfrm>
              <a:off x="125091" y="6161694"/>
              <a:ext cx="567879" cy="569322"/>
            </a:xfrm>
            <a:custGeom>
              <a:avLst/>
              <a:gdLst>
                <a:gd name="connsiteX0" fmla="*/ 33428 w 567879"/>
                <a:gd name="connsiteY0" fmla="*/ -303 h 569322"/>
                <a:gd name="connsiteX1" fmla="*/ 24 w 567879"/>
                <a:gd name="connsiteY1" fmla="*/ 33083 h 569322"/>
                <a:gd name="connsiteX2" fmla="*/ 24 w 567879"/>
                <a:gd name="connsiteY2" fmla="*/ 33083 h 569322"/>
                <a:gd name="connsiteX3" fmla="*/ 24 w 567879"/>
                <a:gd name="connsiteY3" fmla="*/ 535608 h 569322"/>
                <a:gd name="connsiteX4" fmla="*/ 33428 w 567879"/>
                <a:gd name="connsiteY4" fmla="*/ 569020 h 569322"/>
                <a:gd name="connsiteX5" fmla="*/ 33428 w 567879"/>
                <a:gd name="connsiteY5" fmla="*/ 569020 h 569322"/>
                <a:gd name="connsiteX6" fmla="*/ 534527 w 567879"/>
                <a:gd name="connsiteY6" fmla="*/ 569020 h 569322"/>
                <a:gd name="connsiteX7" fmla="*/ 567904 w 567879"/>
                <a:gd name="connsiteY7" fmla="*/ 535608 h 569322"/>
                <a:gd name="connsiteX8" fmla="*/ 567904 w 567879"/>
                <a:gd name="connsiteY8" fmla="*/ 535608 h 569322"/>
                <a:gd name="connsiteX9" fmla="*/ 567904 w 567879"/>
                <a:gd name="connsiteY9" fmla="*/ 33083 h 569322"/>
                <a:gd name="connsiteX10" fmla="*/ 534527 w 567879"/>
                <a:gd name="connsiteY10" fmla="*/ -303 h 569322"/>
                <a:gd name="connsiteX11" fmla="*/ 534527 w 567879"/>
                <a:gd name="connsiteY11" fmla="*/ -303 h 569322"/>
                <a:gd name="connsiteX12" fmla="*/ 33428 w 567879"/>
                <a:gd name="connsiteY12" fmla="*/ -303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879" h="569322">
                  <a:moveTo>
                    <a:pt x="33428" y="-303"/>
                  </a:moveTo>
                  <a:cubicBezTo>
                    <a:pt x="15075" y="-303"/>
                    <a:pt x="24" y="14722"/>
                    <a:pt x="24" y="33083"/>
                  </a:cubicBezTo>
                  <a:lnTo>
                    <a:pt x="24" y="33083"/>
                  </a:lnTo>
                  <a:lnTo>
                    <a:pt x="24" y="535608"/>
                  </a:lnTo>
                  <a:cubicBezTo>
                    <a:pt x="24" y="553980"/>
                    <a:pt x="15075" y="569020"/>
                    <a:pt x="33428" y="569020"/>
                  </a:cubicBezTo>
                  <a:lnTo>
                    <a:pt x="33428" y="569020"/>
                  </a:lnTo>
                  <a:lnTo>
                    <a:pt x="534527" y="569020"/>
                  </a:lnTo>
                  <a:cubicBezTo>
                    <a:pt x="552882" y="569020"/>
                    <a:pt x="567904" y="553980"/>
                    <a:pt x="567904" y="535608"/>
                  </a:cubicBezTo>
                  <a:lnTo>
                    <a:pt x="567904" y="535608"/>
                  </a:lnTo>
                  <a:lnTo>
                    <a:pt x="567904" y="33083"/>
                  </a:lnTo>
                  <a:cubicBezTo>
                    <a:pt x="567904" y="14722"/>
                    <a:pt x="552882" y="-303"/>
                    <a:pt x="534527" y="-303"/>
                  </a:cubicBezTo>
                  <a:lnTo>
                    <a:pt x="534527" y="-303"/>
                  </a:lnTo>
                  <a:lnTo>
                    <a:pt x="33428" y="-303"/>
                  </a:lnTo>
                  <a:close/>
                </a:path>
              </a:pathLst>
            </a:custGeom>
            <a:gradFill>
              <a:gsLst>
                <a:gs pos="0">
                  <a:srgbClr val="208BC1"/>
                </a:gs>
                <a:gs pos="50000">
                  <a:srgbClr val="286AAF">
                    <a:alpha val="97647"/>
                  </a:srgbClr>
                </a:gs>
                <a:gs pos="100000">
                  <a:srgbClr val="314A9E">
                    <a:alpha val="95294"/>
                  </a:srgbClr>
                </a:gs>
              </a:gsLst>
              <a:lin ang="6791777" scaled="1"/>
            </a:gradFill>
            <a:ln w="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" name="グラフィックス 4">
              <a:extLst>
                <a:ext uri="{FF2B5EF4-FFF2-40B4-BE49-F238E27FC236}">
                  <a16:creationId xmlns:a16="http://schemas.microsoft.com/office/drawing/2014/main" id="{57364A74-599C-F90E-7DB3-2BA2B1E68645}"/>
                </a:ext>
              </a:extLst>
            </p:cNvPr>
            <p:cNvGrpSpPr/>
            <p:nvPr/>
          </p:nvGrpSpPr>
          <p:grpSpPr>
            <a:xfrm>
              <a:off x="180304" y="6202778"/>
              <a:ext cx="451746" cy="490004"/>
              <a:chOff x="180304" y="6202778"/>
              <a:chExt cx="451746" cy="490004"/>
            </a:xfrm>
            <a:solidFill>
              <a:srgbClr val="FFFFFF"/>
            </a:solidFill>
          </p:grpSpPr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BEB5F79-347F-42BD-55CB-42D945D1BC07}"/>
                  </a:ext>
                </a:extLst>
              </p:cNvPr>
              <p:cNvSpPr/>
              <p:nvPr/>
            </p:nvSpPr>
            <p:spPr>
              <a:xfrm>
                <a:off x="180304" y="6379929"/>
                <a:ext cx="114843" cy="18845"/>
              </a:xfrm>
              <a:custGeom>
                <a:avLst/>
                <a:gdLst>
                  <a:gd name="connsiteX0" fmla="*/ 115170 w 114843"/>
                  <a:gd name="connsiteY0" fmla="*/ 9763 h 18845"/>
                  <a:gd name="connsiteX1" fmla="*/ 105151 w 114843"/>
                  <a:gd name="connsiteY1" fmla="*/ 19193 h 18845"/>
                  <a:gd name="connsiteX2" fmla="*/ 10352 w 114843"/>
                  <a:gd name="connsiteY2" fmla="*/ 19193 h 18845"/>
                  <a:gd name="connsiteX3" fmla="*/ 327 w 114843"/>
                  <a:gd name="connsiteY3" fmla="*/ 9763 h 18845"/>
                  <a:gd name="connsiteX4" fmla="*/ 10352 w 114843"/>
                  <a:gd name="connsiteY4" fmla="*/ 347 h 18845"/>
                  <a:gd name="connsiteX5" fmla="*/ 105151 w 114843"/>
                  <a:gd name="connsiteY5" fmla="*/ 347 h 18845"/>
                  <a:gd name="connsiteX6" fmla="*/ 115170 w 114843"/>
                  <a:gd name="connsiteY6" fmla="*/ 9763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763"/>
                    </a:moveTo>
                    <a:cubicBezTo>
                      <a:pt x="115170" y="14943"/>
                      <a:pt x="110670" y="19193"/>
                      <a:pt x="105151" y="19193"/>
                    </a:cubicBezTo>
                    <a:lnTo>
                      <a:pt x="10352" y="19193"/>
                    </a:lnTo>
                    <a:cubicBezTo>
                      <a:pt x="4841" y="19193"/>
                      <a:pt x="327" y="14946"/>
                      <a:pt x="327" y="9763"/>
                    </a:cubicBezTo>
                    <a:cubicBezTo>
                      <a:pt x="327" y="4580"/>
                      <a:pt x="4839" y="347"/>
                      <a:pt x="10352" y="347"/>
                    </a:cubicBezTo>
                    <a:lnTo>
                      <a:pt x="105151" y="347"/>
                    </a:lnTo>
                    <a:cubicBezTo>
                      <a:pt x="110673" y="347"/>
                      <a:pt x="115170" y="4583"/>
                      <a:pt x="115170" y="9763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62D0B54E-1B61-AFCA-CD18-BD85CC87FEC0}"/>
                  </a:ext>
                </a:extLst>
              </p:cNvPr>
              <p:cNvSpPr/>
              <p:nvPr/>
            </p:nvSpPr>
            <p:spPr>
              <a:xfrm>
                <a:off x="180304" y="6438377"/>
                <a:ext cx="114843" cy="18845"/>
              </a:xfrm>
              <a:custGeom>
                <a:avLst/>
                <a:gdLst>
                  <a:gd name="connsiteX0" fmla="*/ 115170 w 114843"/>
                  <a:gd name="connsiteY0" fmla="*/ 9719 h 18845"/>
                  <a:gd name="connsiteX1" fmla="*/ 105151 w 114843"/>
                  <a:gd name="connsiteY1" fmla="*/ 19144 h 18845"/>
                  <a:gd name="connsiteX2" fmla="*/ 10352 w 114843"/>
                  <a:gd name="connsiteY2" fmla="*/ 19144 h 18845"/>
                  <a:gd name="connsiteX3" fmla="*/ 327 w 114843"/>
                  <a:gd name="connsiteY3" fmla="*/ 9719 h 18845"/>
                  <a:gd name="connsiteX4" fmla="*/ 10352 w 114843"/>
                  <a:gd name="connsiteY4" fmla="*/ 298 h 18845"/>
                  <a:gd name="connsiteX5" fmla="*/ 105151 w 114843"/>
                  <a:gd name="connsiteY5" fmla="*/ 298 h 18845"/>
                  <a:gd name="connsiteX6" fmla="*/ 115170 w 114843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719"/>
                    </a:moveTo>
                    <a:cubicBezTo>
                      <a:pt x="115170" y="14905"/>
                      <a:pt x="110670" y="19144"/>
                      <a:pt x="105151" y="19144"/>
                    </a:cubicBezTo>
                    <a:lnTo>
                      <a:pt x="10352" y="19144"/>
                    </a:lnTo>
                    <a:cubicBezTo>
                      <a:pt x="4841" y="19144"/>
                      <a:pt x="327" y="14905"/>
                      <a:pt x="327" y="9719"/>
                    </a:cubicBezTo>
                    <a:cubicBezTo>
                      <a:pt x="327" y="4542"/>
                      <a:pt x="4839" y="298"/>
                      <a:pt x="10352" y="298"/>
                    </a:cubicBezTo>
                    <a:lnTo>
                      <a:pt x="105151" y="298"/>
                    </a:lnTo>
                    <a:cubicBezTo>
                      <a:pt x="110673" y="301"/>
                      <a:pt x="115170" y="4545"/>
                      <a:pt x="115170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C8CFC7F-B1C9-F3A8-9146-64C8A29B1F4A}"/>
                  </a:ext>
                </a:extLst>
              </p:cNvPr>
              <p:cNvSpPr/>
              <p:nvPr/>
            </p:nvSpPr>
            <p:spPr>
              <a:xfrm>
                <a:off x="180304" y="6497458"/>
                <a:ext cx="114843" cy="18848"/>
              </a:xfrm>
              <a:custGeom>
                <a:avLst/>
                <a:gdLst>
                  <a:gd name="connsiteX0" fmla="*/ 115170 w 114843"/>
                  <a:gd name="connsiteY0" fmla="*/ 9689 h 18848"/>
                  <a:gd name="connsiteX1" fmla="*/ 105151 w 114843"/>
                  <a:gd name="connsiteY1" fmla="*/ 19096 h 18848"/>
                  <a:gd name="connsiteX2" fmla="*/ 10352 w 114843"/>
                  <a:gd name="connsiteY2" fmla="*/ 19096 h 18848"/>
                  <a:gd name="connsiteX3" fmla="*/ 327 w 114843"/>
                  <a:gd name="connsiteY3" fmla="*/ 9689 h 18848"/>
                  <a:gd name="connsiteX4" fmla="*/ 10352 w 114843"/>
                  <a:gd name="connsiteY4" fmla="*/ 247 h 18848"/>
                  <a:gd name="connsiteX5" fmla="*/ 105151 w 114843"/>
                  <a:gd name="connsiteY5" fmla="*/ 247 h 18848"/>
                  <a:gd name="connsiteX6" fmla="*/ 115170 w 114843"/>
                  <a:gd name="connsiteY6" fmla="*/ 9689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8">
                    <a:moveTo>
                      <a:pt x="115170" y="9689"/>
                    </a:moveTo>
                    <a:cubicBezTo>
                      <a:pt x="115170" y="14878"/>
                      <a:pt x="110670" y="19096"/>
                      <a:pt x="105151" y="19096"/>
                    </a:cubicBezTo>
                    <a:lnTo>
                      <a:pt x="10352" y="19096"/>
                    </a:lnTo>
                    <a:cubicBezTo>
                      <a:pt x="4841" y="19096"/>
                      <a:pt x="327" y="14878"/>
                      <a:pt x="327" y="9689"/>
                    </a:cubicBezTo>
                    <a:cubicBezTo>
                      <a:pt x="327" y="4501"/>
                      <a:pt x="4839" y="247"/>
                      <a:pt x="10352" y="247"/>
                    </a:cubicBezTo>
                    <a:lnTo>
                      <a:pt x="105151" y="247"/>
                    </a:lnTo>
                    <a:cubicBezTo>
                      <a:pt x="110673" y="247"/>
                      <a:pt x="115170" y="4501"/>
                      <a:pt x="115170" y="968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971C17AD-6512-A84D-239E-675DDDDA9EC8}"/>
                  </a:ext>
                </a:extLst>
              </p:cNvPr>
              <p:cNvSpPr/>
              <p:nvPr/>
            </p:nvSpPr>
            <p:spPr>
              <a:xfrm>
                <a:off x="180304" y="6379928"/>
                <a:ext cx="18845" cy="77296"/>
              </a:xfrm>
              <a:custGeom>
                <a:avLst/>
                <a:gdLst>
                  <a:gd name="connsiteX0" fmla="*/ 9659 w 18845"/>
                  <a:gd name="connsiteY0" fmla="*/ 77587 h 77296"/>
                  <a:gd name="connsiteX1" fmla="*/ 237 w 18845"/>
                  <a:gd name="connsiteY1" fmla="*/ 67561 h 77296"/>
                  <a:gd name="connsiteX2" fmla="*/ 237 w 18845"/>
                  <a:gd name="connsiteY2" fmla="*/ 10306 h 77296"/>
                  <a:gd name="connsiteX3" fmla="*/ 9659 w 18845"/>
                  <a:gd name="connsiteY3" fmla="*/ 290 h 77296"/>
                  <a:gd name="connsiteX4" fmla="*/ 19083 w 18845"/>
                  <a:gd name="connsiteY4" fmla="*/ 10306 h 77296"/>
                  <a:gd name="connsiteX5" fmla="*/ 19083 w 18845"/>
                  <a:gd name="connsiteY5" fmla="*/ 67561 h 77296"/>
                  <a:gd name="connsiteX6" fmla="*/ 9659 w 18845"/>
                  <a:gd name="connsiteY6" fmla="*/ 77587 h 7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296">
                    <a:moveTo>
                      <a:pt x="9659" y="77587"/>
                    </a:moveTo>
                    <a:cubicBezTo>
                      <a:pt x="4482" y="77587"/>
                      <a:pt x="237" y="73075"/>
                      <a:pt x="237" y="67561"/>
                    </a:cubicBezTo>
                    <a:lnTo>
                      <a:pt x="237" y="10306"/>
                    </a:lnTo>
                    <a:cubicBezTo>
                      <a:pt x="237" y="4799"/>
                      <a:pt x="4482" y="290"/>
                      <a:pt x="9659" y="290"/>
                    </a:cubicBezTo>
                    <a:cubicBezTo>
                      <a:pt x="14835" y="290"/>
                      <a:pt x="19083" y="4799"/>
                      <a:pt x="19083" y="10306"/>
                    </a:cubicBezTo>
                    <a:lnTo>
                      <a:pt x="19083" y="67561"/>
                    </a:lnTo>
                    <a:cubicBezTo>
                      <a:pt x="19083" y="73072"/>
                      <a:pt x="14833" y="77587"/>
                      <a:pt x="9659" y="7758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6E45E59D-5C5F-29DB-A50A-081693D9699E}"/>
                  </a:ext>
                </a:extLst>
              </p:cNvPr>
              <p:cNvSpPr/>
              <p:nvPr/>
            </p:nvSpPr>
            <p:spPr>
              <a:xfrm>
                <a:off x="180304" y="6439027"/>
                <a:ext cx="18845" cy="77279"/>
              </a:xfrm>
              <a:custGeom>
                <a:avLst/>
                <a:gdLst>
                  <a:gd name="connsiteX0" fmla="*/ 9659 w 18845"/>
                  <a:gd name="connsiteY0" fmla="*/ 77519 h 77279"/>
                  <a:gd name="connsiteX1" fmla="*/ 237 w 18845"/>
                  <a:gd name="connsiteY1" fmla="*/ 67517 h 77279"/>
                  <a:gd name="connsiteX2" fmla="*/ 237 w 18845"/>
                  <a:gd name="connsiteY2" fmla="*/ 10256 h 77279"/>
                  <a:gd name="connsiteX3" fmla="*/ 9659 w 18845"/>
                  <a:gd name="connsiteY3" fmla="*/ 239 h 77279"/>
                  <a:gd name="connsiteX4" fmla="*/ 19083 w 18845"/>
                  <a:gd name="connsiteY4" fmla="*/ 10256 h 77279"/>
                  <a:gd name="connsiteX5" fmla="*/ 19083 w 18845"/>
                  <a:gd name="connsiteY5" fmla="*/ 67514 h 77279"/>
                  <a:gd name="connsiteX6" fmla="*/ 9659 w 18845"/>
                  <a:gd name="connsiteY6" fmla="*/ 77519 h 7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279">
                    <a:moveTo>
                      <a:pt x="9659" y="77519"/>
                    </a:moveTo>
                    <a:cubicBezTo>
                      <a:pt x="4482" y="77519"/>
                      <a:pt x="237" y="73027"/>
                      <a:pt x="237" y="67517"/>
                    </a:cubicBezTo>
                    <a:lnTo>
                      <a:pt x="237" y="10256"/>
                    </a:lnTo>
                    <a:cubicBezTo>
                      <a:pt x="237" y="4746"/>
                      <a:pt x="4482" y="239"/>
                      <a:pt x="9659" y="239"/>
                    </a:cubicBezTo>
                    <a:cubicBezTo>
                      <a:pt x="14835" y="239"/>
                      <a:pt x="19083" y="4743"/>
                      <a:pt x="19083" y="10256"/>
                    </a:cubicBezTo>
                    <a:lnTo>
                      <a:pt x="19083" y="67514"/>
                    </a:lnTo>
                    <a:cubicBezTo>
                      <a:pt x="19083" y="73027"/>
                      <a:pt x="14833" y="77519"/>
                      <a:pt x="9659" y="775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90EB8C0-0E7C-1B1E-854A-BF753E09D8D3}"/>
                  </a:ext>
                </a:extLst>
              </p:cNvPr>
              <p:cNvSpPr/>
              <p:nvPr/>
            </p:nvSpPr>
            <p:spPr>
              <a:xfrm>
                <a:off x="180304" y="6222003"/>
                <a:ext cx="114843" cy="18845"/>
              </a:xfrm>
              <a:custGeom>
                <a:avLst/>
                <a:gdLst>
                  <a:gd name="connsiteX0" fmla="*/ 115170 w 114843"/>
                  <a:gd name="connsiteY0" fmla="*/ 9906 h 18845"/>
                  <a:gd name="connsiteX1" fmla="*/ 105151 w 114843"/>
                  <a:gd name="connsiteY1" fmla="*/ 19327 h 18845"/>
                  <a:gd name="connsiteX2" fmla="*/ 10352 w 114843"/>
                  <a:gd name="connsiteY2" fmla="*/ 19327 h 18845"/>
                  <a:gd name="connsiteX3" fmla="*/ 327 w 114843"/>
                  <a:gd name="connsiteY3" fmla="*/ 9906 h 18845"/>
                  <a:gd name="connsiteX4" fmla="*/ 10352 w 114843"/>
                  <a:gd name="connsiteY4" fmla="*/ 481 h 18845"/>
                  <a:gd name="connsiteX5" fmla="*/ 105151 w 114843"/>
                  <a:gd name="connsiteY5" fmla="*/ 481 h 18845"/>
                  <a:gd name="connsiteX6" fmla="*/ 115170 w 114843"/>
                  <a:gd name="connsiteY6" fmla="*/ 9906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906"/>
                    </a:moveTo>
                    <a:cubicBezTo>
                      <a:pt x="115170" y="15085"/>
                      <a:pt x="110670" y="19327"/>
                      <a:pt x="105151" y="19327"/>
                    </a:cubicBezTo>
                    <a:lnTo>
                      <a:pt x="10352" y="19327"/>
                    </a:lnTo>
                    <a:cubicBezTo>
                      <a:pt x="4841" y="19327"/>
                      <a:pt x="327" y="15088"/>
                      <a:pt x="327" y="9906"/>
                    </a:cubicBezTo>
                    <a:cubicBezTo>
                      <a:pt x="327" y="4717"/>
                      <a:pt x="4839" y="481"/>
                      <a:pt x="10352" y="481"/>
                    </a:cubicBezTo>
                    <a:lnTo>
                      <a:pt x="105151" y="481"/>
                    </a:lnTo>
                    <a:cubicBezTo>
                      <a:pt x="110673" y="481"/>
                      <a:pt x="115170" y="4717"/>
                      <a:pt x="115170" y="99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B370827-B6B0-F586-CBF7-8050E3EA849E}"/>
                  </a:ext>
                </a:extLst>
              </p:cNvPr>
              <p:cNvSpPr/>
              <p:nvPr/>
            </p:nvSpPr>
            <p:spPr>
              <a:xfrm>
                <a:off x="180304" y="6280781"/>
                <a:ext cx="114843" cy="18840"/>
              </a:xfrm>
              <a:custGeom>
                <a:avLst/>
                <a:gdLst>
                  <a:gd name="connsiteX0" fmla="*/ 115170 w 114843"/>
                  <a:gd name="connsiteY0" fmla="*/ 9856 h 18840"/>
                  <a:gd name="connsiteX1" fmla="*/ 105151 w 114843"/>
                  <a:gd name="connsiteY1" fmla="*/ 19272 h 18840"/>
                  <a:gd name="connsiteX2" fmla="*/ 10352 w 114843"/>
                  <a:gd name="connsiteY2" fmla="*/ 19272 h 18840"/>
                  <a:gd name="connsiteX3" fmla="*/ 327 w 114843"/>
                  <a:gd name="connsiteY3" fmla="*/ 9856 h 18840"/>
                  <a:gd name="connsiteX4" fmla="*/ 10352 w 114843"/>
                  <a:gd name="connsiteY4" fmla="*/ 431 h 18840"/>
                  <a:gd name="connsiteX5" fmla="*/ 105151 w 114843"/>
                  <a:gd name="connsiteY5" fmla="*/ 431 h 18840"/>
                  <a:gd name="connsiteX6" fmla="*/ 115170 w 114843"/>
                  <a:gd name="connsiteY6" fmla="*/ 985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0">
                    <a:moveTo>
                      <a:pt x="115170" y="9856"/>
                    </a:moveTo>
                    <a:cubicBezTo>
                      <a:pt x="115170" y="15027"/>
                      <a:pt x="110670" y="19272"/>
                      <a:pt x="105151" y="19272"/>
                    </a:cubicBezTo>
                    <a:lnTo>
                      <a:pt x="10352" y="19272"/>
                    </a:lnTo>
                    <a:cubicBezTo>
                      <a:pt x="4841" y="19272"/>
                      <a:pt x="327" y="15027"/>
                      <a:pt x="327" y="9856"/>
                    </a:cubicBezTo>
                    <a:cubicBezTo>
                      <a:pt x="327" y="4662"/>
                      <a:pt x="4839" y="431"/>
                      <a:pt x="10352" y="431"/>
                    </a:cubicBezTo>
                    <a:lnTo>
                      <a:pt x="105151" y="431"/>
                    </a:lnTo>
                    <a:cubicBezTo>
                      <a:pt x="110673" y="431"/>
                      <a:pt x="115170" y="4662"/>
                      <a:pt x="115170" y="985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174E952-EEB2-1BDD-CB08-6E05DAE58375}"/>
                  </a:ext>
                </a:extLst>
              </p:cNvPr>
              <p:cNvSpPr/>
              <p:nvPr/>
            </p:nvSpPr>
            <p:spPr>
              <a:xfrm>
                <a:off x="180304" y="6339547"/>
                <a:ext cx="114843" cy="18842"/>
              </a:xfrm>
              <a:custGeom>
                <a:avLst/>
                <a:gdLst>
                  <a:gd name="connsiteX0" fmla="*/ 115170 w 114843"/>
                  <a:gd name="connsiteY0" fmla="*/ 9803 h 18842"/>
                  <a:gd name="connsiteX1" fmla="*/ 105151 w 114843"/>
                  <a:gd name="connsiteY1" fmla="*/ 19225 h 18842"/>
                  <a:gd name="connsiteX2" fmla="*/ 10352 w 114843"/>
                  <a:gd name="connsiteY2" fmla="*/ 19225 h 18842"/>
                  <a:gd name="connsiteX3" fmla="*/ 327 w 114843"/>
                  <a:gd name="connsiteY3" fmla="*/ 9803 h 18842"/>
                  <a:gd name="connsiteX4" fmla="*/ 10352 w 114843"/>
                  <a:gd name="connsiteY4" fmla="*/ 382 h 18842"/>
                  <a:gd name="connsiteX5" fmla="*/ 105151 w 114843"/>
                  <a:gd name="connsiteY5" fmla="*/ 382 h 18842"/>
                  <a:gd name="connsiteX6" fmla="*/ 115170 w 114843"/>
                  <a:gd name="connsiteY6" fmla="*/ 9803 h 1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2">
                    <a:moveTo>
                      <a:pt x="115170" y="9803"/>
                    </a:moveTo>
                    <a:cubicBezTo>
                      <a:pt x="115170" y="14980"/>
                      <a:pt x="110670" y="19225"/>
                      <a:pt x="105151" y="19225"/>
                    </a:cubicBezTo>
                    <a:lnTo>
                      <a:pt x="10352" y="19225"/>
                    </a:lnTo>
                    <a:cubicBezTo>
                      <a:pt x="4841" y="19225"/>
                      <a:pt x="327" y="14980"/>
                      <a:pt x="327" y="9803"/>
                    </a:cubicBezTo>
                    <a:cubicBezTo>
                      <a:pt x="327" y="4623"/>
                      <a:pt x="4839" y="382"/>
                      <a:pt x="10352" y="382"/>
                    </a:cubicBezTo>
                    <a:lnTo>
                      <a:pt x="105151" y="382"/>
                    </a:lnTo>
                    <a:cubicBezTo>
                      <a:pt x="110673" y="382"/>
                      <a:pt x="115170" y="4623"/>
                      <a:pt x="115170" y="9803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FD6B6DF0-FFB5-4FC1-F0B3-FCD6E2C1A44B}"/>
                  </a:ext>
                </a:extLst>
              </p:cNvPr>
              <p:cNvSpPr/>
              <p:nvPr/>
            </p:nvSpPr>
            <p:spPr>
              <a:xfrm>
                <a:off x="180304" y="6222004"/>
                <a:ext cx="18845" cy="77616"/>
              </a:xfrm>
              <a:custGeom>
                <a:avLst/>
                <a:gdLst>
                  <a:gd name="connsiteX0" fmla="*/ 9659 w 18845"/>
                  <a:gd name="connsiteY0" fmla="*/ 78040 h 77616"/>
                  <a:gd name="connsiteX1" fmla="*/ 237 w 18845"/>
                  <a:gd name="connsiteY1" fmla="*/ 68020 h 77616"/>
                  <a:gd name="connsiteX2" fmla="*/ 237 w 18845"/>
                  <a:gd name="connsiteY2" fmla="*/ 10443 h 77616"/>
                  <a:gd name="connsiteX3" fmla="*/ 9659 w 18845"/>
                  <a:gd name="connsiteY3" fmla="*/ 423 h 77616"/>
                  <a:gd name="connsiteX4" fmla="*/ 19083 w 18845"/>
                  <a:gd name="connsiteY4" fmla="*/ 10443 h 77616"/>
                  <a:gd name="connsiteX5" fmla="*/ 19083 w 18845"/>
                  <a:gd name="connsiteY5" fmla="*/ 68020 h 77616"/>
                  <a:gd name="connsiteX6" fmla="*/ 9659 w 18845"/>
                  <a:gd name="connsiteY6" fmla="*/ 78040 h 7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616">
                    <a:moveTo>
                      <a:pt x="9659" y="78040"/>
                    </a:moveTo>
                    <a:cubicBezTo>
                      <a:pt x="4482" y="78040"/>
                      <a:pt x="237" y="73537"/>
                      <a:pt x="237" y="68020"/>
                    </a:cubicBezTo>
                    <a:lnTo>
                      <a:pt x="237" y="10443"/>
                    </a:lnTo>
                    <a:cubicBezTo>
                      <a:pt x="237" y="4932"/>
                      <a:pt x="4482" y="423"/>
                      <a:pt x="9659" y="423"/>
                    </a:cubicBezTo>
                    <a:cubicBezTo>
                      <a:pt x="14835" y="423"/>
                      <a:pt x="19083" y="4932"/>
                      <a:pt x="19083" y="10443"/>
                    </a:cubicBezTo>
                    <a:lnTo>
                      <a:pt x="19083" y="68020"/>
                    </a:lnTo>
                    <a:cubicBezTo>
                      <a:pt x="19083" y="73537"/>
                      <a:pt x="14833" y="78040"/>
                      <a:pt x="9659" y="7804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8769BF83-3BC7-A992-1C7A-299A6ECBFF9A}"/>
                  </a:ext>
                </a:extLst>
              </p:cNvPr>
              <p:cNvSpPr/>
              <p:nvPr/>
            </p:nvSpPr>
            <p:spPr>
              <a:xfrm>
                <a:off x="276316" y="6280776"/>
                <a:ext cx="18834" cy="77610"/>
              </a:xfrm>
              <a:custGeom>
                <a:avLst/>
                <a:gdLst>
                  <a:gd name="connsiteX0" fmla="*/ 9731 w 18834"/>
                  <a:gd name="connsiteY0" fmla="*/ 77984 h 77610"/>
                  <a:gd name="connsiteX1" fmla="*/ 319 w 18834"/>
                  <a:gd name="connsiteY1" fmla="*/ 67967 h 77610"/>
                  <a:gd name="connsiteX2" fmla="*/ 319 w 18834"/>
                  <a:gd name="connsiteY2" fmla="*/ 10384 h 77610"/>
                  <a:gd name="connsiteX3" fmla="*/ 9731 w 18834"/>
                  <a:gd name="connsiteY3" fmla="*/ 374 h 77610"/>
                  <a:gd name="connsiteX4" fmla="*/ 19153 w 18834"/>
                  <a:gd name="connsiteY4" fmla="*/ 10384 h 77610"/>
                  <a:gd name="connsiteX5" fmla="*/ 19153 w 18834"/>
                  <a:gd name="connsiteY5" fmla="*/ 67967 h 77610"/>
                  <a:gd name="connsiteX6" fmla="*/ 9731 w 18834"/>
                  <a:gd name="connsiteY6" fmla="*/ 77984 h 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77610">
                    <a:moveTo>
                      <a:pt x="9731" y="77984"/>
                    </a:moveTo>
                    <a:cubicBezTo>
                      <a:pt x="4555" y="77984"/>
                      <a:pt x="319" y="73484"/>
                      <a:pt x="319" y="67967"/>
                    </a:cubicBezTo>
                    <a:lnTo>
                      <a:pt x="319" y="10384"/>
                    </a:lnTo>
                    <a:cubicBezTo>
                      <a:pt x="319" y="4880"/>
                      <a:pt x="4555" y="374"/>
                      <a:pt x="9731" y="374"/>
                    </a:cubicBezTo>
                    <a:cubicBezTo>
                      <a:pt x="14908" y="374"/>
                      <a:pt x="19153" y="4883"/>
                      <a:pt x="19153" y="10384"/>
                    </a:cubicBezTo>
                    <a:lnTo>
                      <a:pt x="19153" y="67967"/>
                    </a:lnTo>
                    <a:cubicBezTo>
                      <a:pt x="19150" y="73487"/>
                      <a:pt x="14905" y="77984"/>
                      <a:pt x="9731" y="77984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52AE0ED-AF0B-2087-A52E-3768613113B4}"/>
                  </a:ext>
                </a:extLst>
              </p:cNvPr>
              <p:cNvSpPr/>
              <p:nvPr/>
            </p:nvSpPr>
            <p:spPr>
              <a:xfrm>
                <a:off x="180304" y="6202778"/>
                <a:ext cx="18845" cy="37741"/>
              </a:xfrm>
              <a:custGeom>
                <a:avLst/>
                <a:gdLst>
                  <a:gd name="connsiteX0" fmla="*/ 9659 w 18845"/>
                  <a:gd name="connsiteY0" fmla="*/ 38215 h 37741"/>
                  <a:gd name="connsiteX1" fmla="*/ 237 w 18845"/>
                  <a:gd name="connsiteY1" fmla="*/ 28195 h 37741"/>
                  <a:gd name="connsiteX2" fmla="*/ 237 w 18845"/>
                  <a:gd name="connsiteY2" fmla="*/ 10484 h 37741"/>
                  <a:gd name="connsiteX3" fmla="*/ 9659 w 18845"/>
                  <a:gd name="connsiteY3" fmla="*/ 474 h 37741"/>
                  <a:gd name="connsiteX4" fmla="*/ 19083 w 18845"/>
                  <a:gd name="connsiteY4" fmla="*/ 10484 h 37741"/>
                  <a:gd name="connsiteX5" fmla="*/ 19083 w 18845"/>
                  <a:gd name="connsiteY5" fmla="*/ 28195 h 37741"/>
                  <a:gd name="connsiteX6" fmla="*/ 9659 w 18845"/>
                  <a:gd name="connsiteY6" fmla="*/ 38215 h 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37741">
                    <a:moveTo>
                      <a:pt x="9659" y="38215"/>
                    </a:moveTo>
                    <a:cubicBezTo>
                      <a:pt x="4482" y="38215"/>
                      <a:pt x="237" y="33715"/>
                      <a:pt x="237" y="28195"/>
                    </a:cubicBezTo>
                    <a:lnTo>
                      <a:pt x="237" y="10484"/>
                    </a:lnTo>
                    <a:cubicBezTo>
                      <a:pt x="237" y="4980"/>
                      <a:pt x="4482" y="474"/>
                      <a:pt x="9659" y="474"/>
                    </a:cubicBezTo>
                    <a:cubicBezTo>
                      <a:pt x="14835" y="474"/>
                      <a:pt x="19083" y="4983"/>
                      <a:pt x="19083" y="10484"/>
                    </a:cubicBezTo>
                    <a:lnTo>
                      <a:pt x="19083" y="28195"/>
                    </a:lnTo>
                    <a:cubicBezTo>
                      <a:pt x="19083" y="33717"/>
                      <a:pt x="14833" y="38215"/>
                      <a:pt x="9659" y="38215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58E044B7-456E-B820-E7B6-6AE5C2927202}"/>
                  </a:ext>
                </a:extLst>
              </p:cNvPr>
              <p:cNvSpPr/>
              <p:nvPr/>
            </p:nvSpPr>
            <p:spPr>
              <a:xfrm>
                <a:off x="276316" y="6261899"/>
                <a:ext cx="18834" cy="37755"/>
              </a:xfrm>
              <a:custGeom>
                <a:avLst/>
                <a:gdLst>
                  <a:gd name="connsiteX0" fmla="*/ 9731 w 18834"/>
                  <a:gd name="connsiteY0" fmla="*/ 38179 h 37755"/>
                  <a:gd name="connsiteX1" fmla="*/ 319 w 18834"/>
                  <a:gd name="connsiteY1" fmla="*/ 28154 h 37755"/>
                  <a:gd name="connsiteX2" fmla="*/ 319 w 18834"/>
                  <a:gd name="connsiteY2" fmla="*/ 10440 h 37755"/>
                  <a:gd name="connsiteX3" fmla="*/ 9731 w 18834"/>
                  <a:gd name="connsiteY3" fmla="*/ 423 h 37755"/>
                  <a:gd name="connsiteX4" fmla="*/ 19153 w 18834"/>
                  <a:gd name="connsiteY4" fmla="*/ 10440 h 37755"/>
                  <a:gd name="connsiteX5" fmla="*/ 19153 w 18834"/>
                  <a:gd name="connsiteY5" fmla="*/ 28154 h 37755"/>
                  <a:gd name="connsiteX6" fmla="*/ 9731 w 18834"/>
                  <a:gd name="connsiteY6" fmla="*/ 38179 h 3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37755">
                    <a:moveTo>
                      <a:pt x="9731" y="38179"/>
                    </a:moveTo>
                    <a:cubicBezTo>
                      <a:pt x="4555" y="38179"/>
                      <a:pt x="319" y="33661"/>
                      <a:pt x="319" y="28154"/>
                    </a:cubicBezTo>
                    <a:lnTo>
                      <a:pt x="319" y="10440"/>
                    </a:lnTo>
                    <a:cubicBezTo>
                      <a:pt x="319" y="4929"/>
                      <a:pt x="4555" y="423"/>
                      <a:pt x="9731" y="423"/>
                    </a:cubicBezTo>
                    <a:cubicBezTo>
                      <a:pt x="14908" y="423"/>
                      <a:pt x="19153" y="4927"/>
                      <a:pt x="19153" y="10440"/>
                    </a:cubicBezTo>
                    <a:lnTo>
                      <a:pt x="19153" y="28154"/>
                    </a:lnTo>
                    <a:cubicBezTo>
                      <a:pt x="19150" y="33661"/>
                      <a:pt x="14905" y="38179"/>
                      <a:pt x="9731" y="3817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15291D4-9440-5C37-3F50-B29F34AA78DD}"/>
                  </a:ext>
                </a:extLst>
              </p:cNvPr>
              <p:cNvSpPr/>
              <p:nvPr/>
            </p:nvSpPr>
            <p:spPr>
              <a:xfrm>
                <a:off x="180304" y="6537861"/>
                <a:ext cx="18845" cy="136386"/>
              </a:xfrm>
              <a:custGeom>
                <a:avLst/>
                <a:gdLst>
                  <a:gd name="connsiteX0" fmla="*/ 9659 w 18845"/>
                  <a:gd name="connsiteY0" fmla="*/ 136492 h 136386"/>
                  <a:gd name="connsiteX1" fmla="*/ 237 w 18845"/>
                  <a:gd name="connsiteY1" fmla="*/ 126464 h 136386"/>
                  <a:gd name="connsiteX2" fmla="*/ 237 w 18845"/>
                  <a:gd name="connsiteY2" fmla="*/ 10116 h 136386"/>
                  <a:gd name="connsiteX3" fmla="*/ 9659 w 18845"/>
                  <a:gd name="connsiteY3" fmla="*/ 105 h 136386"/>
                  <a:gd name="connsiteX4" fmla="*/ 19083 w 18845"/>
                  <a:gd name="connsiteY4" fmla="*/ 10116 h 136386"/>
                  <a:gd name="connsiteX5" fmla="*/ 19083 w 18845"/>
                  <a:gd name="connsiteY5" fmla="*/ 126461 h 136386"/>
                  <a:gd name="connsiteX6" fmla="*/ 9659 w 18845"/>
                  <a:gd name="connsiteY6" fmla="*/ 136492 h 1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136386">
                    <a:moveTo>
                      <a:pt x="9659" y="136492"/>
                    </a:moveTo>
                    <a:cubicBezTo>
                      <a:pt x="4482" y="136492"/>
                      <a:pt x="237" y="131983"/>
                      <a:pt x="237" y="126464"/>
                    </a:cubicBezTo>
                    <a:lnTo>
                      <a:pt x="237" y="10116"/>
                    </a:lnTo>
                    <a:cubicBezTo>
                      <a:pt x="237" y="4611"/>
                      <a:pt x="4482" y="105"/>
                      <a:pt x="9659" y="105"/>
                    </a:cubicBezTo>
                    <a:cubicBezTo>
                      <a:pt x="14835" y="105"/>
                      <a:pt x="19083" y="4614"/>
                      <a:pt x="19083" y="10116"/>
                    </a:cubicBezTo>
                    <a:lnTo>
                      <a:pt x="19083" y="126461"/>
                    </a:lnTo>
                    <a:cubicBezTo>
                      <a:pt x="19083" y="131983"/>
                      <a:pt x="14833" y="136492"/>
                      <a:pt x="9659" y="13649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CE85C598-47E9-8E3C-8A66-099844392E5D}"/>
                  </a:ext>
                </a:extLst>
              </p:cNvPr>
              <p:cNvSpPr/>
              <p:nvPr/>
            </p:nvSpPr>
            <p:spPr>
              <a:xfrm>
                <a:off x="180305" y="6655398"/>
                <a:ext cx="320531" cy="18848"/>
              </a:xfrm>
              <a:custGeom>
                <a:avLst/>
                <a:gdLst>
                  <a:gd name="connsiteX0" fmla="*/ 321032 w 320531"/>
                  <a:gd name="connsiteY0" fmla="*/ 9547 h 18848"/>
                  <a:gd name="connsiteX1" fmla="*/ 311030 w 320531"/>
                  <a:gd name="connsiteY1" fmla="*/ 18962 h 18848"/>
                  <a:gd name="connsiteX2" fmla="*/ 10527 w 320531"/>
                  <a:gd name="connsiteY2" fmla="*/ 18962 h 18848"/>
                  <a:gd name="connsiteX3" fmla="*/ 501 w 320531"/>
                  <a:gd name="connsiteY3" fmla="*/ 9547 h 18848"/>
                  <a:gd name="connsiteX4" fmla="*/ 10527 w 320531"/>
                  <a:gd name="connsiteY4" fmla="*/ 113 h 18848"/>
                  <a:gd name="connsiteX5" fmla="*/ 311030 w 320531"/>
                  <a:gd name="connsiteY5" fmla="*/ 113 h 18848"/>
                  <a:gd name="connsiteX6" fmla="*/ 321032 w 320531"/>
                  <a:gd name="connsiteY6" fmla="*/ 9547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531" h="18848">
                    <a:moveTo>
                      <a:pt x="321032" y="9547"/>
                    </a:moveTo>
                    <a:cubicBezTo>
                      <a:pt x="321032" y="14709"/>
                      <a:pt x="316541" y="18962"/>
                      <a:pt x="311030" y="18962"/>
                    </a:cubicBezTo>
                    <a:lnTo>
                      <a:pt x="10527" y="18962"/>
                    </a:lnTo>
                    <a:cubicBezTo>
                      <a:pt x="5016" y="18962"/>
                      <a:pt x="501" y="14709"/>
                      <a:pt x="501" y="9547"/>
                    </a:cubicBezTo>
                    <a:cubicBezTo>
                      <a:pt x="501" y="4358"/>
                      <a:pt x="5013" y="113"/>
                      <a:pt x="10527" y="113"/>
                    </a:cubicBezTo>
                    <a:lnTo>
                      <a:pt x="311030" y="113"/>
                    </a:lnTo>
                    <a:cubicBezTo>
                      <a:pt x="316541" y="113"/>
                      <a:pt x="321032" y="4355"/>
                      <a:pt x="321032" y="954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C9B8FA4-F68E-6A9E-822A-ACDCBC47AA83}"/>
                  </a:ext>
                </a:extLst>
              </p:cNvPr>
              <p:cNvSpPr/>
              <p:nvPr/>
            </p:nvSpPr>
            <p:spPr>
              <a:xfrm>
                <a:off x="311036" y="6261899"/>
                <a:ext cx="18837" cy="37755"/>
              </a:xfrm>
              <a:custGeom>
                <a:avLst/>
                <a:gdLst>
                  <a:gd name="connsiteX0" fmla="*/ 9778 w 18837"/>
                  <a:gd name="connsiteY0" fmla="*/ 38179 h 37755"/>
                  <a:gd name="connsiteX1" fmla="*/ 348 w 18837"/>
                  <a:gd name="connsiteY1" fmla="*/ 28154 h 37755"/>
                  <a:gd name="connsiteX2" fmla="*/ 348 w 18837"/>
                  <a:gd name="connsiteY2" fmla="*/ 10440 h 37755"/>
                  <a:gd name="connsiteX3" fmla="*/ 9778 w 18837"/>
                  <a:gd name="connsiteY3" fmla="*/ 423 h 37755"/>
                  <a:gd name="connsiteX4" fmla="*/ 19185 w 18837"/>
                  <a:gd name="connsiteY4" fmla="*/ 10440 h 37755"/>
                  <a:gd name="connsiteX5" fmla="*/ 19185 w 18837"/>
                  <a:gd name="connsiteY5" fmla="*/ 28154 h 37755"/>
                  <a:gd name="connsiteX6" fmla="*/ 9778 w 18837"/>
                  <a:gd name="connsiteY6" fmla="*/ 38179 h 3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37755">
                    <a:moveTo>
                      <a:pt x="9778" y="38179"/>
                    </a:moveTo>
                    <a:cubicBezTo>
                      <a:pt x="4590" y="38179"/>
                      <a:pt x="348" y="33661"/>
                      <a:pt x="348" y="28154"/>
                    </a:cubicBezTo>
                    <a:lnTo>
                      <a:pt x="348" y="10440"/>
                    </a:lnTo>
                    <a:cubicBezTo>
                      <a:pt x="348" y="4929"/>
                      <a:pt x="4587" y="423"/>
                      <a:pt x="9778" y="423"/>
                    </a:cubicBezTo>
                    <a:cubicBezTo>
                      <a:pt x="14949" y="423"/>
                      <a:pt x="19185" y="4927"/>
                      <a:pt x="19185" y="10440"/>
                    </a:cubicBezTo>
                    <a:lnTo>
                      <a:pt x="19185" y="28154"/>
                    </a:lnTo>
                    <a:cubicBezTo>
                      <a:pt x="19185" y="33661"/>
                      <a:pt x="14949" y="38179"/>
                      <a:pt x="9778" y="3817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44859C-7A6F-F291-5972-578D0F551B5C}"/>
                  </a:ext>
                </a:extLst>
              </p:cNvPr>
              <p:cNvSpPr/>
              <p:nvPr/>
            </p:nvSpPr>
            <p:spPr>
              <a:xfrm>
                <a:off x="311036" y="6280777"/>
                <a:ext cx="18837" cy="48623"/>
              </a:xfrm>
              <a:custGeom>
                <a:avLst/>
                <a:gdLst>
                  <a:gd name="connsiteX0" fmla="*/ 9778 w 18837"/>
                  <a:gd name="connsiteY0" fmla="*/ 49021 h 48623"/>
                  <a:gd name="connsiteX1" fmla="*/ 348 w 18837"/>
                  <a:gd name="connsiteY1" fmla="*/ 39005 h 48623"/>
                  <a:gd name="connsiteX2" fmla="*/ 348 w 18837"/>
                  <a:gd name="connsiteY2" fmla="*/ 10415 h 48623"/>
                  <a:gd name="connsiteX3" fmla="*/ 9778 w 18837"/>
                  <a:gd name="connsiteY3" fmla="*/ 398 h 48623"/>
                  <a:gd name="connsiteX4" fmla="*/ 19185 w 18837"/>
                  <a:gd name="connsiteY4" fmla="*/ 10415 h 48623"/>
                  <a:gd name="connsiteX5" fmla="*/ 19185 w 18837"/>
                  <a:gd name="connsiteY5" fmla="*/ 39005 h 48623"/>
                  <a:gd name="connsiteX6" fmla="*/ 9778 w 18837"/>
                  <a:gd name="connsiteY6" fmla="*/ 49021 h 4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48623">
                    <a:moveTo>
                      <a:pt x="9778" y="49021"/>
                    </a:moveTo>
                    <a:cubicBezTo>
                      <a:pt x="4590" y="49021"/>
                      <a:pt x="348" y="44518"/>
                      <a:pt x="348" y="39005"/>
                    </a:cubicBezTo>
                    <a:lnTo>
                      <a:pt x="348" y="10415"/>
                    </a:lnTo>
                    <a:cubicBezTo>
                      <a:pt x="348" y="4907"/>
                      <a:pt x="4587" y="398"/>
                      <a:pt x="9778" y="398"/>
                    </a:cubicBezTo>
                    <a:cubicBezTo>
                      <a:pt x="14949" y="398"/>
                      <a:pt x="19185" y="4907"/>
                      <a:pt x="19185" y="10415"/>
                    </a:cubicBezTo>
                    <a:lnTo>
                      <a:pt x="19185" y="39005"/>
                    </a:lnTo>
                    <a:cubicBezTo>
                      <a:pt x="19185" y="44518"/>
                      <a:pt x="14949" y="49021"/>
                      <a:pt x="9778" y="4902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E2FA127-4D9A-F35E-6386-8668F732B276}"/>
                  </a:ext>
                </a:extLst>
              </p:cNvPr>
              <p:cNvSpPr/>
              <p:nvPr/>
            </p:nvSpPr>
            <p:spPr>
              <a:xfrm>
                <a:off x="311036" y="6280781"/>
                <a:ext cx="123495" cy="18840"/>
              </a:xfrm>
              <a:custGeom>
                <a:avLst/>
                <a:gdLst>
                  <a:gd name="connsiteX0" fmla="*/ 123941 w 123495"/>
                  <a:gd name="connsiteY0" fmla="*/ 9856 h 18840"/>
                  <a:gd name="connsiteX1" fmla="*/ 113912 w 123495"/>
                  <a:gd name="connsiteY1" fmla="*/ 19272 h 18840"/>
                  <a:gd name="connsiteX2" fmla="*/ 10470 w 123495"/>
                  <a:gd name="connsiteY2" fmla="*/ 19272 h 18840"/>
                  <a:gd name="connsiteX3" fmla="*/ 445 w 123495"/>
                  <a:gd name="connsiteY3" fmla="*/ 9856 h 18840"/>
                  <a:gd name="connsiteX4" fmla="*/ 10470 w 123495"/>
                  <a:gd name="connsiteY4" fmla="*/ 431 h 18840"/>
                  <a:gd name="connsiteX5" fmla="*/ 113912 w 123495"/>
                  <a:gd name="connsiteY5" fmla="*/ 431 h 18840"/>
                  <a:gd name="connsiteX6" fmla="*/ 123941 w 123495"/>
                  <a:gd name="connsiteY6" fmla="*/ 985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95" h="18840">
                    <a:moveTo>
                      <a:pt x="123941" y="9856"/>
                    </a:moveTo>
                    <a:cubicBezTo>
                      <a:pt x="123941" y="15027"/>
                      <a:pt x="119406" y="19272"/>
                      <a:pt x="113912" y="19272"/>
                    </a:cubicBezTo>
                    <a:lnTo>
                      <a:pt x="10470" y="19272"/>
                    </a:lnTo>
                    <a:cubicBezTo>
                      <a:pt x="4951" y="19272"/>
                      <a:pt x="445" y="15027"/>
                      <a:pt x="445" y="9856"/>
                    </a:cubicBezTo>
                    <a:cubicBezTo>
                      <a:pt x="445" y="4662"/>
                      <a:pt x="4948" y="431"/>
                      <a:pt x="10470" y="431"/>
                    </a:cubicBezTo>
                    <a:lnTo>
                      <a:pt x="113912" y="431"/>
                    </a:lnTo>
                    <a:cubicBezTo>
                      <a:pt x="119408" y="431"/>
                      <a:pt x="123941" y="4662"/>
                      <a:pt x="123941" y="985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566AF522-467E-4242-EAFC-953DBC227486}"/>
                  </a:ext>
                </a:extLst>
              </p:cNvPr>
              <p:cNvSpPr/>
              <p:nvPr/>
            </p:nvSpPr>
            <p:spPr>
              <a:xfrm>
                <a:off x="378597" y="6280906"/>
                <a:ext cx="18834" cy="117671"/>
              </a:xfrm>
              <a:custGeom>
                <a:avLst/>
                <a:gdLst>
                  <a:gd name="connsiteX0" fmla="*/ 9827 w 18834"/>
                  <a:gd name="connsiteY0" fmla="*/ 118011 h 117671"/>
                  <a:gd name="connsiteX1" fmla="*/ 406 w 18834"/>
                  <a:gd name="connsiteY1" fmla="*/ 107994 h 117671"/>
                  <a:gd name="connsiteX2" fmla="*/ 406 w 18834"/>
                  <a:gd name="connsiteY2" fmla="*/ 10359 h 117671"/>
                  <a:gd name="connsiteX3" fmla="*/ 9827 w 18834"/>
                  <a:gd name="connsiteY3" fmla="*/ 339 h 117671"/>
                  <a:gd name="connsiteX4" fmla="*/ 19240 w 18834"/>
                  <a:gd name="connsiteY4" fmla="*/ 10359 h 117671"/>
                  <a:gd name="connsiteX5" fmla="*/ 19240 w 18834"/>
                  <a:gd name="connsiteY5" fmla="*/ 107994 h 117671"/>
                  <a:gd name="connsiteX6" fmla="*/ 9827 w 18834"/>
                  <a:gd name="connsiteY6" fmla="*/ 118011 h 11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117671">
                    <a:moveTo>
                      <a:pt x="9827" y="118011"/>
                    </a:moveTo>
                    <a:cubicBezTo>
                      <a:pt x="4647" y="118011"/>
                      <a:pt x="406" y="113502"/>
                      <a:pt x="406" y="107994"/>
                    </a:cubicBezTo>
                    <a:lnTo>
                      <a:pt x="406" y="10359"/>
                    </a:lnTo>
                    <a:cubicBezTo>
                      <a:pt x="406" y="4848"/>
                      <a:pt x="4644" y="339"/>
                      <a:pt x="9827" y="339"/>
                    </a:cubicBezTo>
                    <a:cubicBezTo>
                      <a:pt x="15004" y="339"/>
                      <a:pt x="19240" y="4848"/>
                      <a:pt x="19240" y="10359"/>
                    </a:cubicBezTo>
                    <a:lnTo>
                      <a:pt x="19240" y="107994"/>
                    </a:lnTo>
                    <a:cubicBezTo>
                      <a:pt x="19237" y="113505"/>
                      <a:pt x="15001" y="118011"/>
                      <a:pt x="9827" y="11801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B368C650-3D41-218D-182B-FD2F36E1D389}"/>
                  </a:ext>
                </a:extLst>
              </p:cNvPr>
              <p:cNvSpPr/>
              <p:nvPr/>
            </p:nvSpPr>
            <p:spPr>
              <a:xfrm>
                <a:off x="415787" y="6361080"/>
                <a:ext cx="37482" cy="18848"/>
              </a:xfrm>
              <a:custGeom>
                <a:avLst/>
                <a:gdLst>
                  <a:gd name="connsiteX0" fmla="*/ 37944 w 37482"/>
                  <a:gd name="connsiteY0" fmla="*/ 9788 h 18848"/>
                  <a:gd name="connsiteX1" fmla="*/ 27924 w 37482"/>
                  <a:gd name="connsiteY1" fmla="*/ 19212 h 18848"/>
                  <a:gd name="connsiteX2" fmla="*/ 10486 w 37482"/>
                  <a:gd name="connsiteY2" fmla="*/ 19212 h 18848"/>
                  <a:gd name="connsiteX3" fmla="*/ 461 w 37482"/>
                  <a:gd name="connsiteY3" fmla="*/ 9788 h 18848"/>
                  <a:gd name="connsiteX4" fmla="*/ 10486 w 37482"/>
                  <a:gd name="connsiteY4" fmla="*/ 363 h 18848"/>
                  <a:gd name="connsiteX5" fmla="*/ 27924 w 37482"/>
                  <a:gd name="connsiteY5" fmla="*/ 363 h 18848"/>
                  <a:gd name="connsiteX6" fmla="*/ 37944 w 37482"/>
                  <a:gd name="connsiteY6" fmla="*/ 9788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82" h="18848">
                    <a:moveTo>
                      <a:pt x="37944" y="9788"/>
                    </a:moveTo>
                    <a:cubicBezTo>
                      <a:pt x="37944" y="14967"/>
                      <a:pt x="33435" y="19212"/>
                      <a:pt x="27924" y="19212"/>
                    </a:cubicBezTo>
                    <a:lnTo>
                      <a:pt x="10486" y="19212"/>
                    </a:lnTo>
                    <a:cubicBezTo>
                      <a:pt x="4976" y="19212"/>
                      <a:pt x="461" y="14967"/>
                      <a:pt x="461" y="9788"/>
                    </a:cubicBezTo>
                    <a:cubicBezTo>
                      <a:pt x="461" y="4611"/>
                      <a:pt x="4973" y="363"/>
                      <a:pt x="10486" y="363"/>
                    </a:cubicBezTo>
                    <a:lnTo>
                      <a:pt x="27924" y="363"/>
                    </a:lnTo>
                    <a:cubicBezTo>
                      <a:pt x="33438" y="363"/>
                      <a:pt x="37944" y="4611"/>
                      <a:pt x="37944" y="97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5B0BA95-7A93-0819-17C2-B208F59A52DF}"/>
                  </a:ext>
                </a:extLst>
              </p:cNvPr>
              <p:cNvSpPr/>
              <p:nvPr/>
            </p:nvSpPr>
            <p:spPr>
              <a:xfrm>
                <a:off x="482464" y="6339546"/>
                <a:ext cx="18857" cy="118237"/>
              </a:xfrm>
              <a:custGeom>
                <a:avLst/>
                <a:gdLst>
                  <a:gd name="connsiteX0" fmla="*/ 9935 w 18857"/>
                  <a:gd name="connsiteY0" fmla="*/ 118527 h 118237"/>
                  <a:gd name="connsiteX1" fmla="*/ 494 w 18857"/>
                  <a:gd name="connsiteY1" fmla="*/ 108501 h 118237"/>
                  <a:gd name="connsiteX2" fmla="*/ 494 w 18857"/>
                  <a:gd name="connsiteY2" fmla="*/ 10309 h 118237"/>
                  <a:gd name="connsiteX3" fmla="*/ 9935 w 18857"/>
                  <a:gd name="connsiteY3" fmla="*/ 289 h 118237"/>
                  <a:gd name="connsiteX4" fmla="*/ 19351 w 18857"/>
                  <a:gd name="connsiteY4" fmla="*/ 10309 h 118237"/>
                  <a:gd name="connsiteX5" fmla="*/ 19351 w 18857"/>
                  <a:gd name="connsiteY5" fmla="*/ 108501 h 118237"/>
                  <a:gd name="connsiteX6" fmla="*/ 9935 w 18857"/>
                  <a:gd name="connsiteY6" fmla="*/ 118527 h 11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118237">
                    <a:moveTo>
                      <a:pt x="9935" y="118527"/>
                    </a:moveTo>
                    <a:cubicBezTo>
                      <a:pt x="4730" y="118527"/>
                      <a:pt x="494" y="114009"/>
                      <a:pt x="494" y="108501"/>
                    </a:cubicBezTo>
                    <a:lnTo>
                      <a:pt x="494" y="10309"/>
                    </a:lnTo>
                    <a:cubicBezTo>
                      <a:pt x="494" y="4798"/>
                      <a:pt x="4730" y="289"/>
                      <a:pt x="9935" y="289"/>
                    </a:cubicBezTo>
                    <a:cubicBezTo>
                      <a:pt x="15106" y="289"/>
                      <a:pt x="19351" y="4798"/>
                      <a:pt x="19351" y="10309"/>
                    </a:cubicBezTo>
                    <a:lnTo>
                      <a:pt x="19351" y="108501"/>
                    </a:lnTo>
                    <a:cubicBezTo>
                      <a:pt x="19351" y="114012"/>
                      <a:pt x="15106" y="118527"/>
                      <a:pt x="9935" y="11852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067FD9-6B97-E82A-CF48-A047B6E5C87E}"/>
                  </a:ext>
                </a:extLst>
              </p:cNvPr>
              <p:cNvSpPr/>
              <p:nvPr/>
            </p:nvSpPr>
            <p:spPr>
              <a:xfrm>
                <a:off x="415787" y="6438377"/>
                <a:ext cx="85048" cy="18845"/>
              </a:xfrm>
              <a:custGeom>
                <a:avLst/>
                <a:gdLst>
                  <a:gd name="connsiteX0" fmla="*/ 85550 w 85048"/>
                  <a:gd name="connsiteY0" fmla="*/ 9719 h 18845"/>
                  <a:gd name="connsiteX1" fmla="*/ 75548 w 85048"/>
                  <a:gd name="connsiteY1" fmla="*/ 19144 h 18845"/>
                  <a:gd name="connsiteX2" fmla="*/ 10527 w 85048"/>
                  <a:gd name="connsiteY2" fmla="*/ 19144 h 18845"/>
                  <a:gd name="connsiteX3" fmla="*/ 501 w 85048"/>
                  <a:gd name="connsiteY3" fmla="*/ 9719 h 18845"/>
                  <a:gd name="connsiteX4" fmla="*/ 10527 w 85048"/>
                  <a:gd name="connsiteY4" fmla="*/ 298 h 18845"/>
                  <a:gd name="connsiteX5" fmla="*/ 75548 w 85048"/>
                  <a:gd name="connsiteY5" fmla="*/ 298 h 18845"/>
                  <a:gd name="connsiteX6" fmla="*/ 85550 w 85048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48" h="18845">
                    <a:moveTo>
                      <a:pt x="85550" y="9719"/>
                    </a:moveTo>
                    <a:cubicBezTo>
                      <a:pt x="85550" y="14905"/>
                      <a:pt x="81059" y="19144"/>
                      <a:pt x="75548" y="19144"/>
                    </a:cubicBezTo>
                    <a:lnTo>
                      <a:pt x="10527" y="19144"/>
                    </a:lnTo>
                    <a:cubicBezTo>
                      <a:pt x="5016" y="19144"/>
                      <a:pt x="501" y="14905"/>
                      <a:pt x="501" y="9719"/>
                    </a:cubicBezTo>
                    <a:cubicBezTo>
                      <a:pt x="501" y="4542"/>
                      <a:pt x="5013" y="298"/>
                      <a:pt x="10527" y="298"/>
                    </a:cubicBezTo>
                    <a:lnTo>
                      <a:pt x="75548" y="298"/>
                    </a:lnTo>
                    <a:cubicBezTo>
                      <a:pt x="81059" y="301"/>
                      <a:pt x="85550" y="4545"/>
                      <a:pt x="85550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4DF16DC5-9968-A995-7CB3-85DBD9A67E72}"/>
                  </a:ext>
                </a:extLst>
              </p:cNvPr>
              <p:cNvSpPr/>
              <p:nvPr/>
            </p:nvSpPr>
            <p:spPr>
              <a:xfrm>
                <a:off x="517201" y="6497134"/>
                <a:ext cx="114846" cy="18857"/>
              </a:xfrm>
              <a:custGeom>
                <a:avLst/>
                <a:gdLst>
                  <a:gd name="connsiteX0" fmla="*/ 515 w 114846"/>
                  <a:gd name="connsiteY0" fmla="*/ 9690 h 18857"/>
                  <a:gd name="connsiteX1" fmla="*/ 10517 w 114846"/>
                  <a:gd name="connsiteY1" fmla="*/ 248 h 18857"/>
                  <a:gd name="connsiteX2" fmla="*/ 105325 w 114846"/>
                  <a:gd name="connsiteY2" fmla="*/ 248 h 18857"/>
                  <a:gd name="connsiteX3" fmla="*/ 115362 w 114846"/>
                  <a:gd name="connsiteY3" fmla="*/ 9690 h 18857"/>
                  <a:gd name="connsiteX4" fmla="*/ 105325 w 114846"/>
                  <a:gd name="connsiteY4" fmla="*/ 19105 h 18857"/>
                  <a:gd name="connsiteX5" fmla="*/ 10517 w 114846"/>
                  <a:gd name="connsiteY5" fmla="*/ 19105 h 18857"/>
                  <a:gd name="connsiteX6" fmla="*/ 515 w 114846"/>
                  <a:gd name="connsiteY6" fmla="*/ 969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57">
                    <a:moveTo>
                      <a:pt x="515" y="9690"/>
                    </a:moveTo>
                    <a:cubicBezTo>
                      <a:pt x="515" y="4501"/>
                      <a:pt x="5007" y="248"/>
                      <a:pt x="10517" y="248"/>
                    </a:cubicBezTo>
                    <a:lnTo>
                      <a:pt x="105325" y="248"/>
                    </a:lnTo>
                    <a:cubicBezTo>
                      <a:pt x="110835" y="248"/>
                      <a:pt x="115362" y="4501"/>
                      <a:pt x="115362" y="9690"/>
                    </a:cubicBezTo>
                    <a:cubicBezTo>
                      <a:pt x="115362" y="14878"/>
                      <a:pt x="110835" y="19105"/>
                      <a:pt x="105325" y="19105"/>
                    </a:cubicBezTo>
                    <a:lnTo>
                      <a:pt x="10517" y="19105"/>
                    </a:lnTo>
                    <a:cubicBezTo>
                      <a:pt x="5007" y="19105"/>
                      <a:pt x="515" y="14878"/>
                      <a:pt x="515" y="969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E29CEB3F-D143-E71F-B03D-C5FB18C8D51F}"/>
                  </a:ext>
                </a:extLst>
              </p:cNvPr>
              <p:cNvSpPr/>
              <p:nvPr/>
            </p:nvSpPr>
            <p:spPr>
              <a:xfrm>
                <a:off x="517201" y="6438377"/>
                <a:ext cx="114846" cy="18845"/>
              </a:xfrm>
              <a:custGeom>
                <a:avLst/>
                <a:gdLst>
                  <a:gd name="connsiteX0" fmla="*/ 515 w 114846"/>
                  <a:gd name="connsiteY0" fmla="*/ 9719 h 18845"/>
                  <a:gd name="connsiteX1" fmla="*/ 10517 w 114846"/>
                  <a:gd name="connsiteY1" fmla="*/ 298 h 18845"/>
                  <a:gd name="connsiteX2" fmla="*/ 105325 w 114846"/>
                  <a:gd name="connsiteY2" fmla="*/ 298 h 18845"/>
                  <a:gd name="connsiteX3" fmla="*/ 115362 w 114846"/>
                  <a:gd name="connsiteY3" fmla="*/ 9719 h 18845"/>
                  <a:gd name="connsiteX4" fmla="*/ 105325 w 114846"/>
                  <a:gd name="connsiteY4" fmla="*/ 19144 h 18845"/>
                  <a:gd name="connsiteX5" fmla="*/ 10517 w 114846"/>
                  <a:gd name="connsiteY5" fmla="*/ 19144 h 18845"/>
                  <a:gd name="connsiteX6" fmla="*/ 515 w 114846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5">
                    <a:moveTo>
                      <a:pt x="515" y="9719"/>
                    </a:moveTo>
                    <a:cubicBezTo>
                      <a:pt x="515" y="4542"/>
                      <a:pt x="5007" y="298"/>
                      <a:pt x="10517" y="298"/>
                    </a:cubicBezTo>
                    <a:lnTo>
                      <a:pt x="105325" y="298"/>
                    </a:lnTo>
                    <a:cubicBezTo>
                      <a:pt x="110835" y="298"/>
                      <a:pt x="115362" y="4542"/>
                      <a:pt x="115362" y="9719"/>
                    </a:cubicBezTo>
                    <a:cubicBezTo>
                      <a:pt x="115362" y="14905"/>
                      <a:pt x="110835" y="19144"/>
                      <a:pt x="105325" y="19144"/>
                    </a:cubicBezTo>
                    <a:lnTo>
                      <a:pt x="10517" y="19144"/>
                    </a:lnTo>
                    <a:cubicBezTo>
                      <a:pt x="5007" y="19146"/>
                      <a:pt x="515" y="14905"/>
                      <a:pt x="515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8A37D52-86D5-9476-42D2-8631C8883336}"/>
                  </a:ext>
                </a:extLst>
              </p:cNvPr>
              <p:cNvSpPr/>
              <p:nvPr/>
            </p:nvSpPr>
            <p:spPr>
              <a:xfrm>
                <a:off x="517201" y="6379599"/>
                <a:ext cx="114846" cy="18854"/>
              </a:xfrm>
              <a:custGeom>
                <a:avLst/>
                <a:gdLst>
                  <a:gd name="connsiteX0" fmla="*/ 515 w 114846"/>
                  <a:gd name="connsiteY0" fmla="*/ 9772 h 18854"/>
                  <a:gd name="connsiteX1" fmla="*/ 10517 w 114846"/>
                  <a:gd name="connsiteY1" fmla="*/ 348 h 18854"/>
                  <a:gd name="connsiteX2" fmla="*/ 105325 w 114846"/>
                  <a:gd name="connsiteY2" fmla="*/ 348 h 18854"/>
                  <a:gd name="connsiteX3" fmla="*/ 115362 w 114846"/>
                  <a:gd name="connsiteY3" fmla="*/ 9772 h 18854"/>
                  <a:gd name="connsiteX4" fmla="*/ 105325 w 114846"/>
                  <a:gd name="connsiteY4" fmla="*/ 19202 h 18854"/>
                  <a:gd name="connsiteX5" fmla="*/ 10517 w 114846"/>
                  <a:gd name="connsiteY5" fmla="*/ 19202 h 18854"/>
                  <a:gd name="connsiteX6" fmla="*/ 515 w 114846"/>
                  <a:gd name="connsiteY6" fmla="*/ 9772 h 1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54">
                    <a:moveTo>
                      <a:pt x="515" y="9772"/>
                    </a:moveTo>
                    <a:cubicBezTo>
                      <a:pt x="515" y="4595"/>
                      <a:pt x="5007" y="348"/>
                      <a:pt x="10517" y="348"/>
                    </a:cubicBezTo>
                    <a:lnTo>
                      <a:pt x="105325" y="348"/>
                    </a:lnTo>
                    <a:cubicBezTo>
                      <a:pt x="110835" y="348"/>
                      <a:pt x="115362" y="4595"/>
                      <a:pt x="115362" y="9772"/>
                    </a:cubicBezTo>
                    <a:cubicBezTo>
                      <a:pt x="115362" y="14957"/>
                      <a:pt x="110835" y="19202"/>
                      <a:pt x="105325" y="19202"/>
                    </a:cubicBezTo>
                    <a:lnTo>
                      <a:pt x="10517" y="19202"/>
                    </a:lnTo>
                    <a:cubicBezTo>
                      <a:pt x="5007" y="19199"/>
                      <a:pt x="515" y="14954"/>
                      <a:pt x="515" y="977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35BEFFE-9C3C-28B8-74AE-64595E2A6B9D}"/>
                  </a:ext>
                </a:extLst>
              </p:cNvPr>
              <p:cNvSpPr/>
              <p:nvPr/>
            </p:nvSpPr>
            <p:spPr>
              <a:xfrm>
                <a:off x="613202" y="6438380"/>
                <a:ext cx="18848" cy="77613"/>
              </a:xfrm>
              <a:custGeom>
                <a:avLst/>
                <a:gdLst>
                  <a:gd name="connsiteX0" fmla="*/ 10029 w 18848"/>
                  <a:gd name="connsiteY0" fmla="*/ 306 h 77613"/>
                  <a:gd name="connsiteX1" fmla="*/ 19454 w 18848"/>
                  <a:gd name="connsiteY1" fmla="*/ 10317 h 77613"/>
                  <a:gd name="connsiteX2" fmla="*/ 19454 w 18848"/>
                  <a:gd name="connsiteY2" fmla="*/ 67899 h 77613"/>
                  <a:gd name="connsiteX3" fmla="*/ 10029 w 18848"/>
                  <a:gd name="connsiteY3" fmla="*/ 77919 h 77613"/>
                  <a:gd name="connsiteX4" fmla="*/ 605 w 18848"/>
                  <a:gd name="connsiteY4" fmla="*/ 67899 h 77613"/>
                  <a:gd name="connsiteX5" fmla="*/ 605 w 18848"/>
                  <a:gd name="connsiteY5" fmla="*/ 10317 h 77613"/>
                  <a:gd name="connsiteX6" fmla="*/ 10029 w 18848"/>
                  <a:gd name="connsiteY6" fmla="*/ 306 h 7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13">
                    <a:moveTo>
                      <a:pt x="10029" y="306"/>
                    </a:moveTo>
                    <a:cubicBezTo>
                      <a:pt x="15217" y="306"/>
                      <a:pt x="19454" y="4806"/>
                      <a:pt x="19454" y="10317"/>
                    </a:cubicBezTo>
                    <a:lnTo>
                      <a:pt x="19454" y="67899"/>
                    </a:lnTo>
                    <a:cubicBezTo>
                      <a:pt x="19454" y="73404"/>
                      <a:pt x="15217" y="77919"/>
                      <a:pt x="10029" y="77919"/>
                    </a:cubicBezTo>
                    <a:cubicBezTo>
                      <a:pt x="4841" y="77919"/>
                      <a:pt x="605" y="73401"/>
                      <a:pt x="605" y="67899"/>
                    </a:cubicBezTo>
                    <a:lnTo>
                      <a:pt x="605" y="10317"/>
                    </a:lnTo>
                    <a:cubicBezTo>
                      <a:pt x="605" y="4806"/>
                      <a:pt x="4841" y="306"/>
                      <a:pt x="10029" y="3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11E4E019-4F29-411F-7E9F-0603D233A564}"/>
                  </a:ext>
                </a:extLst>
              </p:cNvPr>
              <p:cNvSpPr/>
              <p:nvPr/>
            </p:nvSpPr>
            <p:spPr>
              <a:xfrm>
                <a:off x="613202" y="6379763"/>
                <a:ext cx="18848" cy="77622"/>
              </a:xfrm>
              <a:custGeom>
                <a:avLst/>
                <a:gdLst>
                  <a:gd name="connsiteX0" fmla="*/ 10029 w 18848"/>
                  <a:gd name="connsiteY0" fmla="*/ 355 h 77622"/>
                  <a:gd name="connsiteX1" fmla="*/ 19454 w 18848"/>
                  <a:gd name="connsiteY1" fmla="*/ 10372 h 77622"/>
                  <a:gd name="connsiteX2" fmla="*/ 19454 w 18848"/>
                  <a:gd name="connsiteY2" fmla="*/ 67958 h 77622"/>
                  <a:gd name="connsiteX3" fmla="*/ 10029 w 18848"/>
                  <a:gd name="connsiteY3" fmla="*/ 77978 h 77622"/>
                  <a:gd name="connsiteX4" fmla="*/ 605 w 18848"/>
                  <a:gd name="connsiteY4" fmla="*/ 67958 h 77622"/>
                  <a:gd name="connsiteX5" fmla="*/ 605 w 18848"/>
                  <a:gd name="connsiteY5" fmla="*/ 10372 h 77622"/>
                  <a:gd name="connsiteX6" fmla="*/ 10029 w 18848"/>
                  <a:gd name="connsiteY6" fmla="*/ 355 h 7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22">
                    <a:moveTo>
                      <a:pt x="10029" y="355"/>
                    </a:moveTo>
                    <a:cubicBezTo>
                      <a:pt x="15217" y="355"/>
                      <a:pt x="19454" y="4867"/>
                      <a:pt x="19454" y="10372"/>
                    </a:cubicBezTo>
                    <a:lnTo>
                      <a:pt x="19454" y="67958"/>
                    </a:lnTo>
                    <a:cubicBezTo>
                      <a:pt x="19454" y="73469"/>
                      <a:pt x="15217" y="77978"/>
                      <a:pt x="10029" y="77978"/>
                    </a:cubicBezTo>
                    <a:cubicBezTo>
                      <a:pt x="4841" y="77978"/>
                      <a:pt x="605" y="73469"/>
                      <a:pt x="605" y="67958"/>
                    </a:cubicBezTo>
                    <a:lnTo>
                      <a:pt x="605" y="10372"/>
                    </a:lnTo>
                    <a:cubicBezTo>
                      <a:pt x="605" y="4870"/>
                      <a:pt x="4841" y="355"/>
                      <a:pt x="10029" y="355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C48189A-0CA4-C702-4934-91832FC765EB}"/>
                  </a:ext>
                </a:extLst>
              </p:cNvPr>
              <p:cNvSpPr/>
              <p:nvPr/>
            </p:nvSpPr>
            <p:spPr>
              <a:xfrm>
                <a:off x="613202" y="6221679"/>
                <a:ext cx="18848" cy="136395"/>
              </a:xfrm>
              <a:custGeom>
                <a:avLst/>
                <a:gdLst>
                  <a:gd name="connsiteX0" fmla="*/ 10029 w 18848"/>
                  <a:gd name="connsiteY0" fmla="*/ 490 h 136395"/>
                  <a:gd name="connsiteX1" fmla="*/ 19454 w 18848"/>
                  <a:gd name="connsiteY1" fmla="*/ 10501 h 136395"/>
                  <a:gd name="connsiteX2" fmla="*/ 19454 w 18848"/>
                  <a:gd name="connsiteY2" fmla="*/ 126851 h 136395"/>
                  <a:gd name="connsiteX3" fmla="*/ 10029 w 18848"/>
                  <a:gd name="connsiteY3" fmla="*/ 136885 h 136395"/>
                  <a:gd name="connsiteX4" fmla="*/ 605 w 18848"/>
                  <a:gd name="connsiteY4" fmla="*/ 126851 h 136395"/>
                  <a:gd name="connsiteX5" fmla="*/ 605 w 18848"/>
                  <a:gd name="connsiteY5" fmla="*/ 10501 h 136395"/>
                  <a:gd name="connsiteX6" fmla="*/ 10029 w 18848"/>
                  <a:gd name="connsiteY6" fmla="*/ 490 h 13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136395">
                    <a:moveTo>
                      <a:pt x="10029" y="490"/>
                    </a:moveTo>
                    <a:cubicBezTo>
                      <a:pt x="15217" y="490"/>
                      <a:pt x="19454" y="4993"/>
                      <a:pt x="19454" y="10501"/>
                    </a:cubicBezTo>
                    <a:lnTo>
                      <a:pt x="19454" y="126851"/>
                    </a:lnTo>
                    <a:cubicBezTo>
                      <a:pt x="19454" y="132362"/>
                      <a:pt x="15217" y="136885"/>
                      <a:pt x="10029" y="136885"/>
                    </a:cubicBezTo>
                    <a:cubicBezTo>
                      <a:pt x="4841" y="136885"/>
                      <a:pt x="605" y="132365"/>
                      <a:pt x="605" y="126851"/>
                    </a:cubicBezTo>
                    <a:lnTo>
                      <a:pt x="605" y="10501"/>
                    </a:lnTo>
                    <a:cubicBezTo>
                      <a:pt x="605" y="4993"/>
                      <a:pt x="4841" y="490"/>
                      <a:pt x="10029" y="49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D09146-E057-4D99-36AB-A1468033282E}"/>
                  </a:ext>
                </a:extLst>
              </p:cNvPr>
              <p:cNvSpPr/>
              <p:nvPr/>
            </p:nvSpPr>
            <p:spPr>
              <a:xfrm>
                <a:off x="310343" y="6221679"/>
                <a:ext cx="321707" cy="18843"/>
              </a:xfrm>
              <a:custGeom>
                <a:avLst/>
                <a:gdLst>
                  <a:gd name="connsiteX0" fmla="*/ 340 w 321707"/>
                  <a:gd name="connsiteY0" fmla="*/ 9912 h 18843"/>
                  <a:gd name="connsiteX1" fmla="*/ 10356 w 321707"/>
                  <a:gd name="connsiteY1" fmla="*/ 482 h 18843"/>
                  <a:gd name="connsiteX2" fmla="*/ 312010 w 321707"/>
                  <a:gd name="connsiteY2" fmla="*/ 482 h 18843"/>
                  <a:gd name="connsiteX3" fmla="*/ 322047 w 321707"/>
                  <a:gd name="connsiteY3" fmla="*/ 9912 h 18843"/>
                  <a:gd name="connsiteX4" fmla="*/ 312010 w 321707"/>
                  <a:gd name="connsiteY4" fmla="*/ 19325 h 18843"/>
                  <a:gd name="connsiteX5" fmla="*/ 10356 w 321707"/>
                  <a:gd name="connsiteY5" fmla="*/ 19325 h 18843"/>
                  <a:gd name="connsiteX6" fmla="*/ 340 w 321707"/>
                  <a:gd name="connsiteY6" fmla="*/ 9912 h 18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07" h="18843">
                    <a:moveTo>
                      <a:pt x="340" y="9912"/>
                    </a:moveTo>
                    <a:cubicBezTo>
                      <a:pt x="340" y="4715"/>
                      <a:pt x="4849" y="482"/>
                      <a:pt x="10356" y="482"/>
                    </a:cubicBezTo>
                    <a:lnTo>
                      <a:pt x="312010" y="482"/>
                    </a:lnTo>
                    <a:cubicBezTo>
                      <a:pt x="317520" y="482"/>
                      <a:pt x="322047" y="4715"/>
                      <a:pt x="322047" y="9912"/>
                    </a:cubicBezTo>
                    <a:cubicBezTo>
                      <a:pt x="322047" y="15083"/>
                      <a:pt x="317520" y="19325"/>
                      <a:pt x="312010" y="19325"/>
                    </a:cubicBezTo>
                    <a:lnTo>
                      <a:pt x="10356" y="19325"/>
                    </a:lnTo>
                    <a:cubicBezTo>
                      <a:pt x="4849" y="19322"/>
                      <a:pt x="340" y="15083"/>
                      <a:pt x="340" y="991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7F54D3B-8C9E-FC56-CDE5-5DFEAB060EA5}"/>
                  </a:ext>
                </a:extLst>
              </p:cNvPr>
              <p:cNvSpPr/>
              <p:nvPr/>
            </p:nvSpPr>
            <p:spPr>
              <a:xfrm>
                <a:off x="354252" y="6528104"/>
                <a:ext cx="37479" cy="18840"/>
              </a:xfrm>
              <a:custGeom>
                <a:avLst/>
                <a:gdLst>
                  <a:gd name="connsiteX0" fmla="*/ 377 w 37479"/>
                  <a:gd name="connsiteY0" fmla="*/ 9646 h 18840"/>
                  <a:gd name="connsiteX1" fmla="*/ 10388 w 37479"/>
                  <a:gd name="connsiteY1" fmla="*/ 221 h 18840"/>
                  <a:gd name="connsiteX2" fmla="*/ 27837 w 37479"/>
                  <a:gd name="connsiteY2" fmla="*/ 221 h 18840"/>
                  <a:gd name="connsiteX3" fmla="*/ 37857 w 37479"/>
                  <a:gd name="connsiteY3" fmla="*/ 9646 h 18840"/>
                  <a:gd name="connsiteX4" fmla="*/ 27837 w 37479"/>
                  <a:gd name="connsiteY4" fmla="*/ 19062 h 18840"/>
                  <a:gd name="connsiteX5" fmla="*/ 10388 w 37479"/>
                  <a:gd name="connsiteY5" fmla="*/ 19062 h 18840"/>
                  <a:gd name="connsiteX6" fmla="*/ 377 w 37479"/>
                  <a:gd name="connsiteY6" fmla="*/ 964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79" h="18840">
                    <a:moveTo>
                      <a:pt x="377" y="9646"/>
                    </a:moveTo>
                    <a:cubicBezTo>
                      <a:pt x="377" y="4466"/>
                      <a:pt x="4880" y="221"/>
                      <a:pt x="10388" y="221"/>
                    </a:cubicBezTo>
                    <a:lnTo>
                      <a:pt x="27837" y="221"/>
                    </a:lnTo>
                    <a:cubicBezTo>
                      <a:pt x="33325" y="221"/>
                      <a:pt x="37857" y="4466"/>
                      <a:pt x="37857" y="9646"/>
                    </a:cubicBezTo>
                    <a:cubicBezTo>
                      <a:pt x="37857" y="14834"/>
                      <a:pt x="33322" y="19062"/>
                      <a:pt x="27837" y="19062"/>
                    </a:cubicBezTo>
                    <a:lnTo>
                      <a:pt x="10388" y="19062"/>
                    </a:lnTo>
                    <a:cubicBezTo>
                      <a:pt x="4880" y="19064"/>
                      <a:pt x="377" y="14837"/>
                      <a:pt x="377" y="964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F22D18CA-D340-236B-4CD4-70568BA99F5D}"/>
                  </a:ext>
                </a:extLst>
              </p:cNvPr>
              <p:cNvSpPr/>
              <p:nvPr/>
            </p:nvSpPr>
            <p:spPr>
              <a:xfrm>
                <a:off x="311036" y="6438380"/>
                <a:ext cx="18837" cy="117999"/>
              </a:xfrm>
              <a:custGeom>
                <a:avLst/>
                <a:gdLst>
                  <a:gd name="connsiteX0" fmla="*/ 9778 w 18837"/>
                  <a:gd name="connsiteY0" fmla="*/ 306 h 117999"/>
                  <a:gd name="connsiteX1" fmla="*/ 19185 w 18837"/>
                  <a:gd name="connsiteY1" fmla="*/ 10322 h 117999"/>
                  <a:gd name="connsiteX2" fmla="*/ 19185 w 18837"/>
                  <a:gd name="connsiteY2" fmla="*/ 108277 h 117999"/>
                  <a:gd name="connsiteX3" fmla="*/ 9778 w 18837"/>
                  <a:gd name="connsiteY3" fmla="*/ 118305 h 117999"/>
                  <a:gd name="connsiteX4" fmla="*/ 348 w 18837"/>
                  <a:gd name="connsiteY4" fmla="*/ 108277 h 117999"/>
                  <a:gd name="connsiteX5" fmla="*/ 348 w 18837"/>
                  <a:gd name="connsiteY5" fmla="*/ 10322 h 117999"/>
                  <a:gd name="connsiteX6" fmla="*/ 9778 w 18837"/>
                  <a:gd name="connsiteY6" fmla="*/ 306 h 11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117999">
                    <a:moveTo>
                      <a:pt x="9778" y="306"/>
                    </a:moveTo>
                    <a:cubicBezTo>
                      <a:pt x="14949" y="306"/>
                      <a:pt x="19185" y="4815"/>
                      <a:pt x="19185" y="10322"/>
                    </a:cubicBezTo>
                    <a:lnTo>
                      <a:pt x="19185" y="108277"/>
                    </a:lnTo>
                    <a:cubicBezTo>
                      <a:pt x="19185" y="113796"/>
                      <a:pt x="14949" y="118305"/>
                      <a:pt x="9778" y="118305"/>
                    </a:cubicBezTo>
                    <a:cubicBezTo>
                      <a:pt x="4590" y="118305"/>
                      <a:pt x="348" y="113796"/>
                      <a:pt x="348" y="108277"/>
                    </a:cubicBezTo>
                    <a:lnTo>
                      <a:pt x="348" y="10322"/>
                    </a:lnTo>
                    <a:cubicBezTo>
                      <a:pt x="348" y="4812"/>
                      <a:pt x="4590" y="306"/>
                      <a:pt x="9778" y="3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5B41703-5032-46C2-8D76-54733F3AAC46}"/>
                  </a:ext>
                </a:extLst>
              </p:cNvPr>
              <p:cNvSpPr/>
              <p:nvPr/>
            </p:nvSpPr>
            <p:spPr>
              <a:xfrm>
                <a:off x="311036" y="6438380"/>
                <a:ext cx="86393" cy="18845"/>
              </a:xfrm>
              <a:custGeom>
                <a:avLst/>
                <a:gdLst>
                  <a:gd name="connsiteX0" fmla="*/ 340 w 86393"/>
                  <a:gd name="connsiteY0" fmla="*/ 9722 h 18845"/>
                  <a:gd name="connsiteX1" fmla="*/ 10366 w 86393"/>
                  <a:gd name="connsiteY1" fmla="*/ 298 h 18845"/>
                  <a:gd name="connsiteX2" fmla="*/ 76717 w 86393"/>
                  <a:gd name="connsiteY2" fmla="*/ 298 h 18845"/>
                  <a:gd name="connsiteX3" fmla="*/ 86733 w 86393"/>
                  <a:gd name="connsiteY3" fmla="*/ 9722 h 18845"/>
                  <a:gd name="connsiteX4" fmla="*/ 76717 w 86393"/>
                  <a:gd name="connsiteY4" fmla="*/ 19144 h 18845"/>
                  <a:gd name="connsiteX5" fmla="*/ 10366 w 86393"/>
                  <a:gd name="connsiteY5" fmla="*/ 19144 h 18845"/>
                  <a:gd name="connsiteX6" fmla="*/ 340 w 86393"/>
                  <a:gd name="connsiteY6" fmla="*/ 9722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93" h="18845">
                    <a:moveTo>
                      <a:pt x="340" y="9722"/>
                    </a:moveTo>
                    <a:cubicBezTo>
                      <a:pt x="340" y="4542"/>
                      <a:pt x="4843" y="298"/>
                      <a:pt x="10366" y="298"/>
                    </a:cubicBezTo>
                    <a:lnTo>
                      <a:pt x="76717" y="298"/>
                    </a:lnTo>
                    <a:cubicBezTo>
                      <a:pt x="82233" y="298"/>
                      <a:pt x="86733" y="4542"/>
                      <a:pt x="86733" y="9722"/>
                    </a:cubicBezTo>
                    <a:cubicBezTo>
                      <a:pt x="86733" y="14902"/>
                      <a:pt x="82233" y="19144"/>
                      <a:pt x="76717" y="19144"/>
                    </a:cubicBezTo>
                    <a:lnTo>
                      <a:pt x="10366" y="19144"/>
                    </a:lnTo>
                    <a:cubicBezTo>
                      <a:pt x="4846" y="19141"/>
                      <a:pt x="340" y="14902"/>
                      <a:pt x="340" y="972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316DFB9-D31D-AE6C-2684-447498324AF9}"/>
                  </a:ext>
                </a:extLst>
              </p:cNvPr>
              <p:cNvSpPr/>
              <p:nvPr/>
            </p:nvSpPr>
            <p:spPr>
              <a:xfrm>
                <a:off x="613202" y="6655041"/>
                <a:ext cx="18848" cy="37741"/>
              </a:xfrm>
              <a:custGeom>
                <a:avLst/>
                <a:gdLst>
                  <a:gd name="connsiteX0" fmla="*/ 10029 w 18848"/>
                  <a:gd name="connsiteY0" fmla="*/ 37831 h 37741"/>
                  <a:gd name="connsiteX1" fmla="*/ 605 w 18848"/>
                  <a:gd name="connsiteY1" fmla="*/ 27820 h 37741"/>
                  <a:gd name="connsiteX2" fmla="*/ 605 w 18848"/>
                  <a:gd name="connsiteY2" fmla="*/ 10118 h 37741"/>
                  <a:gd name="connsiteX3" fmla="*/ 10029 w 18848"/>
                  <a:gd name="connsiteY3" fmla="*/ 90 h 37741"/>
                  <a:gd name="connsiteX4" fmla="*/ 19454 w 18848"/>
                  <a:gd name="connsiteY4" fmla="*/ 10118 h 37741"/>
                  <a:gd name="connsiteX5" fmla="*/ 19454 w 18848"/>
                  <a:gd name="connsiteY5" fmla="*/ 27820 h 37741"/>
                  <a:gd name="connsiteX6" fmla="*/ 10029 w 18848"/>
                  <a:gd name="connsiteY6" fmla="*/ 37831 h 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37741">
                    <a:moveTo>
                      <a:pt x="10029" y="37831"/>
                    </a:moveTo>
                    <a:cubicBezTo>
                      <a:pt x="4841" y="37831"/>
                      <a:pt x="605" y="33331"/>
                      <a:pt x="605" y="27820"/>
                    </a:cubicBezTo>
                    <a:lnTo>
                      <a:pt x="605" y="10118"/>
                    </a:lnTo>
                    <a:cubicBezTo>
                      <a:pt x="605" y="4613"/>
                      <a:pt x="4841" y="90"/>
                      <a:pt x="10029" y="90"/>
                    </a:cubicBezTo>
                    <a:cubicBezTo>
                      <a:pt x="15217" y="90"/>
                      <a:pt x="19454" y="4616"/>
                      <a:pt x="19454" y="10118"/>
                    </a:cubicBezTo>
                    <a:lnTo>
                      <a:pt x="19454" y="27820"/>
                    </a:lnTo>
                    <a:cubicBezTo>
                      <a:pt x="19454" y="33331"/>
                      <a:pt x="15217" y="37831"/>
                      <a:pt x="10029" y="3783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255DB4D-DD09-9348-652A-EE974F1AC7E8}"/>
                  </a:ext>
                </a:extLst>
              </p:cNvPr>
              <p:cNvSpPr/>
              <p:nvPr/>
            </p:nvSpPr>
            <p:spPr>
              <a:xfrm>
                <a:off x="517201" y="6655065"/>
                <a:ext cx="114846" cy="18840"/>
              </a:xfrm>
              <a:custGeom>
                <a:avLst/>
                <a:gdLst>
                  <a:gd name="connsiteX0" fmla="*/ 515 w 114846"/>
                  <a:gd name="connsiteY0" fmla="*/ 9529 h 18840"/>
                  <a:gd name="connsiteX1" fmla="*/ 10517 w 114846"/>
                  <a:gd name="connsiteY1" fmla="*/ 114 h 18840"/>
                  <a:gd name="connsiteX2" fmla="*/ 105325 w 114846"/>
                  <a:gd name="connsiteY2" fmla="*/ 114 h 18840"/>
                  <a:gd name="connsiteX3" fmla="*/ 115362 w 114846"/>
                  <a:gd name="connsiteY3" fmla="*/ 9529 h 18840"/>
                  <a:gd name="connsiteX4" fmla="*/ 105325 w 114846"/>
                  <a:gd name="connsiteY4" fmla="*/ 18954 h 18840"/>
                  <a:gd name="connsiteX5" fmla="*/ 10517 w 114846"/>
                  <a:gd name="connsiteY5" fmla="*/ 18954 h 18840"/>
                  <a:gd name="connsiteX6" fmla="*/ 515 w 114846"/>
                  <a:gd name="connsiteY6" fmla="*/ 9529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0">
                    <a:moveTo>
                      <a:pt x="515" y="9529"/>
                    </a:moveTo>
                    <a:cubicBezTo>
                      <a:pt x="515" y="4367"/>
                      <a:pt x="5007" y="114"/>
                      <a:pt x="10517" y="114"/>
                    </a:cubicBezTo>
                    <a:lnTo>
                      <a:pt x="105325" y="114"/>
                    </a:lnTo>
                    <a:cubicBezTo>
                      <a:pt x="110835" y="114"/>
                      <a:pt x="115362" y="4367"/>
                      <a:pt x="115362" y="9529"/>
                    </a:cubicBezTo>
                    <a:cubicBezTo>
                      <a:pt x="115362" y="14726"/>
                      <a:pt x="110835" y="18954"/>
                      <a:pt x="105325" y="18954"/>
                    </a:cubicBezTo>
                    <a:lnTo>
                      <a:pt x="10517" y="18954"/>
                    </a:lnTo>
                    <a:cubicBezTo>
                      <a:pt x="5007" y="18954"/>
                      <a:pt x="515" y="14726"/>
                      <a:pt x="515" y="952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3CEAAB63-BDFB-37BF-6386-E4CE13134387}"/>
                  </a:ext>
                </a:extLst>
              </p:cNvPr>
              <p:cNvSpPr/>
              <p:nvPr/>
            </p:nvSpPr>
            <p:spPr>
              <a:xfrm>
                <a:off x="517201" y="6596297"/>
                <a:ext cx="114846" cy="18840"/>
              </a:xfrm>
              <a:custGeom>
                <a:avLst/>
                <a:gdLst>
                  <a:gd name="connsiteX0" fmla="*/ 515 w 114846"/>
                  <a:gd name="connsiteY0" fmla="*/ 9588 h 18840"/>
                  <a:gd name="connsiteX1" fmla="*/ 10517 w 114846"/>
                  <a:gd name="connsiteY1" fmla="*/ 164 h 18840"/>
                  <a:gd name="connsiteX2" fmla="*/ 105325 w 114846"/>
                  <a:gd name="connsiteY2" fmla="*/ 164 h 18840"/>
                  <a:gd name="connsiteX3" fmla="*/ 115362 w 114846"/>
                  <a:gd name="connsiteY3" fmla="*/ 9588 h 18840"/>
                  <a:gd name="connsiteX4" fmla="*/ 105325 w 114846"/>
                  <a:gd name="connsiteY4" fmla="*/ 19004 h 18840"/>
                  <a:gd name="connsiteX5" fmla="*/ 10517 w 114846"/>
                  <a:gd name="connsiteY5" fmla="*/ 19004 h 18840"/>
                  <a:gd name="connsiteX6" fmla="*/ 515 w 114846"/>
                  <a:gd name="connsiteY6" fmla="*/ 9588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0">
                    <a:moveTo>
                      <a:pt x="515" y="9588"/>
                    </a:moveTo>
                    <a:cubicBezTo>
                      <a:pt x="515" y="4408"/>
                      <a:pt x="5007" y="164"/>
                      <a:pt x="10517" y="164"/>
                    </a:cubicBezTo>
                    <a:lnTo>
                      <a:pt x="105325" y="164"/>
                    </a:lnTo>
                    <a:cubicBezTo>
                      <a:pt x="110835" y="164"/>
                      <a:pt x="115362" y="4408"/>
                      <a:pt x="115362" y="9588"/>
                    </a:cubicBezTo>
                    <a:cubicBezTo>
                      <a:pt x="115362" y="14776"/>
                      <a:pt x="110835" y="19004"/>
                      <a:pt x="105325" y="19004"/>
                    </a:cubicBezTo>
                    <a:lnTo>
                      <a:pt x="10517" y="19004"/>
                    </a:lnTo>
                    <a:cubicBezTo>
                      <a:pt x="5007" y="19007"/>
                      <a:pt x="515" y="14779"/>
                      <a:pt x="515" y="95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A4B96D0C-8454-18EA-14CE-C8B572CB8927}"/>
                  </a:ext>
                </a:extLst>
              </p:cNvPr>
              <p:cNvSpPr/>
              <p:nvPr/>
            </p:nvSpPr>
            <p:spPr>
              <a:xfrm>
                <a:off x="517201" y="6537531"/>
                <a:ext cx="114846" cy="18848"/>
              </a:xfrm>
              <a:custGeom>
                <a:avLst/>
                <a:gdLst>
                  <a:gd name="connsiteX0" fmla="*/ 515 w 114846"/>
                  <a:gd name="connsiteY0" fmla="*/ 9629 h 18848"/>
                  <a:gd name="connsiteX1" fmla="*/ 10517 w 114846"/>
                  <a:gd name="connsiteY1" fmla="*/ 213 h 18848"/>
                  <a:gd name="connsiteX2" fmla="*/ 105325 w 114846"/>
                  <a:gd name="connsiteY2" fmla="*/ 213 h 18848"/>
                  <a:gd name="connsiteX3" fmla="*/ 115362 w 114846"/>
                  <a:gd name="connsiteY3" fmla="*/ 9629 h 18848"/>
                  <a:gd name="connsiteX4" fmla="*/ 105325 w 114846"/>
                  <a:gd name="connsiteY4" fmla="*/ 19062 h 18848"/>
                  <a:gd name="connsiteX5" fmla="*/ 10517 w 114846"/>
                  <a:gd name="connsiteY5" fmla="*/ 19062 h 18848"/>
                  <a:gd name="connsiteX6" fmla="*/ 515 w 114846"/>
                  <a:gd name="connsiteY6" fmla="*/ 9629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8">
                    <a:moveTo>
                      <a:pt x="515" y="9629"/>
                    </a:moveTo>
                    <a:cubicBezTo>
                      <a:pt x="515" y="4458"/>
                      <a:pt x="5007" y="213"/>
                      <a:pt x="10517" y="213"/>
                    </a:cubicBezTo>
                    <a:lnTo>
                      <a:pt x="105325" y="213"/>
                    </a:lnTo>
                    <a:cubicBezTo>
                      <a:pt x="110835" y="213"/>
                      <a:pt x="115362" y="4458"/>
                      <a:pt x="115362" y="9629"/>
                    </a:cubicBezTo>
                    <a:cubicBezTo>
                      <a:pt x="115362" y="14809"/>
                      <a:pt x="110835" y="19062"/>
                      <a:pt x="105325" y="19062"/>
                    </a:cubicBezTo>
                    <a:lnTo>
                      <a:pt x="10517" y="19062"/>
                    </a:lnTo>
                    <a:cubicBezTo>
                      <a:pt x="5007" y="19062"/>
                      <a:pt x="515" y="14809"/>
                      <a:pt x="515" y="962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48897C9C-DAB0-6853-FB84-D4B0CC5FF636}"/>
                  </a:ext>
                </a:extLst>
              </p:cNvPr>
              <p:cNvSpPr/>
              <p:nvPr/>
            </p:nvSpPr>
            <p:spPr>
              <a:xfrm>
                <a:off x="613202" y="6596297"/>
                <a:ext cx="18848" cy="77642"/>
              </a:xfrm>
              <a:custGeom>
                <a:avLst/>
                <a:gdLst>
                  <a:gd name="connsiteX0" fmla="*/ 10029 w 18848"/>
                  <a:gd name="connsiteY0" fmla="*/ 172 h 77642"/>
                  <a:gd name="connsiteX1" fmla="*/ 19454 w 18848"/>
                  <a:gd name="connsiteY1" fmla="*/ 10191 h 77642"/>
                  <a:gd name="connsiteX2" fmla="*/ 19454 w 18848"/>
                  <a:gd name="connsiteY2" fmla="*/ 67794 h 77642"/>
                  <a:gd name="connsiteX3" fmla="*/ 10029 w 18848"/>
                  <a:gd name="connsiteY3" fmla="*/ 77814 h 77642"/>
                  <a:gd name="connsiteX4" fmla="*/ 605 w 18848"/>
                  <a:gd name="connsiteY4" fmla="*/ 67794 h 77642"/>
                  <a:gd name="connsiteX5" fmla="*/ 605 w 18848"/>
                  <a:gd name="connsiteY5" fmla="*/ 10191 h 77642"/>
                  <a:gd name="connsiteX6" fmla="*/ 10029 w 18848"/>
                  <a:gd name="connsiteY6" fmla="*/ 172 h 7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42">
                    <a:moveTo>
                      <a:pt x="10029" y="172"/>
                    </a:moveTo>
                    <a:cubicBezTo>
                      <a:pt x="15217" y="172"/>
                      <a:pt x="19454" y="4681"/>
                      <a:pt x="19454" y="10191"/>
                    </a:cubicBezTo>
                    <a:lnTo>
                      <a:pt x="19454" y="67794"/>
                    </a:lnTo>
                    <a:cubicBezTo>
                      <a:pt x="19454" y="73282"/>
                      <a:pt x="15217" y="77814"/>
                      <a:pt x="10029" y="77814"/>
                    </a:cubicBezTo>
                    <a:cubicBezTo>
                      <a:pt x="4841" y="77814"/>
                      <a:pt x="605" y="73279"/>
                      <a:pt x="605" y="67794"/>
                    </a:cubicBezTo>
                    <a:lnTo>
                      <a:pt x="605" y="10191"/>
                    </a:lnTo>
                    <a:cubicBezTo>
                      <a:pt x="605" y="4681"/>
                      <a:pt x="4841" y="172"/>
                      <a:pt x="10029" y="17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9F50A27-2FDB-F414-8D00-3C0B0477D0D5}"/>
                  </a:ext>
                </a:extLst>
              </p:cNvPr>
              <p:cNvSpPr/>
              <p:nvPr/>
            </p:nvSpPr>
            <p:spPr>
              <a:xfrm>
                <a:off x="517201" y="6537528"/>
                <a:ext cx="18848" cy="77607"/>
              </a:xfrm>
              <a:custGeom>
                <a:avLst/>
                <a:gdLst>
                  <a:gd name="connsiteX0" fmla="*/ 9948 w 18848"/>
                  <a:gd name="connsiteY0" fmla="*/ 221 h 77607"/>
                  <a:gd name="connsiteX1" fmla="*/ 19372 w 18848"/>
                  <a:gd name="connsiteY1" fmla="*/ 10232 h 77607"/>
                  <a:gd name="connsiteX2" fmla="*/ 19372 w 18848"/>
                  <a:gd name="connsiteY2" fmla="*/ 67827 h 77607"/>
                  <a:gd name="connsiteX3" fmla="*/ 9948 w 18848"/>
                  <a:gd name="connsiteY3" fmla="*/ 77829 h 77607"/>
                  <a:gd name="connsiteX4" fmla="*/ 523 w 18848"/>
                  <a:gd name="connsiteY4" fmla="*/ 67827 h 77607"/>
                  <a:gd name="connsiteX5" fmla="*/ 523 w 18848"/>
                  <a:gd name="connsiteY5" fmla="*/ 10232 h 77607"/>
                  <a:gd name="connsiteX6" fmla="*/ 9948 w 18848"/>
                  <a:gd name="connsiteY6" fmla="*/ 221 h 7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07">
                    <a:moveTo>
                      <a:pt x="9948" y="221"/>
                    </a:moveTo>
                    <a:cubicBezTo>
                      <a:pt x="15136" y="221"/>
                      <a:pt x="19372" y="4722"/>
                      <a:pt x="19372" y="10232"/>
                    </a:cubicBezTo>
                    <a:lnTo>
                      <a:pt x="19372" y="67827"/>
                    </a:lnTo>
                    <a:cubicBezTo>
                      <a:pt x="19372" y="73332"/>
                      <a:pt x="15136" y="77829"/>
                      <a:pt x="9948" y="77829"/>
                    </a:cubicBezTo>
                    <a:cubicBezTo>
                      <a:pt x="4742" y="77829"/>
                      <a:pt x="523" y="73329"/>
                      <a:pt x="523" y="67827"/>
                    </a:cubicBezTo>
                    <a:lnTo>
                      <a:pt x="523" y="10232"/>
                    </a:lnTo>
                    <a:cubicBezTo>
                      <a:pt x="523" y="4722"/>
                      <a:pt x="4742" y="221"/>
                      <a:pt x="9948" y="22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FF334EC2-0DA6-7A52-A2C1-A451066F7161}"/>
                  </a:ext>
                </a:extLst>
              </p:cNvPr>
              <p:cNvSpPr/>
              <p:nvPr/>
            </p:nvSpPr>
            <p:spPr>
              <a:xfrm>
                <a:off x="517201" y="6596594"/>
                <a:ext cx="18848" cy="37749"/>
              </a:xfrm>
              <a:custGeom>
                <a:avLst/>
                <a:gdLst>
                  <a:gd name="connsiteX0" fmla="*/ 9948 w 18848"/>
                  <a:gd name="connsiteY0" fmla="*/ 37889 h 37749"/>
                  <a:gd name="connsiteX1" fmla="*/ 523 w 18848"/>
                  <a:gd name="connsiteY1" fmla="*/ 27878 h 37749"/>
                  <a:gd name="connsiteX2" fmla="*/ 523 w 18848"/>
                  <a:gd name="connsiteY2" fmla="*/ 10168 h 37749"/>
                  <a:gd name="connsiteX3" fmla="*/ 9948 w 18848"/>
                  <a:gd name="connsiteY3" fmla="*/ 139 h 37749"/>
                  <a:gd name="connsiteX4" fmla="*/ 19372 w 18848"/>
                  <a:gd name="connsiteY4" fmla="*/ 10168 h 37749"/>
                  <a:gd name="connsiteX5" fmla="*/ 19372 w 18848"/>
                  <a:gd name="connsiteY5" fmla="*/ 27878 h 37749"/>
                  <a:gd name="connsiteX6" fmla="*/ 9948 w 18848"/>
                  <a:gd name="connsiteY6" fmla="*/ 37889 h 3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37749">
                    <a:moveTo>
                      <a:pt x="9948" y="37889"/>
                    </a:moveTo>
                    <a:cubicBezTo>
                      <a:pt x="4742" y="37889"/>
                      <a:pt x="523" y="33389"/>
                      <a:pt x="523" y="27878"/>
                    </a:cubicBezTo>
                    <a:lnTo>
                      <a:pt x="523" y="10168"/>
                    </a:lnTo>
                    <a:cubicBezTo>
                      <a:pt x="523" y="4648"/>
                      <a:pt x="4742" y="139"/>
                      <a:pt x="9948" y="139"/>
                    </a:cubicBezTo>
                    <a:cubicBezTo>
                      <a:pt x="15136" y="139"/>
                      <a:pt x="19372" y="4648"/>
                      <a:pt x="19372" y="10168"/>
                    </a:cubicBezTo>
                    <a:lnTo>
                      <a:pt x="19372" y="27878"/>
                    </a:lnTo>
                    <a:cubicBezTo>
                      <a:pt x="19372" y="33392"/>
                      <a:pt x="15136" y="37889"/>
                      <a:pt x="9948" y="3788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CCFF4E11-5A61-61CE-C97B-A683433E1DBA}"/>
                  </a:ext>
                </a:extLst>
              </p:cNvPr>
              <p:cNvSpPr/>
              <p:nvPr/>
            </p:nvSpPr>
            <p:spPr>
              <a:xfrm>
                <a:off x="482464" y="6566850"/>
                <a:ext cx="18857" cy="48611"/>
              </a:xfrm>
              <a:custGeom>
                <a:avLst/>
                <a:gdLst>
                  <a:gd name="connsiteX0" fmla="*/ 9935 w 18857"/>
                  <a:gd name="connsiteY0" fmla="*/ 197 h 48611"/>
                  <a:gd name="connsiteX1" fmla="*/ 19351 w 18857"/>
                  <a:gd name="connsiteY1" fmla="*/ 10216 h 48611"/>
                  <a:gd name="connsiteX2" fmla="*/ 19351 w 18857"/>
                  <a:gd name="connsiteY2" fmla="*/ 38797 h 48611"/>
                  <a:gd name="connsiteX3" fmla="*/ 9935 w 18857"/>
                  <a:gd name="connsiteY3" fmla="*/ 48808 h 48611"/>
                  <a:gd name="connsiteX4" fmla="*/ 494 w 18857"/>
                  <a:gd name="connsiteY4" fmla="*/ 38797 h 48611"/>
                  <a:gd name="connsiteX5" fmla="*/ 494 w 18857"/>
                  <a:gd name="connsiteY5" fmla="*/ 10216 h 48611"/>
                  <a:gd name="connsiteX6" fmla="*/ 9935 w 18857"/>
                  <a:gd name="connsiteY6" fmla="*/ 197 h 4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48611">
                    <a:moveTo>
                      <a:pt x="9935" y="197"/>
                    </a:moveTo>
                    <a:cubicBezTo>
                      <a:pt x="15106" y="197"/>
                      <a:pt x="19351" y="4706"/>
                      <a:pt x="19351" y="10216"/>
                    </a:cubicBezTo>
                    <a:lnTo>
                      <a:pt x="19351" y="38797"/>
                    </a:lnTo>
                    <a:cubicBezTo>
                      <a:pt x="19351" y="44308"/>
                      <a:pt x="15106" y="48808"/>
                      <a:pt x="9935" y="48808"/>
                    </a:cubicBezTo>
                    <a:cubicBezTo>
                      <a:pt x="4730" y="48808"/>
                      <a:pt x="494" y="44308"/>
                      <a:pt x="494" y="38797"/>
                    </a:cubicBezTo>
                    <a:lnTo>
                      <a:pt x="494" y="10216"/>
                    </a:lnTo>
                    <a:cubicBezTo>
                      <a:pt x="494" y="4703"/>
                      <a:pt x="4730" y="197"/>
                      <a:pt x="9935" y="19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FB1DDC7F-865D-75A9-906F-A1C0B78B7BD3}"/>
                  </a:ext>
                </a:extLst>
              </p:cNvPr>
              <p:cNvSpPr/>
              <p:nvPr/>
            </p:nvSpPr>
            <p:spPr>
              <a:xfrm>
                <a:off x="372985" y="6596621"/>
                <a:ext cx="128335" cy="18840"/>
              </a:xfrm>
              <a:custGeom>
                <a:avLst/>
                <a:gdLst>
                  <a:gd name="connsiteX0" fmla="*/ 393 w 128335"/>
                  <a:gd name="connsiteY0" fmla="*/ 9588 h 18840"/>
                  <a:gd name="connsiteX1" fmla="*/ 10418 w 128335"/>
                  <a:gd name="connsiteY1" fmla="*/ 163 h 18840"/>
                  <a:gd name="connsiteX2" fmla="*/ 118717 w 128335"/>
                  <a:gd name="connsiteY2" fmla="*/ 163 h 18840"/>
                  <a:gd name="connsiteX3" fmla="*/ 128728 w 128335"/>
                  <a:gd name="connsiteY3" fmla="*/ 9588 h 18840"/>
                  <a:gd name="connsiteX4" fmla="*/ 118717 w 128335"/>
                  <a:gd name="connsiteY4" fmla="*/ 19003 h 18840"/>
                  <a:gd name="connsiteX5" fmla="*/ 10418 w 128335"/>
                  <a:gd name="connsiteY5" fmla="*/ 19003 h 18840"/>
                  <a:gd name="connsiteX6" fmla="*/ 393 w 128335"/>
                  <a:gd name="connsiteY6" fmla="*/ 9588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335" h="18840">
                    <a:moveTo>
                      <a:pt x="393" y="9588"/>
                    </a:moveTo>
                    <a:cubicBezTo>
                      <a:pt x="393" y="4408"/>
                      <a:pt x="4902" y="163"/>
                      <a:pt x="10418" y="163"/>
                    </a:cubicBezTo>
                    <a:lnTo>
                      <a:pt x="118717" y="163"/>
                    </a:lnTo>
                    <a:cubicBezTo>
                      <a:pt x="124228" y="163"/>
                      <a:pt x="128728" y="4408"/>
                      <a:pt x="128728" y="9588"/>
                    </a:cubicBezTo>
                    <a:cubicBezTo>
                      <a:pt x="128728" y="14776"/>
                      <a:pt x="124228" y="19003"/>
                      <a:pt x="118717" y="19003"/>
                    </a:cubicBezTo>
                    <a:lnTo>
                      <a:pt x="10418" y="19003"/>
                    </a:lnTo>
                    <a:cubicBezTo>
                      <a:pt x="4902" y="19003"/>
                      <a:pt x="393" y="14776"/>
                      <a:pt x="393" y="95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9A0604BF-EFBF-17E7-D552-3C9D686A2801}"/>
                  </a:ext>
                </a:extLst>
              </p:cNvPr>
              <p:cNvSpPr/>
              <p:nvPr/>
            </p:nvSpPr>
            <p:spPr>
              <a:xfrm>
                <a:off x="415786" y="6487098"/>
                <a:ext cx="18837" cy="128387"/>
              </a:xfrm>
              <a:custGeom>
                <a:avLst/>
                <a:gdLst>
                  <a:gd name="connsiteX0" fmla="*/ 9859 w 18837"/>
                  <a:gd name="connsiteY0" fmla="*/ 264 h 128387"/>
                  <a:gd name="connsiteX1" fmla="*/ 19274 w 18837"/>
                  <a:gd name="connsiteY1" fmla="*/ 10284 h 128387"/>
                  <a:gd name="connsiteX2" fmla="*/ 19274 w 18837"/>
                  <a:gd name="connsiteY2" fmla="*/ 118633 h 128387"/>
                  <a:gd name="connsiteX3" fmla="*/ 9859 w 18837"/>
                  <a:gd name="connsiteY3" fmla="*/ 128652 h 128387"/>
                  <a:gd name="connsiteX4" fmla="*/ 437 w 18837"/>
                  <a:gd name="connsiteY4" fmla="*/ 118633 h 128387"/>
                  <a:gd name="connsiteX5" fmla="*/ 437 w 18837"/>
                  <a:gd name="connsiteY5" fmla="*/ 10284 h 128387"/>
                  <a:gd name="connsiteX6" fmla="*/ 9859 w 18837"/>
                  <a:gd name="connsiteY6" fmla="*/ 264 h 12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128387">
                    <a:moveTo>
                      <a:pt x="9859" y="264"/>
                    </a:moveTo>
                    <a:cubicBezTo>
                      <a:pt x="15030" y="264"/>
                      <a:pt x="19274" y="4773"/>
                      <a:pt x="19274" y="10284"/>
                    </a:cubicBezTo>
                    <a:lnTo>
                      <a:pt x="19274" y="118633"/>
                    </a:lnTo>
                    <a:cubicBezTo>
                      <a:pt x="19274" y="124129"/>
                      <a:pt x="15030" y="128652"/>
                      <a:pt x="9859" y="128652"/>
                    </a:cubicBezTo>
                    <a:cubicBezTo>
                      <a:pt x="4679" y="128652"/>
                      <a:pt x="437" y="124126"/>
                      <a:pt x="437" y="118633"/>
                    </a:cubicBezTo>
                    <a:lnTo>
                      <a:pt x="437" y="10284"/>
                    </a:lnTo>
                    <a:cubicBezTo>
                      <a:pt x="440" y="4773"/>
                      <a:pt x="4679" y="264"/>
                      <a:pt x="9859" y="264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61CA65F7-4E36-128E-AF34-BE60727F599E}"/>
                  </a:ext>
                </a:extLst>
              </p:cNvPr>
              <p:cNvSpPr/>
              <p:nvPr/>
            </p:nvSpPr>
            <p:spPr>
              <a:xfrm>
                <a:off x="482464" y="6596264"/>
                <a:ext cx="18857" cy="37758"/>
              </a:xfrm>
              <a:custGeom>
                <a:avLst/>
                <a:gdLst>
                  <a:gd name="connsiteX0" fmla="*/ 9935 w 18857"/>
                  <a:gd name="connsiteY0" fmla="*/ 37898 h 37758"/>
                  <a:gd name="connsiteX1" fmla="*/ 494 w 18857"/>
                  <a:gd name="connsiteY1" fmla="*/ 27879 h 37758"/>
                  <a:gd name="connsiteX2" fmla="*/ 494 w 18857"/>
                  <a:gd name="connsiteY2" fmla="*/ 10168 h 37758"/>
                  <a:gd name="connsiteX3" fmla="*/ 9935 w 18857"/>
                  <a:gd name="connsiteY3" fmla="*/ 140 h 37758"/>
                  <a:gd name="connsiteX4" fmla="*/ 19351 w 18857"/>
                  <a:gd name="connsiteY4" fmla="*/ 10168 h 37758"/>
                  <a:gd name="connsiteX5" fmla="*/ 19351 w 18857"/>
                  <a:gd name="connsiteY5" fmla="*/ 27879 h 37758"/>
                  <a:gd name="connsiteX6" fmla="*/ 9935 w 18857"/>
                  <a:gd name="connsiteY6" fmla="*/ 37898 h 3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37758">
                    <a:moveTo>
                      <a:pt x="9935" y="37898"/>
                    </a:moveTo>
                    <a:cubicBezTo>
                      <a:pt x="4730" y="37898"/>
                      <a:pt x="494" y="33389"/>
                      <a:pt x="494" y="27879"/>
                    </a:cubicBezTo>
                    <a:lnTo>
                      <a:pt x="494" y="10168"/>
                    </a:lnTo>
                    <a:cubicBezTo>
                      <a:pt x="494" y="4657"/>
                      <a:pt x="4730" y="140"/>
                      <a:pt x="9935" y="140"/>
                    </a:cubicBezTo>
                    <a:cubicBezTo>
                      <a:pt x="15106" y="140"/>
                      <a:pt x="19351" y="4657"/>
                      <a:pt x="19351" y="10168"/>
                    </a:cubicBezTo>
                    <a:lnTo>
                      <a:pt x="19351" y="27879"/>
                    </a:lnTo>
                    <a:cubicBezTo>
                      <a:pt x="19351" y="33389"/>
                      <a:pt x="15106" y="37898"/>
                      <a:pt x="9935" y="3789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00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C80453-4EFD-4940-A451-9E602AAF2583}"/>
              </a:ext>
            </a:extLst>
          </p:cNvPr>
          <p:cNvSpPr/>
          <p:nvPr/>
        </p:nvSpPr>
        <p:spPr>
          <a:xfrm>
            <a:off x="-18000" y="-18000"/>
            <a:ext cx="918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pc="120" baseline="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DC03F9-51EA-6345-AA47-AE285D47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BD7A5E-3F82-5840-B831-AF6309B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 marL="360000" indent="0">
              <a:defRPr baseline="0"/>
            </a:lvl2pPr>
            <a:lvl3pPr marL="720000" indent="0">
              <a:defRPr baseline="0"/>
            </a:lvl3pPr>
            <a:lvl4pPr marL="1008000" indent="0">
              <a:defRPr baseline="0"/>
            </a:lvl4pPr>
            <a:lvl5pPr marL="1260000" indent="0">
              <a:defRPr baseline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BE2F4-A3FC-6F4A-96E3-50D23E2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22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C80453-4EFD-4940-A451-9E602AAF2583}"/>
              </a:ext>
            </a:extLst>
          </p:cNvPr>
          <p:cNvSpPr/>
          <p:nvPr/>
        </p:nvSpPr>
        <p:spPr>
          <a:xfrm>
            <a:off x="-18000" y="-18000"/>
            <a:ext cx="918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pc="120" baseline="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DC03F9-51EA-6345-AA47-AE285D47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BD7A5E-3F82-5840-B831-AF6309B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 indent="-396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1pPr>
            <a:lvl2pPr marL="770400" indent="-360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2pPr>
            <a:lvl3pPr marL="1116000" indent="-342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3pPr>
            <a:lvl4pPr marL="1425600" indent="-3069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4pPr>
            <a:lvl5pPr marL="1620000" indent="-234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BE2F4-A3FC-6F4A-96E3-50D23E2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B4CE64-2C95-5345-8A9C-CDEBCA6A75EE}"/>
              </a:ext>
            </a:extLst>
          </p:cNvPr>
          <p:cNvSpPr/>
          <p:nvPr/>
        </p:nvSpPr>
        <p:spPr>
          <a:xfrm>
            <a:off x="-18000" y="-18000"/>
            <a:ext cx="918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pc="12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7058A9-CF00-834B-AEB7-58F43DF7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C43D2A-587B-014C-BE92-3DE1C1A1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24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82BC98-42A1-2246-8A71-B27B2A84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4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B1F05-84DC-B54E-B42B-38444793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395999"/>
            <a:ext cx="8352000" cy="3816000"/>
          </a:xfrm>
        </p:spPr>
        <p:txBody>
          <a:bodyPr anchor="b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0E8620-14A2-A849-A25C-8EDEBC53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00" y="4625999"/>
            <a:ext cx="8352000" cy="1835999"/>
          </a:xfrm>
        </p:spPr>
        <p:txBody>
          <a:bodyPr lIns="72000"/>
          <a:lstStyle>
            <a:lvl1pPr marL="0" indent="0">
              <a:spcBef>
                <a:spcPts val="1000"/>
              </a:spcBef>
              <a:buNone/>
              <a:defRPr sz="200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DA668-149E-A14F-BB4A-CD2B7F5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083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73EFC5-CCEE-A64B-9495-2AB0AD75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396001"/>
            <a:ext cx="8352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72000" tIns="72000" rIns="72000" bIns="54000" rtlCol="0" anchor="t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C89C6E-2198-554A-922A-ABBF317A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00" y="1728000"/>
            <a:ext cx="8352000" cy="4734000"/>
          </a:xfrm>
          <a:prstGeom prst="rect">
            <a:avLst/>
          </a:prstGeom>
          <a:noFill/>
          <a:ln>
            <a:noFill/>
          </a:ln>
        </p:spPr>
        <p:txBody>
          <a:bodyPr vert="horz" wrap="none" lIns="54000" tIns="54000" rIns="54000" bIns="54000" rtlCol="0"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8DA620-8294-E843-B477-D866D1EC2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0600" y="6498000"/>
            <a:ext cx="205740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54000" tIns="54000" rIns="54000" bIns="54000" rtlCol="0" anchor="ctr">
            <a:noAutofit/>
          </a:bodyPr>
          <a:lstStyle>
            <a:lvl1pPr algn="r">
              <a:lnSpc>
                <a:spcPct val="100000"/>
              </a:lnSpc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5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just" defTabSz="9144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None/>
        <a:defRPr kumimoji="1" sz="32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4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8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4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0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18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98400" indent="-228600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1600" kern="1200" spc="11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369CF9-0987-4A2E-8820-F3398B119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Stack Overflow</a:t>
            </a:r>
            <a:r>
              <a:rPr kumimoji="1" lang="ja-JP" altLang="en-US" dirty="0"/>
              <a:t>と言語ドキュメントの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紐づけ手法の検討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F87642-889A-4395-8178-415C3364D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kumimoji="1" lang="ja-JP" altLang="en-US" sz="2800" dirty="0"/>
              <a:t>〇鬼塚仙太郎</a:t>
            </a:r>
            <a:r>
              <a:rPr lang="en-US" altLang="ja-JP" sz="2800" baseline="30000" dirty="0"/>
              <a:t>1</a:t>
            </a:r>
            <a:r>
              <a:rPr lang="ja-JP" altLang="en-US" sz="2800" dirty="0"/>
              <a:t> 神田哲也</a:t>
            </a:r>
            <a:r>
              <a:rPr lang="en-US" altLang="ja-JP" sz="2800" baseline="30000" dirty="0"/>
              <a:t>1</a:t>
            </a:r>
            <a:r>
              <a:rPr lang="ja-JP" altLang="en-US" sz="2800" dirty="0"/>
              <a:t> 眞鍋雄貴</a:t>
            </a:r>
            <a:r>
              <a:rPr lang="en-US" altLang="ja-JP" sz="2800" baseline="30000" dirty="0"/>
              <a:t>2</a:t>
            </a:r>
            <a:r>
              <a:rPr lang="ja-JP" altLang="en-US" sz="2800" dirty="0"/>
              <a:t> 肥後芳樹</a:t>
            </a:r>
            <a:r>
              <a:rPr lang="en-US" altLang="ja-JP" sz="2800" baseline="30000" dirty="0"/>
              <a:t>1</a:t>
            </a:r>
          </a:p>
          <a:p>
            <a:pPr algn="ctr"/>
            <a:r>
              <a:rPr lang="en-US" altLang="ja-JP" baseline="30000" dirty="0"/>
              <a:t>1</a:t>
            </a:r>
            <a:r>
              <a:rPr lang="ja-JP" altLang="en-US" dirty="0"/>
              <a:t>大阪大学 </a:t>
            </a:r>
            <a:r>
              <a:rPr lang="en-US" altLang="ja-JP" baseline="30000" dirty="0"/>
              <a:t>2</a:t>
            </a:r>
            <a:r>
              <a:rPr lang="ja-JP" altLang="en-US" dirty="0"/>
              <a:t>福知山公立大学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874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2FBCD0-EDC8-4924-B222-F9F8C9F3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EB90BC-6DBF-4D83-AE0D-8017825B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タグが本文に出現する要素を特徴づけたものに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なっている</a:t>
            </a:r>
            <a:r>
              <a:rPr lang="ja-JP" altLang="en-US" dirty="0" smtClean="0"/>
              <a:t>かを調査</a:t>
            </a:r>
            <a:endParaRPr kumimoji="1" lang="en-US" altLang="ja-JP" sz="1600" dirty="0"/>
          </a:p>
          <a:p>
            <a:pPr lvl="1"/>
            <a:r>
              <a:rPr lang="en-US" altLang="ja-JP" b="1" dirty="0"/>
              <a:t>RQ1: </a:t>
            </a:r>
            <a:r>
              <a:rPr lang="ja-JP" altLang="en-US" b="1" dirty="0"/>
              <a:t>プログラミング言語の基本機能に関するタグは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　　  本文の頻出単語であるのか</a:t>
            </a:r>
            <a:endParaRPr lang="en-US" altLang="ja-JP" b="1" dirty="0"/>
          </a:p>
          <a:p>
            <a:pPr lvl="2"/>
            <a:r>
              <a:rPr lang="ja-JP" altLang="en-US" dirty="0"/>
              <a:t>タグは本文に出現する特徴的な要素であるかを明らかにする</a:t>
            </a:r>
            <a:endParaRPr lang="en-US" altLang="ja-JP" dirty="0"/>
          </a:p>
          <a:p>
            <a:pPr lvl="1"/>
            <a:r>
              <a:rPr lang="en-US" altLang="ja-JP" b="1" dirty="0"/>
              <a:t>RQ2: </a:t>
            </a:r>
            <a:r>
              <a:rPr lang="ja-JP" altLang="en-US" b="1" dirty="0"/>
              <a:t>本文のプログラミング言語の基本機能に関する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　　  頻出単語はタグとして付与されるのか</a:t>
            </a:r>
            <a:endParaRPr lang="en-US" altLang="ja-JP" b="1" dirty="0"/>
          </a:p>
          <a:p>
            <a:pPr lvl="2"/>
            <a:r>
              <a:rPr lang="ja-JP" altLang="en-US" dirty="0"/>
              <a:t>タグが本文に出現する要素を特徴づけたものになっているかを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明らかにする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48829-C81C-4E17-8BD3-8AEB679A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4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D451C-1951-4050-B822-56218D0D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調査対象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73CF75-EE12-4753-BC2D-31DC1C34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プログラミング言語 </a:t>
            </a:r>
            <a:r>
              <a:rPr kumimoji="1" lang="en-US" altLang="ja-JP" sz="2400" dirty="0"/>
              <a:t>: Python</a:t>
            </a:r>
          </a:p>
          <a:p>
            <a:pPr marL="0" lvl="1">
              <a:spcBef>
                <a:spcPts val="1400"/>
              </a:spcBef>
            </a:pPr>
            <a:r>
              <a:rPr lang="ja-JP" altLang="en-US" sz="2400" dirty="0"/>
              <a:t>言語ドキュメント</a:t>
            </a:r>
            <a:r>
              <a:rPr lang="en-US" altLang="ja-JP" sz="2400" dirty="0"/>
              <a:t>    : The Python Tutorial</a:t>
            </a:r>
            <a:r>
              <a:rPr lang="en-US" altLang="ja-JP" sz="1800" dirty="0"/>
              <a:t>[10]</a:t>
            </a:r>
            <a:endParaRPr lang="en-US" altLang="ja-JP" sz="2400" dirty="0"/>
          </a:p>
          <a:p>
            <a:pPr marL="0" lvl="1">
              <a:spcBef>
                <a:spcPts val="1400"/>
              </a:spcBef>
            </a:pPr>
            <a:r>
              <a:rPr lang="en-US" altLang="ja-JP" sz="2400" dirty="0"/>
              <a:t>SO</a:t>
            </a:r>
            <a:r>
              <a:rPr lang="ja-JP" altLang="en-US" sz="2400" dirty="0"/>
              <a:t>のデータセット   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SOTorrent</a:t>
            </a:r>
            <a:r>
              <a:rPr lang="ja-JP" altLang="en-US" dirty="0"/>
              <a:t>（</a:t>
            </a:r>
            <a:r>
              <a:rPr lang="en-US" altLang="ja-JP" sz="2400" dirty="0"/>
              <a:t>2020-12-31</a:t>
            </a:r>
            <a:r>
              <a:rPr lang="ja-JP" altLang="en-US" sz="2400" dirty="0"/>
              <a:t>）</a:t>
            </a:r>
            <a:r>
              <a:rPr lang="en-US" altLang="ja-JP" sz="1800" dirty="0"/>
              <a:t>[11]</a:t>
            </a:r>
            <a:endParaRPr lang="en-US" altLang="ja-JP" sz="2400" dirty="0"/>
          </a:p>
          <a:p>
            <a:r>
              <a:rPr lang="ja-JP" altLang="en-US" sz="2400" dirty="0"/>
              <a:t>調査対象の単語：</a:t>
            </a:r>
            <a:endParaRPr lang="en-US" altLang="ja-JP" sz="2400" dirty="0"/>
          </a:p>
          <a:p>
            <a:pPr lvl="1">
              <a:spcBef>
                <a:spcPts val="600"/>
              </a:spcBef>
            </a:pPr>
            <a:r>
              <a:rPr lang="ja-JP" altLang="en-US" sz="2000" dirty="0"/>
              <a:t>言語ドキュメントの項目で使用されていた名詞から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項目に関連 </a:t>
            </a:r>
            <a:r>
              <a:rPr lang="en-US" altLang="ja-JP" sz="2000" dirty="0"/>
              <a:t>&amp; SO</a:t>
            </a:r>
            <a:r>
              <a:rPr lang="ja-JP" altLang="en-US" sz="2000" dirty="0"/>
              <a:t>のタグとして存在しているものを選択</a:t>
            </a:r>
            <a:endParaRPr lang="en-US" altLang="ja-JP" sz="2000" dirty="0"/>
          </a:p>
          <a:p>
            <a:pPr lvl="1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B91580-E181-44E1-B156-96E64551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1812C698-AAED-4117-9227-6FB460BE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70384"/>
              </p:ext>
            </p:extLst>
          </p:nvPr>
        </p:nvGraphicFramePr>
        <p:xfrm>
          <a:off x="1643820" y="4420293"/>
          <a:ext cx="5706094" cy="160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218">
                  <a:extLst>
                    <a:ext uri="{9D8B030D-6E8A-4147-A177-3AD203B41FA5}">
                      <a16:colId xmlns:a16="http://schemas.microsoft.com/office/drawing/2014/main" val="2860149756"/>
                    </a:ext>
                  </a:extLst>
                </a:gridCol>
                <a:gridCol w="2297876">
                  <a:extLst>
                    <a:ext uri="{9D8B030D-6E8A-4147-A177-3AD203B41FA5}">
                      <a16:colId xmlns:a16="http://schemas.microsoft.com/office/drawing/2014/main" val="145748252"/>
                    </a:ext>
                  </a:extLst>
                </a:gridCol>
              </a:tblGrid>
              <a:tr h="3978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Python</a:t>
                      </a:r>
                      <a:r>
                        <a:rPr kumimoji="1" lang="ja-JP" altLang="en-US" dirty="0"/>
                        <a:t>チュートリアルの項目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調査対象の単語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74956"/>
                  </a:ext>
                </a:extLst>
              </a:tr>
              <a:tr h="4215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4.2. for Statements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iteration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099512"/>
                  </a:ext>
                </a:extLst>
              </a:tr>
              <a:tr h="3929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5.4. Sets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415484"/>
                  </a:ext>
                </a:extLst>
              </a:tr>
              <a:tr h="3929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8.2. Exceptions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exception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78799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2A66F0-8C25-4008-8210-87BFB5FE1F4A}"/>
              </a:ext>
            </a:extLst>
          </p:cNvPr>
          <p:cNvSpPr txBox="1"/>
          <p:nvPr/>
        </p:nvSpPr>
        <p:spPr>
          <a:xfrm>
            <a:off x="396000" y="6158058"/>
            <a:ext cx="820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[10] </a:t>
            </a:r>
            <a:r>
              <a:rPr lang="en-US" altLang="ja-JP" sz="1200" dirty="0"/>
              <a:t>“The python tutorial ― python 3.11.4 documentation,” https: //docs.python.org/3/tutorial/,</a:t>
            </a:r>
            <a:r>
              <a:rPr lang="ja-JP" altLang="en-US" sz="1200" dirty="0"/>
              <a:t> </a:t>
            </a:r>
            <a:r>
              <a:rPr lang="en-US" altLang="ja-JP" sz="1200" dirty="0"/>
              <a:t>Accessed: 2023-06-08</a:t>
            </a:r>
          </a:p>
          <a:p>
            <a:r>
              <a:rPr kumimoji="1" lang="en-US" altLang="ja-JP" sz="1200" dirty="0"/>
              <a:t>[11] </a:t>
            </a:r>
            <a:r>
              <a:rPr lang="en-US" altLang="ja-JP" sz="1200" dirty="0"/>
              <a:t>S. </a:t>
            </a:r>
            <a:r>
              <a:rPr lang="en-US" altLang="ja-JP" sz="1200" dirty="0" err="1"/>
              <a:t>Baltes</a:t>
            </a:r>
            <a:r>
              <a:rPr lang="en-US" altLang="ja-JP" sz="1200" dirty="0"/>
              <a:t>, L. </a:t>
            </a:r>
            <a:r>
              <a:rPr lang="en-US" altLang="ja-JP" sz="1200" dirty="0" err="1"/>
              <a:t>Dumani</a:t>
            </a:r>
            <a:r>
              <a:rPr lang="en-US" altLang="ja-JP" sz="1200" dirty="0"/>
              <a:t>, C. </a:t>
            </a:r>
            <a:r>
              <a:rPr lang="en-US" altLang="ja-JP" sz="1200" dirty="0" err="1"/>
              <a:t>Treude</a:t>
            </a:r>
            <a:r>
              <a:rPr lang="en-US" altLang="ja-JP" sz="1200" dirty="0"/>
              <a:t>, and S. Diehl, “</a:t>
            </a:r>
            <a:r>
              <a:rPr lang="en-US" altLang="ja-JP" sz="1200" dirty="0" err="1"/>
              <a:t>Sotorrent</a:t>
            </a:r>
            <a:r>
              <a:rPr lang="en-US" altLang="ja-JP" sz="1200" dirty="0"/>
              <a:t>: Reconstructing and analyzing the evolution of stack overflow posts,” Proceedings of the 15th International Conference on Mining Software Repositories, pp.319–330, 2018.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7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A1B77-70EF-4691-BC50-B9B113D4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調査概要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130E9A-A79F-47C1-9874-99F8B987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RQ1: </a:t>
            </a:r>
            <a:r>
              <a:rPr kumimoji="1" lang="ja-JP" altLang="en-US" dirty="0"/>
              <a:t>タグは本文の頻出単語であるのか</a:t>
            </a:r>
            <a:endParaRPr kumimoji="1" lang="en-US" altLang="ja-JP" dirty="0"/>
          </a:p>
          <a:p>
            <a:pPr lvl="1"/>
            <a:r>
              <a:rPr lang="en-US" altLang="ja-JP" dirty="0"/>
              <a:t>A</a:t>
            </a:r>
            <a:r>
              <a:rPr lang="ja-JP" altLang="en-US" dirty="0"/>
              <a:t>がタグとして付与された投稿の本文には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B</a:t>
            </a:r>
            <a:r>
              <a:rPr lang="ja-JP" altLang="en-US" dirty="0" smtClean="0"/>
              <a:t>が</a:t>
            </a:r>
            <a:r>
              <a:rPr lang="ja-JP" altLang="en-US" dirty="0"/>
              <a:t>頻繁に登場するの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r>
              <a:rPr lang="en-US" altLang="ja-JP" dirty="0" smtClean="0"/>
              <a:t>RQ2: </a:t>
            </a:r>
            <a:r>
              <a:rPr lang="ja-JP" altLang="en-US" dirty="0" smtClean="0"/>
              <a:t>頻出単語はタグとして付与されるのか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</a:t>
            </a:r>
            <a:r>
              <a:rPr kumimoji="1" lang="ja-JP" altLang="en-US" dirty="0"/>
              <a:t>が本文の頻出単語である投稿には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en-US" altLang="ja-JP" dirty="0" smtClean="0"/>
              <a:t>B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タグとして付与されているか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ADC74C-9742-4385-A7BE-636DFEC0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A1B77-70EF-4691-BC50-B9B113D4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調査概要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130E9A-A79F-47C1-9874-99F8B987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RQ1: </a:t>
            </a:r>
            <a:r>
              <a:rPr kumimoji="1" lang="ja-JP" altLang="en-US" dirty="0"/>
              <a:t>タグは本文の頻出単語であるのか</a:t>
            </a:r>
            <a:endParaRPr kumimoji="1" lang="en-US" altLang="ja-JP" dirty="0"/>
          </a:p>
          <a:p>
            <a:pPr lvl="1"/>
            <a:r>
              <a:rPr lang="en-US" altLang="ja-JP" dirty="0"/>
              <a:t>A</a:t>
            </a:r>
            <a:r>
              <a:rPr lang="ja-JP" altLang="en-US" dirty="0"/>
              <a:t>がタグとして付与された投稿の本文には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dirty="0" smtClean="0"/>
              <a:t>B</a:t>
            </a:r>
            <a:r>
              <a:rPr lang="ja-JP" altLang="en-US" dirty="0" smtClean="0"/>
              <a:t>が</a:t>
            </a:r>
            <a:r>
              <a:rPr lang="ja-JP" altLang="en-US" dirty="0"/>
              <a:t>頻繁に登場するの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r>
              <a:rPr lang="en-US" altLang="ja-JP" dirty="0" smtClean="0"/>
              <a:t>RQ2: </a:t>
            </a:r>
            <a:r>
              <a:rPr lang="ja-JP" altLang="en-US" dirty="0" smtClean="0"/>
              <a:t>頻出単語はタグとして付与されるのか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</a:t>
            </a:r>
            <a:r>
              <a:rPr kumimoji="1" lang="ja-JP" altLang="en-US" dirty="0"/>
              <a:t>が本文の頻出単語である投稿には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en-US" altLang="ja-JP" b="1" dirty="0" smtClean="0"/>
              <a:t>B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タグとして付与されているか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ADC74C-9742-4385-A7BE-636DFEC0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983551" y="3030135"/>
            <a:ext cx="5597723" cy="2829244"/>
          </a:xfrm>
          <a:custGeom>
            <a:avLst/>
            <a:gdLst>
              <a:gd name="connsiteX0" fmla="*/ 0 w 5597723"/>
              <a:gd name="connsiteY0" fmla="*/ 0 h 2829244"/>
              <a:gd name="connsiteX1" fmla="*/ 2025739 w 5597723"/>
              <a:gd name="connsiteY1" fmla="*/ 2095319 h 2829244"/>
              <a:gd name="connsiteX2" fmla="*/ 5592401 w 5597723"/>
              <a:gd name="connsiteY2" fmla="*/ 2095319 h 2829244"/>
              <a:gd name="connsiteX3" fmla="*/ 5592700 w 5597723"/>
              <a:gd name="connsiteY3" fmla="*/ 2095318 h 2829244"/>
              <a:gd name="connsiteX4" fmla="*/ 5592700 w 5597723"/>
              <a:gd name="connsiteY4" fmla="*/ 2095319 h 2829244"/>
              <a:gd name="connsiteX5" fmla="*/ 5597723 w 5597723"/>
              <a:gd name="connsiteY5" fmla="*/ 2095319 h 2829244"/>
              <a:gd name="connsiteX6" fmla="*/ 5597723 w 5597723"/>
              <a:gd name="connsiteY6" fmla="*/ 2217640 h 2829244"/>
              <a:gd name="connsiteX7" fmla="*/ 5597723 w 5597723"/>
              <a:gd name="connsiteY7" fmla="*/ 2401121 h 2829244"/>
              <a:gd name="connsiteX8" fmla="*/ 5597723 w 5597723"/>
              <a:gd name="connsiteY8" fmla="*/ 2829244 h 2829244"/>
              <a:gd name="connsiteX9" fmla="*/ 2607876 w 5597723"/>
              <a:gd name="connsiteY9" fmla="*/ 2829244 h 2829244"/>
              <a:gd name="connsiteX10" fmla="*/ 1326513 w 5597723"/>
              <a:gd name="connsiteY10" fmla="*/ 2829244 h 2829244"/>
              <a:gd name="connsiteX11" fmla="*/ 472271 w 5597723"/>
              <a:gd name="connsiteY11" fmla="*/ 2829244 h 2829244"/>
              <a:gd name="connsiteX12" fmla="*/ 472271 w 5597723"/>
              <a:gd name="connsiteY12" fmla="*/ 2829243 h 2829244"/>
              <a:gd name="connsiteX13" fmla="*/ 467248 w 5597723"/>
              <a:gd name="connsiteY13" fmla="*/ 2829243 h 2829244"/>
              <a:gd name="connsiteX14" fmla="*/ 467248 w 5597723"/>
              <a:gd name="connsiteY14" fmla="*/ 2401120 h 2829244"/>
              <a:gd name="connsiteX15" fmla="*/ 467248 w 5597723"/>
              <a:gd name="connsiteY15" fmla="*/ 2217639 h 2829244"/>
              <a:gd name="connsiteX16" fmla="*/ 467248 w 5597723"/>
              <a:gd name="connsiteY16" fmla="*/ 2095318 h 2829244"/>
              <a:gd name="connsiteX17" fmla="*/ 472271 w 5597723"/>
              <a:gd name="connsiteY17" fmla="*/ 2095367 h 2829244"/>
              <a:gd name="connsiteX18" fmla="*/ 472271 w 5597723"/>
              <a:gd name="connsiteY18" fmla="*/ 2095319 h 2829244"/>
              <a:gd name="connsiteX19" fmla="*/ 1326513 w 5597723"/>
              <a:gd name="connsiteY19" fmla="*/ 2095319 h 2829244"/>
              <a:gd name="connsiteX20" fmla="*/ 77213 w 5597723"/>
              <a:gd name="connsiteY20" fmla="*/ 1383632 h 2829244"/>
              <a:gd name="connsiteX21" fmla="*/ 1673573 w 5597723"/>
              <a:gd name="connsiteY21" fmla="*/ 2081361 h 282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97723" h="2829244">
                <a:moveTo>
                  <a:pt x="0" y="0"/>
                </a:moveTo>
                <a:lnTo>
                  <a:pt x="2025739" y="2095319"/>
                </a:lnTo>
                <a:lnTo>
                  <a:pt x="5592401" y="2095319"/>
                </a:lnTo>
                <a:lnTo>
                  <a:pt x="5592700" y="2095318"/>
                </a:lnTo>
                <a:lnTo>
                  <a:pt x="5592700" y="2095319"/>
                </a:lnTo>
                <a:lnTo>
                  <a:pt x="5597723" y="2095319"/>
                </a:lnTo>
                <a:lnTo>
                  <a:pt x="5597723" y="2217640"/>
                </a:lnTo>
                <a:lnTo>
                  <a:pt x="5597723" y="2401121"/>
                </a:lnTo>
                <a:lnTo>
                  <a:pt x="5597723" y="2829244"/>
                </a:lnTo>
                <a:lnTo>
                  <a:pt x="2607876" y="2829244"/>
                </a:lnTo>
                <a:lnTo>
                  <a:pt x="1326513" y="2829244"/>
                </a:lnTo>
                <a:lnTo>
                  <a:pt x="472271" y="2829244"/>
                </a:lnTo>
                <a:lnTo>
                  <a:pt x="472271" y="2829243"/>
                </a:lnTo>
                <a:lnTo>
                  <a:pt x="467248" y="2829243"/>
                </a:lnTo>
                <a:lnTo>
                  <a:pt x="467248" y="2401120"/>
                </a:lnTo>
                <a:lnTo>
                  <a:pt x="467248" y="2217639"/>
                </a:lnTo>
                <a:lnTo>
                  <a:pt x="467248" y="2095318"/>
                </a:lnTo>
                <a:lnTo>
                  <a:pt x="472271" y="2095367"/>
                </a:lnTo>
                <a:lnTo>
                  <a:pt x="472271" y="2095319"/>
                </a:lnTo>
                <a:lnTo>
                  <a:pt x="1326513" y="2095319"/>
                </a:lnTo>
                <a:lnTo>
                  <a:pt x="77213" y="1383632"/>
                </a:lnTo>
                <a:lnTo>
                  <a:pt x="1673573" y="208136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lang="en-US" altLang="ja-JP" sz="2000" spc="11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ja-JP" altLang="en-US" sz="2000" spc="1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lang="ja-JP" altLang="en-US" sz="2000" spc="11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　類義語</a:t>
            </a:r>
            <a:r>
              <a:rPr lang="ja-JP" altLang="en-US" sz="2000" spc="1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を含まない場合と含む場合で調査</a:t>
            </a:r>
          </a:p>
        </p:txBody>
      </p:sp>
    </p:spTree>
    <p:extLst>
      <p:ext uri="{BB962C8B-B14F-4D97-AF65-F5344CB8AC3E}">
        <p14:creationId xmlns:p14="http://schemas.microsoft.com/office/powerpoint/2010/main" val="9661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0EF78-4041-42E5-8768-0FD91EE2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類義語の選択方法と登場回数の計算方法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9ADBF-2873-4CAD-BDD3-561CEB7D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類似度が</a:t>
            </a:r>
            <a:r>
              <a:rPr lang="en-US" altLang="ja-JP" dirty="0"/>
              <a:t>0.5</a:t>
            </a:r>
            <a:r>
              <a:rPr lang="ja-JP" altLang="en-US" dirty="0"/>
              <a:t>以上の単語を類義語として選択</a:t>
            </a:r>
            <a:endParaRPr lang="en-US" altLang="ja-JP" dirty="0"/>
          </a:p>
          <a:p>
            <a:pPr lvl="1"/>
            <a:r>
              <a:rPr lang="ja-JP" altLang="en-US" dirty="0"/>
              <a:t>事前学習済モデル：</a:t>
            </a:r>
            <a:r>
              <a:rPr lang="en-US" altLang="ja-JP" sz="2000" dirty="0"/>
              <a:t>fasttext-wiki-newssubwords-300</a:t>
            </a:r>
          </a:p>
          <a:p>
            <a:pPr lvl="2"/>
            <a:r>
              <a:rPr lang="ja-JP" altLang="en-US" dirty="0"/>
              <a:t>“</a:t>
            </a:r>
            <a:r>
              <a:rPr lang="en-US" altLang="ja-JP" dirty="0"/>
              <a:t>iteration</a:t>
            </a:r>
            <a:r>
              <a:rPr lang="ja-JP" altLang="en-US" dirty="0"/>
              <a:t>”と“</a:t>
            </a:r>
            <a:r>
              <a:rPr lang="en-US" altLang="ja-JP" dirty="0"/>
              <a:t>loop</a:t>
            </a:r>
            <a:r>
              <a:rPr lang="ja-JP" altLang="en-US" dirty="0"/>
              <a:t>”の類似度が他のモデルと比較して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高かったため</a:t>
            </a:r>
            <a:endParaRPr lang="en-US" altLang="ja-JP" dirty="0"/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iteration</a:t>
            </a:r>
            <a:r>
              <a:rPr lang="ja-JP" altLang="en-US" dirty="0"/>
              <a:t>”と“</a:t>
            </a:r>
            <a:r>
              <a:rPr lang="en-US" altLang="ja-JP" dirty="0"/>
              <a:t>loop</a:t>
            </a:r>
            <a:r>
              <a:rPr lang="ja-JP" altLang="en-US" dirty="0"/>
              <a:t>”の類似度は</a:t>
            </a:r>
            <a:r>
              <a:rPr lang="en-US" altLang="ja-JP" dirty="0"/>
              <a:t>0.54</a:t>
            </a:r>
            <a:endParaRPr lang="ja-JP" altLang="en-US" dirty="0"/>
          </a:p>
          <a:p>
            <a:pPr lvl="1"/>
            <a:endParaRPr lang="en-US" altLang="ja-JP" sz="1200" dirty="0"/>
          </a:p>
          <a:p>
            <a:r>
              <a:rPr kumimoji="1" lang="ja-JP" altLang="en-US" dirty="0"/>
              <a:t>類義語における単語の登場回数の計算方法</a:t>
            </a:r>
            <a:endParaRPr kumimoji="1" lang="en-US" altLang="ja-JP" dirty="0"/>
          </a:p>
          <a:p>
            <a:pPr lvl="1"/>
            <a:r>
              <a:rPr lang="ja-JP" altLang="en-US" dirty="0"/>
              <a:t>「類似度</a:t>
            </a:r>
            <a:r>
              <a:rPr lang="en-US" altLang="ja-JP" dirty="0"/>
              <a:t>×</a:t>
            </a:r>
            <a:r>
              <a:rPr lang="ja-JP" altLang="en-US" dirty="0"/>
              <a:t>出現回数</a:t>
            </a:r>
            <a:r>
              <a:rPr lang="ja-JP" altLang="en-US" sz="2800" dirty="0"/>
              <a:t>」</a:t>
            </a:r>
            <a:endParaRPr lang="en-US" altLang="ja-JP" dirty="0"/>
          </a:p>
          <a:p>
            <a:pPr lvl="2"/>
            <a:r>
              <a:rPr lang="en-US" altLang="ja-JP" dirty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) </a:t>
            </a:r>
            <a:r>
              <a:rPr lang="ja-JP" altLang="en-US" dirty="0"/>
              <a:t>“</a:t>
            </a:r>
            <a:r>
              <a:rPr lang="en-US" altLang="ja-JP" b="1" dirty="0">
                <a:solidFill>
                  <a:srgbClr val="04AF7A"/>
                </a:solidFill>
              </a:rPr>
              <a:t>iteration</a:t>
            </a:r>
            <a:r>
              <a:rPr lang="en-US" altLang="ja-JP" dirty="0"/>
              <a:t> and </a:t>
            </a:r>
            <a:r>
              <a:rPr lang="en-US" altLang="ja-JP" b="1" dirty="0">
                <a:solidFill>
                  <a:srgbClr val="F5A200"/>
                </a:solidFill>
              </a:rPr>
              <a:t>loop</a:t>
            </a:r>
            <a:r>
              <a:rPr lang="en-US" altLang="ja-JP" dirty="0"/>
              <a:t> are important for </a:t>
            </a:r>
            <a:r>
              <a:rPr lang="en-US" altLang="ja-JP" b="1" dirty="0">
                <a:solidFill>
                  <a:srgbClr val="F5A200"/>
                </a:solidFill>
              </a:rPr>
              <a:t>loop</a:t>
            </a:r>
          </a:p>
          <a:p>
            <a:pPr lvl="2"/>
            <a:r>
              <a:rPr lang="ja-JP" altLang="en-US" b="1" dirty="0">
                <a:solidFill>
                  <a:srgbClr val="F5A200"/>
                </a:solidFill>
              </a:rPr>
              <a:t>　　</a:t>
            </a:r>
            <a:r>
              <a:rPr lang="ja-JP" altLang="en-US" dirty="0"/>
              <a:t>「</a:t>
            </a:r>
            <a:r>
              <a:rPr lang="en-US" altLang="ja-JP" b="1" dirty="0">
                <a:solidFill>
                  <a:srgbClr val="04AF7A"/>
                </a:solidFill>
              </a:rPr>
              <a:t>1.0</a:t>
            </a:r>
            <a:r>
              <a:rPr lang="en-US" altLang="ja-JP" dirty="0"/>
              <a:t> + </a:t>
            </a:r>
            <a:r>
              <a:rPr lang="en-US" altLang="ja-JP" b="1" dirty="0">
                <a:solidFill>
                  <a:srgbClr val="F5A200"/>
                </a:solidFill>
              </a:rPr>
              <a:t>0.54×2</a:t>
            </a:r>
            <a:r>
              <a:rPr lang="en-US" altLang="ja-JP" dirty="0"/>
              <a:t> = 2.08</a:t>
            </a:r>
            <a:r>
              <a:rPr lang="ja-JP" altLang="en-US" dirty="0"/>
              <a:t>」</a:t>
            </a:r>
            <a:r>
              <a:rPr lang="en-US" altLang="ja-JP" dirty="0"/>
              <a:t>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078554-B0FD-426B-9DBA-A81F8196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9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RQ1</a:t>
            </a:r>
            <a:r>
              <a:rPr kumimoji="1" lang="ja-JP" altLang="en-US" dirty="0"/>
              <a:t>の調査手法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1D30D1-79AD-47B7-9268-57CB480B6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A</a:t>
                </a:r>
                <a:r>
                  <a:rPr lang="ja-JP" altLang="en-US" dirty="0"/>
                  <a:t>がタグとして付与された投稿の本文には</a:t>
                </a:r>
                <a:r>
                  <a:rPr kumimoji="1" lang="en-US" altLang="ja-JP" dirty="0"/>
                  <a:t/>
                </a:r>
                <a:br>
                  <a:rPr kumimoji="1" lang="en-US" altLang="ja-JP" dirty="0"/>
                </a:br>
                <a:r>
                  <a:rPr kumimoji="1" lang="en-US" altLang="ja-JP" dirty="0"/>
                  <a:t>B </a:t>
                </a:r>
                <a:r>
                  <a:rPr kumimoji="1" lang="ja-JP" altLang="en-US" dirty="0" smtClean="0"/>
                  <a:t>が</a:t>
                </a:r>
                <a:r>
                  <a:rPr kumimoji="1" lang="ja-JP" altLang="en-US" dirty="0"/>
                  <a:t>頻繁に登場するのか</a:t>
                </a:r>
                <a:endParaRPr kumimoji="1"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r>
                  <a:rPr lang="en-US" altLang="ja-JP" dirty="0"/>
                  <a:t>Python</a:t>
                </a:r>
                <a:r>
                  <a:rPr lang="ja-JP" altLang="en-US" dirty="0"/>
                  <a:t>タグと</a:t>
                </a:r>
                <a:r>
                  <a:rPr lang="en-US" altLang="ja-JP" dirty="0"/>
                  <a:t>A</a:t>
                </a:r>
                <a:r>
                  <a:rPr lang="ja-JP" altLang="en-US" dirty="0"/>
                  <a:t>タグが付いた投稿のみを抽出</a:t>
                </a: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r>
                  <a:rPr lang="ja-JP" altLang="en-US" dirty="0"/>
                  <a:t>抽出された各投稿における</a:t>
                </a:r>
                <a:r>
                  <a:rPr lang="en-US" altLang="ja-JP" dirty="0" smtClean="0"/>
                  <a:t>B</a:t>
                </a:r>
                <a:r>
                  <a:rPr lang="ja-JP" altLang="en-US" dirty="0" smtClean="0"/>
                  <a:t>の</a:t>
                </a:r>
                <a:r>
                  <a:rPr lang="ja-JP" altLang="en-US" dirty="0"/>
                  <a:t>登場回数を</a:t>
                </a:r>
                <a:r>
                  <a:rPr lang="ja-JP" altLang="en-US" dirty="0" smtClean="0"/>
                  <a:t>カウント</a:t>
                </a:r>
                <a:endParaRPr lang="en-US" altLang="ja-JP" dirty="0"/>
              </a:p>
              <a:p>
                <a:pPr lvl="2">
                  <a:buClrTx/>
                  <a:buSzPct val="100000"/>
                  <a:buNone/>
                </a:pPr>
                <a:r>
                  <a:rPr lang="en-US" altLang="ja-JP" dirty="0" smtClean="0"/>
                  <a:t>	</a:t>
                </a:r>
                <a:r>
                  <a:rPr lang="ja-JP" altLang="en-US" dirty="0" smtClean="0"/>
                  <a:t>　類義語</a:t>
                </a:r>
                <a:r>
                  <a:rPr lang="ja-JP" altLang="en-US" dirty="0"/>
                  <a:t>を含まない場合と含む場合で</a:t>
                </a:r>
                <a:r>
                  <a:rPr lang="ja-JP" altLang="en-US" dirty="0" smtClean="0"/>
                  <a:t>調査</a:t>
                </a: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r>
                  <a:rPr lang="ja-JP" altLang="en-US" dirty="0"/>
                  <a:t>登場回数が閾値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以上の投稿数をカウント</a:t>
                </a: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1D30D1-79AD-47B7-9268-57CB480B6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71" t="-24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830640" y="921976"/>
            <a:ext cx="43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RQ1</a:t>
            </a:r>
            <a:r>
              <a:rPr kumimoji="1" lang="ja-JP" altLang="en-US" sz="1800" dirty="0">
                <a:solidFill>
                  <a:schemeClr val="bg1"/>
                </a:solidFill>
              </a:rPr>
              <a:t>：タグは本文の頻出単語であるのか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1EF8C38-BC5B-4503-B21F-09B8F5AE1327}"/>
              </a:ext>
            </a:extLst>
          </p:cNvPr>
          <p:cNvSpPr/>
          <p:nvPr/>
        </p:nvSpPr>
        <p:spPr>
          <a:xfrm>
            <a:off x="3963953" y="4945255"/>
            <a:ext cx="1484414" cy="439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915CCD-4E8C-4A16-938D-5CAEEBA0BD0D}"/>
              </a:ext>
            </a:extLst>
          </p:cNvPr>
          <p:cNvSpPr/>
          <p:nvPr/>
        </p:nvSpPr>
        <p:spPr>
          <a:xfrm>
            <a:off x="1979514" y="6000336"/>
            <a:ext cx="1484414" cy="439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F1AB41D-AD6F-490D-B41E-C7E52C55067D}"/>
              </a:ext>
            </a:extLst>
          </p:cNvPr>
          <p:cNvSpPr/>
          <p:nvPr/>
        </p:nvSpPr>
        <p:spPr>
          <a:xfrm>
            <a:off x="5948392" y="5988073"/>
            <a:ext cx="1484415" cy="439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exception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AAB3465-FD1A-47C7-8E9E-8E9A1625A1D4}"/>
              </a:ext>
            </a:extLst>
          </p:cNvPr>
          <p:cNvSpPr/>
          <p:nvPr/>
        </p:nvSpPr>
        <p:spPr>
          <a:xfrm>
            <a:off x="3963953" y="6000335"/>
            <a:ext cx="1484414" cy="439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9E0024F-1870-4415-A6D6-5FCA53BA03E1}"/>
              </a:ext>
            </a:extLst>
          </p:cNvPr>
          <p:cNvSpPr txBox="1"/>
          <p:nvPr/>
        </p:nvSpPr>
        <p:spPr>
          <a:xfrm>
            <a:off x="2577741" y="4934116"/>
            <a:ext cx="128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タグ</a:t>
            </a:r>
            <a:r>
              <a:rPr lang="en-US" altLang="ja-JP" sz="2400" b="1" dirty="0"/>
              <a:t>: A</a:t>
            </a:r>
            <a:endParaRPr kumimoji="1" lang="ja-JP" altLang="en-US" sz="2400" b="1" dirty="0"/>
          </a:p>
        </p:txBody>
      </p:sp>
      <p:cxnSp>
        <p:nvCxnSpPr>
          <p:cNvPr id="60" name="直線矢印コネクタ 59"/>
          <p:cNvCxnSpPr>
            <a:stCxn id="55" idx="2"/>
            <a:endCxn id="56" idx="0"/>
          </p:cNvCxnSpPr>
          <p:nvPr/>
        </p:nvCxnSpPr>
        <p:spPr>
          <a:xfrm flipH="1">
            <a:off x="2721721" y="5384642"/>
            <a:ext cx="1984439" cy="615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5" idx="2"/>
            <a:endCxn id="57" idx="0"/>
          </p:cNvCxnSpPr>
          <p:nvPr/>
        </p:nvCxnSpPr>
        <p:spPr>
          <a:xfrm>
            <a:off x="4706160" y="5384642"/>
            <a:ext cx="1984440" cy="603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55" idx="2"/>
            <a:endCxn id="58" idx="0"/>
          </p:cNvCxnSpPr>
          <p:nvPr/>
        </p:nvCxnSpPr>
        <p:spPr>
          <a:xfrm>
            <a:off x="4706160" y="5384642"/>
            <a:ext cx="0" cy="615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9E0024F-1870-4415-A6D6-5FCA53BA03E1}"/>
              </a:ext>
            </a:extLst>
          </p:cNvPr>
          <p:cNvSpPr txBox="1"/>
          <p:nvPr/>
        </p:nvSpPr>
        <p:spPr>
          <a:xfrm>
            <a:off x="651749" y="6000335"/>
            <a:ext cx="128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本文</a:t>
            </a:r>
            <a:r>
              <a:rPr lang="en-US" altLang="ja-JP" sz="2400" b="1" dirty="0"/>
              <a:t>: B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41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</a:t>
            </a:r>
            <a:r>
              <a:rPr kumimoji="1" lang="ja-JP" altLang="en-US" dirty="0"/>
              <a:t>の調査手法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1D30D1-79AD-47B7-9268-57CB480B6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A</a:t>
                </a:r>
                <a:r>
                  <a:rPr kumimoji="1" lang="ja-JP" altLang="en-US" dirty="0"/>
                  <a:t>が本文の頻出単語である投稿には</a:t>
                </a:r>
                <a:r>
                  <a:rPr kumimoji="1" lang="en-US" altLang="ja-JP" dirty="0"/>
                  <a:t/>
                </a:r>
                <a:br>
                  <a:rPr kumimoji="1" lang="en-US" altLang="ja-JP" dirty="0"/>
                </a:br>
                <a:r>
                  <a:rPr kumimoji="1" lang="en-US" altLang="ja-JP" dirty="0" smtClean="0"/>
                  <a:t>B</a:t>
                </a:r>
                <a:r>
                  <a:rPr kumimoji="1" lang="ja-JP" altLang="en-US" dirty="0" smtClean="0"/>
                  <a:t>が</a:t>
                </a:r>
                <a:r>
                  <a:rPr kumimoji="1" lang="ja-JP" altLang="en-US" dirty="0"/>
                  <a:t>タグとして</a:t>
                </a:r>
                <a:r>
                  <a:rPr kumimoji="1" lang="ja-JP" altLang="en-US" dirty="0" smtClean="0"/>
                  <a:t>付与されて</a:t>
                </a:r>
                <a:r>
                  <a:rPr kumimoji="1" lang="ja-JP" altLang="en-US" dirty="0"/>
                  <a:t>いるか</a:t>
                </a:r>
              </a:p>
              <a:p>
                <a:pPr marL="874350" lvl="1" indent="-514350">
                  <a:spcBef>
                    <a:spcPts val="600"/>
                  </a:spcBef>
                  <a:buClrTx/>
                  <a:buSzPct val="100000"/>
                  <a:buFont typeface="+mj-lt"/>
                  <a:buAutoNum type="arabicPeriod"/>
                </a:pPr>
                <a:r>
                  <a:rPr lang="en-US" altLang="ja-JP" dirty="0"/>
                  <a:t>Python</a:t>
                </a:r>
                <a:r>
                  <a:rPr lang="ja-JP" altLang="en-US" dirty="0"/>
                  <a:t>タグが付いた投稿のみを抽出</a:t>
                </a: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r>
                  <a:rPr lang="ja-JP" altLang="en-US" dirty="0"/>
                  <a:t>抽出された各投稿における</a:t>
                </a:r>
                <a:r>
                  <a:rPr lang="en-US" altLang="ja-JP" dirty="0"/>
                  <a:t>A</a:t>
                </a:r>
                <a:r>
                  <a:rPr lang="ja-JP" altLang="en-US" dirty="0"/>
                  <a:t>の登場回数をカウント</a:t>
                </a: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r>
                  <a:rPr lang="ja-JP" altLang="en-US" dirty="0"/>
                  <a:t>登場回数が閾値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以上の投稿を抽出し</a:t>
                </a:r>
                <a:r>
                  <a:rPr lang="ja-JP" altLang="en-US" dirty="0" smtClean="0"/>
                  <a:t>、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それらの投稿</a:t>
                </a:r>
                <a:r>
                  <a:rPr lang="ja-JP" altLang="en-US" dirty="0"/>
                  <a:t>に</a:t>
                </a:r>
                <a:r>
                  <a:rPr lang="ja-JP" altLang="en-US" dirty="0" smtClean="0"/>
                  <a:t>タグ</a:t>
                </a:r>
                <a:r>
                  <a:rPr lang="en-US" altLang="ja-JP" dirty="0" smtClean="0"/>
                  <a:t>B</a:t>
                </a:r>
                <a:r>
                  <a:rPr lang="ja-JP" altLang="en-US" dirty="0" smtClean="0"/>
                  <a:t>が</a:t>
                </a:r>
                <a:r>
                  <a:rPr lang="ja-JP" altLang="en-US" dirty="0"/>
                  <a:t>付与されている</a:t>
                </a:r>
                <a:r>
                  <a:rPr lang="ja-JP" altLang="en-US" dirty="0" smtClean="0"/>
                  <a:t>かを調査</a:t>
                </a:r>
                <a:endParaRPr lang="en-US" altLang="ja-JP" dirty="0" smtClean="0"/>
              </a:p>
              <a:p>
                <a:pPr lvl="2">
                  <a:buClrTx/>
                  <a:buSzPct val="100000"/>
                  <a:buNone/>
                </a:pPr>
                <a:r>
                  <a:rPr lang="en-US" altLang="ja-JP" dirty="0"/>
                  <a:t>	</a:t>
                </a:r>
                <a:r>
                  <a:rPr lang="ja-JP" altLang="en-US" dirty="0"/>
                  <a:t>　類義語を含まない場合と含む場合で</a:t>
                </a:r>
                <a:r>
                  <a:rPr lang="ja-JP" altLang="en-US" dirty="0" smtClean="0"/>
                  <a:t>調査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endParaRPr lang="en-US" altLang="ja-JP" dirty="0"/>
              </a:p>
              <a:p>
                <a:pPr marL="874350" lvl="1" indent="-514350">
                  <a:buClrTx/>
                  <a:buSzPct val="100000"/>
                  <a:buFont typeface="+mj-lt"/>
                  <a:buAutoNum type="arabicPeriod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1D30D1-79AD-47B7-9268-57CB480B6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71" t="-24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337812" y="921976"/>
            <a:ext cx="477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RQ2</a:t>
            </a:r>
            <a:r>
              <a:rPr kumimoji="1" lang="ja-JP" altLang="en-US" sz="1800" dirty="0">
                <a:solidFill>
                  <a:schemeClr val="bg1"/>
                </a:solidFill>
              </a:rPr>
              <a:t>：頻出単語はタグとして付与されるのか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1EF8C38-BC5B-4503-B21F-09B8F5AE1327}"/>
              </a:ext>
            </a:extLst>
          </p:cNvPr>
          <p:cNvSpPr/>
          <p:nvPr/>
        </p:nvSpPr>
        <p:spPr>
          <a:xfrm>
            <a:off x="3963953" y="4943845"/>
            <a:ext cx="1472824" cy="4566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A915CCD-4E8C-4A16-938D-5CAEEBA0BD0D}"/>
              </a:ext>
            </a:extLst>
          </p:cNvPr>
          <p:cNvSpPr/>
          <p:nvPr/>
        </p:nvSpPr>
        <p:spPr>
          <a:xfrm>
            <a:off x="1973718" y="4936837"/>
            <a:ext cx="1472824" cy="4566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F1AB41D-AD6F-490D-B41E-C7E52C55067D}"/>
              </a:ext>
            </a:extLst>
          </p:cNvPr>
          <p:cNvSpPr/>
          <p:nvPr/>
        </p:nvSpPr>
        <p:spPr>
          <a:xfrm>
            <a:off x="5954187" y="4954983"/>
            <a:ext cx="1472825" cy="4566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exception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AAB3465-FD1A-47C7-8E9E-8E9A1625A1D4}"/>
              </a:ext>
            </a:extLst>
          </p:cNvPr>
          <p:cNvSpPr/>
          <p:nvPr/>
        </p:nvSpPr>
        <p:spPr>
          <a:xfrm>
            <a:off x="3963953" y="5998925"/>
            <a:ext cx="1472824" cy="4566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en-US" altLang="ja-JP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E0024F-1870-4415-A6D6-5FCA53BA03E1}"/>
              </a:ext>
            </a:extLst>
          </p:cNvPr>
          <p:cNvSpPr txBox="1"/>
          <p:nvPr/>
        </p:nvSpPr>
        <p:spPr>
          <a:xfrm>
            <a:off x="662592" y="4941313"/>
            <a:ext cx="127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タグ</a:t>
            </a:r>
            <a:r>
              <a:rPr lang="en-US" altLang="ja-JP" sz="2400" b="1" dirty="0"/>
              <a:t>: B</a:t>
            </a:r>
            <a:endParaRPr kumimoji="1" lang="ja-JP" altLang="en-US" sz="2400" b="1" dirty="0"/>
          </a:p>
        </p:txBody>
      </p:sp>
      <p:cxnSp>
        <p:nvCxnSpPr>
          <p:cNvPr id="26" name="直線矢印コネクタ 25"/>
          <p:cNvCxnSpPr>
            <a:stCxn id="24" idx="0"/>
            <a:endCxn id="22" idx="2"/>
          </p:cNvCxnSpPr>
          <p:nvPr/>
        </p:nvCxnSpPr>
        <p:spPr>
          <a:xfrm flipH="1" flipV="1">
            <a:off x="2710130" y="5393441"/>
            <a:ext cx="1990235" cy="605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4" idx="0"/>
          </p:cNvCxnSpPr>
          <p:nvPr/>
        </p:nvCxnSpPr>
        <p:spPr>
          <a:xfrm flipV="1">
            <a:off x="4700365" y="5427841"/>
            <a:ext cx="1990233" cy="571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0"/>
            <a:endCxn id="21" idx="2"/>
          </p:cNvCxnSpPr>
          <p:nvPr/>
        </p:nvCxnSpPr>
        <p:spPr>
          <a:xfrm flipV="1">
            <a:off x="4700365" y="5400449"/>
            <a:ext cx="0" cy="598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E0024F-1870-4415-A6D6-5FCA53BA03E1}"/>
              </a:ext>
            </a:extLst>
          </p:cNvPr>
          <p:cNvSpPr txBox="1"/>
          <p:nvPr/>
        </p:nvSpPr>
        <p:spPr>
          <a:xfrm>
            <a:off x="2588565" y="5996393"/>
            <a:ext cx="127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本文</a:t>
            </a:r>
            <a:r>
              <a:rPr lang="en-US" altLang="ja-JP" sz="2400" b="1" dirty="0"/>
              <a:t>: A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47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A2CE1-349A-4778-918A-111460F6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調査結果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9912951-4BA5-421C-9176-FCADB773B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F5F5F5"/>
                  </a:buClr>
                  <a:buSzPct val="2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ja-JP" altLang="en-US" dirty="0">
                    <a:solidFill>
                      <a:srgbClr val="2F4F4F"/>
                    </a:solidFill>
                    <a:ea typeface="游ゴシック"/>
                  </a:rPr>
                  <a:t>リサーチクエスチョン</a:t>
                </a:r>
                <a:endParaRPr lang="en-US" altLang="ja-JP" b="1" dirty="0"/>
              </a:p>
              <a:p>
                <a:pPr lvl="1">
                  <a:spcBef>
                    <a:spcPts val="1400"/>
                  </a:spcBef>
                  <a:buClr>
                    <a:srgbClr val="F5F5F5"/>
                  </a:buClr>
                  <a:defRPr/>
                </a:pPr>
                <a:r>
                  <a:rPr lang="en-US" altLang="ja-JP" b="1" dirty="0"/>
                  <a:t>RQ1: </a:t>
                </a:r>
                <a:r>
                  <a:rPr lang="ja-JP" altLang="en-US" b="1" dirty="0"/>
                  <a:t>プログラミング言語の基本機能に関するタグは</a:t>
                </a:r>
                <a:r>
                  <a:rPr lang="en-US" altLang="ja-JP" b="1" dirty="0"/>
                  <a:t/>
                </a:r>
                <a:br>
                  <a:rPr lang="en-US" altLang="ja-JP" b="1" dirty="0"/>
                </a:br>
                <a:r>
                  <a:rPr lang="ja-JP" altLang="en-US" b="1" dirty="0"/>
                  <a:t>　　  本文の頻出単語であるのか</a:t>
                </a:r>
                <a:endParaRPr lang="en-US" altLang="ja-JP" b="1" dirty="0"/>
              </a:p>
              <a:p>
                <a:pPr lvl="1">
                  <a:spcBef>
                    <a:spcPts val="600"/>
                  </a:spcBef>
                  <a:buClr>
                    <a:srgbClr val="F5F5F5"/>
                  </a:buClr>
                  <a:buNone/>
                  <a:defRPr/>
                </a:pPr>
                <a:r>
                  <a:rPr lang="en-US" altLang="ja-JP" b="1" dirty="0"/>
                  <a:t>		</a:t>
                </a:r>
                <a:r>
                  <a:rPr lang="ja-JP" altLang="en-US" sz="2000" dirty="0"/>
                  <a:t>類義語を含まない場合と含む場合で調査</a:t>
                </a:r>
                <a:endParaRPr lang="en-US" altLang="ja-JP" sz="2000" b="1" dirty="0"/>
              </a:p>
              <a:p>
                <a:pPr lvl="1">
                  <a:spcBef>
                    <a:spcPts val="1400"/>
                  </a:spcBef>
                  <a:buClr>
                    <a:srgbClr val="F5F5F5"/>
                  </a:buClr>
                  <a:defRPr/>
                </a:pPr>
                <a:r>
                  <a:rPr lang="en-US" altLang="ja-JP" b="1" dirty="0"/>
                  <a:t>RQ2: </a:t>
                </a:r>
                <a:r>
                  <a:rPr lang="ja-JP" altLang="en-US" b="1" dirty="0"/>
                  <a:t>本文のプログラミング言語の基本機能に関する</a:t>
                </a:r>
                <a:r>
                  <a:rPr lang="en-US" altLang="ja-JP" b="1" dirty="0"/>
                  <a:t/>
                </a:r>
                <a:br>
                  <a:rPr lang="en-US" altLang="ja-JP" b="1" dirty="0"/>
                </a:br>
                <a:r>
                  <a:rPr lang="ja-JP" altLang="en-US" b="1" dirty="0"/>
                  <a:t>　　  頻出単語はタグとして付与されるのか</a:t>
                </a:r>
                <a:endParaRPr lang="en-US" altLang="ja-JP" b="1" dirty="0"/>
              </a:p>
              <a:p>
                <a:pPr lvl="3">
                  <a:spcBef>
                    <a:spcPts val="1400"/>
                  </a:spcBef>
                  <a:buClr>
                    <a:srgbClr val="F5F5F5"/>
                  </a:buClr>
                  <a:buNone/>
                  <a:defRPr/>
                </a:pPr>
                <a:r>
                  <a:rPr lang="en-US" altLang="ja-JP" b="1" dirty="0"/>
                  <a:t>	</a:t>
                </a:r>
                <a:r>
                  <a:rPr lang="ja-JP" altLang="en-US" sz="2000" dirty="0"/>
                  <a:t>類義語を含まない場合と含む場合で調査</a:t>
                </a:r>
                <a:endParaRPr lang="en-US" altLang="ja-JP" b="1" dirty="0"/>
              </a:p>
              <a:p>
                <a:pPr>
                  <a:spcBef>
                    <a:spcPts val="600"/>
                  </a:spcBef>
                  <a:buNone/>
                </a:pPr>
                <a:r>
                  <a:rPr lang="en-US" altLang="ja-JP" b="1" dirty="0"/>
                  <a:t>		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kumimoji="1" lang="ja-JP" altLang="en-US" dirty="0"/>
                  <a:t>登場回数の閾値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ja-JP" altLang="en-US" dirty="0"/>
                  <a:t> の結果のみを示す</a:t>
                </a:r>
                <a:endParaRPr kumimoji="1" lang="en-US" altLang="ja-JP" dirty="0"/>
              </a:p>
              <a:p>
                <a:pPr lvl="1"/>
                <a:r>
                  <a:rPr lang="en-US" altLang="ja-JP" dirty="0"/>
                  <a:t>1</a:t>
                </a:r>
                <a:r>
                  <a:rPr lang="ja-JP" altLang="en-US" dirty="0"/>
                  <a:t>から</a:t>
                </a:r>
                <a:r>
                  <a:rPr lang="en-US" altLang="ja-JP" dirty="0"/>
                  <a:t>30</a:t>
                </a:r>
                <a:r>
                  <a:rPr lang="ja-JP" altLang="en-US" dirty="0"/>
                  <a:t>まで変更したが調査結果の傾向が大きく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変わらなかったため</a:t>
                </a:r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9912951-4BA5-421C-9176-FCADB773B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71" t="-1931" b="-16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9C8BBE-A725-46E5-8B3F-53C0D749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RQ1</a:t>
            </a:r>
            <a:r>
              <a:rPr kumimoji="1" lang="ja-JP" altLang="en-US" dirty="0"/>
              <a:t>の調査結果（類義語を含まない）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5A200"/>
                </a:solidFill>
              </a:rPr>
              <a:t>タグ</a:t>
            </a:r>
            <a:r>
              <a:rPr lang="ja-JP" altLang="en-US" b="1" dirty="0">
                <a:solidFill>
                  <a:srgbClr val="F5A200"/>
                </a:solidFill>
              </a:rPr>
              <a:t>が本文の頻出単語である割合</a:t>
            </a:r>
            <a:r>
              <a:rPr lang="ja-JP" altLang="en-US" dirty="0"/>
              <a:t>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b="1" dirty="0">
                <a:solidFill>
                  <a:srgbClr val="04AF7A"/>
                </a:solidFill>
              </a:rPr>
              <a:t>タグと関連性の低い単語が頻出単語である割合</a:t>
            </a:r>
            <a:r>
              <a:rPr lang="en-US" altLang="ja-JP" b="1" dirty="0">
                <a:solidFill>
                  <a:srgbClr val="04AF7A"/>
                </a:solidFill>
              </a:rPr>
              <a:t/>
            </a:r>
            <a:br>
              <a:rPr lang="en-US" altLang="ja-JP" b="1" dirty="0">
                <a:solidFill>
                  <a:srgbClr val="04AF7A"/>
                </a:solidFill>
              </a:rPr>
            </a:br>
            <a:r>
              <a:rPr lang="ja-JP" altLang="en-US" dirty="0"/>
              <a:t>と比較して高い</a:t>
            </a:r>
            <a:endParaRPr lang="en-US" altLang="ja-JP" dirty="0"/>
          </a:p>
          <a:p>
            <a:r>
              <a:rPr lang="ja-JP" altLang="en-US" b="1" dirty="0">
                <a:solidFill>
                  <a:srgbClr val="F5A200"/>
                </a:solidFill>
              </a:rPr>
              <a:t>タグが本文の頻出単語である割合</a:t>
            </a:r>
            <a:r>
              <a:rPr lang="ja-JP" altLang="en-US" dirty="0"/>
              <a:t>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“</a:t>
            </a:r>
            <a:r>
              <a:rPr lang="en-US" altLang="ja-JP" dirty="0"/>
              <a:t>iteration</a:t>
            </a:r>
            <a:r>
              <a:rPr lang="ja-JP" altLang="en-US" dirty="0"/>
              <a:t>”では</a:t>
            </a:r>
            <a:r>
              <a:rPr lang="en-US" altLang="ja-JP" dirty="0"/>
              <a:t>16.35%</a:t>
            </a:r>
            <a:r>
              <a:rPr lang="ja-JP" altLang="en-US" dirty="0"/>
              <a:t>であり他と比較して低い</a:t>
            </a:r>
            <a:endParaRPr lang="en-US" altLang="ja-JP" dirty="0"/>
          </a:p>
          <a:p>
            <a:pPr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830640" y="921976"/>
            <a:ext cx="43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RQ1</a:t>
            </a:r>
            <a:r>
              <a:rPr kumimoji="1" lang="ja-JP" altLang="en-US" sz="1800" dirty="0">
                <a:solidFill>
                  <a:schemeClr val="bg1"/>
                </a:solidFill>
              </a:rPr>
              <a:t>：タグは本文の頻出単語であるのか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B3E69747-90DC-4893-991F-A76F5A84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65515"/>
              </p:ext>
            </p:extLst>
          </p:nvPr>
        </p:nvGraphicFramePr>
        <p:xfrm>
          <a:off x="1524000" y="4148080"/>
          <a:ext cx="6096000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4042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4548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273396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　　　 本文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タグ</a:t>
                      </a:r>
                    </a:p>
                  </a:txBody>
                  <a:tcPr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16.35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4.14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0.04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2.39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69.05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0.49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0.81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0.62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65.95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8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RQ1</a:t>
            </a:r>
            <a:r>
              <a:rPr kumimoji="1" lang="ja-JP" altLang="en-US" dirty="0"/>
              <a:t>の調査結果</a:t>
            </a:r>
            <a:r>
              <a:rPr lang="ja-JP" altLang="en-US" dirty="0"/>
              <a:t>（類義語を含む）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5A200"/>
                </a:solidFill>
              </a:rPr>
              <a:t>タグ</a:t>
            </a:r>
            <a:r>
              <a:rPr lang="ja-JP" altLang="en-US" b="1" dirty="0">
                <a:solidFill>
                  <a:srgbClr val="F5A200"/>
                </a:solidFill>
              </a:rPr>
              <a:t>が本文の頻出単語である割合</a:t>
            </a:r>
            <a:r>
              <a:rPr lang="ja-JP" altLang="en-US" dirty="0"/>
              <a:t>が高くなるが、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b="1" dirty="0">
                <a:solidFill>
                  <a:srgbClr val="04AF7A"/>
                </a:solidFill>
              </a:rPr>
              <a:t>タグと関連性の低い単語が頻出単語である割合</a:t>
            </a:r>
            <a:r>
              <a:rPr lang="ja-JP" altLang="en-US" dirty="0"/>
              <a:t>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同程度に高くなる</a:t>
            </a:r>
          </a:p>
          <a:p>
            <a:pPr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830640" y="921976"/>
            <a:ext cx="43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RQ1</a:t>
            </a:r>
            <a:r>
              <a:rPr kumimoji="1" lang="ja-JP" altLang="en-US" sz="1800" dirty="0">
                <a:solidFill>
                  <a:schemeClr val="bg1"/>
                </a:solidFill>
              </a:rPr>
              <a:t>：タグは本文の頻出単語であるのか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B3E69747-90DC-4893-991F-A76F5A84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90702"/>
              </p:ext>
            </p:extLst>
          </p:nvPr>
        </p:nvGraphicFramePr>
        <p:xfrm>
          <a:off x="1524000" y="3790275"/>
          <a:ext cx="6096000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4042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4548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273396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　　　 本文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タグ</a:t>
                      </a:r>
                    </a:p>
                  </a:txBody>
                  <a:tcPr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79.76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83.5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82.89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53.59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87.67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82.72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36.84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77.83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88.16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931A6-9623-4BE7-8078-4F82F598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Stack Overflow</a:t>
            </a:r>
            <a:r>
              <a:rPr kumimoji="1" lang="ja-JP" altLang="en-US" dirty="0"/>
              <a:t>（</a:t>
            </a:r>
            <a:r>
              <a:rPr kumimoji="1" lang="en-US" altLang="ja-JP" dirty="0"/>
              <a:t>SO</a:t>
            </a:r>
            <a:r>
              <a:rPr kumimoji="1" lang="ja-JP" altLang="en-US" dirty="0"/>
              <a:t>）（</a:t>
            </a:r>
            <a:r>
              <a:rPr kumimoji="1" lang="en-US" altLang="ja-JP" dirty="0"/>
              <a:t>1/2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86F152-6628-4193-B5F0-7F5657B2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プログラミングに特化した</a:t>
            </a:r>
            <a:r>
              <a:rPr kumimoji="1" lang="en-US" altLang="ja-JP" dirty="0"/>
              <a:t>Q&amp;A</a:t>
            </a:r>
            <a:r>
              <a:rPr kumimoji="1" lang="ja-JP" altLang="en-US" dirty="0"/>
              <a:t>サイト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ユーザ数約</a:t>
            </a:r>
            <a:r>
              <a:rPr kumimoji="1" lang="en-US" altLang="ja-JP" dirty="0"/>
              <a:t>2100</a:t>
            </a:r>
            <a:r>
              <a:rPr lang="ja-JP" altLang="en-US" dirty="0"/>
              <a:t>万人、質問と回答約</a:t>
            </a:r>
            <a:r>
              <a:rPr lang="en-US" altLang="ja-JP" dirty="0"/>
              <a:t>5900</a:t>
            </a:r>
            <a:r>
              <a:rPr lang="ja-JP" altLang="en-US" dirty="0"/>
              <a:t>万</a:t>
            </a:r>
            <a:r>
              <a:rPr lang="ja-JP" altLang="en-US" dirty="0" smtClean="0"/>
              <a:t>件</a:t>
            </a:r>
            <a:r>
              <a:rPr lang="en-US" altLang="ja-JP" dirty="0" smtClean="0"/>
              <a:t>(2023</a:t>
            </a:r>
            <a:r>
              <a:rPr lang="ja-JP" altLang="en-US" dirty="0" smtClean="0"/>
              <a:t>年</a:t>
            </a:r>
            <a:r>
              <a:rPr lang="en-US" altLang="ja-JP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  <a:endParaRPr kumimoji="1" lang="en-US" altLang="ja-JP" dirty="0"/>
          </a:p>
          <a:p>
            <a:pPr lvl="1"/>
            <a:r>
              <a:rPr lang="ja-JP" altLang="en-US" dirty="0"/>
              <a:t>コード片を含めた投稿が可能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D20DFA-192D-44D6-A49D-EB13DCD2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D46B68-7462-5D84-C2C2-5BDC2628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r="2033" b="79"/>
          <a:stretch/>
        </p:blipFill>
        <p:spPr>
          <a:xfrm>
            <a:off x="4682929" y="3635123"/>
            <a:ext cx="3737462" cy="3046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133CD1-1FF6-D6AA-EB79-A4E53C001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8" y="3635123"/>
            <a:ext cx="3798683" cy="3046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984914" y="3215391"/>
            <a:ext cx="94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質問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0595" y="3221325"/>
            <a:ext cx="94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回答</a:t>
            </a:r>
          </a:p>
        </p:txBody>
      </p:sp>
    </p:spTree>
    <p:extLst>
      <p:ext uri="{BB962C8B-B14F-4D97-AF65-F5344CB8AC3E}">
        <p14:creationId xmlns:p14="http://schemas.microsoft.com/office/powerpoint/2010/main" val="12523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RQ1</a:t>
            </a:r>
            <a:r>
              <a:rPr kumimoji="1" lang="ja-JP" altLang="en-US" dirty="0"/>
              <a:t>の考察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/>
              <a:t>タグが本文の頻出単語である割合が低くなる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ケースが珍しくないと予想される</a:t>
            </a:r>
            <a:endParaRPr lang="en-US" altLang="ja-JP" dirty="0"/>
          </a:p>
          <a:p>
            <a:pPr lvl="1"/>
            <a:r>
              <a:rPr lang="ja-JP" altLang="en-US" dirty="0"/>
              <a:t>類義語を含まない場合の“</a:t>
            </a:r>
            <a:r>
              <a:rPr lang="en-US" altLang="ja-JP" dirty="0"/>
              <a:t>iteration</a:t>
            </a:r>
            <a:r>
              <a:rPr lang="ja-JP" altLang="en-US" dirty="0"/>
              <a:t>”の結果では、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タグが本文の頻出単語である割合が</a:t>
            </a:r>
            <a:r>
              <a:rPr lang="en-US" altLang="ja-JP" dirty="0"/>
              <a:t>16.35%</a:t>
            </a:r>
          </a:p>
          <a:p>
            <a:r>
              <a:rPr lang="ja-JP" altLang="en-US" dirty="0"/>
              <a:t>類義語を含めると単語の関連性による結果の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違いがなくなる</a:t>
            </a:r>
            <a:endParaRPr lang="en-US" altLang="ja-JP" dirty="0"/>
          </a:p>
          <a:p>
            <a:pPr lvl="1"/>
            <a:r>
              <a:rPr lang="ja-JP" altLang="en-US" dirty="0"/>
              <a:t>タグと関連性の低い単語が頻出単語である割合が</a:t>
            </a:r>
            <a:br>
              <a:rPr lang="ja-JP" altLang="en-US" dirty="0"/>
            </a:br>
            <a:r>
              <a:rPr lang="ja-JP" altLang="en-US" dirty="0"/>
              <a:t>タグが本文の頻出単語である割合と同程度に高くなる</a:t>
            </a:r>
            <a:endParaRPr lang="en-US" altLang="ja-JP" dirty="0"/>
          </a:p>
          <a:p>
            <a:pPr lvl="1"/>
            <a:endParaRPr lang="ja-JP" altLang="en-US" sz="1200" dirty="0"/>
          </a:p>
          <a:p>
            <a:pPr algn="ctr">
              <a:buNone/>
            </a:pPr>
            <a:r>
              <a:rPr lang="ja-JP" altLang="en-US" u="sng" dirty="0"/>
              <a:t>「タグは本文に出現する特徴的な要素である」</a:t>
            </a: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ja-JP" altLang="en-US" u="sng" dirty="0"/>
              <a:t>とはこの結果からは言えない</a:t>
            </a:r>
            <a:endParaRPr lang="en-US" altLang="ja-JP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830640" y="921976"/>
            <a:ext cx="43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RQ1</a:t>
            </a:r>
            <a:r>
              <a:rPr kumimoji="1" lang="ja-JP" altLang="en-US" sz="1800" dirty="0">
                <a:solidFill>
                  <a:schemeClr val="bg1"/>
                </a:solidFill>
              </a:rPr>
              <a:t>：タグは本文の頻出単語であるのか</a:t>
            </a:r>
          </a:p>
        </p:txBody>
      </p:sp>
    </p:spTree>
    <p:extLst>
      <p:ext uri="{BB962C8B-B14F-4D97-AF65-F5344CB8AC3E}">
        <p14:creationId xmlns:p14="http://schemas.microsoft.com/office/powerpoint/2010/main" val="33728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</a:t>
            </a:r>
            <a:r>
              <a:rPr kumimoji="1" lang="ja-JP" altLang="en-US" dirty="0"/>
              <a:t>の調査</a:t>
            </a:r>
            <a:r>
              <a:rPr lang="ja-JP" altLang="en-US" dirty="0"/>
              <a:t>結果（類義語を含まない）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5A200"/>
                </a:solidFill>
              </a:rPr>
              <a:t>本文の頻出単語がタグとして付与される割合</a:t>
            </a:r>
            <a:r>
              <a:rPr lang="ja-JP" altLang="en-US" dirty="0"/>
              <a:t>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b="1" dirty="0">
                <a:solidFill>
                  <a:srgbClr val="04AF7A"/>
                </a:solidFill>
              </a:rPr>
              <a:t>本文の頻出</a:t>
            </a:r>
            <a:r>
              <a:rPr lang="ja-JP" altLang="en-US" b="1" dirty="0" smtClean="0">
                <a:solidFill>
                  <a:srgbClr val="04AF7A"/>
                </a:solidFill>
              </a:rPr>
              <a:t>単語と</a:t>
            </a:r>
            <a:r>
              <a:rPr lang="ja-JP" altLang="en-US" b="1" dirty="0">
                <a:solidFill>
                  <a:srgbClr val="04AF7A"/>
                </a:solidFill>
              </a:rPr>
              <a:t>関連性の低い単語</a:t>
            </a:r>
            <a:r>
              <a:rPr lang="ja-JP" altLang="en-US" b="1" dirty="0" smtClean="0">
                <a:solidFill>
                  <a:srgbClr val="04AF7A"/>
                </a:solidFill>
              </a:rPr>
              <a:t>がタグ</a:t>
            </a:r>
            <a:r>
              <a:rPr lang="ja-JP" altLang="en-US" b="1" dirty="0">
                <a:solidFill>
                  <a:srgbClr val="04AF7A"/>
                </a:solidFill>
              </a:rPr>
              <a:t>と</a:t>
            </a:r>
            <a:r>
              <a:rPr lang="ja-JP" altLang="en-US" b="1" dirty="0" smtClean="0">
                <a:solidFill>
                  <a:srgbClr val="04AF7A"/>
                </a:solidFill>
              </a:rPr>
              <a:t>して</a:t>
            </a:r>
            <a:r>
              <a:rPr lang="en-US" altLang="ja-JP" b="1" dirty="0" smtClean="0">
                <a:solidFill>
                  <a:srgbClr val="04AF7A"/>
                </a:solidFill>
              </a:rPr>
              <a:t/>
            </a:r>
            <a:br>
              <a:rPr lang="en-US" altLang="ja-JP" b="1" dirty="0" smtClean="0">
                <a:solidFill>
                  <a:srgbClr val="04AF7A"/>
                </a:solidFill>
              </a:rPr>
            </a:br>
            <a:r>
              <a:rPr lang="ja-JP" altLang="en-US" b="1" dirty="0" smtClean="0">
                <a:solidFill>
                  <a:srgbClr val="04AF7A"/>
                </a:solidFill>
              </a:rPr>
              <a:t>付与</a:t>
            </a:r>
            <a:r>
              <a:rPr lang="ja-JP" altLang="en-US" b="1" dirty="0">
                <a:solidFill>
                  <a:srgbClr val="04AF7A"/>
                </a:solidFill>
              </a:rPr>
              <a:t>される割合</a:t>
            </a:r>
            <a:r>
              <a:rPr lang="ja-JP" altLang="en-US" dirty="0"/>
              <a:t>と比較して高い</a:t>
            </a:r>
            <a:endParaRPr lang="en-US" altLang="ja-JP" dirty="0"/>
          </a:p>
          <a:p>
            <a:r>
              <a:rPr lang="ja-JP" altLang="en-US" b="1" dirty="0">
                <a:solidFill>
                  <a:srgbClr val="F5A200"/>
                </a:solidFill>
              </a:rPr>
              <a:t>本文の頻出単語がタグとして付与される割合</a:t>
            </a:r>
            <a:r>
              <a:rPr lang="ja-JP" altLang="en-US" dirty="0"/>
              <a:t>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最大で</a:t>
            </a:r>
            <a:r>
              <a:rPr lang="en-US" altLang="ja-JP" dirty="0"/>
              <a:t>10.32%</a:t>
            </a:r>
          </a:p>
          <a:p>
            <a:pPr lvl="1"/>
            <a:endParaRPr lang="en-US" altLang="ja-JP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337812" y="921976"/>
            <a:ext cx="477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RQ2</a:t>
            </a:r>
            <a:r>
              <a:rPr kumimoji="1" lang="ja-JP" altLang="en-US" sz="1800" dirty="0">
                <a:solidFill>
                  <a:schemeClr val="bg1"/>
                </a:solidFill>
              </a:rPr>
              <a:t>：頻出単語はタグとして付与されるのか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E69747-90DC-4893-991F-A76F5A84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2136"/>
              </p:ext>
            </p:extLst>
          </p:nvPr>
        </p:nvGraphicFramePr>
        <p:xfrm>
          <a:off x="1524000" y="4161260"/>
          <a:ext cx="6096000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4042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4548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246405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　　　 本文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タグ</a:t>
                      </a:r>
                    </a:p>
                  </a:txBody>
                  <a:tcPr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3.95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0.52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0.23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0.42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6.27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0.07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0.13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0.06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10.32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</a:t>
            </a:r>
            <a:r>
              <a:rPr kumimoji="1" lang="ja-JP" altLang="en-US" dirty="0"/>
              <a:t>の調査結果（</a:t>
            </a:r>
            <a:r>
              <a:rPr lang="ja-JP" altLang="en-US" dirty="0"/>
              <a:t>類義語を含む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5A200"/>
                </a:solidFill>
              </a:rPr>
              <a:t>本文の頻出単語がタグとして付与される割合</a:t>
            </a:r>
            <a:r>
              <a:rPr lang="ja-JP" altLang="en-US" dirty="0"/>
              <a:t>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b="1" dirty="0">
                <a:solidFill>
                  <a:srgbClr val="04AF7A"/>
                </a:solidFill>
              </a:rPr>
              <a:t>本文の頻出</a:t>
            </a:r>
            <a:r>
              <a:rPr lang="ja-JP" altLang="en-US" b="1" dirty="0" smtClean="0">
                <a:solidFill>
                  <a:srgbClr val="04AF7A"/>
                </a:solidFill>
              </a:rPr>
              <a:t>単語と</a:t>
            </a:r>
            <a:r>
              <a:rPr lang="ja-JP" altLang="en-US" b="1" dirty="0">
                <a:solidFill>
                  <a:srgbClr val="04AF7A"/>
                </a:solidFill>
              </a:rPr>
              <a:t>関連性の低い単語</a:t>
            </a:r>
            <a:r>
              <a:rPr lang="ja-JP" altLang="en-US" b="1" dirty="0" smtClean="0">
                <a:solidFill>
                  <a:srgbClr val="04AF7A"/>
                </a:solidFill>
              </a:rPr>
              <a:t>がタグ</a:t>
            </a:r>
            <a:r>
              <a:rPr lang="ja-JP" altLang="en-US" b="1" dirty="0">
                <a:solidFill>
                  <a:srgbClr val="04AF7A"/>
                </a:solidFill>
              </a:rPr>
              <a:t>と</a:t>
            </a:r>
            <a:r>
              <a:rPr lang="ja-JP" altLang="en-US" b="1" dirty="0" smtClean="0">
                <a:solidFill>
                  <a:srgbClr val="04AF7A"/>
                </a:solidFill>
              </a:rPr>
              <a:t>して</a:t>
            </a:r>
            <a:r>
              <a:rPr lang="en-US" altLang="ja-JP" b="1" dirty="0" smtClean="0">
                <a:solidFill>
                  <a:srgbClr val="04AF7A"/>
                </a:solidFill>
              </a:rPr>
              <a:t/>
            </a:r>
            <a:br>
              <a:rPr lang="en-US" altLang="ja-JP" b="1" dirty="0" smtClean="0">
                <a:solidFill>
                  <a:srgbClr val="04AF7A"/>
                </a:solidFill>
              </a:rPr>
            </a:br>
            <a:r>
              <a:rPr lang="ja-JP" altLang="en-US" b="1" dirty="0" smtClean="0">
                <a:solidFill>
                  <a:srgbClr val="04AF7A"/>
                </a:solidFill>
              </a:rPr>
              <a:t>付与</a:t>
            </a:r>
            <a:r>
              <a:rPr lang="ja-JP" altLang="en-US" b="1" dirty="0">
                <a:solidFill>
                  <a:srgbClr val="04AF7A"/>
                </a:solidFill>
              </a:rPr>
              <a:t>される割合</a:t>
            </a:r>
            <a:r>
              <a:rPr lang="ja-JP" altLang="en-US" dirty="0"/>
              <a:t>と比較して高い</a:t>
            </a:r>
            <a:endParaRPr lang="en-US" altLang="ja-JP" dirty="0"/>
          </a:p>
          <a:p>
            <a:r>
              <a:rPr lang="ja-JP" altLang="en-US" b="1" dirty="0">
                <a:solidFill>
                  <a:srgbClr val="F5A200"/>
                </a:solidFill>
              </a:rPr>
              <a:t>本文の頻出単語がタグとして付与される割合</a:t>
            </a:r>
            <a:r>
              <a:rPr lang="ja-JP" altLang="en-US" dirty="0"/>
              <a:t>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最大で</a:t>
            </a:r>
            <a:r>
              <a:rPr lang="en-US" altLang="ja-JP" dirty="0"/>
              <a:t>21.25%</a:t>
            </a:r>
          </a:p>
          <a:p>
            <a:pPr lvl="1"/>
            <a:endParaRPr lang="en-US" altLang="ja-JP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337812" y="921976"/>
            <a:ext cx="477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RQ2</a:t>
            </a:r>
            <a:r>
              <a:rPr kumimoji="1" lang="ja-JP" altLang="en-US" sz="1800" dirty="0">
                <a:solidFill>
                  <a:schemeClr val="bg1"/>
                </a:solidFill>
              </a:rPr>
              <a:t>：頻出単語はタグとして付与されるのか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E69747-90DC-4893-991F-A76F5A84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27506"/>
              </p:ext>
            </p:extLst>
          </p:nvPr>
        </p:nvGraphicFramePr>
        <p:xfrm>
          <a:off x="1524000" y="4161260"/>
          <a:ext cx="6096000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4042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4548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273396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　　　 本文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タグ</a:t>
                      </a:r>
                    </a:p>
                  </a:txBody>
                  <a:tcPr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iteration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21.25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1.76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0.47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set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10.37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7.21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0.65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exception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5.58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4AF7A"/>
                          </a:solidFill>
                        </a:rPr>
                        <a:t>0.75</a:t>
                      </a:r>
                      <a:endParaRPr kumimoji="1" lang="ja-JP" altLang="en-US" sz="2000" b="1" dirty="0">
                        <a:solidFill>
                          <a:srgbClr val="04AF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5A200"/>
                          </a:solidFill>
                        </a:rPr>
                        <a:t>14.09</a:t>
                      </a:r>
                      <a:endParaRPr kumimoji="1" lang="ja-JP" altLang="en-US" sz="2000" b="1" dirty="0">
                        <a:solidFill>
                          <a:srgbClr val="F5A2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E30DA-F447-47D2-AD59-E5CD6D9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RQ2</a:t>
            </a:r>
            <a:r>
              <a:rPr kumimoji="1" lang="ja-JP" altLang="en-US" dirty="0"/>
              <a:t>の考察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D30D1-79AD-47B7-9268-57CB480B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/>
              <a:t>本文の頻出単語がタグとして付与される割合が低い</a:t>
            </a:r>
            <a:endParaRPr lang="en-US" altLang="ja-JP" dirty="0"/>
          </a:p>
          <a:p>
            <a:pPr lvl="1"/>
            <a:r>
              <a:rPr lang="ja-JP" altLang="en-US" dirty="0"/>
              <a:t>類義語を含めない場合は最大で</a:t>
            </a:r>
            <a:r>
              <a:rPr lang="en-US" altLang="ja-JP" dirty="0"/>
              <a:t>10.32%</a:t>
            </a:r>
          </a:p>
          <a:p>
            <a:pPr lvl="1"/>
            <a:r>
              <a:rPr lang="ja-JP" altLang="en-US" dirty="0"/>
              <a:t>類義語を含めた場合は最大で</a:t>
            </a:r>
            <a:r>
              <a:rPr lang="en-US" altLang="ja-JP" dirty="0"/>
              <a:t>21.25%</a:t>
            </a:r>
          </a:p>
          <a:p>
            <a:r>
              <a:rPr lang="ja-JP" altLang="en-US" dirty="0"/>
              <a:t>プログラミング言語の基本機能に関する単語が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タグとして付与</a:t>
            </a:r>
            <a:r>
              <a:rPr lang="ja-JP" altLang="en-US" dirty="0" smtClean="0"/>
              <a:t>される</a:t>
            </a:r>
            <a:r>
              <a:rPr lang="ja-JP" altLang="en-US" dirty="0"/>
              <a:t>割合</a:t>
            </a:r>
            <a:r>
              <a:rPr lang="ja-JP" altLang="en-US" dirty="0" smtClean="0"/>
              <a:t>が</a:t>
            </a:r>
            <a:r>
              <a:rPr lang="ja-JP" altLang="en-US" dirty="0"/>
              <a:t>低い</a:t>
            </a:r>
            <a:endParaRPr lang="en-US" altLang="ja-JP" dirty="0"/>
          </a:p>
          <a:p>
            <a:pPr lvl="1"/>
            <a:r>
              <a:rPr lang="ja-JP" altLang="en-US" dirty="0"/>
              <a:t>ライブラリ </a:t>
            </a:r>
            <a:r>
              <a:rPr lang="en-US" altLang="ja-JP" dirty="0"/>
              <a:t>(e.g., </a:t>
            </a:r>
            <a:r>
              <a:rPr lang="ja-JP" altLang="en-US" dirty="0"/>
              <a:t>“</a:t>
            </a:r>
            <a:r>
              <a:rPr lang="en-US" altLang="ja-JP" dirty="0"/>
              <a:t>pandas</a:t>
            </a:r>
            <a:r>
              <a:rPr lang="ja-JP" altLang="en-US" dirty="0"/>
              <a:t>”</a:t>
            </a:r>
            <a:r>
              <a:rPr lang="en-US" altLang="ja-JP" dirty="0"/>
              <a:t>, </a:t>
            </a:r>
            <a:r>
              <a:rPr lang="ja-JP" altLang="en-US" dirty="0"/>
              <a:t>“</a:t>
            </a:r>
            <a:r>
              <a:rPr lang="en-US" altLang="ja-JP" dirty="0" err="1"/>
              <a:t>numpy</a:t>
            </a:r>
            <a:r>
              <a:rPr lang="ja-JP" altLang="en-US" dirty="0"/>
              <a:t>”</a:t>
            </a:r>
            <a:r>
              <a:rPr lang="en-US" altLang="ja-JP" dirty="0"/>
              <a:t>) </a:t>
            </a:r>
            <a:r>
              <a:rPr lang="ja-JP" altLang="en-US" dirty="0"/>
              <a:t>に関するタグが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付いた投稿が多い</a:t>
            </a:r>
            <a:endParaRPr lang="en-US" altLang="ja-JP" dirty="0"/>
          </a:p>
          <a:p>
            <a:pPr lvl="1"/>
            <a:endParaRPr lang="ja-JP" altLang="en-US" sz="1200" dirty="0"/>
          </a:p>
          <a:p>
            <a:pPr algn="ctr">
              <a:buNone/>
            </a:pPr>
            <a:r>
              <a:rPr lang="ja-JP" altLang="en-US" u="sng" dirty="0"/>
              <a:t>「タグは本文に出現する要素を特徴づけたもの</a:t>
            </a: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ja-JP" altLang="en-US" u="sng" dirty="0"/>
              <a:t>である」とはこの結果からは言えない</a:t>
            </a:r>
            <a:endParaRPr lang="en-US" altLang="ja-JP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819BE-3289-440A-A73B-C361273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EB98E401-7C93-4A74-CC62-ED4CF986FAE9}"/>
              </a:ext>
            </a:extLst>
          </p:cNvPr>
          <p:cNvSpPr txBox="1"/>
          <p:nvPr/>
        </p:nvSpPr>
        <p:spPr>
          <a:xfrm>
            <a:off x="4337812" y="921976"/>
            <a:ext cx="477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chemeClr val="bg1"/>
                </a:solidFill>
              </a:rPr>
              <a:t>RQ2</a:t>
            </a:r>
            <a:r>
              <a:rPr kumimoji="1" lang="ja-JP" altLang="en-US" sz="1800" dirty="0">
                <a:solidFill>
                  <a:schemeClr val="bg1"/>
                </a:solidFill>
              </a:rPr>
              <a:t>：頻出単語はタグとして付与されるのか</a:t>
            </a:r>
          </a:p>
        </p:txBody>
      </p:sp>
    </p:spTree>
    <p:extLst>
      <p:ext uri="{BB962C8B-B14F-4D97-AF65-F5344CB8AC3E}">
        <p14:creationId xmlns:p14="http://schemas.microsoft.com/office/powerpoint/2010/main" val="18977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4B26F-F7B0-4621-A8FE-56A92052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EBCECB-BFB2-401D-B9F2-28E7D24EF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タグは </a:t>
            </a:r>
            <a:r>
              <a:rPr lang="en-US" altLang="ja-JP" dirty="0"/>
              <a:t>SO</a:t>
            </a:r>
            <a:r>
              <a:rPr lang="ja-JP" altLang="en-US" dirty="0"/>
              <a:t>と言語ドキュメントを結びつける要素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としては適切でない</a:t>
            </a:r>
            <a:endParaRPr lang="en-US" altLang="ja-JP" dirty="0"/>
          </a:p>
          <a:p>
            <a:pPr lvl="1"/>
            <a:r>
              <a:rPr lang="ja-JP" altLang="en-US" b="1" dirty="0"/>
              <a:t>本文を中心に解析し、投稿に関連するプログラミング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言語の基本機能を抽出することが必要である</a:t>
            </a:r>
            <a:endParaRPr lang="en-US" altLang="ja-JP" b="1" dirty="0"/>
          </a:p>
          <a:p>
            <a:r>
              <a:rPr kumimoji="1" lang="ja-JP" altLang="en-US" dirty="0"/>
              <a:t>言語ドキュメントから調査対象の単語を選ぶこと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がそもそも難しい</a:t>
            </a:r>
          </a:p>
          <a:p>
            <a:pPr lvl="1"/>
            <a:r>
              <a:rPr lang="ja-JP" altLang="en-US" dirty="0"/>
              <a:t>調査対象の単語を選択できない項目が存在</a:t>
            </a:r>
            <a:endParaRPr lang="en-US" altLang="ja-JP" dirty="0"/>
          </a:p>
          <a:p>
            <a:pPr lvl="1"/>
            <a:r>
              <a:rPr lang="ja-JP" altLang="en-US" b="1" dirty="0"/>
              <a:t>言語ドキュメントから紐づけに使用する単語を適切に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選択する手法が課題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5ABA89-0118-4C2B-910A-4AE76EA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79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FC814-A0E1-4030-A09F-9F8FA205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2E834E-9747-441E-8F58-63A793011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タグが本文に出現する要素を特徴づけたものに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なっているか調査</a:t>
            </a:r>
            <a:endParaRPr lang="en-US" altLang="ja-JP" sz="1600" dirty="0"/>
          </a:p>
          <a:p>
            <a:pPr lvl="1"/>
            <a:r>
              <a:rPr lang="en-US" altLang="ja-JP" b="1" dirty="0"/>
              <a:t>RQ1: </a:t>
            </a:r>
            <a:r>
              <a:rPr lang="ja-JP" altLang="en-US" b="1" dirty="0"/>
              <a:t>プログラミング言語の基本機能に関するタグは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　　  本文の頻出単語であるのか</a:t>
            </a:r>
            <a:endParaRPr lang="en-US" altLang="ja-JP" b="1" dirty="0"/>
          </a:p>
          <a:p>
            <a:pPr lvl="1"/>
            <a:r>
              <a:rPr lang="en-US" altLang="ja-JP" b="1" dirty="0"/>
              <a:t>RQ2: </a:t>
            </a:r>
            <a:r>
              <a:rPr lang="ja-JP" altLang="en-US" b="1" dirty="0"/>
              <a:t>本文のプログラミング言語の基本機能に関する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　　  頻出単語はタグとして付与されるのか</a:t>
            </a:r>
            <a:endParaRPr lang="en-US" altLang="ja-JP" b="1" dirty="0"/>
          </a:p>
          <a:p>
            <a:r>
              <a:rPr kumimoji="1" lang="ja-JP" altLang="en-US" dirty="0"/>
              <a:t>今後の課題</a:t>
            </a:r>
            <a:endParaRPr kumimoji="1" lang="en-US" altLang="ja-JP" dirty="0"/>
          </a:p>
          <a:p>
            <a:pPr lvl="1"/>
            <a:r>
              <a:rPr lang="ja-JP" altLang="en-US" dirty="0"/>
              <a:t>本文を中心に解析し、投稿に関連するプログラミング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言語の基本機能を抽出すること</a:t>
            </a:r>
            <a:endParaRPr lang="en-US" altLang="ja-JP" dirty="0"/>
          </a:p>
          <a:p>
            <a:pPr lvl="1"/>
            <a:r>
              <a:rPr lang="ja-JP" altLang="en-US" dirty="0"/>
              <a:t>言語ドキュメントから紐づけに使用する単語を適切に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選択すること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5EB65-1F7A-4348-8E7E-B27E293A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6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D68D0-0DF9-474A-9094-5C692502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付録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4E595C-2D12-4820-97E2-C1DBD95E0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B1107-FAB0-4187-90F9-6A32A5A9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14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FC814-A0E1-4030-A09F-9F8FA205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事前学習済モデルの比較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5EB65-1F7A-4348-8E7E-B27E293A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27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E187DAF-0B5F-49B7-BDEE-8E7127F40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63127"/>
              </p:ext>
            </p:extLst>
          </p:nvPr>
        </p:nvGraphicFramePr>
        <p:xfrm>
          <a:off x="691784" y="2535015"/>
          <a:ext cx="7760432" cy="307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4459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2905973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2733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モデル名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/>
                        <a:t> “</a:t>
                      </a:r>
                      <a:r>
                        <a:rPr lang="en-US" altLang="ja-JP" sz="2000" dirty="0"/>
                        <a:t>iteration</a:t>
                      </a:r>
                      <a:r>
                        <a:rPr lang="ja-JP" altLang="en-US" sz="2000" dirty="0"/>
                        <a:t>” と “</a:t>
                      </a:r>
                      <a:r>
                        <a:rPr lang="en-US" altLang="ja-JP" sz="2000" dirty="0"/>
                        <a:t>loop</a:t>
                      </a:r>
                      <a:r>
                        <a:rPr lang="ja-JP" altLang="en-US" sz="2000" dirty="0"/>
                        <a:t>”</a:t>
                      </a:r>
                      <a:r>
                        <a:rPr lang="en-US" altLang="ja-JP" sz="2000" dirty="0"/>
                        <a:t> </a:t>
                      </a:r>
                      <a:r>
                        <a:rPr lang="ja-JP" altLang="en-US" sz="2000" dirty="0"/>
                        <a:t>の類似度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fasttext-wiki-news-subwords-300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0.54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glove-wiki-gigaword-300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0.31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word2vec-google-news-300 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glove-twitter-200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4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conceptnet-numberbatch-17-06-300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word2vec-ruscorpora-300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1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5DFB6-4954-4474-9914-84614505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調査対象の投稿数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044BC09-73C7-48CF-B087-479DB4721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z="2400" dirty="0"/>
                  <a:t>Python</a:t>
                </a:r>
                <a:r>
                  <a:rPr kumimoji="1" lang="ja-JP" altLang="en-US" sz="2400" dirty="0"/>
                  <a:t>タグと</a:t>
                </a:r>
                <a:r>
                  <a:rPr kumimoji="1" lang="en-US" altLang="ja-JP" sz="2400" dirty="0"/>
                  <a:t>A</a:t>
                </a:r>
                <a:r>
                  <a:rPr kumimoji="1" lang="ja-JP" altLang="en-US" sz="2400" dirty="0"/>
                  <a:t>タグが付いた投稿数</a:t>
                </a:r>
                <a:endParaRPr kumimoji="1" lang="en-US" altLang="ja-JP" sz="2400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pPr>
                  <a:buNone/>
                </a:pPr>
                <a:endParaRPr kumimoji="1" lang="en-US" altLang="ja-JP" sz="4800" dirty="0"/>
              </a:p>
              <a:p>
                <a:r>
                  <a:rPr kumimoji="1" lang="en-US" altLang="ja-JP" sz="2400" dirty="0"/>
                  <a:t>Python</a:t>
                </a:r>
                <a:r>
                  <a:rPr kumimoji="1" lang="ja-JP" altLang="en-US" sz="2400" dirty="0"/>
                  <a:t>タグが付いており</a:t>
                </a:r>
                <a:r>
                  <a:rPr kumimoji="1" lang="en-US" altLang="ja-JP" sz="2400" dirty="0"/>
                  <a:t>A</a:t>
                </a:r>
                <a:r>
                  <a:rPr kumimoji="1" lang="ja-JP" altLang="en-US" sz="2400" dirty="0"/>
                  <a:t>が頻出単語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en-US" altLang="ja-JP" sz="2400" dirty="0"/>
                  <a:t>) </a:t>
                </a:r>
                <a:r>
                  <a:rPr kumimoji="1" lang="ja-JP" altLang="en-US" sz="2400" dirty="0"/>
                  <a:t>の投稿数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044BC09-73C7-48CF-B087-479DB4721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16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438A5-4BAE-4929-B01A-FC3B8758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E17C0B4-4CEB-4538-AF27-1AB8D026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39397"/>
              </p:ext>
            </p:extLst>
          </p:nvPr>
        </p:nvGraphicFramePr>
        <p:xfrm>
          <a:off x="2694129" y="2254205"/>
          <a:ext cx="3755742" cy="1652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871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877871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/>
                        <a:t>投稿数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iteration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2752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set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2465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exception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3225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72A1422-1D69-4681-8D98-16B15712C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86090"/>
              </p:ext>
            </p:extLst>
          </p:nvPr>
        </p:nvGraphicFramePr>
        <p:xfrm>
          <a:off x="2694129" y="4742884"/>
          <a:ext cx="3755742" cy="1652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871">
                  <a:extLst>
                    <a:ext uri="{9D8B030D-6E8A-4147-A177-3AD203B41FA5}">
                      <a16:colId xmlns:a16="http://schemas.microsoft.com/office/drawing/2014/main" val="2053391985"/>
                    </a:ext>
                  </a:extLst>
                </a:gridCol>
                <a:gridCol w="1877871">
                  <a:extLst>
                    <a:ext uri="{9D8B030D-6E8A-4147-A177-3AD203B41FA5}">
                      <a16:colId xmlns:a16="http://schemas.microsoft.com/office/drawing/2014/main" val="1314676546"/>
                    </a:ext>
                  </a:extLst>
                </a:gridCol>
              </a:tblGrid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/>
                        <a:t>投稿数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03763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iteration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11394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88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set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27141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1720"/>
                  </a:ext>
                </a:extLst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exception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20610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8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69C97-3E92-4662-9F0C-9AB3294D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Stack Overflow</a:t>
            </a:r>
            <a:r>
              <a:rPr lang="ja-JP" altLang="en-US" dirty="0"/>
              <a:t>（</a:t>
            </a:r>
            <a:r>
              <a:rPr lang="en-US" altLang="ja-JP" dirty="0"/>
              <a:t>SO</a:t>
            </a:r>
            <a:r>
              <a:rPr lang="ja-JP" altLang="en-US" dirty="0"/>
              <a:t>）（</a:t>
            </a:r>
            <a:r>
              <a:rPr lang="en-US" altLang="ja-JP" dirty="0"/>
              <a:t>2/2</a:t>
            </a:r>
            <a:r>
              <a:rPr lang="ja-JP" altLang="en-US" dirty="0"/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36EFB7-E71F-4617-99F9-7FAD47F09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プログラミング学習者に</a:t>
            </a:r>
            <a:r>
              <a:rPr lang="ja-JP" altLang="en-US" dirty="0"/>
              <a:t>とって</a:t>
            </a:r>
            <a:r>
              <a:rPr kumimoji="1" lang="ja-JP" altLang="en-US" dirty="0"/>
              <a:t>有益なリソース</a:t>
            </a:r>
            <a:endParaRPr kumimoji="1" lang="en-US" altLang="ja-JP" dirty="0"/>
          </a:p>
          <a:p>
            <a:pPr lvl="1"/>
            <a:r>
              <a:rPr lang="ja-JP" altLang="en-US" dirty="0"/>
              <a:t>コードの書き方を学ぶオンラインリソースとして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86.14%</a:t>
            </a:r>
            <a:r>
              <a:rPr lang="ja-JP" altLang="en-US" dirty="0"/>
              <a:t>の人が使用すると回答</a:t>
            </a:r>
            <a:r>
              <a:rPr lang="en-US" altLang="ja-JP" sz="1800" dirty="0"/>
              <a:t>[2]</a:t>
            </a:r>
          </a:p>
          <a:p>
            <a:pPr lvl="1"/>
            <a:r>
              <a:rPr lang="ja-JP" altLang="en-US" dirty="0"/>
              <a:t>プログラミング関連の</a:t>
            </a:r>
            <a:r>
              <a:rPr lang="en-US" altLang="ja-JP" dirty="0"/>
              <a:t>Google</a:t>
            </a:r>
            <a:r>
              <a:rPr lang="ja-JP" altLang="en-US" dirty="0"/>
              <a:t>検索結果では上位に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表示される</a:t>
            </a:r>
            <a:r>
              <a:rPr lang="en-US" altLang="ja-JP" sz="1800" dirty="0"/>
              <a:t>[3]</a:t>
            </a:r>
          </a:p>
          <a:p>
            <a:pPr lvl="1"/>
            <a:r>
              <a:rPr kumimoji="1" lang="ja-JP" altLang="en-US" dirty="0"/>
              <a:t>大学生の質問投稿数が授業期間に増加し休暇期間に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減少する</a:t>
            </a:r>
            <a:r>
              <a:rPr kumimoji="1" lang="en-US" altLang="ja-JP" sz="1800" dirty="0"/>
              <a:t>[4]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3101D-B100-479C-BBAF-36F9BF37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8EACA6-FFA8-483B-86DC-54C0635B2EB0}"/>
              </a:ext>
            </a:extLst>
          </p:cNvPr>
          <p:cNvSpPr txBox="1"/>
          <p:nvPr/>
        </p:nvSpPr>
        <p:spPr>
          <a:xfrm>
            <a:off x="471133" y="5446336"/>
            <a:ext cx="820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[2] </a:t>
            </a:r>
            <a:r>
              <a:rPr kumimoji="1" lang="en-US" altLang="ja-JP" sz="1200" dirty="0" err="1"/>
              <a:t>StackOverflow</a:t>
            </a:r>
            <a:r>
              <a:rPr kumimoji="1" lang="en-US" altLang="ja-JP" sz="1200" dirty="0"/>
              <a:t>, “Stack overflow developer survey 2022,” https://survey.stackoverflow.co/2022, Accessed: 2023-06-15.</a:t>
            </a:r>
          </a:p>
          <a:p>
            <a:r>
              <a:rPr lang="en-US" altLang="ja-JP" sz="1200" dirty="0"/>
              <a:t>[3] C. </a:t>
            </a:r>
            <a:r>
              <a:rPr lang="en-US" altLang="ja-JP" sz="1200" dirty="0" err="1"/>
              <a:t>Parnin</a:t>
            </a:r>
            <a:r>
              <a:rPr lang="en-US" altLang="ja-JP" sz="1200" dirty="0"/>
              <a:t> and C. </a:t>
            </a:r>
            <a:r>
              <a:rPr lang="en-US" altLang="ja-JP" sz="1200" dirty="0" err="1"/>
              <a:t>Treude</a:t>
            </a:r>
            <a:r>
              <a:rPr lang="en-US" altLang="ja-JP" sz="1200" dirty="0"/>
              <a:t>, “Measuring </a:t>
            </a:r>
            <a:r>
              <a:rPr lang="en-US" altLang="ja-JP" sz="1200" dirty="0" err="1"/>
              <a:t>api</a:t>
            </a:r>
            <a:r>
              <a:rPr lang="en-US" altLang="ja-JP" sz="1200" dirty="0"/>
              <a:t> documentation on the web,” Proceedings of the 2nd International Workshop on Web 2.0 for Software Engineering, pp.25–30, 2011.</a:t>
            </a:r>
          </a:p>
          <a:p>
            <a:r>
              <a:rPr kumimoji="1" lang="en-US" altLang="ja-JP" sz="1200" dirty="0"/>
              <a:t>[4] D. Robinson, “How do students use stack overflow? - stack overflow blog,” https://stackoverflow.blog/2017/02/15/howdo- students-</a:t>
            </a:r>
            <a:r>
              <a:rPr kumimoji="1" lang="en-US" altLang="ja-JP" sz="1200" dirty="0" err="1"/>
              <a:t>usestack</a:t>
            </a:r>
            <a:r>
              <a:rPr kumimoji="1" lang="en-US" altLang="ja-JP" sz="1200" dirty="0"/>
              <a:t>-overflow/, Accessed: 2023-06-08.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8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3F5AC-87D0-4577-AB3B-098D3D4C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</a:t>
            </a:r>
            <a:r>
              <a:rPr kumimoji="1" lang="ja-JP" altLang="en-US" dirty="0"/>
              <a:t>の</a:t>
            </a:r>
            <a:r>
              <a:rPr lang="ja-JP" altLang="en-US" sz="3200" dirty="0"/>
              <a:t>投稿内容を十分に理解できない可能性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B821C-AE09-4580-A988-A31150FC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8" y="1728000"/>
            <a:ext cx="8352000" cy="4734000"/>
          </a:xfrm>
        </p:spPr>
        <p:txBody>
          <a:bodyPr/>
          <a:lstStyle/>
          <a:p>
            <a:r>
              <a:rPr kumimoji="1" lang="ja-JP" altLang="en-US" sz="2400" dirty="0"/>
              <a:t>プログラミング学習者の知識不足</a:t>
            </a:r>
            <a:endParaRPr kumimoji="1" lang="en-US" altLang="ja-JP" sz="2400" dirty="0"/>
          </a:p>
          <a:p>
            <a:r>
              <a:rPr lang="ja-JP" altLang="en-US" sz="2400" dirty="0"/>
              <a:t>投稿に含まれる説明が不十分</a:t>
            </a:r>
            <a:endParaRPr lang="en-US" altLang="ja-JP" sz="2400" dirty="0"/>
          </a:p>
          <a:p>
            <a:endParaRPr lang="en-US" altLang="ja-JP" sz="2000" dirty="0"/>
          </a:p>
          <a:p>
            <a:r>
              <a:rPr lang="ja-JP" altLang="en-US" sz="2400" dirty="0"/>
              <a:t>理解に必要な要素の例</a:t>
            </a:r>
            <a:endParaRPr lang="en-US" altLang="ja-JP" sz="2400" dirty="0"/>
          </a:p>
          <a:p>
            <a:pPr lvl="1"/>
            <a:r>
              <a:rPr lang="en-US" altLang="ja-JP" sz="2000" b="1" dirty="0">
                <a:solidFill>
                  <a:srgbClr val="04AF7A"/>
                </a:solidFill>
              </a:rPr>
              <a:t>API</a:t>
            </a:r>
          </a:p>
          <a:p>
            <a:pPr lvl="1"/>
            <a:r>
              <a:rPr lang="ja-JP" altLang="en-US" sz="2000" b="1" dirty="0">
                <a:solidFill>
                  <a:srgbClr val="F5A200"/>
                </a:solidFill>
              </a:rPr>
              <a:t>プログラミング言語の</a:t>
            </a:r>
            <a:r>
              <a:rPr lang="en-US" altLang="ja-JP" sz="2000" b="1" dirty="0">
                <a:solidFill>
                  <a:srgbClr val="F5A200"/>
                </a:solidFill>
              </a:rPr>
              <a:t/>
            </a:r>
            <a:br>
              <a:rPr lang="en-US" altLang="ja-JP" sz="2000" b="1" dirty="0">
                <a:solidFill>
                  <a:srgbClr val="F5A200"/>
                </a:solidFill>
              </a:rPr>
            </a:br>
            <a:r>
              <a:rPr lang="ja-JP" altLang="en-US" sz="2000" b="1" dirty="0">
                <a:solidFill>
                  <a:srgbClr val="F5A200"/>
                </a:solidFill>
              </a:rPr>
              <a:t>基本機能</a:t>
            </a:r>
            <a:endParaRPr lang="en-US" altLang="ja-JP" sz="1600" b="1" dirty="0">
              <a:solidFill>
                <a:srgbClr val="F5A200"/>
              </a:solidFill>
            </a:endParaRP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9B91A-6750-401F-8C31-C2A2F86F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2753AF-B2EC-410B-A0FB-A9D7E935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019" y="2698680"/>
            <a:ext cx="4990235" cy="3806029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F2D7312-98A0-4ABE-894C-F18AB27DC3B2}"/>
              </a:ext>
            </a:extLst>
          </p:cNvPr>
          <p:cNvCxnSpPr>
            <a:cxnSpLocks/>
          </p:cNvCxnSpPr>
          <p:nvPr/>
        </p:nvCxnSpPr>
        <p:spPr>
          <a:xfrm>
            <a:off x="4773880" y="4554193"/>
            <a:ext cx="1211283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48ADB36-044B-48A2-8D2F-0C59C6FE2A1A}"/>
              </a:ext>
            </a:extLst>
          </p:cNvPr>
          <p:cNvCxnSpPr>
            <a:cxnSpLocks/>
          </p:cNvCxnSpPr>
          <p:nvPr/>
        </p:nvCxnSpPr>
        <p:spPr>
          <a:xfrm>
            <a:off x="4773880" y="5906002"/>
            <a:ext cx="2131621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A68B7AF-B6A3-455D-BE69-2F1C7326E7D1}"/>
              </a:ext>
            </a:extLst>
          </p:cNvPr>
          <p:cNvCxnSpPr>
            <a:cxnSpLocks/>
          </p:cNvCxnSpPr>
          <p:nvPr/>
        </p:nvCxnSpPr>
        <p:spPr>
          <a:xfrm>
            <a:off x="4773880" y="6046526"/>
            <a:ext cx="997527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>
            <a:off x="4862945" y="3022276"/>
            <a:ext cx="908462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562A886-4107-4880-AB3C-D3B03C66B8FC}"/>
              </a:ext>
            </a:extLst>
          </p:cNvPr>
          <p:cNvCxnSpPr>
            <a:cxnSpLocks/>
          </p:cNvCxnSpPr>
          <p:nvPr/>
        </p:nvCxnSpPr>
        <p:spPr>
          <a:xfrm>
            <a:off x="4862945" y="3863444"/>
            <a:ext cx="454231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CEF6AFC-1ED2-4FC2-AE09-6AD31A21E274}"/>
              </a:ext>
            </a:extLst>
          </p:cNvPr>
          <p:cNvCxnSpPr>
            <a:cxnSpLocks/>
          </p:cNvCxnSpPr>
          <p:nvPr/>
        </p:nvCxnSpPr>
        <p:spPr>
          <a:xfrm>
            <a:off x="4700649" y="4176160"/>
            <a:ext cx="281050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3F5AC-87D0-4577-AB3B-098D3D4C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研究動機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B821C-AE09-4580-A988-A31150FC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727999"/>
            <a:ext cx="8352000" cy="4734000"/>
          </a:xfrm>
        </p:spPr>
        <p:txBody>
          <a:bodyPr/>
          <a:lstStyle/>
          <a:p>
            <a:r>
              <a:rPr lang="en-US" altLang="ja-JP" dirty="0"/>
              <a:t>SO</a:t>
            </a:r>
            <a:r>
              <a:rPr lang="ja-JP" altLang="en-US" dirty="0"/>
              <a:t>の理解支援</a:t>
            </a:r>
            <a:endParaRPr lang="en-US" altLang="ja-JP" dirty="0"/>
          </a:p>
          <a:p>
            <a:pPr lvl="1"/>
            <a:r>
              <a:rPr lang="en-US" altLang="ja-JP" dirty="0"/>
              <a:t>API</a:t>
            </a:r>
          </a:p>
          <a:p>
            <a:pPr lvl="2"/>
            <a:r>
              <a:rPr lang="en-US" altLang="ja-JP" dirty="0"/>
              <a:t>SO</a:t>
            </a:r>
            <a:r>
              <a:rPr lang="ja-JP" altLang="en-US" dirty="0"/>
              <a:t>から</a:t>
            </a:r>
            <a:r>
              <a:rPr lang="en-US" altLang="ja-JP" dirty="0"/>
              <a:t>API</a:t>
            </a:r>
            <a:r>
              <a:rPr lang="ja-JP" altLang="en-US" dirty="0"/>
              <a:t>ドキュメントへのリンクを作成する研究が存在する</a:t>
            </a:r>
            <a:r>
              <a:rPr lang="en-US" altLang="ja-JP" sz="1800" dirty="0"/>
              <a:t>[5]</a:t>
            </a:r>
            <a:endParaRPr lang="en-US" altLang="ja-JP" sz="1000" dirty="0"/>
          </a:p>
          <a:p>
            <a:pPr lvl="1"/>
            <a:r>
              <a:rPr lang="ja-JP" altLang="en-US" dirty="0"/>
              <a:t>プログラミング言語の基本機能</a:t>
            </a:r>
            <a:endParaRPr lang="en-US" altLang="ja-JP" dirty="0"/>
          </a:p>
          <a:p>
            <a:pPr lvl="2"/>
            <a:r>
              <a:rPr lang="ja-JP" altLang="en-US" dirty="0"/>
              <a:t>理解支援が存在しない</a:t>
            </a:r>
            <a:endParaRPr lang="en-US" altLang="ja-JP" dirty="0"/>
          </a:p>
          <a:p>
            <a:pPr>
              <a:buNone/>
            </a:pPr>
            <a:endParaRPr kumimoji="1" lang="en-US" altLang="ja-JP" sz="4000" b="1" dirty="0"/>
          </a:p>
          <a:p>
            <a:pPr algn="ctr"/>
            <a:r>
              <a:rPr kumimoji="1" lang="en-US" altLang="ja-JP" b="1" dirty="0"/>
              <a:t>SO</a:t>
            </a:r>
            <a:r>
              <a:rPr kumimoji="1" lang="ja-JP" altLang="en-US" b="1" dirty="0"/>
              <a:t>とプログラミング言語のドキュメント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dirty="0"/>
              <a:t>(</a:t>
            </a:r>
            <a:r>
              <a:rPr kumimoji="1" lang="ja-JP" altLang="en-US" b="1" dirty="0"/>
              <a:t>言語ドキュメント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を紐づける</a:t>
            </a:r>
            <a:r>
              <a:rPr kumimoji="1" lang="ja-JP" altLang="en-US" dirty="0"/>
              <a:t>ことで、</a:t>
            </a:r>
            <a:r>
              <a:rPr kumimoji="1" lang="en-US" altLang="ja-JP" dirty="0"/>
              <a:t>SO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プログラミング言語の基本機能の理解を助ける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9B91A-6750-401F-8C31-C2A2F86F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2A66F0-8C25-4008-8210-87BFB5FE1F4A}"/>
              </a:ext>
            </a:extLst>
          </p:cNvPr>
          <p:cNvSpPr txBox="1"/>
          <p:nvPr/>
        </p:nvSpPr>
        <p:spPr>
          <a:xfrm>
            <a:off x="471133" y="6232281"/>
            <a:ext cx="820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[5] S. Subramanian, L. </a:t>
            </a:r>
            <a:r>
              <a:rPr kumimoji="1" lang="en-US" altLang="ja-JP" sz="1200" dirty="0" err="1"/>
              <a:t>Inozemtseva</a:t>
            </a:r>
            <a:r>
              <a:rPr kumimoji="1" lang="en-US" altLang="ja-JP" sz="1200" dirty="0"/>
              <a:t>, and R. Holmes, “Live </a:t>
            </a:r>
            <a:r>
              <a:rPr kumimoji="1" lang="en-US" altLang="ja-JP" sz="1200" dirty="0" err="1"/>
              <a:t>api</a:t>
            </a:r>
            <a:r>
              <a:rPr kumimoji="1" lang="en-US" altLang="ja-JP" sz="1200" dirty="0"/>
              <a:t> documentation,” Proceedings of the 36th International Conference on Software Engineering, pp.643–652, 2014.</a:t>
            </a:r>
            <a:endParaRPr kumimoji="1" lang="ja-JP" altLang="en-US" sz="1200" dirty="0"/>
          </a:p>
        </p:txBody>
      </p:sp>
      <p:sp>
        <p:nvSpPr>
          <p:cNvPr id="7" name="下矢印 4">
            <a:extLst>
              <a:ext uri="{FF2B5EF4-FFF2-40B4-BE49-F238E27FC236}">
                <a16:creationId xmlns:a16="http://schemas.microsoft.com/office/drawing/2014/main" id="{E6168A81-55BB-49FA-81F7-8BBF98E0F27E}"/>
              </a:ext>
            </a:extLst>
          </p:cNvPr>
          <p:cNvSpPr/>
          <p:nvPr/>
        </p:nvSpPr>
        <p:spPr>
          <a:xfrm>
            <a:off x="4290204" y="4013402"/>
            <a:ext cx="563591" cy="63257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E4926DAB-4570-4B90-BCCE-DD400220E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808"/>
          <a:stretch/>
        </p:blipFill>
        <p:spPr>
          <a:xfrm>
            <a:off x="5075305" y="5204037"/>
            <a:ext cx="3902983" cy="7512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06D026-57F5-4641-957A-CBC116152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894"/>
          <a:stretch/>
        </p:blipFill>
        <p:spPr>
          <a:xfrm>
            <a:off x="5065921" y="4332378"/>
            <a:ext cx="3902983" cy="90554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8F296B8-D19D-4C32-A0A8-2964F271C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71" b="-1056"/>
          <a:stretch/>
        </p:blipFill>
        <p:spPr>
          <a:xfrm>
            <a:off x="5103381" y="3248620"/>
            <a:ext cx="3865523" cy="5799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6830A9-0ED8-4BFE-A4D7-462E02A68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30"/>
          <a:stretch/>
        </p:blipFill>
        <p:spPr>
          <a:xfrm>
            <a:off x="5103381" y="2466160"/>
            <a:ext cx="3865523" cy="7668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6" y="2303472"/>
            <a:ext cx="3928368" cy="37552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943F5AC-87D0-4577-AB3B-098D3D4C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</a:t>
            </a:r>
            <a:r>
              <a:rPr kumimoji="1" lang="ja-JP" altLang="en-US" dirty="0"/>
              <a:t>と言語ドキュメントの紐づけ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B821C-AE09-4580-A988-A31150FC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8" y="1728000"/>
            <a:ext cx="8352000" cy="4734000"/>
          </a:xfrm>
        </p:spPr>
        <p:txBody>
          <a:bodyPr/>
          <a:lstStyle/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9B91A-6750-401F-8C31-C2A2F86F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>
            <a:off x="216604" y="2766389"/>
            <a:ext cx="601983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2389640" y="3298408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1553451" y="3702485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1749513" y="4001928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2073323" y="4157939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2534503" y="5136956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1588369" y="5289040"/>
            <a:ext cx="432764" cy="686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>
            <a:off x="3149280" y="3301745"/>
            <a:ext cx="236702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>
            <a:off x="2564436" y="2513013"/>
            <a:ext cx="297662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>
            <a:off x="2183195" y="5138058"/>
            <a:ext cx="226115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344673" y="2303472"/>
            <a:ext cx="729462" cy="395933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85150" y="1675043"/>
            <a:ext cx="1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SO</a:t>
            </a:r>
            <a:r>
              <a:rPr kumimoji="1" lang="ja-JP" altLang="en-US" sz="2400" dirty="0"/>
              <a:t>の投稿</a:t>
            </a:r>
          </a:p>
        </p:txBody>
      </p:sp>
      <p:sp>
        <p:nvSpPr>
          <p:cNvPr id="31" name="右矢印 30"/>
          <p:cNvSpPr/>
          <p:nvPr/>
        </p:nvSpPr>
        <p:spPr>
          <a:xfrm>
            <a:off x="4216400" y="3900982"/>
            <a:ext cx="711200" cy="436363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20615" y="3439072"/>
            <a:ext cx="99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紐づけ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26719" y="1675043"/>
            <a:ext cx="3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言語ドキュメントの項目</a:t>
            </a:r>
            <a:endParaRPr kumimoji="1" lang="en-US" altLang="ja-JP" sz="2400" dirty="0"/>
          </a:p>
        </p:txBody>
      </p:sp>
      <p:sp>
        <p:nvSpPr>
          <p:cNvPr id="58" name="フリーフォーム 57"/>
          <p:cNvSpPr/>
          <p:nvPr/>
        </p:nvSpPr>
        <p:spPr>
          <a:xfrm>
            <a:off x="5088723" y="3176812"/>
            <a:ext cx="3927712" cy="118041"/>
          </a:xfrm>
          <a:custGeom>
            <a:avLst/>
            <a:gdLst>
              <a:gd name="connsiteX0" fmla="*/ 0 w 5058137"/>
              <a:gd name="connsiteY0" fmla="*/ 717630 h 717661"/>
              <a:gd name="connsiteX1" fmla="*/ 717630 w 5058137"/>
              <a:gd name="connsiteY1" fmla="*/ 11574 h 717661"/>
              <a:gd name="connsiteX2" fmla="*/ 1446835 w 5058137"/>
              <a:gd name="connsiteY2" fmla="*/ 717630 h 717661"/>
              <a:gd name="connsiteX3" fmla="*/ 2152891 w 5058137"/>
              <a:gd name="connsiteY3" fmla="*/ 23149 h 717661"/>
              <a:gd name="connsiteX4" fmla="*/ 2882096 w 5058137"/>
              <a:gd name="connsiteY4" fmla="*/ 717630 h 717661"/>
              <a:gd name="connsiteX5" fmla="*/ 3599726 w 5058137"/>
              <a:gd name="connsiteY5" fmla="*/ 0 h 717661"/>
              <a:gd name="connsiteX6" fmla="*/ 4317357 w 5058137"/>
              <a:gd name="connsiteY6" fmla="*/ 717630 h 717661"/>
              <a:gd name="connsiteX7" fmla="*/ 5058137 w 5058137"/>
              <a:gd name="connsiteY7" fmla="*/ 23149 h 7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137" h="717661">
                <a:moveTo>
                  <a:pt x="0" y="717630"/>
                </a:moveTo>
                <a:cubicBezTo>
                  <a:pt x="238245" y="364602"/>
                  <a:pt x="476491" y="11574"/>
                  <a:pt x="717630" y="11574"/>
                </a:cubicBezTo>
                <a:cubicBezTo>
                  <a:pt x="958769" y="11574"/>
                  <a:pt x="1207625" y="715701"/>
                  <a:pt x="1446835" y="717630"/>
                </a:cubicBezTo>
                <a:cubicBezTo>
                  <a:pt x="1686045" y="719559"/>
                  <a:pt x="1913681" y="23149"/>
                  <a:pt x="2152891" y="23149"/>
                </a:cubicBezTo>
                <a:cubicBezTo>
                  <a:pt x="2392101" y="23149"/>
                  <a:pt x="2640957" y="721488"/>
                  <a:pt x="2882096" y="717630"/>
                </a:cubicBezTo>
                <a:cubicBezTo>
                  <a:pt x="3123235" y="713772"/>
                  <a:pt x="3360516" y="0"/>
                  <a:pt x="3599726" y="0"/>
                </a:cubicBezTo>
                <a:cubicBezTo>
                  <a:pt x="3838936" y="0"/>
                  <a:pt x="4074289" y="713772"/>
                  <a:pt x="4317357" y="717630"/>
                </a:cubicBezTo>
                <a:cubicBezTo>
                  <a:pt x="4560425" y="721488"/>
                  <a:pt x="4809281" y="372318"/>
                  <a:pt x="5058137" y="23149"/>
                </a:cubicBezTo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/>
          <p:nvPr/>
        </p:nvCxnSpPr>
        <p:spPr>
          <a:xfrm flipV="1">
            <a:off x="5126192" y="4530902"/>
            <a:ext cx="663515" cy="3235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C3609296-F448-49F1-8B47-DFFA63B59F37}"/>
              </a:ext>
            </a:extLst>
          </p:cNvPr>
          <p:cNvCxnSpPr>
            <a:cxnSpLocks/>
          </p:cNvCxnSpPr>
          <p:nvPr/>
        </p:nvCxnSpPr>
        <p:spPr>
          <a:xfrm>
            <a:off x="5155465" y="2662286"/>
            <a:ext cx="1268485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リーフォーム 55"/>
          <p:cNvSpPr/>
          <p:nvPr/>
        </p:nvSpPr>
        <p:spPr>
          <a:xfrm>
            <a:off x="5088723" y="3130579"/>
            <a:ext cx="3927712" cy="118041"/>
          </a:xfrm>
          <a:custGeom>
            <a:avLst/>
            <a:gdLst>
              <a:gd name="connsiteX0" fmla="*/ 0 w 5058137"/>
              <a:gd name="connsiteY0" fmla="*/ 717630 h 717661"/>
              <a:gd name="connsiteX1" fmla="*/ 717630 w 5058137"/>
              <a:gd name="connsiteY1" fmla="*/ 11574 h 717661"/>
              <a:gd name="connsiteX2" fmla="*/ 1446835 w 5058137"/>
              <a:gd name="connsiteY2" fmla="*/ 717630 h 717661"/>
              <a:gd name="connsiteX3" fmla="*/ 2152891 w 5058137"/>
              <a:gd name="connsiteY3" fmla="*/ 23149 h 717661"/>
              <a:gd name="connsiteX4" fmla="*/ 2882096 w 5058137"/>
              <a:gd name="connsiteY4" fmla="*/ 717630 h 717661"/>
              <a:gd name="connsiteX5" fmla="*/ 3599726 w 5058137"/>
              <a:gd name="connsiteY5" fmla="*/ 0 h 717661"/>
              <a:gd name="connsiteX6" fmla="*/ 4317357 w 5058137"/>
              <a:gd name="connsiteY6" fmla="*/ 717630 h 717661"/>
              <a:gd name="connsiteX7" fmla="*/ 5058137 w 5058137"/>
              <a:gd name="connsiteY7" fmla="*/ 23149 h 7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137" h="717661">
                <a:moveTo>
                  <a:pt x="0" y="717630"/>
                </a:moveTo>
                <a:cubicBezTo>
                  <a:pt x="238245" y="364602"/>
                  <a:pt x="476491" y="11574"/>
                  <a:pt x="717630" y="11574"/>
                </a:cubicBezTo>
                <a:cubicBezTo>
                  <a:pt x="958769" y="11574"/>
                  <a:pt x="1207625" y="715701"/>
                  <a:pt x="1446835" y="717630"/>
                </a:cubicBezTo>
                <a:cubicBezTo>
                  <a:pt x="1686045" y="719559"/>
                  <a:pt x="1913681" y="23149"/>
                  <a:pt x="2152891" y="23149"/>
                </a:cubicBezTo>
                <a:cubicBezTo>
                  <a:pt x="2392101" y="23149"/>
                  <a:pt x="2640957" y="721488"/>
                  <a:pt x="2882096" y="717630"/>
                </a:cubicBezTo>
                <a:cubicBezTo>
                  <a:pt x="3123235" y="713772"/>
                  <a:pt x="3360516" y="0"/>
                  <a:pt x="3599726" y="0"/>
                </a:cubicBezTo>
                <a:cubicBezTo>
                  <a:pt x="3838936" y="0"/>
                  <a:pt x="4074289" y="713772"/>
                  <a:pt x="4317357" y="717630"/>
                </a:cubicBezTo>
                <a:cubicBezTo>
                  <a:pt x="4560425" y="721488"/>
                  <a:pt x="4809281" y="372318"/>
                  <a:pt x="5058137" y="23149"/>
                </a:cubicBez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dist="25400" dir="5400000" algn="ctr" rotWithShape="0">
              <a:srgbClr val="FFFF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57">
            <a:extLst>
              <a:ext uri="{FF2B5EF4-FFF2-40B4-BE49-F238E27FC236}">
                <a16:creationId xmlns:a16="http://schemas.microsoft.com/office/drawing/2014/main" id="{E6641DFF-900B-492A-8FCF-6A082B21BB78}"/>
              </a:ext>
            </a:extLst>
          </p:cNvPr>
          <p:cNvSpPr/>
          <p:nvPr/>
        </p:nvSpPr>
        <p:spPr>
          <a:xfrm>
            <a:off x="5055546" y="5202322"/>
            <a:ext cx="3927712" cy="118041"/>
          </a:xfrm>
          <a:custGeom>
            <a:avLst/>
            <a:gdLst>
              <a:gd name="connsiteX0" fmla="*/ 0 w 5058137"/>
              <a:gd name="connsiteY0" fmla="*/ 717630 h 717661"/>
              <a:gd name="connsiteX1" fmla="*/ 717630 w 5058137"/>
              <a:gd name="connsiteY1" fmla="*/ 11574 h 717661"/>
              <a:gd name="connsiteX2" fmla="*/ 1446835 w 5058137"/>
              <a:gd name="connsiteY2" fmla="*/ 717630 h 717661"/>
              <a:gd name="connsiteX3" fmla="*/ 2152891 w 5058137"/>
              <a:gd name="connsiteY3" fmla="*/ 23149 h 717661"/>
              <a:gd name="connsiteX4" fmla="*/ 2882096 w 5058137"/>
              <a:gd name="connsiteY4" fmla="*/ 717630 h 717661"/>
              <a:gd name="connsiteX5" fmla="*/ 3599726 w 5058137"/>
              <a:gd name="connsiteY5" fmla="*/ 0 h 717661"/>
              <a:gd name="connsiteX6" fmla="*/ 4317357 w 5058137"/>
              <a:gd name="connsiteY6" fmla="*/ 717630 h 717661"/>
              <a:gd name="connsiteX7" fmla="*/ 5058137 w 5058137"/>
              <a:gd name="connsiteY7" fmla="*/ 23149 h 7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137" h="717661">
                <a:moveTo>
                  <a:pt x="0" y="717630"/>
                </a:moveTo>
                <a:cubicBezTo>
                  <a:pt x="238245" y="364602"/>
                  <a:pt x="476491" y="11574"/>
                  <a:pt x="717630" y="11574"/>
                </a:cubicBezTo>
                <a:cubicBezTo>
                  <a:pt x="958769" y="11574"/>
                  <a:pt x="1207625" y="715701"/>
                  <a:pt x="1446835" y="717630"/>
                </a:cubicBezTo>
                <a:cubicBezTo>
                  <a:pt x="1686045" y="719559"/>
                  <a:pt x="1913681" y="23149"/>
                  <a:pt x="2152891" y="23149"/>
                </a:cubicBezTo>
                <a:cubicBezTo>
                  <a:pt x="2392101" y="23149"/>
                  <a:pt x="2640957" y="721488"/>
                  <a:pt x="2882096" y="717630"/>
                </a:cubicBezTo>
                <a:cubicBezTo>
                  <a:pt x="3123235" y="713772"/>
                  <a:pt x="3360516" y="0"/>
                  <a:pt x="3599726" y="0"/>
                </a:cubicBezTo>
                <a:cubicBezTo>
                  <a:pt x="3838936" y="0"/>
                  <a:pt x="4074289" y="713772"/>
                  <a:pt x="4317357" y="717630"/>
                </a:cubicBezTo>
                <a:cubicBezTo>
                  <a:pt x="4560425" y="721488"/>
                  <a:pt x="4809281" y="372318"/>
                  <a:pt x="5058137" y="23149"/>
                </a:cubicBezTo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55">
            <a:extLst>
              <a:ext uri="{FF2B5EF4-FFF2-40B4-BE49-F238E27FC236}">
                <a16:creationId xmlns:a16="http://schemas.microsoft.com/office/drawing/2014/main" id="{FCD64119-0675-41C1-BAEA-74FDD1CEAC31}"/>
              </a:ext>
            </a:extLst>
          </p:cNvPr>
          <p:cNvSpPr/>
          <p:nvPr/>
        </p:nvSpPr>
        <p:spPr>
          <a:xfrm>
            <a:off x="5055546" y="5156089"/>
            <a:ext cx="3927712" cy="118041"/>
          </a:xfrm>
          <a:custGeom>
            <a:avLst/>
            <a:gdLst>
              <a:gd name="connsiteX0" fmla="*/ 0 w 5058137"/>
              <a:gd name="connsiteY0" fmla="*/ 717630 h 717661"/>
              <a:gd name="connsiteX1" fmla="*/ 717630 w 5058137"/>
              <a:gd name="connsiteY1" fmla="*/ 11574 h 717661"/>
              <a:gd name="connsiteX2" fmla="*/ 1446835 w 5058137"/>
              <a:gd name="connsiteY2" fmla="*/ 717630 h 717661"/>
              <a:gd name="connsiteX3" fmla="*/ 2152891 w 5058137"/>
              <a:gd name="connsiteY3" fmla="*/ 23149 h 717661"/>
              <a:gd name="connsiteX4" fmla="*/ 2882096 w 5058137"/>
              <a:gd name="connsiteY4" fmla="*/ 717630 h 717661"/>
              <a:gd name="connsiteX5" fmla="*/ 3599726 w 5058137"/>
              <a:gd name="connsiteY5" fmla="*/ 0 h 717661"/>
              <a:gd name="connsiteX6" fmla="*/ 4317357 w 5058137"/>
              <a:gd name="connsiteY6" fmla="*/ 717630 h 717661"/>
              <a:gd name="connsiteX7" fmla="*/ 5058137 w 5058137"/>
              <a:gd name="connsiteY7" fmla="*/ 23149 h 7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137" h="717661">
                <a:moveTo>
                  <a:pt x="0" y="717630"/>
                </a:moveTo>
                <a:cubicBezTo>
                  <a:pt x="238245" y="364602"/>
                  <a:pt x="476491" y="11574"/>
                  <a:pt x="717630" y="11574"/>
                </a:cubicBezTo>
                <a:cubicBezTo>
                  <a:pt x="958769" y="11574"/>
                  <a:pt x="1207625" y="715701"/>
                  <a:pt x="1446835" y="717630"/>
                </a:cubicBezTo>
                <a:cubicBezTo>
                  <a:pt x="1686045" y="719559"/>
                  <a:pt x="1913681" y="23149"/>
                  <a:pt x="2152891" y="23149"/>
                </a:cubicBezTo>
                <a:cubicBezTo>
                  <a:pt x="2392101" y="23149"/>
                  <a:pt x="2640957" y="721488"/>
                  <a:pt x="2882096" y="717630"/>
                </a:cubicBezTo>
                <a:cubicBezTo>
                  <a:pt x="3123235" y="713772"/>
                  <a:pt x="3360516" y="0"/>
                  <a:pt x="3599726" y="0"/>
                </a:cubicBezTo>
                <a:cubicBezTo>
                  <a:pt x="3838936" y="0"/>
                  <a:pt x="4074289" y="713772"/>
                  <a:pt x="4317357" y="717630"/>
                </a:cubicBezTo>
                <a:cubicBezTo>
                  <a:pt x="4560425" y="721488"/>
                  <a:pt x="4809281" y="372318"/>
                  <a:pt x="5058137" y="23149"/>
                </a:cubicBez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dist="25400" dir="5400000" algn="ctr" rotWithShape="0">
              <a:srgbClr val="FFFF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9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9D439-5F66-42C4-A726-3B31CF6F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構文解析の成否に関係ない手法を検討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963D75-2C9C-4B92-A755-F05F96A9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SO</a:t>
            </a:r>
            <a:r>
              <a:rPr kumimoji="1" lang="ja-JP" altLang="en-US" dirty="0"/>
              <a:t>に含まれるコード片は構文解析が容易ではない</a:t>
            </a:r>
            <a:endParaRPr kumimoji="1" lang="en-US" altLang="ja-JP" dirty="0"/>
          </a:p>
          <a:p>
            <a:pPr lvl="1"/>
            <a:r>
              <a:rPr lang="ja-JP" altLang="en-US" dirty="0"/>
              <a:t>質問：問題を抱えたもの</a:t>
            </a:r>
            <a:endParaRPr lang="en-US" altLang="ja-JP" dirty="0"/>
          </a:p>
          <a:p>
            <a:pPr lvl="1"/>
            <a:r>
              <a:rPr kumimoji="1" lang="ja-JP" altLang="en-US" dirty="0"/>
              <a:t>回答：修正内容のみを抽出した部分的なもの</a:t>
            </a:r>
            <a:endParaRPr lang="en-US" altLang="ja-JP" dirty="0"/>
          </a:p>
          <a:p>
            <a:pPr lvl="1"/>
            <a:endParaRPr kumimoji="1" lang="en-US" altLang="ja-JP" sz="1200" dirty="0"/>
          </a:p>
          <a:p>
            <a:pPr lvl="1"/>
            <a:endParaRPr kumimoji="1" lang="en-US" altLang="ja-JP" sz="1200" dirty="0"/>
          </a:p>
          <a:p>
            <a:pPr lvl="1">
              <a:buNone/>
            </a:pPr>
            <a:endParaRPr kumimoji="1" lang="en-US" altLang="ja-JP" sz="1200" dirty="0"/>
          </a:p>
          <a:p>
            <a:pPr algn="ctr"/>
            <a:r>
              <a:rPr lang="en-US" altLang="ja-JP" dirty="0"/>
              <a:t>SO</a:t>
            </a:r>
            <a:r>
              <a:rPr lang="ja-JP" altLang="en-US" dirty="0"/>
              <a:t>と言語ドキュメントに含まれる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b="1" dirty="0"/>
              <a:t>自然言語の文章</a:t>
            </a:r>
            <a:r>
              <a:rPr lang="ja-JP" altLang="en-US" b="1" dirty="0"/>
              <a:t>を解析して紐づける手法</a:t>
            </a:r>
            <a:r>
              <a:rPr lang="ja-JP" altLang="en-US" dirty="0"/>
              <a:t>を検討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5BB157-F557-489D-BCCD-E0FFD227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290204" y="3351217"/>
            <a:ext cx="563591" cy="63257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E2C8688D-E592-4A1B-9B9D-9C31AE60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6" y="1819594"/>
            <a:ext cx="4456820" cy="43794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E28C6-E064-43E3-827F-97656A55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</a:t>
            </a:r>
            <a:r>
              <a:rPr kumimoji="1" lang="ja-JP" altLang="en-US" dirty="0"/>
              <a:t>に含まれる自然言語の要素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9FA691-CAD9-47FF-BCF9-E363929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タグ</a:t>
            </a:r>
          </a:p>
          <a:p>
            <a:pPr lvl="1"/>
            <a:r>
              <a:rPr kumimoji="1" lang="ja-JP" altLang="en-US" sz="2000" dirty="0"/>
              <a:t>質問のトピックを説明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質問の投稿者が付与</a:t>
            </a:r>
            <a:endParaRPr kumimoji="1" lang="ja-JP" altLang="en-US" sz="2000" dirty="0"/>
          </a:p>
          <a:p>
            <a:r>
              <a:rPr kumimoji="1" lang="ja-JP" altLang="en-US" sz="2400" dirty="0"/>
              <a:t>本文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タイトル、質問、回答</a:t>
            </a:r>
            <a:r>
              <a:rPr lang="ja-JP" altLang="en-US" sz="2000" dirty="0"/>
              <a:t>、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kumimoji="1" lang="ja-JP" altLang="en-US" sz="2000" dirty="0"/>
              <a:t>質問</a:t>
            </a:r>
            <a:r>
              <a:rPr lang="en-US" altLang="ja-JP" sz="2000" dirty="0"/>
              <a:t>/</a:t>
            </a:r>
            <a:r>
              <a:rPr kumimoji="1" lang="ja-JP" altLang="en-US" sz="2000" dirty="0"/>
              <a:t>回答の</a:t>
            </a:r>
            <a:r>
              <a:rPr lang="ja-JP" altLang="en-US" sz="2000" dirty="0"/>
              <a:t>コメントの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kumimoji="1" lang="ja-JP" altLang="en-US" sz="2000" dirty="0"/>
              <a:t>コードを除くテキスト</a:t>
            </a:r>
            <a:endParaRPr lang="en-US" altLang="ja-JP" sz="1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A5EAC2-0CB6-4E0D-8D67-EF02ED31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57980" y="1819594"/>
            <a:ext cx="3817446" cy="258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95807" y="2367679"/>
            <a:ext cx="3934224" cy="2214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95807" y="4710586"/>
            <a:ext cx="2065489" cy="227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11103" y="1482573"/>
            <a:ext cx="1180214" cy="37633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タイトル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299856" y="4338738"/>
            <a:ext cx="691573" cy="37184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質問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632986" y="4824532"/>
            <a:ext cx="691573" cy="37184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タグ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567497" y="5724487"/>
            <a:ext cx="3962534" cy="421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881446" y="6065033"/>
            <a:ext cx="1180214" cy="34917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ja-JP" altLang="en-US" sz="2000" spc="1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コメント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E2C8688D-E592-4A1B-9B9D-9C31AE60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6" y="1819594"/>
            <a:ext cx="4456820" cy="43794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E28C6-E064-43E3-827F-97656A55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自然言語の文章</a:t>
            </a:r>
            <a:r>
              <a:rPr lang="ja-JP" altLang="en-US" dirty="0"/>
              <a:t>を</a:t>
            </a:r>
            <a:r>
              <a:rPr kumimoji="1" lang="ja-JP" altLang="en-US" dirty="0"/>
              <a:t>解析した紐づけ手法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9FA691-CAD9-47FF-BCF9-E363929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タグが本文に出現する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要素を特徴づけたものに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なっていれば、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タグを用いて紐づけを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実現できる可能性がある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A5EAC2-0CB6-4E0D-8D67-EF02ED31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57980" y="1819594"/>
            <a:ext cx="3817446" cy="285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95807" y="2367679"/>
            <a:ext cx="4045512" cy="2214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95807" y="4710586"/>
            <a:ext cx="2065489" cy="227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11103" y="1482573"/>
            <a:ext cx="1180214" cy="37633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タイトル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299856" y="4338738"/>
            <a:ext cx="691573" cy="37184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質問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632986" y="4824532"/>
            <a:ext cx="691573" cy="37184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kumimoji="1" lang="ja-JP" altLang="en-US" sz="2000" spc="11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タグ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567497" y="5724487"/>
            <a:ext cx="3962534" cy="421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881446" y="6065033"/>
            <a:ext cx="1180214" cy="34917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ja-JP" altLang="en-US" sz="2000" spc="1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コメント</a:t>
            </a:r>
            <a:endParaRPr kumimoji="1" lang="ja-JP" altLang="en-US" sz="2000" spc="11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1A7639E-8EE3-45EA-9546-343B4F30B1AB}"/>
              </a:ext>
            </a:extLst>
          </p:cNvPr>
          <p:cNvCxnSpPr>
            <a:cxnSpLocks/>
          </p:cNvCxnSpPr>
          <p:nvPr/>
        </p:nvCxnSpPr>
        <p:spPr>
          <a:xfrm>
            <a:off x="4905473" y="2033454"/>
            <a:ext cx="745729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5EFA1D8-ADAF-4D22-8C65-BFA9ACCEE1FC}"/>
              </a:ext>
            </a:extLst>
          </p:cNvPr>
          <p:cNvCxnSpPr>
            <a:cxnSpLocks/>
          </p:cNvCxnSpPr>
          <p:nvPr/>
        </p:nvCxnSpPr>
        <p:spPr>
          <a:xfrm>
            <a:off x="8014165" y="2539696"/>
            <a:ext cx="353658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8A964FB-F00E-414B-BF15-CC1EBF13503E}"/>
              </a:ext>
            </a:extLst>
          </p:cNvPr>
          <p:cNvCxnSpPr>
            <a:cxnSpLocks/>
          </p:cNvCxnSpPr>
          <p:nvPr/>
        </p:nvCxnSpPr>
        <p:spPr>
          <a:xfrm>
            <a:off x="4817605" y="2916207"/>
            <a:ext cx="243490" cy="0"/>
          </a:xfrm>
          <a:prstGeom prst="line">
            <a:avLst/>
          </a:prstGeom>
          <a:ln w="38100">
            <a:solidFill>
              <a:srgbClr val="F5A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736F97A-F470-4F91-8F7E-A9622CC83E77}"/>
              </a:ext>
            </a:extLst>
          </p:cNvPr>
          <p:cNvCxnSpPr>
            <a:cxnSpLocks/>
          </p:cNvCxnSpPr>
          <p:nvPr/>
        </p:nvCxnSpPr>
        <p:spPr>
          <a:xfrm>
            <a:off x="6153119" y="4870518"/>
            <a:ext cx="343372" cy="0"/>
          </a:xfrm>
          <a:prstGeom prst="line">
            <a:avLst/>
          </a:prstGeom>
          <a:ln w="38100">
            <a:solidFill>
              <a:srgbClr val="04AF7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D519FDB-D946-4D80-98A5-9E6EED5BC531}"/>
              </a:ext>
            </a:extLst>
          </p:cNvPr>
          <p:cNvCxnSpPr>
            <a:cxnSpLocks/>
          </p:cNvCxnSpPr>
          <p:nvPr/>
        </p:nvCxnSpPr>
        <p:spPr>
          <a:xfrm>
            <a:off x="4905473" y="2921523"/>
            <a:ext cx="1247646" cy="17514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5582DD3-9A34-4F6A-867D-0F47AFBA9817}"/>
              </a:ext>
            </a:extLst>
          </p:cNvPr>
          <p:cNvCxnSpPr>
            <a:cxnSpLocks/>
          </p:cNvCxnSpPr>
          <p:nvPr/>
        </p:nvCxnSpPr>
        <p:spPr>
          <a:xfrm>
            <a:off x="5295014" y="2147414"/>
            <a:ext cx="1010093" cy="25255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6F96B4C-3ABE-4D5B-BE2B-22CB8607DC54}"/>
              </a:ext>
            </a:extLst>
          </p:cNvPr>
          <p:cNvCxnSpPr>
            <a:cxnSpLocks/>
          </p:cNvCxnSpPr>
          <p:nvPr/>
        </p:nvCxnSpPr>
        <p:spPr>
          <a:xfrm flipH="1">
            <a:off x="6443330" y="2582826"/>
            <a:ext cx="1687083" cy="20901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olab1-2">
  <a:themeElements>
    <a:clrScheme name="higolab1">
      <a:dk1>
        <a:srgbClr val="2F4F4F"/>
      </a:dk1>
      <a:lt1>
        <a:srgbClr val="F5F5F5"/>
      </a:lt1>
      <a:dk2>
        <a:srgbClr val="696969"/>
      </a:dk2>
      <a:lt2>
        <a:srgbClr val="DCDCDC"/>
      </a:lt2>
      <a:accent1>
        <a:srgbClr val="304A9E"/>
      </a:accent1>
      <a:accent2>
        <a:srgbClr val="136EAB"/>
      </a:accent2>
      <a:accent3>
        <a:srgbClr val="D59533"/>
      </a:accent3>
      <a:accent4>
        <a:srgbClr val="009353"/>
      </a:accent4>
      <a:accent5>
        <a:srgbClr val="CA4683"/>
      </a:accent5>
      <a:accent6>
        <a:srgbClr val="CB4828"/>
      </a:accent6>
      <a:hlink>
        <a:srgbClr val="0000CC"/>
      </a:hlink>
      <a:folHlink>
        <a:srgbClr val="551A8B"/>
      </a:folHlink>
    </a:clrScheme>
    <a:fontScheme name="sel_new">
      <a:majorFont>
        <a:latin typeface="Segoe UI"/>
        <a:ea typeface="游ゴシック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none" lIns="72000" tIns="72000" rIns="72000" bIns="72000" rtlCol="0" anchor="t"/>
      <a:lstStyle>
        <a:defPPr algn="l">
          <a:lnSpc>
            <a:spcPct val="90000"/>
          </a:lnSpc>
          <a:spcBef>
            <a:spcPts val="300"/>
          </a:spcBef>
          <a:spcAft>
            <a:spcPts val="100"/>
          </a:spcAft>
          <a:defRPr kumimoji="1" sz="2000" spc="110" baseline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golab1-2" id="{E4E7394B-5F57-47DA-AFBC-0A80AA1DFB2C}" vid="{98DCB294-0F08-4D70-AC54-04E1889CA95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higolab-modern1</Template>
  <TotalTime>0</TotalTime>
  <Words>1138</Words>
  <Application>Microsoft Office PowerPoint</Application>
  <PresentationFormat>画面に合わせる (4:3)</PresentationFormat>
  <Paragraphs>351</Paragraphs>
  <Slides>28</Slides>
  <Notes>26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游ゴシック</vt:lpstr>
      <vt:lpstr>Arial</vt:lpstr>
      <vt:lpstr>Cambria Math</vt:lpstr>
      <vt:lpstr>Segoe UI</vt:lpstr>
      <vt:lpstr>higolab1-2</vt:lpstr>
      <vt:lpstr>Stack Overflowと言語ドキュメントの 紐づけ手法の検討</vt:lpstr>
      <vt:lpstr>Stack Overflow（SO）（1/2）</vt:lpstr>
      <vt:lpstr>Stack Overflow（SO）（2/2） </vt:lpstr>
      <vt:lpstr>SOの投稿内容を十分に理解できない可能性</vt:lpstr>
      <vt:lpstr>研究動機</vt:lpstr>
      <vt:lpstr>SOと言語ドキュメントの紐づけ</vt:lpstr>
      <vt:lpstr>構文解析の成否に関係ない手法を検討</vt:lpstr>
      <vt:lpstr>SOに含まれる自然言語の要素</vt:lpstr>
      <vt:lpstr>自然言語の文章を解析した紐づけ手法</vt:lpstr>
      <vt:lpstr>研究概要</vt:lpstr>
      <vt:lpstr>調査対象</vt:lpstr>
      <vt:lpstr>調査概要</vt:lpstr>
      <vt:lpstr>調査概要</vt:lpstr>
      <vt:lpstr>類義語の選択方法と登場回数の計算方法</vt:lpstr>
      <vt:lpstr>RQ1の調査手法</vt:lpstr>
      <vt:lpstr>RQ2の調査手法</vt:lpstr>
      <vt:lpstr>調査結果</vt:lpstr>
      <vt:lpstr>RQ1の調査結果（類義語を含まない）</vt:lpstr>
      <vt:lpstr>RQ1の調査結果（類義語を含む）</vt:lpstr>
      <vt:lpstr>RQ1の考察</vt:lpstr>
      <vt:lpstr>RQ2の調査結果（類義語を含まない）</vt:lpstr>
      <vt:lpstr>RQ2の調査結果（類義語を含む）</vt:lpstr>
      <vt:lpstr>RQ2の考察</vt:lpstr>
      <vt:lpstr>考察</vt:lpstr>
      <vt:lpstr>まとめ</vt:lpstr>
      <vt:lpstr>付録</vt:lpstr>
      <vt:lpstr>事前学習済モデルの比較</vt:lpstr>
      <vt:lpstr>調査対象の投稿数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2023-07-24T05:12:14Z</dcterms:created>
  <dcterms:modified xsi:type="dcterms:W3CDTF">2023-07-24T05:12:23Z</dcterms:modified>
</cp:coreProperties>
</file>