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11F_9A0660E4.xml" ContentType="application/vnd.ms-powerpoint.comments+xml"/>
  <Override PartName="/ppt/notesSlides/notesSlide6.xml" ContentType="application/vnd.openxmlformats-officedocument.presentationml.notesSlide+xml"/>
  <Override PartName="/ppt/comments/modernComment_106_F970328E.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2C_77C902DD.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modernComment_134_D450E043.xml" ContentType="application/vnd.ms-powerpoint.comments+xml"/>
  <Override PartName="/ppt/notesSlides/notesSlide18.xml" ContentType="application/vnd.openxmlformats-officedocument.presentationml.notesSlide+xml"/>
  <Override PartName="/ppt/comments/modernComment_121_43E362C2.xml" ContentType="application/vnd.ms-powerpoint.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modernComment_124_4E723829.xml" ContentType="application/vnd.ms-powerpoint.comment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omments/modernComment_128_25481AA1.xml" ContentType="application/vnd.ms-powerpoint.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57" r:id="rId1"/>
  </p:sldMasterIdLst>
  <p:notesMasterIdLst>
    <p:notesMasterId r:id="rId33"/>
  </p:notesMasterIdLst>
  <p:sldIdLst>
    <p:sldId id="256" r:id="rId2"/>
    <p:sldId id="307" r:id="rId3"/>
    <p:sldId id="312" r:id="rId4"/>
    <p:sldId id="313" r:id="rId5"/>
    <p:sldId id="287" r:id="rId6"/>
    <p:sldId id="262" r:id="rId7"/>
    <p:sldId id="315" r:id="rId8"/>
    <p:sldId id="314" r:id="rId9"/>
    <p:sldId id="299" r:id="rId10"/>
    <p:sldId id="300" r:id="rId11"/>
    <p:sldId id="264" r:id="rId12"/>
    <p:sldId id="288" r:id="rId13"/>
    <p:sldId id="309" r:id="rId14"/>
    <p:sldId id="274" r:id="rId15"/>
    <p:sldId id="310" r:id="rId16"/>
    <p:sldId id="275" r:id="rId17"/>
    <p:sldId id="308" r:id="rId18"/>
    <p:sldId id="289" r:id="rId19"/>
    <p:sldId id="305" r:id="rId20"/>
    <p:sldId id="311" r:id="rId21"/>
    <p:sldId id="293" r:id="rId22"/>
    <p:sldId id="292" r:id="rId23"/>
    <p:sldId id="295" r:id="rId24"/>
    <p:sldId id="296" r:id="rId25"/>
    <p:sldId id="301" r:id="rId26"/>
    <p:sldId id="280" r:id="rId27"/>
    <p:sldId id="304" r:id="rId28"/>
    <p:sldId id="259" r:id="rId29"/>
    <p:sldId id="298" r:id="rId30"/>
    <p:sldId id="302" r:id="rId31"/>
    <p:sldId id="303" r:id="rId3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A68938-D4F2-0A5B-8ADA-33FA0DFBA867}" name="リオ キシモト" initials="リキ" userId="S::u015265i@ecs.osaka-u.ac.jp::05ce199b-61a3-4401-8554-66bee888e1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B1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4DEDCA-50F0-4828-AD6A-1D06F671529B}" v="528" dt="2023-07-20T14:32:44.506"/>
  </p1510:revLst>
</p1510:revInfo>
</file>

<file path=ppt/tableStyles.xml><?xml version="1.0" encoding="utf-8"?>
<a:tblStyleLst xmlns:a="http://schemas.openxmlformats.org/drawingml/2006/main" def="{5C22544A-7EE6-4342-B048-85BDC9FD1C3A}">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036" autoAdjust="0"/>
  </p:normalViewPr>
  <p:slideViewPr>
    <p:cSldViewPr snapToGrid="0">
      <p:cViewPr varScale="1">
        <p:scale>
          <a:sx n="76" d="100"/>
          <a:sy n="76" d="100"/>
        </p:scale>
        <p:origin x="687"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SHIMOTO Rio" userId="05ce199b-61a3-4401-8554-66bee888e1f8" providerId="ADAL" clId="{7A4DEDCA-50F0-4828-AD6A-1D06F671529B}"/>
    <pc:docChg chg="undo redo custSel modSld modShowInfo">
      <pc:chgData name="KISHIMOTO Rio" userId="05ce199b-61a3-4401-8554-66bee888e1f8" providerId="ADAL" clId="{7A4DEDCA-50F0-4828-AD6A-1D06F671529B}" dt="2023-07-21T01:19:56.682" v="3608" actId="2744"/>
      <pc:docMkLst>
        <pc:docMk/>
      </pc:docMkLst>
      <pc:sldChg chg="modNotesTx">
        <pc:chgData name="KISHIMOTO Rio" userId="05ce199b-61a3-4401-8554-66bee888e1f8" providerId="ADAL" clId="{7A4DEDCA-50F0-4828-AD6A-1D06F671529B}" dt="2023-07-13T05:37:25.777" v="42" actId="20577"/>
        <pc:sldMkLst>
          <pc:docMk/>
          <pc:sldMk cId="1323296674" sldId="256"/>
        </pc:sldMkLst>
      </pc:sldChg>
      <pc:sldChg chg="modSp mod modNotesTx">
        <pc:chgData name="KISHIMOTO Rio" userId="05ce199b-61a3-4401-8554-66bee888e1f8" providerId="ADAL" clId="{7A4DEDCA-50F0-4828-AD6A-1D06F671529B}" dt="2023-07-20T14:32:44.504" v="3607"/>
        <pc:sldMkLst>
          <pc:docMk/>
          <pc:sldMk cId="4184879758" sldId="262"/>
        </pc:sldMkLst>
        <pc:spChg chg="mod">
          <ac:chgData name="KISHIMOTO Rio" userId="05ce199b-61a3-4401-8554-66bee888e1f8" providerId="ADAL" clId="{7A4DEDCA-50F0-4828-AD6A-1D06F671529B}" dt="2023-07-20T14:32:44.504" v="3607"/>
          <ac:spMkLst>
            <pc:docMk/>
            <pc:sldMk cId="4184879758" sldId="262"/>
            <ac:spMk id="3" creationId="{006DAFF4-9F01-6B40-BB7A-3032AC30C84F}"/>
          </ac:spMkLst>
        </pc:spChg>
      </pc:sldChg>
      <pc:sldChg chg="modSp mod modNotesTx">
        <pc:chgData name="KISHIMOTO Rio" userId="05ce199b-61a3-4401-8554-66bee888e1f8" providerId="ADAL" clId="{7A4DEDCA-50F0-4828-AD6A-1D06F671529B}" dt="2023-07-18T05:14:47.769" v="2564" actId="20577"/>
        <pc:sldMkLst>
          <pc:docMk/>
          <pc:sldMk cId="392710446" sldId="264"/>
        </pc:sldMkLst>
        <pc:spChg chg="mod">
          <ac:chgData name="KISHIMOTO Rio" userId="05ce199b-61a3-4401-8554-66bee888e1f8" providerId="ADAL" clId="{7A4DEDCA-50F0-4828-AD6A-1D06F671529B}" dt="2023-07-13T06:36:56.360" v="258"/>
          <ac:spMkLst>
            <pc:docMk/>
            <pc:sldMk cId="392710446" sldId="264"/>
            <ac:spMk id="3" creationId="{44699F40-02B1-1593-44DC-0C830C942887}"/>
          </ac:spMkLst>
        </pc:spChg>
      </pc:sldChg>
      <pc:sldChg chg="modSp mod modNotesTx">
        <pc:chgData name="KISHIMOTO Rio" userId="05ce199b-61a3-4401-8554-66bee888e1f8" providerId="ADAL" clId="{7A4DEDCA-50F0-4828-AD6A-1D06F671529B}" dt="2023-07-19T13:50:57.073" v="2759" actId="20577"/>
        <pc:sldMkLst>
          <pc:docMk/>
          <pc:sldMk cId="1461746578" sldId="275"/>
        </pc:sldMkLst>
        <pc:spChg chg="mod">
          <ac:chgData name="KISHIMOTO Rio" userId="05ce199b-61a3-4401-8554-66bee888e1f8" providerId="ADAL" clId="{7A4DEDCA-50F0-4828-AD6A-1D06F671529B}" dt="2023-07-19T13:50:57.073" v="2759" actId="20577"/>
          <ac:spMkLst>
            <pc:docMk/>
            <pc:sldMk cId="1461746578" sldId="275"/>
            <ac:spMk id="3" creationId="{EA47002C-13C7-7F69-E1ED-071100E50ADB}"/>
          </ac:spMkLst>
        </pc:spChg>
      </pc:sldChg>
      <pc:sldChg chg="modSp mod">
        <pc:chgData name="KISHIMOTO Rio" userId="05ce199b-61a3-4401-8554-66bee888e1f8" providerId="ADAL" clId="{7A4DEDCA-50F0-4828-AD6A-1D06F671529B}" dt="2023-07-13T06:41:31.253" v="355"/>
        <pc:sldMkLst>
          <pc:docMk/>
          <pc:sldMk cId="4190572750" sldId="280"/>
        </pc:sldMkLst>
        <pc:spChg chg="mod">
          <ac:chgData name="KISHIMOTO Rio" userId="05ce199b-61a3-4401-8554-66bee888e1f8" providerId="ADAL" clId="{7A4DEDCA-50F0-4828-AD6A-1D06F671529B}" dt="2023-07-13T06:41:31.253" v="355"/>
          <ac:spMkLst>
            <pc:docMk/>
            <pc:sldMk cId="4190572750" sldId="280"/>
            <ac:spMk id="3" creationId="{3236F3A4-1D62-1425-B1A5-A7CDEAD9B558}"/>
          </ac:spMkLst>
        </pc:spChg>
      </pc:sldChg>
      <pc:sldChg chg="modNotesTx">
        <pc:chgData name="KISHIMOTO Rio" userId="05ce199b-61a3-4401-8554-66bee888e1f8" providerId="ADAL" clId="{7A4DEDCA-50F0-4828-AD6A-1D06F671529B}" dt="2023-07-13T06:46:00.861" v="381" actId="20577"/>
        <pc:sldMkLst>
          <pc:docMk/>
          <pc:sldMk cId="2584109284" sldId="287"/>
        </pc:sldMkLst>
      </pc:sldChg>
      <pc:sldChg chg="modSp mod modNotesTx">
        <pc:chgData name="KISHIMOTO Rio" userId="05ce199b-61a3-4401-8554-66bee888e1f8" providerId="ADAL" clId="{7A4DEDCA-50F0-4828-AD6A-1D06F671529B}" dt="2023-07-18T05:17:17.905" v="2743" actId="20577"/>
        <pc:sldMkLst>
          <pc:docMk/>
          <pc:sldMk cId="3769773017" sldId="288"/>
        </pc:sldMkLst>
        <pc:spChg chg="mod">
          <ac:chgData name="KISHIMOTO Rio" userId="05ce199b-61a3-4401-8554-66bee888e1f8" providerId="ADAL" clId="{7A4DEDCA-50F0-4828-AD6A-1D06F671529B}" dt="2023-07-13T06:39:14.601" v="280" actId="20577"/>
          <ac:spMkLst>
            <pc:docMk/>
            <pc:sldMk cId="3769773017" sldId="288"/>
            <ac:spMk id="2" creationId="{A36FAE76-20C8-A091-92C1-839C51104B86}"/>
          </ac:spMkLst>
        </pc:spChg>
      </pc:sldChg>
      <pc:sldChg chg="modNotesTx">
        <pc:chgData name="KISHIMOTO Rio" userId="05ce199b-61a3-4401-8554-66bee888e1f8" providerId="ADAL" clId="{7A4DEDCA-50F0-4828-AD6A-1D06F671529B}" dt="2023-07-19T13:51:12.920" v="2784" actId="6549"/>
        <pc:sldMkLst>
          <pc:docMk/>
          <pc:sldMk cId="1138975426" sldId="289"/>
        </pc:sldMkLst>
      </pc:sldChg>
      <pc:sldChg chg="addCm modNotesTx">
        <pc:chgData name="KISHIMOTO Rio" userId="05ce199b-61a3-4401-8554-66bee888e1f8" providerId="ADAL" clId="{7A4DEDCA-50F0-4828-AD6A-1D06F671529B}" dt="2023-07-18T04:41:37.980" v="1745" actId="20577"/>
        <pc:sldMkLst>
          <pc:docMk/>
          <pc:sldMk cId="1316108329" sldId="292"/>
        </pc:sldMkLst>
        <pc:extLst>
          <p:ext xmlns:p="http://schemas.openxmlformats.org/presentationml/2006/main" uri="{D6D511B9-2390-475A-947B-AFAB55BFBCF1}">
            <pc226:cmChg xmlns:pc226="http://schemas.microsoft.com/office/powerpoint/2022/06/main/command" chg="add">
              <pc226:chgData name="KISHIMOTO Rio" userId="05ce199b-61a3-4401-8554-66bee888e1f8" providerId="ADAL" clId="{7A4DEDCA-50F0-4828-AD6A-1D06F671529B}" dt="2023-07-18T04:41:30.057" v="1714"/>
              <pc2:cmMkLst xmlns:pc2="http://schemas.microsoft.com/office/powerpoint/2019/9/main/command">
                <pc:docMk/>
                <pc:sldMk cId="1316108329" sldId="292"/>
                <pc2:cmMk id="{06CE4A86-27B7-4D43-8DC0-3E96E8009679}"/>
              </pc2:cmMkLst>
            </pc226:cmChg>
          </p:ext>
        </pc:extLst>
      </pc:sldChg>
      <pc:sldChg chg="modSp mod modNotesTx">
        <pc:chgData name="KISHIMOTO Rio" userId="05ce199b-61a3-4401-8554-66bee888e1f8" providerId="ADAL" clId="{7A4DEDCA-50F0-4828-AD6A-1D06F671529B}" dt="2023-07-18T04:39:32.155" v="1472" actId="20577"/>
        <pc:sldMkLst>
          <pc:docMk/>
          <pc:sldMk cId="596062076" sldId="293"/>
        </pc:sldMkLst>
        <pc:spChg chg="mod">
          <ac:chgData name="KISHIMOTO Rio" userId="05ce199b-61a3-4401-8554-66bee888e1f8" providerId="ADAL" clId="{7A4DEDCA-50F0-4828-AD6A-1D06F671529B}" dt="2023-07-13T06:40:50.625" v="335" actId="20577"/>
          <ac:spMkLst>
            <pc:docMk/>
            <pc:sldMk cId="596062076" sldId="293"/>
            <ac:spMk id="3" creationId="{3C1838AB-71E4-AB37-095A-0FCBF968EB1A}"/>
          </ac:spMkLst>
        </pc:spChg>
      </pc:sldChg>
      <pc:sldChg chg="modNotesTx">
        <pc:chgData name="KISHIMOTO Rio" userId="05ce199b-61a3-4401-8554-66bee888e1f8" providerId="ADAL" clId="{7A4DEDCA-50F0-4828-AD6A-1D06F671529B}" dt="2023-07-18T04:44:29.837" v="2121" actId="20577"/>
        <pc:sldMkLst>
          <pc:docMk/>
          <pc:sldMk cId="3470850349" sldId="295"/>
        </pc:sldMkLst>
      </pc:sldChg>
      <pc:sldChg chg="modSp mod modNotesTx">
        <pc:chgData name="KISHIMOTO Rio" userId="05ce199b-61a3-4401-8554-66bee888e1f8" providerId="ADAL" clId="{7A4DEDCA-50F0-4828-AD6A-1D06F671529B}" dt="2023-07-18T04:44:57.837" v="2127" actId="20577"/>
        <pc:sldMkLst>
          <pc:docMk/>
          <pc:sldMk cId="625482401" sldId="296"/>
        </pc:sldMkLst>
        <pc:graphicFrameChg chg="modGraphic">
          <ac:chgData name="KISHIMOTO Rio" userId="05ce199b-61a3-4401-8554-66bee888e1f8" providerId="ADAL" clId="{7A4DEDCA-50F0-4828-AD6A-1D06F671529B}" dt="2023-07-13T06:47:20.152" v="382" actId="13242"/>
          <ac:graphicFrameMkLst>
            <pc:docMk/>
            <pc:sldMk cId="625482401" sldId="296"/>
            <ac:graphicFrameMk id="5" creationId="{41CDF453-3E0D-0797-5C1C-347A5FE8D2CC}"/>
          </ac:graphicFrameMkLst>
        </pc:graphicFrameChg>
      </pc:sldChg>
      <pc:sldChg chg="modSp mod">
        <pc:chgData name="KISHIMOTO Rio" userId="05ce199b-61a3-4401-8554-66bee888e1f8" providerId="ADAL" clId="{7A4DEDCA-50F0-4828-AD6A-1D06F671529B}" dt="2023-07-13T05:42:45.763" v="71" actId="20577"/>
        <pc:sldMkLst>
          <pc:docMk/>
          <pc:sldMk cId="3735839875" sldId="298"/>
        </pc:sldMkLst>
        <pc:graphicFrameChg chg="mod modGraphic">
          <ac:chgData name="KISHIMOTO Rio" userId="05ce199b-61a3-4401-8554-66bee888e1f8" providerId="ADAL" clId="{7A4DEDCA-50F0-4828-AD6A-1D06F671529B}" dt="2023-07-13T05:42:45.763" v="71" actId="20577"/>
          <ac:graphicFrameMkLst>
            <pc:docMk/>
            <pc:sldMk cId="3735839875" sldId="298"/>
            <ac:graphicFrameMk id="6" creationId="{FE7077D9-3D47-40C2-6EDD-25DEE6B4E26C}"/>
          </ac:graphicFrameMkLst>
        </pc:graphicFrameChg>
      </pc:sldChg>
      <pc:sldChg chg="modNotesTx">
        <pc:chgData name="KISHIMOTO Rio" userId="05ce199b-61a3-4401-8554-66bee888e1f8" providerId="ADAL" clId="{7A4DEDCA-50F0-4828-AD6A-1D06F671529B}" dt="2023-07-19T13:45:26.714" v="2755" actId="20577"/>
        <pc:sldMkLst>
          <pc:docMk/>
          <pc:sldMk cId="2009662173" sldId="300"/>
        </pc:sldMkLst>
      </pc:sldChg>
      <pc:sldChg chg="modSp mod modNotesTx">
        <pc:chgData name="KISHIMOTO Rio" userId="05ce199b-61a3-4401-8554-66bee888e1f8" providerId="ADAL" clId="{7A4DEDCA-50F0-4828-AD6A-1D06F671529B}" dt="2023-07-18T05:05:50.480" v="2228" actId="20577"/>
        <pc:sldMkLst>
          <pc:docMk/>
          <pc:sldMk cId="754813042" sldId="301"/>
        </pc:sldMkLst>
        <pc:spChg chg="mod">
          <ac:chgData name="KISHIMOTO Rio" userId="05ce199b-61a3-4401-8554-66bee888e1f8" providerId="ADAL" clId="{7A4DEDCA-50F0-4828-AD6A-1D06F671529B}" dt="2023-07-18T04:46:16.836" v="2143"/>
          <ac:spMkLst>
            <pc:docMk/>
            <pc:sldMk cId="754813042" sldId="301"/>
            <ac:spMk id="3" creationId="{263DD10B-D9AC-ADEB-2BC8-2C6B712262CB}"/>
          </ac:spMkLst>
        </pc:spChg>
        <pc:graphicFrameChg chg="modGraphic">
          <ac:chgData name="KISHIMOTO Rio" userId="05ce199b-61a3-4401-8554-66bee888e1f8" providerId="ADAL" clId="{7A4DEDCA-50F0-4828-AD6A-1D06F671529B}" dt="2023-07-13T06:47:41.316" v="383" actId="13242"/>
          <ac:graphicFrameMkLst>
            <pc:docMk/>
            <pc:sldMk cId="754813042" sldId="301"/>
            <ac:graphicFrameMk id="7" creationId="{5F4D6D20-1BE1-74A6-E40F-171CFA7B7C52}"/>
          </ac:graphicFrameMkLst>
        </pc:graphicFrameChg>
      </pc:sldChg>
      <pc:sldChg chg="modSp mod modNotesTx">
        <pc:chgData name="KISHIMOTO Rio" userId="05ce199b-61a3-4401-8554-66bee888e1f8" providerId="ADAL" clId="{7A4DEDCA-50F0-4828-AD6A-1D06F671529B}" dt="2023-07-20T14:19:35.156" v="3580" actId="20577"/>
        <pc:sldMkLst>
          <pc:docMk/>
          <pc:sldMk cId="3149579840" sldId="307"/>
        </pc:sldMkLst>
        <pc:spChg chg="mod">
          <ac:chgData name="KISHIMOTO Rio" userId="05ce199b-61a3-4401-8554-66bee888e1f8" providerId="ADAL" clId="{7A4DEDCA-50F0-4828-AD6A-1D06F671529B}" dt="2023-07-19T14:05:14.253" v="3014"/>
          <ac:spMkLst>
            <pc:docMk/>
            <pc:sldMk cId="3149579840" sldId="307"/>
            <ac:spMk id="3" creationId="{0CCD24F8-16BC-69A9-DD93-1D2DD2D79E53}"/>
          </ac:spMkLst>
        </pc:spChg>
      </pc:sldChg>
      <pc:sldChg chg="modCm">
        <pc:chgData name="KISHIMOTO Rio" userId="05ce199b-61a3-4401-8554-66bee888e1f8" providerId="ADAL" clId="{7A4DEDCA-50F0-4828-AD6A-1D06F671529B}" dt="2023-07-19T14:11:32.804" v="3418"/>
        <pc:sldMkLst>
          <pc:docMk/>
          <pc:sldMk cId="3562070083" sldId="308"/>
        </pc:sldMkLst>
        <pc:extLst>
          <p:ext xmlns:p="http://schemas.openxmlformats.org/presentationml/2006/main" uri="{D6D511B9-2390-475A-947B-AFAB55BFBCF1}">
            <pc226:cmChg xmlns:pc226="http://schemas.microsoft.com/office/powerpoint/2022/06/main/command" chg="mod">
              <pc226:chgData name="KISHIMOTO Rio" userId="05ce199b-61a3-4401-8554-66bee888e1f8" providerId="ADAL" clId="{7A4DEDCA-50F0-4828-AD6A-1D06F671529B}" dt="2023-07-19T14:11:32.804" v="3418"/>
              <pc2:cmMkLst xmlns:pc2="http://schemas.microsoft.com/office/powerpoint/2019/9/main/command">
                <pc:docMk/>
                <pc:sldMk cId="3562070083" sldId="308"/>
                <pc2:cmMk id="{10BD429C-F700-4659-AB5A-E7E7D59B6C9B}"/>
              </pc2:cmMkLst>
            </pc226:cmChg>
          </p:ext>
        </pc:extLst>
      </pc:sldChg>
      <pc:sldChg chg="modSp mod modNotesTx">
        <pc:chgData name="KISHIMOTO Rio" userId="05ce199b-61a3-4401-8554-66bee888e1f8" providerId="ADAL" clId="{7A4DEDCA-50F0-4828-AD6A-1D06F671529B}" dt="2023-07-18T04:36:43.209" v="991" actId="20577"/>
        <pc:sldMkLst>
          <pc:docMk/>
          <pc:sldMk cId="4028548137" sldId="311"/>
        </pc:sldMkLst>
        <pc:spChg chg="mod">
          <ac:chgData name="KISHIMOTO Rio" userId="05ce199b-61a3-4401-8554-66bee888e1f8" providerId="ADAL" clId="{7A4DEDCA-50F0-4828-AD6A-1D06F671529B}" dt="2023-07-13T06:40:22.538" v="304" actId="20577"/>
          <ac:spMkLst>
            <pc:docMk/>
            <pc:sldMk cId="4028548137" sldId="311"/>
            <ac:spMk id="3" creationId="{AED66C37-1D2C-78AB-CF4E-C1D3FF0AC00C}"/>
          </ac:spMkLst>
        </pc:spChg>
      </pc:sldChg>
      <pc:sldChg chg="modNotesTx">
        <pc:chgData name="KISHIMOTO Rio" userId="05ce199b-61a3-4401-8554-66bee888e1f8" providerId="ADAL" clId="{7A4DEDCA-50F0-4828-AD6A-1D06F671529B}" dt="2023-07-20T14:27:32.199" v="3594" actId="20577"/>
        <pc:sldMkLst>
          <pc:docMk/>
          <pc:sldMk cId="781096781" sldId="312"/>
        </pc:sldMkLst>
      </pc:sldChg>
      <pc:sldChg chg="delSp modSp mod">
        <pc:chgData name="KISHIMOTO Rio" userId="05ce199b-61a3-4401-8554-66bee888e1f8" providerId="ADAL" clId="{7A4DEDCA-50F0-4828-AD6A-1D06F671529B}" dt="2023-07-13T06:18:58.687" v="219" actId="478"/>
        <pc:sldMkLst>
          <pc:docMk/>
          <pc:sldMk cId="2283835354" sldId="313"/>
        </pc:sldMkLst>
        <pc:spChg chg="mod">
          <ac:chgData name="KISHIMOTO Rio" userId="05ce199b-61a3-4401-8554-66bee888e1f8" providerId="ADAL" clId="{7A4DEDCA-50F0-4828-AD6A-1D06F671529B}" dt="2023-07-13T06:18:54.573" v="218"/>
          <ac:spMkLst>
            <pc:docMk/>
            <pc:sldMk cId="2283835354" sldId="313"/>
            <ac:spMk id="7" creationId="{B5E60B3E-00DE-E6F1-F780-B3DA46B65A10}"/>
          </ac:spMkLst>
        </pc:spChg>
        <pc:spChg chg="del">
          <ac:chgData name="KISHIMOTO Rio" userId="05ce199b-61a3-4401-8554-66bee888e1f8" providerId="ADAL" clId="{7A4DEDCA-50F0-4828-AD6A-1D06F671529B}" dt="2023-07-13T06:18:58.687" v="219" actId="478"/>
          <ac:spMkLst>
            <pc:docMk/>
            <pc:sldMk cId="2283835354" sldId="313"/>
            <ac:spMk id="8" creationId="{790E39C5-3D75-49CC-E18E-8A23B909CFB7}"/>
          </ac:spMkLst>
        </pc:spChg>
      </pc:sldChg>
      <pc:sldChg chg="modNotesTx">
        <pc:chgData name="KISHIMOTO Rio" userId="05ce199b-61a3-4401-8554-66bee888e1f8" providerId="ADAL" clId="{7A4DEDCA-50F0-4828-AD6A-1D06F671529B}" dt="2023-07-18T05:13:09.662" v="2486" actId="20577"/>
        <pc:sldMkLst>
          <pc:docMk/>
          <pc:sldMk cId="1506899468" sldId="315"/>
        </pc:sldMkLst>
      </pc:sldChg>
    </pc:docChg>
  </pc:docChgLst>
  <pc:docChgLst>
    <pc:chgData name="KISHIMOTO Rio" userId="05ce199b-61a3-4401-8554-66bee888e1f8" providerId="ADAL" clId="{1EFBD03B-4A67-48E9-865F-A5C62C20E28F}"/>
    <pc:docChg chg="undo redo custSel addSld delSld modSld sldOrd modMainMaster">
      <pc:chgData name="KISHIMOTO Rio" userId="05ce199b-61a3-4401-8554-66bee888e1f8" providerId="ADAL" clId="{1EFBD03B-4A67-48E9-865F-A5C62C20E28F}" dt="2023-07-13T07:41:22.058" v="5225" actId="20577"/>
      <pc:docMkLst>
        <pc:docMk/>
      </pc:docMkLst>
      <pc:sldChg chg="modSp mod">
        <pc:chgData name="KISHIMOTO Rio" userId="05ce199b-61a3-4401-8554-66bee888e1f8" providerId="ADAL" clId="{1EFBD03B-4A67-48E9-865F-A5C62C20E28F}" dt="2023-07-12T06:06:02.427" v="439" actId="20577"/>
        <pc:sldMkLst>
          <pc:docMk/>
          <pc:sldMk cId="1323296674" sldId="256"/>
        </pc:sldMkLst>
        <pc:spChg chg="mod">
          <ac:chgData name="KISHIMOTO Rio" userId="05ce199b-61a3-4401-8554-66bee888e1f8" providerId="ADAL" clId="{1EFBD03B-4A67-48E9-865F-A5C62C20E28F}" dt="2023-07-12T06:06:02.427" v="439" actId="20577"/>
          <ac:spMkLst>
            <pc:docMk/>
            <pc:sldMk cId="1323296674" sldId="256"/>
            <ac:spMk id="3" creationId="{84499E98-7354-C46C-B75E-F82BAB0F069E}"/>
          </ac:spMkLst>
        </pc:spChg>
      </pc:sldChg>
      <pc:sldChg chg="addSp delSp modSp mod modNotesTx">
        <pc:chgData name="KISHIMOTO Rio" userId="05ce199b-61a3-4401-8554-66bee888e1f8" providerId="ADAL" clId="{1EFBD03B-4A67-48E9-865F-A5C62C20E28F}" dt="2023-07-12T07:30:21.852" v="2947" actId="478"/>
        <pc:sldMkLst>
          <pc:docMk/>
          <pc:sldMk cId="2588760918" sldId="257"/>
        </pc:sldMkLst>
        <pc:spChg chg="mod">
          <ac:chgData name="KISHIMOTO Rio" userId="05ce199b-61a3-4401-8554-66bee888e1f8" providerId="ADAL" clId="{1EFBD03B-4A67-48E9-865F-A5C62C20E28F}" dt="2023-07-12T06:10:28.751" v="519"/>
          <ac:spMkLst>
            <pc:docMk/>
            <pc:sldMk cId="2588760918" sldId="257"/>
            <ac:spMk id="2" creationId="{C97B0504-EBA4-16DB-C8DD-CDB3EC07206D}"/>
          </ac:spMkLst>
        </pc:spChg>
        <pc:spChg chg="mod">
          <ac:chgData name="KISHIMOTO Rio" userId="05ce199b-61a3-4401-8554-66bee888e1f8" providerId="ADAL" clId="{1EFBD03B-4A67-48E9-865F-A5C62C20E28F}" dt="2023-07-12T07:20:21.314" v="2803" actId="20577"/>
          <ac:spMkLst>
            <pc:docMk/>
            <pc:sldMk cId="2588760918" sldId="257"/>
            <ac:spMk id="3" creationId="{F197AA90-0D12-62B0-B7EA-17890D5A2BC0}"/>
          </ac:spMkLst>
        </pc:spChg>
        <pc:spChg chg="add del mod">
          <ac:chgData name="KISHIMOTO Rio" userId="05ce199b-61a3-4401-8554-66bee888e1f8" providerId="ADAL" clId="{1EFBD03B-4A67-48E9-865F-A5C62C20E28F}" dt="2023-07-12T07:30:21.852" v="2947" actId="478"/>
          <ac:spMkLst>
            <pc:docMk/>
            <pc:sldMk cId="2588760918" sldId="257"/>
            <ac:spMk id="5" creationId="{3806F7FB-E2A5-1327-E870-A247E7348ABD}"/>
          </ac:spMkLst>
        </pc:spChg>
        <pc:spChg chg="add del mod">
          <ac:chgData name="KISHIMOTO Rio" userId="05ce199b-61a3-4401-8554-66bee888e1f8" providerId="ADAL" clId="{1EFBD03B-4A67-48E9-865F-A5C62C20E28F}" dt="2023-07-12T07:30:14.511" v="2945"/>
          <ac:spMkLst>
            <pc:docMk/>
            <pc:sldMk cId="2588760918" sldId="257"/>
            <ac:spMk id="7" creationId="{5064CFF2-EE37-00DC-EB86-737B8ECB6E1A}"/>
          </ac:spMkLst>
        </pc:spChg>
      </pc:sldChg>
      <pc:sldChg chg="del">
        <pc:chgData name="KISHIMOTO Rio" userId="05ce199b-61a3-4401-8554-66bee888e1f8" providerId="ADAL" clId="{1EFBD03B-4A67-48E9-865F-A5C62C20E28F}" dt="2023-07-12T02:13:43.805" v="245" actId="47"/>
        <pc:sldMkLst>
          <pc:docMk/>
          <pc:sldMk cId="745314944" sldId="258"/>
        </pc:sldMkLst>
      </pc:sldChg>
      <pc:sldChg chg="modSp mod modNotesTx">
        <pc:chgData name="KISHIMOTO Rio" userId="05ce199b-61a3-4401-8554-66bee888e1f8" providerId="ADAL" clId="{1EFBD03B-4A67-48E9-865F-A5C62C20E28F}" dt="2023-07-13T02:24:54.731" v="3403"/>
        <pc:sldMkLst>
          <pc:docMk/>
          <pc:sldMk cId="4184879758" sldId="262"/>
        </pc:sldMkLst>
        <pc:spChg chg="mod">
          <ac:chgData name="KISHIMOTO Rio" userId="05ce199b-61a3-4401-8554-66bee888e1f8" providerId="ADAL" clId="{1EFBD03B-4A67-48E9-865F-A5C62C20E28F}" dt="2023-07-13T02:24:54.731" v="3403"/>
          <ac:spMkLst>
            <pc:docMk/>
            <pc:sldMk cId="4184879758" sldId="262"/>
            <ac:spMk id="3" creationId="{006DAFF4-9F01-6B40-BB7A-3032AC30C84F}"/>
          </ac:spMkLst>
        </pc:spChg>
      </pc:sldChg>
      <pc:sldChg chg="modSp mod">
        <pc:chgData name="KISHIMOTO Rio" userId="05ce199b-61a3-4401-8554-66bee888e1f8" providerId="ADAL" clId="{1EFBD03B-4A67-48E9-865F-A5C62C20E28F}" dt="2023-07-13T02:44:44.262" v="3546" actId="6549"/>
        <pc:sldMkLst>
          <pc:docMk/>
          <pc:sldMk cId="392710446" sldId="264"/>
        </pc:sldMkLst>
        <pc:spChg chg="mod">
          <ac:chgData name="KISHIMOTO Rio" userId="05ce199b-61a3-4401-8554-66bee888e1f8" providerId="ADAL" clId="{1EFBD03B-4A67-48E9-865F-A5C62C20E28F}" dt="2023-07-13T02:31:01.885" v="3426"/>
          <ac:spMkLst>
            <pc:docMk/>
            <pc:sldMk cId="392710446" sldId="264"/>
            <ac:spMk id="2" creationId="{7E11D05B-1D71-A30A-5AD7-601870B6745D}"/>
          </ac:spMkLst>
        </pc:spChg>
        <pc:spChg chg="mod">
          <ac:chgData name="KISHIMOTO Rio" userId="05ce199b-61a3-4401-8554-66bee888e1f8" providerId="ADAL" clId="{1EFBD03B-4A67-48E9-865F-A5C62C20E28F}" dt="2023-07-13T02:44:44.262" v="3546" actId="6549"/>
          <ac:spMkLst>
            <pc:docMk/>
            <pc:sldMk cId="392710446" sldId="264"/>
            <ac:spMk id="3" creationId="{44699F40-02B1-1593-44DC-0C830C942887}"/>
          </ac:spMkLst>
        </pc:spChg>
      </pc:sldChg>
      <pc:sldChg chg="modSp del mod modClrScheme chgLayout">
        <pc:chgData name="KISHIMOTO Rio" userId="05ce199b-61a3-4401-8554-66bee888e1f8" providerId="ADAL" clId="{1EFBD03B-4A67-48E9-865F-A5C62C20E28F}" dt="2023-07-12T06:19:25.055" v="782" actId="47"/>
        <pc:sldMkLst>
          <pc:docMk/>
          <pc:sldMk cId="1673251923" sldId="268"/>
        </pc:sldMkLst>
        <pc:spChg chg="mod ord">
          <ac:chgData name="KISHIMOTO Rio" userId="05ce199b-61a3-4401-8554-66bee888e1f8" providerId="ADAL" clId="{1EFBD03B-4A67-48E9-865F-A5C62C20E28F}" dt="2023-07-12T02:14:13.483" v="249" actId="700"/>
          <ac:spMkLst>
            <pc:docMk/>
            <pc:sldMk cId="1673251923" sldId="268"/>
            <ac:spMk id="2" creationId="{53394964-5335-20F3-6F64-7BE5DB0DEB9E}"/>
          </ac:spMkLst>
        </pc:spChg>
        <pc:spChg chg="mod ord">
          <ac:chgData name="KISHIMOTO Rio" userId="05ce199b-61a3-4401-8554-66bee888e1f8" providerId="ADAL" clId="{1EFBD03B-4A67-48E9-865F-A5C62C20E28F}" dt="2023-07-12T02:14:33.028" v="259" actId="20577"/>
          <ac:spMkLst>
            <pc:docMk/>
            <pc:sldMk cId="1673251923" sldId="268"/>
            <ac:spMk id="3" creationId="{B41B5B0B-BD8C-F4BE-C89B-7D1CB803BEBF}"/>
          </ac:spMkLst>
        </pc:spChg>
        <pc:spChg chg="mod ord">
          <ac:chgData name="KISHIMOTO Rio" userId="05ce199b-61a3-4401-8554-66bee888e1f8" providerId="ADAL" clId="{1EFBD03B-4A67-48E9-865F-A5C62C20E28F}" dt="2023-07-12T02:14:13.483" v="249" actId="700"/>
          <ac:spMkLst>
            <pc:docMk/>
            <pc:sldMk cId="1673251923" sldId="268"/>
            <ac:spMk id="4" creationId="{D2041FD4-D8BC-8EBE-AE50-BCC648579D5E}"/>
          </ac:spMkLst>
        </pc:spChg>
        <pc:spChg chg="mod ord">
          <ac:chgData name="KISHIMOTO Rio" userId="05ce199b-61a3-4401-8554-66bee888e1f8" providerId="ADAL" clId="{1EFBD03B-4A67-48E9-865F-A5C62C20E28F}" dt="2023-07-12T02:14:13.483" v="249" actId="700"/>
          <ac:spMkLst>
            <pc:docMk/>
            <pc:sldMk cId="1673251923" sldId="268"/>
            <ac:spMk id="6" creationId="{8D288554-91E8-659B-A962-0AE5184375D4}"/>
          </ac:spMkLst>
        </pc:spChg>
      </pc:sldChg>
      <pc:sldChg chg="modSp mod modNotesTx">
        <pc:chgData name="KISHIMOTO Rio" userId="05ce199b-61a3-4401-8554-66bee888e1f8" providerId="ADAL" clId="{1EFBD03B-4A67-48E9-865F-A5C62C20E28F}" dt="2023-07-12T06:28:47.083" v="961"/>
        <pc:sldMkLst>
          <pc:docMk/>
          <pc:sldMk cId="4191251804" sldId="274"/>
        </pc:sldMkLst>
        <pc:spChg chg="mod">
          <ac:chgData name="KISHIMOTO Rio" userId="05ce199b-61a3-4401-8554-66bee888e1f8" providerId="ADAL" clId="{1EFBD03B-4A67-48E9-865F-A5C62C20E28F}" dt="2023-07-12T06:28:47.083" v="961"/>
          <ac:spMkLst>
            <pc:docMk/>
            <pc:sldMk cId="4191251804" sldId="274"/>
            <ac:spMk id="2" creationId="{AB6BB9B2-6880-0A7D-8B71-DB84D72C6BBB}"/>
          </ac:spMkLst>
        </pc:spChg>
      </pc:sldChg>
      <pc:sldChg chg="modSp mod">
        <pc:chgData name="KISHIMOTO Rio" userId="05ce199b-61a3-4401-8554-66bee888e1f8" providerId="ADAL" clId="{1EFBD03B-4A67-48E9-865F-A5C62C20E28F}" dt="2023-07-12T06:28:39.160" v="960"/>
        <pc:sldMkLst>
          <pc:docMk/>
          <pc:sldMk cId="1461746578" sldId="275"/>
        </pc:sldMkLst>
        <pc:spChg chg="mod">
          <ac:chgData name="KISHIMOTO Rio" userId="05ce199b-61a3-4401-8554-66bee888e1f8" providerId="ADAL" clId="{1EFBD03B-4A67-48E9-865F-A5C62C20E28F}" dt="2023-07-12T06:28:39.160" v="960"/>
          <ac:spMkLst>
            <pc:docMk/>
            <pc:sldMk cId="1461746578" sldId="275"/>
            <ac:spMk id="2" creationId="{8D961A51-2415-F12B-C37E-57D78C2AC5CD}"/>
          </ac:spMkLst>
        </pc:spChg>
      </pc:sldChg>
      <pc:sldChg chg="modSp mod ord modNotesTx">
        <pc:chgData name="KISHIMOTO Rio" userId="05ce199b-61a3-4401-8554-66bee888e1f8" providerId="ADAL" clId="{1EFBD03B-4A67-48E9-865F-A5C62C20E28F}" dt="2023-07-13T02:24:25.047" v="3381" actId="20577"/>
        <pc:sldMkLst>
          <pc:docMk/>
          <pc:sldMk cId="2584109284" sldId="287"/>
        </pc:sldMkLst>
        <pc:spChg chg="mod">
          <ac:chgData name="KISHIMOTO Rio" userId="05ce199b-61a3-4401-8554-66bee888e1f8" providerId="ADAL" clId="{1EFBD03B-4A67-48E9-865F-A5C62C20E28F}" dt="2023-07-12T02:39:41.399" v="421" actId="2711"/>
          <ac:spMkLst>
            <pc:docMk/>
            <pc:sldMk cId="2584109284" sldId="287"/>
            <ac:spMk id="14" creationId="{E76D3E29-5172-CBA9-1E80-2BEFA41BADF8}"/>
          </ac:spMkLst>
        </pc:spChg>
        <pc:spChg chg="mod">
          <ac:chgData name="KISHIMOTO Rio" userId="05ce199b-61a3-4401-8554-66bee888e1f8" providerId="ADAL" clId="{1EFBD03B-4A67-48E9-865F-A5C62C20E28F}" dt="2023-07-12T07:29:26.843" v="2939" actId="1076"/>
          <ac:spMkLst>
            <pc:docMk/>
            <pc:sldMk cId="2584109284" sldId="287"/>
            <ac:spMk id="54" creationId="{023F9159-E621-196F-3D8C-B9BEE9EBD666}"/>
          </ac:spMkLst>
        </pc:spChg>
        <pc:spChg chg="mod">
          <ac:chgData name="KISHIMOTO Rio" userId="05ce199b-61a3-4401-8554-66bee888e1f8" providerId="ADAL" clId="{1EFBD03B-4A67-48E9-865F-A5C62C20E28F}" dt="2023-07-13T02:23:45.548" v="3336" actId="113"/>
          <ac:spMkLst>
            <pc:docMk/>
            <pc:sldMk cId="2584109284" sldId="287"/>
            <ac:spMk id="61" creationId="{AD0FF714-76E5-3086-F4A0-6224BC6E273C}"/>
          </ac:spMkLst>
        </pc:spChg>
      </pc:sldChg>
      <pc:sldChg chg="modSp mod modNotesTx">
        <pc:chgData name="KISHIMOTO Rio" userId="05ce199b-61a3-4401-8554-66bee888e1f8" providerId="ADAL" clId="{1EFBD03B-4A67-48E9-865F-A5C62C20E28F}" dt="2023-07-12T06:18:08.630" v="679" actId="6549"/>
        <pc:sldMkLst>
          <pc:docMk/>
          <pc:sldMk cId="3769773017" sldId="288"/>
        </pc:sldMkLst>
        <pc:spChg chg="mod">
          <ac:chgData name="KISHIMOTO Rio" userId="05ce199b-61a3-4401-8554-66bee888e1f8" providerId="ADAL" clId="{1EFBD03B-4A67-48E9-865F-A5C62C20E28F}" dt="2023-07-12T02:13:26.868" v="240"/>
          <ac:spMkLst>
            <pc:docMk/>
            <pc:sldMk cId="3769773017" sldId="288"/>
            <ac:spMk id="2" creationId="{A36FAE76-20C8-A091-92C1-839C51104B86}"/>
          </ac:spMkLst>
        </pc:spChg>
        <pc:spChg chg="mod">
          <ac:chgData name="KISHIMOTO Rio" userId="05ce199b-61a3-4401-8554-66bee888e1f8" providerId="ADAL" clId="{1EFBD03B-4A67-48E9-865F-A5C62C20E28F}" dt="2023-07-06T07:35:04.620" v="41" actId="1076"/>
          <ac:spMkLst>
            <pc:docMk/>
            <pc:sldMk cId="3769773017" sldId="288"/>
            <ac:spMk id="3" creationId="{FBA86603-D434-1297-D597-D8F51BF49AAA}"/>
          </ac:spMkLst>
        </pc:spChg>
        <pc:spChg chg="mod">
          <ac:chgData name="KISHIMOTO Rio" userId="05ce199b-61a3-4401-8554-66bee888e1f8" providerId="ADAL" clId="{1EFBD03B-4A67-48E9-865F-A5C62C20E28F}" dt="2023-07-12T06:17:10.263" v="637"/>
          <ac:spMkLst>
            <pc:docMk/>
            <pc:sldMk cId="3769773017" sldId="288"/>
            <ac:spMk id="8" creationId="{DCD21194-B446-3FEE-9E34-D4FAB848756C}"/>
          </ac:spMkLst>
        </pc:spChg>
        <pc:spChg chg="mod">
          <ac:chgData name="KISHIMOTO Rio" userId="05ce199b-61a3-4401-8554-66bee888e1f8" providerId="ADAL" clId="{1EFBD03B-4A67-48E9-865F-A5C62C20E28F}" dt="2023-07-12T06:15:07.509" v="613" actId="14100"/>
          <ac:spMkLst>
            <pc:docMk/>
            <pc:sldMk cId="3769773017" sldId="288"/>
            <ac:spMk id="21" creationId="{650361BA-012E-19E2-0AF5-946605A5C6E5}"/>
          </ac:spMkLst>
        </pc:spChg>
        <pc:spChg chg="mod">
          <ac:chgData name="KISHIMOTO Rio" userId="05ce199b-61a3-4401-8554-66bee888e1f8" providerId="ADAL" clId="{1EFBD03B-4A67-48E9-865F-A5C62C20E28F}" dt="2023-07-12T06:15:13.867" v="614" actId="1076"/>
          <ac:spMkLst>
            <pc:docMk/>
            <pc:sldMk cId="3769773017" sldId="288"/>
            <ac:spMk id="22" creationId="{50410940-17D2-E9C1-A857-DBA756664ED3}"/>
          </ac:spMkLst>
        </pc:spChg>
        <pc:spChg chg="mod">
          <ac:chgData name="KISHIMOTO Rio" userId="05ce199b-61a3-4401-8554-66bee888e1f8" providerId="ADAL" clId="{1EFBD03B-4A67-48E9-865F-A5C62C20E28F}" dt="2023-07-12T06:15:13.867" v="614" actId="1076"/>
          <ac:spMkLst>
            <pc:docMk/>
            <pc:sldMk cId="3769773017" sldId="288"/>
            <ac:spMk id="23" creationId="{C7F48BB2-21AF-0BF4-B367-DE4A62FE4A65}"/>
          </ac:spMkLst>
        </pc:spChg>
        <pc:spChg chg="mod">
          <ac:chgData name="KISHIMOTO Rio" userId="05ce199b-61a3-4401-8554-66bee888e1f8" providerId="ADAL" clId="{1EFBD03B-4A67-48E9-865F-A5C62C20E28F}" dt="2023-07-12T06:15:13.867" v="614" actId="1076"/>
          <ac:spMkLst>
            <pc:docMk/>
            <pc:sldMk cId="3769773017" sldId="288"/>
            <ac:spMk id="37" creationId="{3840F231-0EC6-CA85-34CD-9BBC66002EF3}"/>
          </ac:spMkLst>
        </pc:spChg>
        <pc:spChg chg="mod">
          <ac:chgData name="KISHIMOTO Rio" userId="05ce199b-61a3-4401-8554-66bee888e1f8" providerId="ADAL" clId="{1EFBD03B-4A67-48E9-865F-A5C62C20E28F}" dt="2023-07-12T06:15:13.867" v="614" actId="1076"/>
          <ac:spMkLst>
            <pc:docMk/>
            <pc:sldMk cId="3769773017" sldId="288"/>
            <ac:spMk id="43" creationId="{54139C6D-5FB6-6E67-3E36-16B2C820C03D}"/>
          </ac:spMkLst>
        </pc:spChg>
        <pc:spChg chg="mod">
          <ac:chgData name="KISHIMOTO Rio" userId="05ce199b-61a3-4401-8554-66bee888e1f8" providerId="ADAL" clId="{1EFBD03B-4A67-48E9-865F-A5C62C20E28F}" dt="2023-07-12T06:16:22.242" v="621" actId="1076"/>
          <ac:spMkLst>
            <pc:docMk/>
            <pc:sldMk cId="3769773017" sldId="288"/>
            <ac:spMk id="63" creationId="{23FC9698-92C1-088C-EA4C-D077970F6EEF}"/>
          </ac:spMkLst>
        </pc:spChg>
        <pc:grpChg chg="mod">
          <ac:chgData name="KISHIMOTO Rio" userId="05ce199b-61a3-4401-8554-66bee888e1f8" providerId="ADAL" clId="{1EFBD03B-4A67-48E9-865F-A5C62C20E28F}" dt="2023-07-12T06:16:51.530" v="623" actId="1076"/>
          <ac:grpSpMkLst>
            <pc:docMk/>
            <pc:sldMk cId="3769773017" sldId="288"/>
            <ac:grpSpMk id="5" creationId="{2309B1E1-3967-CF52-1569-EC73917944C1}"/>
          </ac:grpSpMkLst>
        </pc:grpChg>
        <pc:cxnChg chg="mod">
          <ac:chgData name="KISHIMOTO Rio" userId="05ce199b-61a3-4401-8554-66bee888e1f8" providerId="ADAL" clId="{1EFBD03B-4A67-48E9-865F-A5C62C20E28F}" dt="2023-07-06T07:35:04.620" v="41" actId="1076"/>
          <ac:cxnSpMkLst>
            <pc:docMk/>
            <pc:sldMk cId="3769773017" sldId="288"/>
            <ac:cxnSpMk id="20" creationId="{CB108462-7772-A0CA-8717-B97965AB2DF8}"/>
          </ac:cxnSpMkLst>
        </pc:cxnChg>
        <pc:cxnChg chg="mod">
          <ac:chgData name="KISHIMOTO Rio" userId="05ce199b-61a3-4401-8554-66bee888e1f8" providerId="ADAL" clId="{1EFBD03B-4A67-48E9-865F-A5C62C20E28F}" dt="2023-07-12T06:13:35.306" v="599" actId="14100"/>
          <ac:cxnSpMkLst>
            <pc:docMk/>
            <pc:sldMk cId="3769773017" sldId="288"/>
            <ac:cxnSpMk id="51" creationId="{EE0A207C-408E-786F-37BF-348DFE1F1B2E}"/>
          </ac:cxnSpMkLst>
        </pc:cxnChg>
        <pc:cxnChg chg="mod">
          <ac:chgData name="KISHIMOTO Rio" userId="05ce199b-61a3-4401-8554-66bee888e1f8" providerId="ADAL" clId="{1EFBD03B-4A67-48E9-865F-A5C62C20E28F}" dt="2023-07-12T06:15:59.163" v="618" actId="14100"/>
          <ac:cxnSpMkLst>
            <pc:docMk/>
            <pc:sldMk cId="3769773017" sldId="288"/>
            <ac:cxnSpMk id="62" creationId="{BF24E2F5-6545-82E5-8E3F-553E8B1AE6AA}"/>
          </ac:cxnSpMkLst>
        </pc:cxnChg>
        <pc:cxnChg chg="mod">
          <ac:chgData name="KISHIMOTO Rio" userId="05ce199b-61a3-4401-8554-66bee888e1f8" providerId="ADAL" clId="{1EFBD03B-4A67-48E9-865F-A5C62C20E28F}" dt="2023-07-12T06:15:52.610" v="617" actId="14100"/>
          <ac:cxnSpMkLst>
            <pc:docMk/>
            <pc:sldMk cId="3769773017" sldId="288"/>
            <ac:cxnSpMk id="66" creationId="{FADC149D-645B-953A-6ACE-B214C5E65E83}"/>
          </ac:cxnSpMkLst>
        </pc:cxnChg>
      </pc:sldChg>
      <pc:sldChg chg="modSp mod modNotesTx">
        <pc:chgData name="KISHIMOTO Rio" userId="05ce199b-61a3-4401-8554-66bee888e1f8" providerId="ADAL" clId="{1EFBD03B-4A67-48E9-865F-A5C62C20E28F}" dt="2023-07-13T07:41:22.058" v="5225" actId="20577"/>
        <pc:sldMkLst>
          <pc:docMk/>
          <pc:sldMk cId="1138975426" sldId="289"/>
        </pc:sldMkLst>
        <pc:spChg chg="mod">
          <ac:chgData name="KISHIMOTO Rio" userId="05ce199b-61a3-4401-8554-66bee888e1f8" providerId="ADAL" clId="{1EFBD03B-4A67-48E9-865F-A5C62C20E28F}" dt="2023-07-12T06:29:02.022" v="962"/>
          <ac:spMkLst>
            <pc:docMk/>
            <pc:sldMk cId="1138975426" sldId="289"/>
            <ac:spMk id="2" creationId="{B247FD97-783F-FB03-25DA-50A7F073CAC7}"/>
          </ac:spMkLst>
        </pc:spChg>
      </pc:sldChg>
      <pc:sldChg chg="modSp mod">
        <pc:chgData name="KISHIMOTO Rio" userId="05ce199b-61a3-4401-8554-66bee888e1f8" providerId="ADAL" clId="{1EFBD03B-4A67-48E9-865F-A5C62C20E28F}" dt="2023-07-12T06:33:12.637" v="1558"/>
        <pc:sldMkLst>
          <pc:docMk/>
          <pc:sldMk cId="1316108329" sldId="292"/>
        </pc:sldMkLst>
        <pc:spChg chg="mod">
          <ac:chgData name="KISHIMOTO Rio" userId="05ce199b-61a3-4401-8554-66bee888e1f8" providerId="ADAL" clId="{1EFBD03B-4A67-48E9-865F-A5C62C20E28F}" dt="2023-07-12T06:33:12.637" v="1558"/>
          <ac:spMkLst>
            <pc:docMk/>
            <pc:sldMk cId="1316108329" sldId="292"/>
            <ac:spMk id="2" creationId="{6FF648D0-B47C-8274-81F7-82CD9817A081}"/>
          </ac:spMkLst>
        </pc:spChg>
      </pc:sldChg>
      <pc:sldChg chg="modSp mod">
        <pc:chgData name="KISHIMOTO Rio" userId="05ce199b-61a3-4401-8554-66bee888e1f8" providerId="ADAL" clId="{1EFBD03B-4A67-48E9-865F-A5C62C20E28F}" dt="2023-07-12T06:36:21.830" v="1671"/>
        <pc:sldMkLst>
          <pc:docMk/>
          <pc:sldMk cId="596062076" sldId="293"/>
        </pc:sldMkLst>
        <pc:spChg chg="mod">
          <ac:chgData name="KISHIMOTO Rio" userId="05ce199b-61a3-4401-8554-66bee888e1f8" providerId="ADAL" clId="{1EFBD03B-4A67-48E9-865F-A5C62C20E28F}" dt="2023-07-12T06:36:21.830" v="1671"/>
          <ac:spMkLst>
            <pc:docMk/>
            <pc:sldMk cId="596062076" sldId="293"/>
            <ac:spMk id="2" creationId="{36242D22-16FC-82A6-BE11-5213C277CD3F}"/>
          </ac:spMkLst>
        </pc:spChg>
      </pc:sldChg>
      <pc:sldChg chg="modSp mod">
        <pc:chgData name="KISHIMOTO Rio" userId="05ce199b-61a3-4401-8554-66bee888e1f8" providerId="ADAL" clId="{1EFBD03B-4A67-48E9-865F-A5C62C20E28F}" dt="2023-07-12T06:33:16.191" v="1559"/>
        <pc:sldMkLst>
          <pc:docMk/>
          <pc:sldMk cId="3470850349" sldId="295"/>
        </pc:sldMkLst>
        <pc:spChg chg="mod">
          <ac:chgData name="KISHIMOTO Rio" userId="05ce199b-61a3-4401-8554-66bee888e1f8" providerId="ADAL" clId="{1EFBD03B-4A67-48E9-865F-A5C62C20E28F}" dt="2023-07-12T06:33:16.191" v="1559"/>
          <ac:spMkLst>
            <pc:docMk/>
            <pc:sldMk cId="3470850349" sldId="295"/>
            <ac:spMk id="2" creationId="{6FF648D0-B47C-8274-81F7-82CD9817A081}"/>
          </ac:spMkLst>
        </pc:spChg>
      </pc:sldChg>
      <pc:sldChg chg="modSp mod modNotesTx">
        <pc:chgData name="KISHIMOTO Rio" userId="05ce199b-61a3-4401-8554-66bee888e1f8" providerId="ADAL" clId="{1EFBD03B-4A67-48E9-865F-A5C62C20E28F}" dt="2023-07-12T06:33:29.228" v="1561" actId="6549"/>
        <pc:sldMkLst>
          <pc:docMk/>
          <pc:sldMk cId="625482401" sldId="296"/>
        </pc:sldMkLst>
        <pc:spChg chg="mod">
          <ac:chgData name="KISHIMOTO Rio" userId="05ce199b-61a3-4401-8554-66bee888e1f8" providerId="ADAL" clId="{1EFBD03B-4A67-48E9-865F-A5C62C20E28F}" dt="2023-07-12T06:33:29.228" v="1561" actId="6549"/>
          <ac:spMkLst>
            <pc:docMk/>
            <pc:sldMk cId="625482401" sldId="296"/>
            <ac:spMk id="2" creationId="{80935438-186D-AC36-00F4-F5BD68A37475}"/>
          </ac:spMkLst>
        </pc:spChg>
      </pc:sldChg>
      <pc:sldChg chg="modSp mod">
        <pc:chgData name="KISHIMOTO Rio" userId="05ce199b-61a3-4401-8554-66bee888e1f8" providerId="ADAL" clId="{1EFBD03B-4A67-48E9-865F-A5C62C20E28F}" dt="2023-07-13T02:39:52.455" v="3506" actId="208"/>
        <pc:sldMkLst>
          <pc:docMk/>
          <pc:sldMk cId="1174780158" sldId="299"/>
        </pc:sldMkLst>
        <pc:spChg chg="mod">
          <ac:chgData name="KISHIMOTO Rio" userId="05ce199b-61a3-4401-8554-66bee888e1f8" providerId="ADAL" clId="{1EFBD03B-4A67-48E9-865F-A5C62C20E28F}" dt="2023-07-13T02:39:52.455" v="3506" actId="208"/>
          <ac:spMkLst>
            <pc:docMk/>
            <pc:sldMk cId="1174780158" sldId="299"/>
            <ac:spMk id="11" creationId="{BE6CF608-81DD-FFC4-E5AA-674FC6B81BCD}"/>
          </ac:spMkLst>
        </pc:spChg>
        <pc:spChg chg="mod">
          <ac:chgData name="KISHIMOTO Rio" userId="05ce199b-61a3-4401-8554-66bee888e1f8" providerId="ADAL" clId="{1EFBD03B-4A67-48E9-865F-A5C62C20E28F}" dt="2023-07-13T02:39:46.378" v="3505" actId="207"/>
          <ac:spMkLst>
            <pc:docMk/>
            <pc:sldMk cId="1174780158" sldId="299"/>
            <ac:spMk id="12" creationId="{9C05A903-E053-735F-466F-AD10F7124662}"/>
          </ac:spMkLst>
        </pc:spChg>
        <pc:spChg chg="mod">
          <ac:chgData name="KISHIMOTO Rio" userId="05ce199b-61a3-4401-8554-66bee888e1f8" providerId="ADAL" clId="{1EFBD03B-4A67-48E9-865F-A5C62C20E28F}" dt="2023-07-13T02:39:30.473" v="3502" actId="208"/>
          <ac:spMkLst>
            <pc:docMk/>
            <pc:sldMk cId="1174780158" sldId="299"/>
            <ac:spMk id="13" creationId="{1403399B-62F6-BE30-0139-EB5A85CB3804}"/>
          </ac:spMkLst>
        </pc:spChg>
        <pc:spChg chg="mod">
          <ac:chgData name="KISHIMOTO Rio" userId="05ce199b-61a3-4401-8554-66bee888e1f8" providerId="ADAL" clId="{1EFBD03B-4A67-48E9-865F-A5C62C20E28F}" dt="2023-07-13T02:39:36.394" v="3504" actId="207"/>
          <ac:spMkLst>
            <pc:docMk/>
            <pc:sldMk cId="1174780158" sldId="299"/>
            <ac:spMk id="14" creationId="{E6BB625E-0F3A-CE15-936C-785DC3197884}"/>
          </ac:spMkLst>
        </pc:spChg>
      </pc:sldChg>
      <pc:sldChg chg="addSp delSp modSp mod">
        <pc:chgData name="KISHIMOTO Rio" userId="05ce199b-61a3-4401-8554-66bee888e1f8" providerId="ADAL" clId="{1EFBD03B-4A67-48E9-865F-A5C62C20E28F}" dt="2023-07-13T02:42:56.695" v="3512" actId="2711"/>
        <pc:sldMkLst>
          <pc:docMk/>
          <pc:sldMk cId="2009662173" sldId="300"/>
        </pc:sldMkLst>
        <pc:spChg chg="mod">
          <ac:chgData name="KISHIMOTO Rio" userId="05ce199b-61a3-4401-8554-66bee888e1f8" providerId="ADAL" clId="{1EFBD03B-4A67-48E9-865F-A5C62C20E28F}" dt="2023-07-12T07:25:55.445" v="2913" actId="404"/>
          <ac:spMkLst>
            <pc:docMk/>
            <pc:sldMk cId="2009662173" sldId="300"/>
            <ac:spMk id="2" creationId="{4FF97F81-2EFB-EF69-FFFA-B231743A6296}"/>
          </ac:spMkLst>
        </pc:spChg>
        <pc:spChg chg="add mod">
          <ac:chgData name="KISHIMOTO Rio" userId="05ce199b-61a3-4401-8554-66bee888e1f8" providerId="ADAL" clId="{1EFBD03B-4A67-48E9-865F-A5C62C20E28F}" dt="2023-07-13T02:42:56.695" v="3512" actId="2711"/>
          <ac:spMkLst>
            <pc:docMk/>
            <pc:sldMk cId="2009662173" sldId="300"/>
            <ac:spMk id="3" creationId="{11495525-E848-B74F-2ADD-E0426E89AF79}"/>
          </ac:spMkLst>
        </pc:spChg>
        <pc:spChg chg="add mod">
          <ac:chgData name="KISHIMOTO Rio" userId="05ce199b-61a3-4401-8554-66bee888e1f8" providerId="ADAL" clId="{1EFBD03B-4A67-48E9-865F-A5C62C20E28F}" dt="2023-07-13T02:42:56.145" v="3511" actId="2711"/>
          <ac:spMkLst>
            <pc:docMk/>
            <pc:sldMk cId="2009662173" sldId="300"/>
            <ac:spMk id="9" creationId="{D151E66D-9BDA-67EB-16DE-91B11BCBC25E}"/>
          </ac:spMkLst>
        </pc:spChg>
        <pc:spChg chg="add mod">
          <ac:chgData name="KISHIMOTO Rio" userId="05ce199b-61a3-4401-8554-66bee888e1f8" providerId="ADAL" clId="{1EFBD03B-4A67-48E9-865F-A5C62C20E28F}" dt="2023-07-13T02:36:37.356" v="3490" actId="1076"/>
          <ac:spMkLst>
            <pc:docMk/>
            <pc:sldMk cId="2009662173" sldId="300"/>
            <ac:spMk id="12" creationId="{C7490B9A-03A9-3071-C76C-A88A57E68CC8}"/>
          </ac:spMkLst>
        </pc:spChg>
        <pc:spChg chg="del mod">
          <ac:chgData name="KISHIMOTO Rio" userId="05ce199b-61a3-4401-8554-66bee888e1f8" providerId="ADAL" clId="{1EFBD03B-4A67-48E9-865F-A5C62C20E28F}" dt="2023-07-13T02:36:43.882" v="3491" actId="478"/>
          <ac:spMkLst>
            <pc:docMk/>
            <pc:sldMk cId="2009662173" sldId="300"/>
            <ac:spMk id="20" creationId="{5179BD57-66D0-B85B-2949-5D1B21CFD58E}"/>
          </ac:spMkLst>
        </pc:spChg>
        <pc:spChg chg="mod">
          <ac:chgData name="KISHIMOTO Rio" userId="05ce199b-61a3-4401-8554-66bee888e1f8" providerId="ADAL" clId="{1EFBD03B-4A67-48E9-865F-A5C62C20E28F}" dt="2023-07-13T02:38:36.008" v="3494" actId="113"/>
          <ac:spMkLst>
            <pc:docMk/>
            <pc:sldMk cId="2009662173" sldId="300"/>
            <ac:spMk id="37" creationId="{D588F4BA-0A97-EF9E-0916-13FA8F12149B}"/>
          </ac:spMkLst>
        </pc:spChg>
        <pc:spChg chg="mod">
          <ac:chgData name="KISHIMOTO Rio" userId="05ce199b-61a3-4401-8554-66bee888e1f8" providerId="ADAL" clId="{1EFBD03B-4A67-48E9-865F-A5C62C20E28F}" dt="2023-07-13T02:38:41.381" v="3495" actId="113"/>
          <ac:spMkLst>
            <pc:docMk/>
            <pc:sldMk cId="2009662173" sldId="300"/>
            <ac:spMk id="41" creationId="{02BB117A-9CC8-1CAA-C5E0-759A0603AF6A}"/>
          </ac:spMkLst>
        </pc:spChg>
        <pc:cxnChg chg="add mod ord">
          <ac:chgData name="KISHIMOTO Rio" userId="05ce199b-61a3-4401-8554-66bee888e1f8" providerId="ADAL" clId="{1EFBD03B-4A67-48E9-865F-A5C62C20E28F}" dt="2023-07-13T02:38:11.202" v="3493" actId="166"/>
          <ac:cxnSpMkLst>
            <pc:docMk/>
            <pc:sldMk cId="2009662173" sldId="300"/>
            <ac:cxnSpMk id="11" creationId="{074ABF1D-C781-0AE9-A47E-702F72531426}"/>
          </ac:cxnSpMkLst>
        </pc:cxnChg>
        <pc:cxnChg chg="mod">
          <ac:chgData name="KISHIMOTO Rio" userId="05ce199b-61a3-4401-8554-66bee888e1f8" providerId="ADAL" clId="{1EFBD03B-4A67-48E9-865F-A5C62C20E28F}" dt="2023-07-13T02:34:34.620" v="3434" actId="208"/>
          <ac:cxnSpMkLst>
            <pc:docMk/>
            <pc:sldMk cId="2009662173" sldId="300"/>
            <ac:cxnSpMk id="21" creationId="{76CD914F-1386-AAD2-DB7F-94E334960FD7}"/>
          </ac:cxnSpMkLst>
        </pc:cxnChg>
        <pc:cxnChg chg="mod">
          <ac:chgData name="KISHIMOTO Rio" userId="05ce199b-61a3-4401-8554-66bee888e1f8" providerId="ADAL" clId="{1EFBD03B-4A67-48E9-865F-A5C62C20E28F}" dt="2023-07-13T02:34:31.747" v="3433" actId="208"/>
          <ac:cxnSpMkLst>
            <pc:docMk/>
            <pc:sldMk cId="2009662173" sldId="300"/>
            <ac:cxnSpMk id="22" creationId="{1BC7A697-C5D8-89FA-D634-E9DD51247CB5}"/>
          </ac:cxnSpMkLst>
        </pc:cxnChg>
        <pc:cxnChg chg="mod">
          <ac:chgData name="KISHIMOTO Rio" userId="05ce199b-61a3-4401-8554-66bee888e1f8" providerId="ADAL" clId="{1EFBD03B-4A67-48E9-865F-A5C62C20E28F}" dt="2023-07-13T02:34:06.861" v="3429" actId="208"/>
          <ac:cxnSpMkLst>
            <pc:docMk/>
            <pc:sldMk cId="2009662173" sldId="300"/>
            <ac:cxnSpMk id="32" creationId="{AC49E28A-021F-8E7F-4F77-62E163DA2C05}"/>
          </ac:cxnSpMkLst>
        </pc:cxnChg>
        <pc:cxnChg chg="mod">
          <ac:chgData name="KISHIMOTO Rio" userId="05ce199b-61a3-4401-8554-66bee888e1f8" providerId="ADAL" clId="{1EFBD03B-4A67-48E9-865F-A5C62C20E28F}" dt="2023-07-13T02:42:15.861" v="3508" actId="14100"/>
          <ac:cxnSpMkLst>
            <pc:docMk/>
            <pc:sldMk cId="2009662173" sldId="300"/>
            <ac:cxnSpMk id="34" creationId="{5294E4D6-0D92-C606-E3F3-D6C9DC63A2B7}"/>
          </ac:cxnSpMkLst>
        </pc:cxnChg>
      </pc:sldChg>
      <pc:sldChg chg="modSp mod">
        <pc:chgData name="KISHIMOTO Rio" userId="05ce199b-61a3-4401-8554-66bee888e1f8" providerId="ADAL" clId="{1EFBD03B-4A67-48E9-865F-A5C62C20E28F}" dt="2023-07-12T07:24:13" v="2911" actId="207"/>
        <pc:sldMkLst>
          <pc:docMk/>
          <pc:sldMk cId="754813042" sldId="301"/>
        </pc:sldMkLst>
        <pc:spChg chg="mod">
          <ac:chgData name="KISHIMOTO Rio" userId="05ce199b-61a3-4401-8554-66bee888e1f8" providerId="ADAL" clId="{1EFBD03B-4A67-48E9-865F-A5C62C20E28F}" dt="2023-07-12T06:33:33.240" v="1563"/>
          <ac:spMkLst>
            <pc:docMk/>
            <pc:sldMk cId="754813042" sldId="301"/>
            <ac:spMk id="2" creationId="{28C7F688-FB4A-9E6E-345B-FD68F07A9A51}"/>
          </ac:spMkLst>
        </pc:spChg>
        <pc:spChg chg="mod">
          <ac:chgData name="KISHIMOTO Rio" userId="05ce199b-61a3-4401-8554-66bee888e1f8" providerId="ADAL" clId="{1EFBD03B-4A67-48E9-865F-A5C62C20E28F}" dt="2023-07-12T07:24:13" v="2911" actId="207"/>
          <ac:spMkLst>
            <pc:docMk/>
            <pc:sldMk cId="754813042" sldId="301"/>
            <ac:spMk id="3" creationId="{263DD10B-D9AC-ADEB-2BC8-2C6B712262CB}"/>
          </ac:spMkLst>
        </pc:spChg>
        <pc:graphicFrameChg chg="mod modGraphic">
          <ac:chgData name="KISHIMOTO Rio" userId="05ce199b-61a3-4401-8554-66bee888e1f8" providerId="ADAL" clId="{1EFBD03B-4A67-48E9-865F-A5C62C20E28F}" dt="2023-07-12T07:24:06.628" v="2910"/>
          <ac:graphicFrameMkLst>
            <pc:docMk/>
            <pc:sldMk cId="754813042" sldId="301"/>
            <ac:graphicFrameMk id="7" creationId="{5F4D6D20-1BE1-74A6-E40F-171CFA7B7C52}"/>
          </ac:graphicFrameMkLst>
        </pc:graphicFrameChg>
      </pc:sldChg>
      <pc:sldChg chg="modSp mod modNotesTx">
        <pc:chgData name="KISHIMOTO Rio" userId="05ce199b-61a3-4401-8554-66bee888e1f8" providerId="ADAL" clId="{1EFBD03B-4A67-48E9-865F-A5C62C20E28F}" dt="2023-07-12T06:42:18.421" v="1722" actId="20577"/>
        <pc:sldMkLst>
          <pc:docMk/>
          <pc:sldMk cId="975592610" sldId="305"/>
        </pc:sldMkLst>
        <pc:spChg chg="mod">
          <ac:chgData name="KISHIMOTO Rio" userId="05ce199b-61a3-4401-8554-66bee888e1f8" providerId="ADAL" clId="{1EFBD03B-4A67-48E9-865F-A5C62C20E28F}" dt="2023-07-12T06:29:06.582" v="963"/>
          <ac:spMkLst>
            <pc:docMk/>
            <pc:sldMk cId="975592610" sldId="305"/>
            <ac:spMk id="2" creationId="{DAD1131D-A0D6-8CB5-F00C-B0909807A3F1}"/>
          </ac:spMkLst>
        </pc:spChg>
      </pc:sldChg>
      <pc:sldChg chg="addSp delSp modSp mod">
        <pc:chgData name="KISHIMOTO Rio" userId="05ce199b-61a3-4401-8554-66bee888e1f8" providerId="ADAL" clId="{1EFBD03B-4A67-48E9-865F-A5C62C20E28F}" dt="2023-07-13T02:30:08.736" v="3413" actId="478"/>
        <pc:sldMkLst>
          <pc:docMk/>
          <pc:sldMk cId="1858607530" sldId="306"/>
        </pc:sldMkLst>
        <pc:spChg chg="add del mod">
          <ac:chgData name="KISHIMOTO Rio" userId="05ce199b-61a3-4401-8554-66bee888e1f8" providerId="ADAL" clId="{1EFBD03B-4A67-48E9-865F-A5C62C20E28F}" dt="2023-07-13T02:30:08.736" v="3413" actId="478"/>
          <ac:spMkLst>
            <pc:docMk/>
            <pc:sldMk cId="1858607530" sldId="306"/>
            <ac:spMk id="3" creationId="{D70B9DE4-ABC8-FFB1-F9C6-6CCCE6C03E35}"/>
          </ac:spMkLst>
        </pc:spChg>
      </pc:sldChg>
      <pc:sldChg chg="addSp modSp new mod modNotesTx">
        <pc:chgData name="KISHIMOTO Rio" userId="05ce199b-61a3-4401-8554-66bee888e1f8" providerId="ADAL" clId="{1EFBD03B-4A67-48E9-865F-A5C62C20E28F}" dt="2023-07-13T07:03:34.043" v="4099" actId="20577"/>
        <pc:sldMkLst>
          <pc:docMk/>
          <pc:sldMk cId="3149579840" sldId="307"/>
        </pc:sldMkLst>
        <pc:spChg chg="mod">
          <ac:chgData name="KISHIMOTO Rio" userId="05ce199b-61a3-4401-8554-66bee888e1f8" providerId="ADAL" clId="{1EFBD03B-4A67-48E9-865F-A5C62C20E28F}" dt="2023-07-12T02:17:10.615" v="307"/>
          <ac:spMkLst>
            <pc:docMk/>
            <pc:sldMk cId="3149579840" sldId="307"/>
            <ac:spMk id="2" creationId="{4CDA366D-E79C-314D-2FB5-C53F6F21C040}"/>
          </ac:spMkLst>
        </pc:spChg>
        <pc:spChg chg="mod">
          <ac:chgData name="KISHIMOTO Rio" userId="05ce199b-61a3-4401-8554-66bee888e1f8" providerId="ADAL" clId="{1EFBD03B-4A67-48E9-865F-A5C62C20E28F}" dt="2023-07-13T02:17:48.233" v="3297" actId="20577"/>
          <ac:spMkLst>
            <pc:docMk/>
            <pc:sldMk cId="3149579840" sldId="307"/>
            <ac:spMk id="3" creationId="{0CCD24F8-16BC-69A9-DD93-1D2DD2D79E53}"/>
          </ac:spMkLst>
        </pc:spChg>
        <pc:spChg chg="add mod">
          <ac:chgData name="KISHIMOTO Rio" userId="05ce199b-61a3-4401-8554-66bee888e1f8" providerId="ADAL" clId="{1EFBD03B-4A67-48E9-865F-A5C62C20E28F}" dt="2023-07-12T07:03:06.395" v="2156" actId="1076"/>
          <ac:spMkLst>
            <pc:docMk/>
            <pc:sldMk cId="3149579840" sldId="307"/>
            <ac:spMk id="5" creationId="{8B892488-9D07-4BA6-405B-D09B28D5924C}"/>
          </ac:spMkLst>
        </pc:spChg>
      </pc:sldChg>
      <pc:sldChg chg="addSp modSp add mod modNotesTx">
        <pc:chgData name="KISHIMOTO Rio" userId="05ce199b-61a3-4401-8554-66bee888e1f8" providerId="ADAL" clId="{1EFBD03B-4A67-48E9-865F-A5C62C20E28F}" dt="2023-07-13T07:39:47.517" v="4888" actId="20577"/>
        <pc:sldMkLst>
          <pc:docMk/>
          <pc:sldMk cId="3562070083" sldId="308"/>
        </pc:sldMkLst>
        <pc:spChg chg="mod">
          <ac:chgData name="KISHIMOTO Rio" userId="05ce199b-61a3-4401-8554-66bee888e1f8" providerId="ADAL" clId="{1EFBD03B-4A67-48E9-865F-A5C62C20E28F}" dt="2023-07-12T06:19:52.668" v="841" actId="20577"/>
          <ac:spMkLst>
            <pc:docMk/>
            <pc:sldMk cId="3562070083" sldId="308"/>
            <ac:spMk id="2" creationId="{A36FAE76-20C8-A091-92C1-839C51104B86}"/>
          </ac:spMkLst>
        </pc:spChg>
        <pc:spChg chg="mod">
          <ac:chgData name="KISHIMOTO Rio" userId="05ce199b-61a3-4401-8554-66bee888e1f8" providerId="ADAL" clId="{1EFBD03B-4A67-48E9-865F-A5C62C20E28F}" dt="2023-07-12T06:20:45.397" v="845" actId="207"/>
          <ac:spMkLst>
            <pc:docMk/>
            <pc:sldMk cId="3562070083" sldId="308"/>
            <ac:spMk id="3" creationId="{FBA86603-D434-1297-D597-D8F51BF49AAA}"/>
          </ac:spMkLst>
        </pc:spChg>
        <pc:spChg chg="add mod">
          <ac:chgData name="KISHIMOTO Rio" userId="05ce199b-61a3-4401-8554-66bee888e1f8" providerId="ADAL" clId="{1EFBD03B-4A67-48E9-865F-A5C62C20E28F}" dt="2023-07-12T06:41:30.802" v="1712" actId="14100"/>
          <ac:spMkLst>
            <pc:docMk/>
            <pc:sldMk cId="3562070083" sldId="308"/>
            <ac:spMk id="7" creationId="{24CF7F39-8563-140E-43F4-15ADF86258D0}"/>
          </ac:spMkLst>
        </pc:spChg>
        <pc:spChg chg="mod">
          <ac:chgData name="KISHIMOTO Rio" userId="05ce199b-61a3-4401-8554-66bee888e1f8" providerId="ADAL" clId="{1EFBD03B-4A67-48E9-865F-A5C62C20E28F}" dt="2023-07-12T06:20:51.668" v="847" actId="207"/>
          <ac:spMkLst>
            <pc:docMk/>
            <pc:sldMk cId="3562070083" sldId="308"/>
            <ac:spMk id="12" creationId="{D0E191D2-8EBC-93E3-0C4E-BE27B92C2067}"/>
          </ac:spMkLst>
        </pc:spChg>
        <pc:spChg chg="mod">
          <ac:chgData name="KISHIMOTO Rio" userId="05ce199b-61a3-4401-8554-66bee888e1f8" providerId="ADAL" clId="{1EFBD03B-4A67-48E9-865F-A5C62C20E28F}" dt="2023-07-12T06:20:48.236" v="846" actId="207"/>
          <ac:spMkLst>
            <pc:docMk/>
            <pc:sldMk cId="3562070083" sldId="308"/>
            <ac:spMk id="13" creationId="{DE1A8152-D2C9-AD44-834C-E4E631E6D2AA}"/>
          </ac:spMkLst>
        </pc:spChg>
        <pc:spChg chg="mod">
          <ac:chgData name="KISHIMOTO Rio" userId="05ce199b-61a3-4401-8554-66bee888e1f8" providerId="ADAL" clId="{1EFBD03B-4A67-48E9-865F-A5C62C20E28F}" dt="2023-07-12T06:21:34.053" v="850" actId="207"/>
          <ac:spMkLst>
            <pc:docMk/>
            <pc:sldMk cId="3562070083" sldId="308"/>
            <ac:spMk id="18" creationId="{9ECFE561-D7C9-CD15-688A-FE8902B225B4}"/>
          </ac:spMkLst>
        </pc:spChg>
        <pc:spChg chg="mod">
          <ac:chgData name="KISHIMOTO Rio" userId="05ce199b-61a3-4401-8554-66bee888e1f8" providerId="ADAL" clId="{1EFBD03B-4A67-48E9-865F-A5C62C20E28F}" dt="2023-07-12T06:20:16.068" v="842" actId="207"/>
          <ac:spMkLst>
            <pc:docMk/>
            <pc:sldMk cId="3562070083" sldId="308"/>
            <ac:spMk id="21" creationId="{650361BA-012E-19E2-0AF5-946605A5C6E5}"/>
          </ac:spMkLst>
        </pc:spChg>
        <pc:spChg chg="mod">
          <ac:chgData name="KISHIMOTO Rio" userId="05ce199b-61a3-4401-8554-66bee888e1f8" providerId="ADAL" clId="{1EFBD03B-4A67-48E9-865F-A5C62C20E28F}" dt="2023-07-12T06:23:54.843" v="858" actId="208"/>
          <ac:spMkLst>
            <pc:docMk/>
            <pc:sldMk cId="3562070083" sldId="308"/>
            <ac:spMk id="22" creationId="{50410940-17D2-E9C1-A857-DBA756664ED3}"/>
          </ac:spMkLst>
        </pc:spChg>
        <pc:spChg chg="mod">
          <ac:chgData name="KISHIMOTO Rio" userId="05ce199b-61a3-4401-8554-66bee888e1f8" providerId="ADAL" clId="{1EFBD03B-4A67-48E9-865F-A5C62C20E28F}" dt="2023-07-12T06:23:54.843" v="858" actId="208"/>
          <ac:spMkLst>
            <pc:docMk/>
            <pc:sldMk cId="3562070083" sldId="308"/>
            <ac:spMk id="23" creationId="{C7F48BB2-21AF-0BF4-B367-DE4A62FE4A65}"/>
          </ac:spMkLst>
        </pc:spChg>
        <pc:spChg chg="mod">
          <ac:chgData name="KISHIMOTO Rio" userId="05ce199b-61a3-4401-8554-66bee888e1f8" providerId="ADAL" clId="{1EFBD03B-4A67-48E9-865F-A5C62C20E28F}" dt="2023-07-12T06:23:44.921" v="857" actId="208"/>
          <ac:spMkLst>
            <pc:docMk/>
            <pc:sldMk cId="3562070083" sldId="308"/>
            <ac:spMk id="37" creationId="{3840F231-0EC6-CA85-34CD-9BBC66002EF3}"/>
          </ac:spMkLst>
        </pc:spChg>
        <pc:spChg chg="mod">
          <ac:chgData name="KISHIMOTO Rio" userId="05ce199b-61a3-4401-8554-66bee888e1f8" providerId="ADAL" clId="{1EFBD03B-4A67-48E9-865F-A5C62C20E28F}" dt="2023-07-12T06:23:28.950" v="856" actId="207"/>
          <ac:spMkLst>
            <pc:docMk/>
            <pc:sldMk cId="3562070083" sldId="308"/>
            <ac:spMk id="43" creationId="{54139C6D-5FB6-6E67-3E36-16B2C820C03D}"/>
          </ac:spMkLst>
        </pc:spChg>
        <pc:spChg chg="mod">
          <ac:chgData name="KISHIMOTO Rio" userId="05ce199b-61a3-4401-8554-66bee888e1f8" providerId="ADAL" clId="{1EFBD03B-4A67-48E9-865F-A5C62C20E28F}" dt="2023-07-12T06:23:19.381" v="855" actId="207"/>
          <ac:spMkLst>
            <pc:docMk/>
            <pc:sldMk cId="3562070083" sldId="308"/>
            <ac:spMk id="58" creationId="{09499AEE-992D-22A8-3430-9E100AFEDBE6}"/>
          </ac:spMkLst>
        </pc:spChg>
        <pc:spChg chg="mod">
          <ac:chgData name="KISHIMOTO Rio" userId="05ce199b-61a3-4401-8554-66bee888e1f8" providerId="ADAL" clId="{1EFBD03B-4A67-48E9-865F-A5C62C20E28F}" dt="2023-07-12T06:23:28.950" v="856" actId="207"/>
          <ac:spMkLst>
            <pc:docMk/>
            <pc:sldMk cId="3562070083" sldId="308"/>
            <ac:spMk id="63" creationId="{23FC9698-92C1-088C-EA4C-D077970F6EEF}"/>
          </ac:spMkLst>
        </pc:spChg>
        <pc:spChg chg="mod">
          <ac:chgData name="KISHIMOTO Rio" userId="05ce199b-61a3-4401-8554-66bee888e1f8" providerId="ADAL" clId="{1EFBD03B-4A67-48E9-865F-A5C62C20E28F}" dt="2023-07-12T06:21:36.588" v="851" actId="207"/>
          <ac:spMkLst>
            <pc:docMk/>
            <pc:sldMk cId="3562070083" sldId="308"/>
            <ac:spMk id="72" creationId="{E756DC96-78FD-49C9-9944-3ADA02072CBA}"/>
          </ac:spMkLst>
        </pc:spChg>
        <pc:picChg chg="mod">
          <ac:chgData name="KISHIMOTO Rio" userId="05ce199b-61a3-4401-8554-66bee888e1f8" providerId="ADAL" clId="{1EFBD03B-4A67-48E9-865F-A5C62C20E28F}" dt="2023-07-12T06:20:37.897" v="844" actId="207"/>
          <ac:picMkLst>
            <pc:docMk/>
            <pc:sldMk cId="3562070083" sldId="308"/>
            <ac:picMk id="11" creationId="{9722AB70-3793-10C9-469B-09156D94D2EC}"/>
          </ac:picMkLst>
        </pc:picChg>
        <pc:picChg chg="mod">
          <ac:chgData name="KISHIMOTO Rio" userId="05ce199b-61a3-4401-8554-66bee888e1f8" providerId="ADAL" clId="{1EFBD03B-4A67-48E9-865F-A5C62C20E28F}" dt="2023-07-12T06:20:37.897" v="844" actId="207"/>
          <ac:picMkLst>
            <pc:docMk/>
            <pc:sldMk cId="3562070083" sldId="308"/>
            <ac:picMk id="17" creationId="{B235FCC1-B6A0-69E7-E17D-840F51DF5FD6}"/>
          </ac:picMkLst>
        </pc:picChg>
        <pc:cxnChg chg="mod">
          <ac:chgData name="KISHIMOTO Rio" userId="05ce199b-61a3-4401-8554-66bee888e1f8" providerId="ADAL" clId="{1EFBD03B-4A67-48E9-865F-A5C62C20E28F}" dt="2023-07-12T06:23:44.921" v="857" actId="208"/>
          <ac:cxnSpMkLst>
            <pc:docMk/>
            <pc:sldMk cId="3562070083" sldId="308"/>
            <ac:cxnSpMk id="51" creationId="{EE0A207C-408E-786F-37BF-348DFE1F1B2E}"/>
          </ac:cxnSpMkLst>
        </pc:cxnChg>
        <pc:cxnChg chg="mod">
          <ac:chgData name="KISHIMOTO Rio" userId="05ce199b-61a3-4401-8554-66bee888e1f8" providerId="ADAL" clId="{1EFBD03B-4A67-48E9-865F-A5C62C20E28F}" dt="2023-07-12T06:23:44.921" v="857" actId="208"/>
          <ac:cxnSpMkLst>
            <pc:docMk/>
            <pc:sldMk cId="3562070083" sldId="308"/>
            <ac:cxnSpMk id="53" creationId="{91F31A27-2C84-12A6-44E3-5A3E95735045}"/>
          </ac:cxnSpMkLst>
        </pc:cxnChg>
        <pc:cxnChg chg="mod">
          <ac:chgData name="KISHIMOTO Rio" userId="05ce199b-61a3-4401-8554-66bee888e1f8" providerId="ADAL" clId="{1EFBD03B-4A67-48E9-865F-A5C62C20E28F}" dt="2023-07-12T06:23:44.921" v="857" actId="208"/>
          <ac:cxnSpMkLst>
            <pc:docMk/>
            <pc:sldMk cId="3562070083" sldId="308"/>
            <ac:cxnSpMk id="62" creationId="{BF24E2F5-6545-82E5-8E3F-553E8B1AE6AA}"/>
          </ac:cxnSpMkLst>
        </pc:cxnChg>
        <pc:cxnChg chg="mod">
          <ac:chgData name="KISHIMOTO Rio" userId="05ce199b-61a3-4401-8554-66bee888e1f8" providerId="ADAL" clId="{1EFBD03B-4A67-48E9-865F-A5C62C20E28F}" dt="2023-07-12T06:23:44.921" v="857" actId="208"/>
          <ac:cxnSpMkLst>
            <pc:docMk/>
            <pc:sldMk cId="3562070083" sldId="308"/>
            <ac:cxnSpMk id="66" creationId="{FADC149D-645B-953A-6ACE-B214C5E65E83}"/>
          </ac:cxnSpMkLst>
        </pc:cxnChg>
      </pc:sldChg>
      <pc:sldChg chg="addSp delSp modSp add mod modNotesTx">
        <pc:chgData name="KISHIMOTO Rio" userId="05ce199b-61a3-4401-8554-66bee888e1f8" providerId="ADAL" clId="{1EFBD03B-4A67-48E9-865F-A5C62C20E28F}" dt="2023-07-12T06:42:58.230" v="1796" actId="6549"/>
        <pc:sldMkLst>
          <pc:docMk/>
          <pc:sldMk cId="3138178850" sldId="309"/>
        </pc:sldMkLst>
        <pc:spChg chg="mod">
          <ac:chgData name="KISHIMOTO Rio" userId="05ce199b-61a3-4401-8554-66bee888e1f8" providerId="ADAL" clId="{1EFBD03B-4A67-48E9-865F-A5C62C20E28F}" dt="2023-07-12T06:24:50.670" v="900"/>
          <ac:spMkLst>
            <pc:docMk/>
            <pc:sldMk cId="3138178850" sldId="309"/>
            <ac:spMk id="2" creationId="{A36FAE76-20C8-A091-92C1-839C51104B86}"/>
          </ac:spMkLst>
        </pc:spChg>
        <pc:spChg chg="mod">
          <ac:chgData name="KISHIMOTO Rio" userId="05ce199b-61a3-4401-8554-66bee888e1f8" providerId="ADAL" clId="{1EFBD03B-4A67-48E9-865F-A5C62C20E28F}" dt="2023-07-12T06:25:17.323" v="902" actId="208"/>
          <ac:spMkLst>
            <pc:docMk/>
            <pc:sldMk cId="3138178850" sldId="309"/>
            <ac:spMk id="3" creationId="{FBA86603-D434-1297-D597-D8F51BF49AAA}"/>
          </ac:spMkLst>
        </pc:spChg>
        <pc:spChg chg="add del mod">
          <ac:chgData name="KISHIMOTO Rio" userId="05ce199b-61a3-4401-8554-66bee888e1f8" providerId="ADAL" clId="{1EFBD03B-4A67-48E9-865F-A5C62C20E28F}" dt="2023-07-12T06:39:39" v="1702" actId="478"/>
          <ac:spMkLst>
            <pc:docMk/>
            <pc:sldMk cId="3138178850" sldId="309"/>
            <ac:spMk id="7" creationId="{2687AA5F-BD55-40F4-39BA-D390F862A980}"/>
          </ac:spMkLst>
        </pc:spChg>
        <pc:spChg chg="mod">
          <ac:chgData name="KISHIMOTO Rio" userId="05ce199b-61a3-4401-8554-66bee888e1f8" providerId="ADAL" clId="{1EFBD03B-4A67-48E9-865F-A5C62C20E28F}" dt="2023-07-12T06:25:47.695" v="908" actId="207"/>
          <ac:spMkLst>
            <pc:docMk/>
            <pc:sldMk cId="3138178850" sldId="309"/>
            <ac:spMk id="8" creationId="{DCD21194-B446-3FEE-9E34-D4FAB848756C}"/>
          </ac:spMkLst>
        </pc:spChg>
        <pc:spChg chg="mod">
          <ac:chgData name="KISHIMOTO Rio" userId="05ce199b-61a3-4401-8554-66bee888e1f8" providerId="ADAL" clId="{1EFBD03B-4A67-48E9-865F-A5C62C20E28F}" dt="2023-07-12T06:25:17.323" v="902" actId="208"/>
          <ac:spMkLst>
            <pc:docMk/>
            <pc:sldMk cId="3138178850" sldId="309"/>
            <ac:spMk id="13" creationId="{DE1A8152-D2C9-AD44-834C-E4E631E6D2AA}"/>
          </ac:spMkLst>
        </pc:spChg>
        <pc:spChg chg="mod">
          <ac:chgData name="KISHIMOTO Rio" userId="05ce199b-61a3-4401-8554-66bee888e1f8" providerId="ADAL" clId="{1EFBD03B-4A67-48E9-865F-A5C62C20E28F}" dt="2023-07-12T06:25:32.340" v="905" actId="207"/>
          <ac:spMkLst>
            <pc:docMk/>
            <pc:sldMk cId="3138178850" sldId="309"/>
            <ac:spMk id="22" creationId="{50410940-17D2-E9C1-A857-DBA756664ED3}"/>
          </ac:spMkLst>
        </pc:spChg>
        <pc:spChg chg="mod">
          <ac:chgData name="KISHIMOTO Rio" userId="05ce199b-61a3-4401-8554-66bee888e1f8" providerId="ADAL" clId="{1EFBD03B-4A67-48E9-865F-A5C62C20E28F}" dt="2023-07-12T06:40:01.019" v="1704" actId="1582"/>
          <ac:spMkLst>
            <pc:docMk/>
            <pc:sldMk cId="3138178850" sldId="309"/>
            <ac:spMk id="23" creationId="{C7F48BB2-21AF-0BF4-B367-DE4A62FE4A65}"/>
          </ac:spMkLst>
        </pc:spChg>
        <pc:spChg chg="ord">
          <ac:chgData name="KISHIMOTO Rio" userId="05ce199b-61a3-4401-8554-66bee888e1f8" providerId="ADAL" clId="{1EFBD03B-4A67-48E9-865F-A5C62C20E28F}" dt="2023-07-12T06:26:26.072" v="911" actId="166"/>
          <ac:spMkLst>
            <pc:docMk/>
            <pc:sldMk cId="3138178850" sldId="309"/>
            <ac:spMk id="37" creationId="{3840F231-0EC6-CA85-34CD-9BBC66002EF3}"/>
          </ac:spMkLst>
        </pc:spChg>
        <pc:cxnChg chg="mod">
          <ac:chgData name="KISHIMOTO Rio" userId="05ce199b-61a3-4401-8554-66bee888e1f8" providerId="ADAL" clId="{1EFBD03B-4A67-48E9-865F-A5C62C20E28F}" dt="2023-07-12T06:25:17.323" v="902" actId="208"/>
          <ac:cxnSpMkLst>
            <pc:docMk/>
            <pc:sldMk cId="3138178850" sldId="309"/>
            <ac:cxnSpMk id="20" creationId="{CB108462-7772-A0CA-8717-B97965AB2DF8}"/>
          </ac:cxnSpMkLst>
        </pc:cxnChg>
        <pc:cxnChg chg="mod ord">
          <ac:chgData name="KISHIMOTO Rio" userId="05ce199b-61a3-4401-8554-66bee888e1f8" providerId="ADAL" clId="{1EFBD03B-4A67-48E9-865F-A5C62C20E28F}" dt="2023-07-12T06:26:44.224" v="913" actId="167"/>
          <ac:cxnSpMkLst>
            <pc:docMk/>
            <pc:sldMk cId="3138178850" sldId="309"/>
            <ac:cxnSpMk id="62" creationId="{BF24E2F5-6545-82E5-8E3F-553E8B1AE6AA}"/>
          </ac:cxnSpMkLst>
        </pc:cxnChg>
      </pc:sldChg>
      <pc:sldChg chg="modSp add mod modNotesTx">
        <pc:chgData name="KISHIMOTO Rio" userId="05ce199b-61a3-4401-8554-66bee888e1f8" providerId="ADAL" clId="{1EFBD03B-4A67-48E9-865F-A5C62C20E28F}" dt="2023-07-12T06:43:14.508" v="1860" actId="20577"/>
        <pc:sldMkLst>
          <pc:docMk/>
          <pc:sldMk cId="1450500779" sldId="310"/>
        </pc:sldMkLst>
        <pc:spChg chg="mod">
          <ac:chgData name="KISHIMOTO Rio" userId="05ce199b-61a3-4401-8554-66bee888e1f8" providerId="ADAL" clId="{1EFBD03B-4A67-48E9-865F-A5C62C20E28F}" dt="2023-07-12T06:27:17.864" v="951"/>
          <ac:spMkLst>
            <pc:docMk/>
            <pc:sldMk cId="1450500779" sldId="310"/>
            <ac:spMk id="2" creationId="{A36FAE76-20C8-A091-92C1-839C51104B86}"/>
          </ac:spMkLst>
        </pc:spChg>
        <pc:spChg chg="mod">
          <ac:chgData name="KISHIMOTO Rio" userId="05ce199b-61a3-4401-8554-66bee888e1f8" providerId="ADAL" clId="{1EFBD03B-4A67-48E9-865F-A5C62C20E28F}" dt="2023-07-12T06:27:31.211" v="953" actId="208"/>
          <ac:spMkLst>
            <pc:docMk/>
            <pc:sldMk cId="1450500779" sldId="310"/>
            <ac:spMk id="3" creationId="{FBA86603-D434-1297-D597-D8F51BF49AAA}"/>
          </ac:spMkLst>
        </pc:spChg>
        <pc:spChg chg="mod">
          <ac:chgData name="KISHIMOTO Rio" userId="05ce199b-61a3-4401-8554-66bee888e1f8" providerId="ADAL" clId="{1EFBD03B-4A67-48E9-865F-A5C62C20E28F}" dt="2023-07-12T06:27:41.352" v="955" actId="207"/>
          <ac:spMkLst>
            <pc:docMk/>
            <pc:sldMk cId="1450500779" sldId="310"/>
            <ac:spMk id="8" creationId="{DCD21194-B446-3FEE-9E34-D4FAB848756C}"/>
          </ac:spMkLst>
        </pc:spChg>
        <pc:spChg chg="mod">
          <ac:chgData name="KISHIMOTO Rio" userId="05ce199b-61a3-4401-8554-66bee888e1f8" providerId="ADAL" clId="{1EFBD03B-4A67-48E9-865F-A5C62C20E28F}" dt="2023-07-12T06:27:31.211" v="953" actId="208"/>
          <ac:spMkLst>
            <pc:docMk/>
            <pc:sldMk cId="1450500779" sldId="310"/>
            <ac:spMk id="13" creationId="{DE1A8152-D2C9-AD44-834C-E4E631E6D2AA}"/>
          </ac:spMkLst>
        </pc:spChg>
        <pc:spChg chg="mod">
          <ac:chgData name="KISHIMOTO Rio" userId="05ce199b-61a3-4401-8554-66bee888e1f8" providerId="ADAL" clId="{1EFBD03B-4A67-48E9-865F-A5C62C20E28F}" dt="2023-07-12T06:40:18.814" v="1706" actId="1582"/>
          <ac:spMkLst>
            <pc:docMk/>
            <pc:sldMk cId="1450500779" sldId="310"/>
            <ac:spMk id="22" creationId="{50410940-17D2-E9C1-A857-DBA756664ED3}"/>
          </ac:spMkLst>
        </pc:spChg>
        <pc:spChg chg="mod">
          <ac:chgData name="KISHIMOTO Rio" userId="05ce199b-61a3-4401-8554-66bee888e1f8" providerId="ADAL" clId="{1EFBD03B-4A67-48E9-865F-A5C62C20E28F}" dt="2023-07-12T06:28:04.587" v="958" actId="208"/>
          <ac:spMkLst>
            <pc:docMk/>
            <pc:sldMk cId="1450500779" sldId="310"/>
            <ac:spMk id="23" creationId="{C7F48BB2-21AF-0BF4-B367-DE4A62FE4A65}"/>
          </ac:spMkLst>
        </pc:spChg>
        <pc:cxnChg chg="mod">
          <ac:chgData name="KISHIMOTO Rio" userId="05ce199b-61a3-4401-8554-66bee888e1f8" providerId="ADAL" clId="{1EFBD03B-4A67-48E9-865F-A5C62C20E28F}" dt="2023-07-12T06:27:31.211" v="953" actId="208"/>
          <ac:cxnSpMkLst>
            <pc:docMk/>
            <pc:sldMk cId="1450500779" sldId="310"/>
            <ac:cxnSpMk id="20" creationId="{CB108462-7772-A0CA-8717-B97965AB2DF8}"/>
          </ac:cxnSpMkLst>
        </pc:cxnChg>
        <pc:cxnChg chg="mod">
          <ac:chgData name="KISHIMOTO Rio" userId="05ce199b-61a3-4401-8554-66bee888e1f8" providerId="ADAL" clId="{1EFBD03B-4A67-48E9-865F-A5C62C20E28F}" dt="2023-07-12T06:28:07.676" v="959" actId="208"/>
          <ac:cxnSpMkLst>
            <pc:docMk/>
            <pc:sldMk cId="1450500779" sldId="310"/>
            <ac:cxnSpMk id="66" creationId="{FADC149D-645B-953A-6ACE-B214C5E65E83}"/>
          </ac:cxnSpMkLst>
        </pc:cxnChg>
      </pc:sldChg>
      <pc:sldChg chg="modSp new mod">
        <pc:chgData name="KISHIMOTO Rio" userId="05ce199b-61a3-4401-8554-66bee888e1f8" providerId="ADAL" clId="{1EFBD03B-4A67-48E9-865F-A5C62C20E28F}" dt="2023-07-12T06:35:46.499" v="1626"/>
        <pc:sldMkLst>
          <pc:docMk/>
          <pc:sldMk cId="4028548137" sldId="311"/>
        </pc:sldMkLst>
        <pc:spChg chg="mod">
          <ac:chgData name="KISHIMOTO Rio" userId="05ce199b-61a3-4401-8554-66bee888e1f8" providerId="ADAL" clId="{1EFBD03B-4A67-48E9-865F-A5C62C20E28F}" dt="2023-07-12T06:30:08.431" v="981"/>
          <ac:spMkLst>
            <pc:docMk/>
            <pc:sldMk cId="4028548137" sldId="311"/>
            <ac:spMk id="2" creationId="{26F9CF07-E488-A241-6A6E-D15BB703527A}"/>
          </ac:spMkLst>
        </pc:spChg>
        <pc:spChg chg="mod">
          <ac:chgData name="KISHIMOTO Rio" userId="05ce199b-61a3-4401-8554-66bee888e1f8" providerId="ADAL" clId="{1EFBD03B-4A67-48E9-865F-A5C62C20E28F}" dt="2023-07-12T06:35:46.499" v="1626"/>
          <ac:spMkLst>
            <pc:docMk/>
            <pc:sldMk cId="4028548137" sldId="311"/>
            <ac:spMk id="3" creationId="{AED66C37-1D2C-78AB-CF4E-C1D3FF0AC00C}"/>
          </ac:spMkLst>
        </pc:spChg>
      </pc:sldChg>
      <pc:sldChg chg="addSp delSp modSp new mod ord modShow modNotesTx">
        <pc:chgData name="KISHIMOTO Rio" userId="05ce199b-61a3-4401-8554-66bee888e1f8" providerId="ADAL" clId="{1EFBD03B-4A67-48E9-865F-A5C62C20E28F}" dt="2023-07-13T07:09:22.340" v="4703" actId="20577"/>
        <pc:sldMkLst>
          <pc:docMk/>
          <pc:sldMk cId="781096781" sldId="312"/>
        </pc:sldMkLst>
        <pc:spChg chg="mod">
          <ac:chgData name="KISHIMOTO Rio" userId="05ce199b-61a3-4401-8554-66bee888e1f8" providerId="ADAL" clId="{1EFBD03B-4A67-48E9-865F-A5C62C20E28F}" dt="2023-07-12T07:09:56.976" v="2313"/>
          <ac:spMkLst>
            <pc:docMk/>
            <pc:sldMk cId="781096781" sldId="312"/>
            <ac:spMk id="2" creationId="{1DE6619C-C9E6-0F24-60F0-00BC4FFC8124}"/>
          </ac:spMkLst>
        </pc:spChg>
        <pc:spChg chg="del">
          <ac:chgData name="KISHIMOTO Rio" userId="05ce199b-61a3-4401-8554-66bee888e1f8" providerId="ADAL" clId="{1EFBD03B-4A67-48E9-865F-A5C62C20E28F}" dt="2023-07-12T07:05:02.267" v="2159"/>
          <ac:spMkLst>
            <pc:docMk/>
            <pc:sldMk cId="781096781" sldId="312"/>
            <ac:spMk id="3" creationId="{FA41BAEC-8498-F4E7-CDC0-29CAE2C65E92}"/>
          </ac:spMkLst>
        </pc:spChg>
        <pc:spChg chg="add del mod">
          <ac:chgData name="KISHIMOTO Rio" userId="05ce199b-61a3-4401-8554-66bee888e1f8" providerId="ADAL" clId="{1EFBD03B-4A67-48E9-865F-A5C62C20E28F}" dt="2023-07-12T07:07:54.587" v="2192"/>
          <ac:spMkLst>
            <pc:docMk/>
            <pc:sldMk cId="781096781" sldId="312"/>
            <ac:spMk id="7" creationId="{305271F6-9EF6-4F46-A65A-D416934582A9}"/>
          </ac:spMkLst>
        </pc:spChg>
        <pc:spChg chg="add mod">
          <ac:chgData name="KISHIMOTO Rio" userId="05ce199b-61a3-4401-8554-66bee888e1f8" providerId="ADAL" clId="{1EFBD03B-4A67-48E9-865F-A5C62C20E28F}" dt="2023-07-12T07:15:28.491" v="2631" actId="1076"/>
          <ac:spMkLst>
            <pc:docMk/>
            <pc:sldMk cId="781096781" sldId="312"/>
            <ac:spMk id="8" creationId="{BFA442D4-0EDA-AD88-5D40-E4ABB41590AC}"/>
          </ac:spMkLst>
        </pc:spChg>
        <pc:spChg chg="add mod">
          <ac:chgData name="KISHIMOTO Rio" userId="05ce199b-61a3-4401-8554-66bee888e1f8" providerId="ADAL" clId="{1EFBD03B-4A67-48E9-865F-A5C62C20E28F}" dt="2023-07-13T02:21:21.579" v="3325" actId="113"/>
          <ac:spMkLst>
            <pc:docMk/>
            <pc:sldMk cId="781096781" sldId="312"/>
            <ac:spMk id="10" creationId="{7172D7E5-9CF7-ACE6-B1B5-80AA1C5CF126}"/>
          </ac:spMkLst>
        </pc:spChg>
        <pc:picChg chg="add mod modCrop">
          <ac:chgData name="KISHIMOTO Rio" userId="05ce199b-61a3-4401-8554-66bee888e1f8" providerId="ADAL" clId="{1EFBD03B-4A67-48E9-865F-A5C62C20E28F}" dt="2023-07-12T07:15:24.930" v="2630" actId="1076"/>
          <ac:picMkLst>
            <pc:docMk/>
            <pc:sldMk cId="781096781" sldId="312"/>
            <ac:picMk id="6" creationId="{F691B45B-4022-321B-EB72-19186CC66D28}"/>
          </ac:picMkLst>
        </pc:picChg>
        <pc:cxnChg chg="add mod">
          <ac:chgData name="KISHIMOTO Rio" userId="05ce199b-61a3-4401-8554-66bee888e1f8" providerId="ADAL" clId="{1EFBD03B-4A67-48E9-865F-A5C62C20E28F}" dt="2023-07-13T02:19:48.935" v="3306" actId="14100"/>
          <ac:cxnSpMkLst>
            <pc:docMk/>
            <pc:sldMk cId="781096781" sldId="312"/>
            <ac:cxnSpMk id="5" creationId="{BC278651-70B3-B139-7510-562B78C2DC18}"/>
          </ac:cxnSpMkLst>
        </pc:cxnChg>
      </pc:sldChg>
      <pc:sldChg chg="modSp new del mod">
        <pc:chgData name="KISHIMOTO Rio" userId="05ce199b-61a3-4401-8554-66bee888e1f8" providerId="ADAL" clId="{1EFBD03B-4A67-48E9-865F-A5C62C20E28F}" dt="2023-07-12T07:03:40.564" v="2157" actId="47"/>
        <pc:sldMkLst>
          <pc:docMk/>
          <pc:sldMk cId="2744616049" sldId="312"/>
        </pc:sldMkLst>
        <pc:spChg chg="mod">
          <ac:chgData name="KISHIMOTO Rio" userId="05ce199b-61a3-4401-8554-66bee888e1f8" providerId="ADAL" clId="{1EFBD03B-4A67-48E9-865F-A5C62C20E28F}" dt="2023-07-12T06:45:11.264" v="1926"/>
          <ac:spMkLst>
            <pc:docMk/>
            <pc:sldMk cId="2744616049" sldId="312"/>
            <ac:spMk id="2" creationId="{2BC096D9-647C-3A2C-BD77-08716A835B07}"/>
          </ac:spMkLst>
        </pc:spChg>
        <pc:spChg chg="mod">
          <ac:chgData name="KISHIMOTO Rio" userId="05ce199b-61a3-4401-8554-66bee888e1f8" providerId="ADAL" clId="{1EFBD03B-4A67-48E9-865F-A5C62C20E28F}" dt="2023-07-12T06:47:03.110" v="2032"/>
          <ac:spMkLst>
            <pc:docMk/>
            <pc:sldMk cId="2744616049" sldId="312"/>
            <ac:spMk id="3" creationId="{5CBA819C-3D1B-B30A-1B18-F130E1929CC2}"/>
          </ac:spMkLst>
        </pc:spChg>
      </pc:sldChg>
      <pc:sldChg chg="addSp modSp add mod modShow modNotesTx">
        <pc:chgData name="KISHIMOTO Rio" userId="05ce199b-61a3-4401-8554-66bee888e1f8" providerId="ADAL" clId="{1EFBD03B-4A67-48E9-865F-A5C62C20E28F}" dt="2023-07-12T07:42:08.894" v="3268" actId="729"/>
        <pc:sldMkLst>
          <pc:docMk/>
          <pc:sldMk cId="1226097069" sldId="313"/>
        </pc:sldMkLst>
        <pc:spChg chg="mod">
          <ac:chgData name="KISHIMOTO Rio" userId="05ce199b-61a3-4401-8554-66bee888e1f8" providerId="ADAL" clId="{1EFBD03B-4A67-48E9-865F-A5C62C20E28F}" dt="2023-07-12T07:34:02.404" v="3178" actId="20577"/>
          <ac:spMkLst>
            <pc:docMk/>
            <pc:sldMk cId="1226097069" sldId="313"/>
            <ac:spMk id="3" creationId="{F197AA90-0D12-62B0-B7EA-17890D5A2BC0}"/>
          </ac:spMkLst>
        </pc:spChg>
        <pc:spChg chg="mod">
          <ac:chgData name="KISHIMOTO Rio" userId="05ce199b-61a3-4401-8554-66bee888e1f8" providerId="ADAL" clId="{1EFBD03B-4A67-48E9-865F-A5C62C20E28F}" dt="2023-07-12T07:41:47.307" v="3267" actId="14100"/>
          <ac:spMkLst>
            <pc:docMk/>
            <pc:sldMk cId="1226097069" sldId="313"/>
            <ac:spMk id="5" creationId="{3806F7FB-E2A5-1327-E870-A247E7348ABD}"/>
          </ac:spMkLst>
        </pc:spChg>
        <pc:spChg chg="add mod">
          <ac:chgData name="KISHIMOTO Rio" userId="05ce199b-61a3-4401-8554-66bee888e1f8" providerId="ADAL" clId="{1EFBD03B-4A67-48E9-865F-A5C62C20E28F}" dt="2023-07-12T07:40:44.374" v="3256" actId="3064"/>
          <ac:spMkLst>
            <pc:docMk/>
            <pc:sldMk cId="1226097069" sldId="313"/>
            <ac:spMk id="7" creationId="{B5E60B3E-00DE-E6F1-F780-B3DA46B65A10}"/>
          </ac:spMkLst>
        </pc:spChg>
        <pc:spChg chg="add mod">
          <ac:chgData name="KISHIMOTO Rio" userId="05ce199b-61a3-4401-8554-66bee888e1f8" providerId="ADAL" clId="{1EFBD03B-4A67-48E9-865F-A5C62C20E28F}" dt="2023-07-12T07:38:18.340" v="3235" actId="692"/>
          <ac:spMkLst>
            <pc:docMk/>
            <pc:sldMk cId="1226097069" sldId="313"/>
            <ac:spMk id="8" creationId="{2A117AD0-1AA0-E8AB-C847-E5502C8A47B4}"/>
          </ac:spMkLst>
        </pc:spChg>
        <pc:spChg chg="add mod">
          <ac:chgData name="KISHIMOTO Rio" userId="05ce199b-61a3-4401-8554-66bee888e1f8" providerId="ADAL" clId="{1EFBD03B-4A67-48E9-865F-A5C62C20E28F}" dt="2023-07-12T07:38:18.340" v="3235" actId="692"/>
          <ac:spMkLst>
            <pc:docMk/>
            <pc:sldMk cId="1226097069" sldId="313"/>
            <ac:spMk id="9" creationId="{74AE0570-375C-A8A9-F703-0601E7A37E79}"/>
          </ac:spMkLst>
        </pc:spChg>
        <pc:spChg chg="add mod">
          <ac:chgData name="KISHIMOTO Rio" userId="05ce199b-61a3-4401-8554-66bee888e1f8" providerId="ADAL" clId="{1EFBD03B-4A67-48E9-865F-A5C62C20E28F}" dt="2023-07-12T07:38:18.340" v="3235" actId="692"/>
          <ac:spMkLst>
            <pc:docMk/>
            <pc:sldMk cId="1226097069" sldId="313"/>
            <ac:spMk id="10" creationId="{F4B6BEE5-A206-E2C9-E406-7A0FB22BE365}"/>
          </ac:spMkLst>
        </pc:spChg>
        <pc:spChg chg="add mod">
          <ac:chgData name="KISHIMOTO Rio" userId="05ce199b-61a3-4401-8554-66bee888e1f8" providerId="ADAL" clId="{1EFBD03B-4A67-48E9-865F-A5C62C20E28F}" dt="2023-07-12T07:41:06.171" v="3263" actId="1076"/>
          <ac:spMkLst>
            <pc:docMk/>
            <pc:sldMk cId="1226097069" sldId="313"/>
            <ac:spMk id="11" creationId="{9AA505F5-97FC-8826-9101-4D3480646F16}"/>
          </ac:spMkLst>
        </pc:spChg>
        <pc:spChg chg="add mod">
          <ac:chgData name="KISHIMOTO Rio" userId="05ce199b-61a3-4401-8554-66bee888e1f8" providerId="ADAL" clId="{1EFBD03B-4A67-48E9-865F-A5C62C20E28F}" dt="2023-07-12T07:41:20.139" v="3264" actId="1076"/>
          <ac:spMkLst>
            <pc:docMk/>
            <pc:sldMk cId="1226097069" sldId="313"/>
            <ac:spMk id="12" creationId="{AE8EE6BA-6328-9BB4-CAE0-5987B63C6C1A}"/>
          </ac:spMkLst>
        </pc:spChg>
        <pc:spChg chg="add mod">
          <ac:chgData name="KISHIMOTO Rio" userId="05ce199b-61a3-4401-8554-66bee888e1f8" providerId="ADAL" clId="{1EFBD03B-4A67-48E9-865F-A5C62C20E28F}" dt="2023-07-12T07:41:25.131" v="3265" actId="14100"/>
          <ac:spMkLst>
            <pc:docMk/>
            <pc:sldMk cId="1226097069" sldId="313"/>
            <ac:spMk id="13" creationId="{11889641-CB88-3CAF-D0A4-2441AFAEE27B}"/>
          </ac:spMkLst>
        </pc:spChg>
      </pc:sldChg>
      <pc:sldChg chg="modSp mod modNotesTx">
        <pc:chgData name="KISHIMOTO Rio" userId="05ce199b-61a3-4401-8554-66bee888e1f8" providerId="ADAL" clId="{1EFBD03B-4A67-48E9-865F-A5C62C20E28F}" dt="2023-07-13T07:10:10.091" v="4765" actId="20577"/>
        <pc:sldMkLst>
          <pc:docMk/>
          <pc:sldMk cId="2283835354" sldId="313"/>
        </pc:sldMkLst>
        <pc:spChg chg="mod">
          <ac:chgData name="KISHIMOTO Rio" userId="05ce199b-61a3-4401-8554-66bee888e1f8" providerId="ADAL" clId="{1EFBD03B-4A67-48E9-865F-A5C62C20E28F}" dt="2023-07-13T07:09:49.018" v="4750" actId="20577"/>
          <ac:spMkLst>
            <pc:docMk/>
            <pc:sldMk cId="2283835354" sldId="313"/>
            <ac:spMk id="7" creationId="{B5E60B3E-00DE-E6F1-F780-B3DA46B65A10}"/>
          </ac:spMkLst>
        </pc:spChg>
        <pc:spChg chg="mod">
          <ac:chgData name="KISHIMOTO Rio" userId="05ce199b-61a3-4401-8554-66bee888e1f8" providerId="ADAL" clId="{1EFBD03B-4A67-48E9-865F-A5C62C20E28F}" dt="2023-07-13T02:23:25.172" v="3327" actId="1076"/>
          <ac:spMkLst>
            <pc:docMk/>
            <pc:sldMk cId="2283835354" sldId="313"/>
            <ac:spMk id="8" creationId="{790E39C5-3D75-49CC-E18E-8A23B909CFB7}"/>
          </ac:spMkLst>
        </pc:spChg>
      </pc:sldChg>
      <pc:sldChg chg="addSp delSp add mod">
        <pc:chgData name="KISHIMOTO Rio" userId="05ce199b-61a3-4401-8554-66bee888e1f8" providerId="ADAL" clId="{1EFBD03B-4A67-48E9-865F-A5C62C20E28F}" dt="2023-07-13T02:30:06.093" v="3412" actId="478"/>
        <pc:sldMkLst>
          <pc:docMk/>
          <pc:sldMk cId="595757955" sldId="314"/>
        </pc:sldMkLst>
        <pc:spChg chg="add del">
          <ac:chgData name="KISHIMOTO Rio" userId="05ce199b-61a3-4401-8554-66bee888e1f8" providerId="ADAL" clId="{1EFBD03B-4A67-48E9-865F-A5C62C20E28F}" dt="2023-07-13T02:30:06.093" v="3412" actId="478"/>
          <ac:spMkLst>
            <pc:docMk/>
            <pc:sldMk cId="595757955" sldId="314"/>
            <ac:spMk id="3" creationId="{D70B9DE4-ABC8-FFB1-F9C6-6CCCE6C03E35}"/>
          </ac:spMkLst>
        </pc:spChg>
      </pc:sldChg>
      <pc:sldChg chg="new del">
        <pc:chgData name="KISHIMOTO Rio" userId="05ce199b-61a3-4401-8554-66bee888e1f8" providerId="ADAL" clId="{1EFBD03B-4A67-48E9-865F-A5C62C20E28F}" dt="2023-07-13T06:59:40.638" v="3548" actId="47"/>
        <pc:sldMkLst>
          <pc:docMk/>
          <pc:sldMk cId="2087790809" sldId="315"/>
        </pc:sldMkLst>
      </pc:sldChg>
      <pc:sldMasterChg chg="modSldLayout">
        <pc:chgData name="KISHIMOTO Rio" userId="05ce199b-61a3-4401-8554-66bee888e1f8" providerId="ADAL" clId="{1EFBD03B-4A67-48E9-865F-A5C62C20E28F}" dt="2023-07-12T07:27:53.467" v="2923" actId="14100"/>
        <pc:sldMasterMkLst>
          <pc:docMk/>
          <pc:sldMasterMk cId="2865518514" sldId="2147483657"/>
        </pc:sldMasterMkLst>
        <pc:sldLayoutChg chg="modSp mod">
          <pc:chgData name="KISHIMOTO Rio" userId="05ce199b-61a3-4401-8554-66bee888e1f8" providerId="ADAL" clId="{1EFBD03B-4A67-48E9-865F-A5C62C20E28F}" dt="2023-07-12T07:27:53.467" v="2923" actId="14100"/>
          <pc:sldLayoutMkLst>
            <pc:docMk/>
            <pc:sldMasterMk cId="2865518514" sldId="2147483657"/>
            <pc:sldLayoutMk cId="4130009458" sldId="2147483658"/>
          </pc:sldLayoutMkLst>
          <pc:spChg chg="mod">
            <ac:chgData name="KISHIMOTO Rio" userId="05ce199b-61a3-4401-8554-66bee888e1f8" providerId="ADAL" clId="{1EFBD03B-4A67-48E9-865F-A5C62C20E28F}" dt="2023-07-12T07:27:53.467" v="2923" actId="14100"/>
            <ac:spMkLst>
              <pc:docMk/>
              <pc:sldMasterMk cId="2865518514" sldId="2147483657"/>
              <pc:sldLayoutMk cId="4130009458" sldId="2147483658"/>
              <ac:spMk id="8" creationId="{F6F9618A-4F09-8440-B7F9-166C8C215B50}"/>
            </ac:spMkLst>
          </pc:spChg>
          <pc:grpChg chg="mod">
            <ac:chgData name="KISHIMOTO Rio" userId="05ce199b-61a3-4401-8554-66bee888e1f8" providerId="ADAL" clId="{1EFBD03B-4A67-48E9-865F-A5C62C20E28F}" dt="2023-07-12T07:27:10.201" v="2920" actId="1076"/>
            <ac:grpSpMkLst>
              <pc:docMk/>
              <pc:sldMasterMk cId="2865518514" sldId="2147483657"/>
              <pc:sldLayoutMk cId="4130009458" sldId="2147483658"/>
              <ac:grpSpMk id="6" creationId="{3C1BCF52-A644-8F07-BDF3-B95E476C120A}"/>
            </ac:grpSpMkLst>
          </pc:grpChg>
        </pc:sldLayoutChg>
        <pc:sldLayoutChg chg="setBg">
          <pc:chgData name="KISHIMOTO Rio" userId="05ce199b-61a3-4401-8554-66bee888e1f8" providerId="ADAL" clId="{1EFBD03B-4A67-48E9-865F-A5C62C20E28F}" dt="2023-07-12T07:26:57.529" v="2918"/>
          <pc:sldLayoutMkLst>
            <pc:docMk/>
            <pc:sldMasterMk cId="2865518514" sldId="2147483657"/>
            <pc:sldLayoutMk cId="1140837182" sldId="2147483663"/>
          </pc:sldLayoutMkLst>
        </pc:sldLayoutChg>
      </pc:sldMasterChg>
    </pc:docChg>
  </pc:docChgLst>
  <pc:docChgLst>
    <pc:chgData name="KISHIMOTO Rio" userId="05ce199b-61a3-4401-8554-66bee888e1f8" providerId="ADAL" clId="{B7102EF8-28B6-40E6-A0F0-746DAAB93B44}"/>
    <pc:docChg chg="undo redo custSel addSld delSld modSld sldOrd modMainMaster modNotesMaster modShowInfo">
      <pc:chgData name="KISHIMOTO Rio" userId="05ce199b-61a3-4401-8554-66bee888e1f8" providerId="ADAL" clId="{B7102EF8-28B6-40E6-A0F0-746DAAB93B44}" dt="2023-07-17T23:26:23.650" v="9475"/>
      <pc:docMkLst>
        <pc:docMk/>
      </pc:docMkLst>
      <pc:sldChg chg="modSp mod modTransition modNotesTx">
        <pc:chgData name="KISHIMOTO Rio" userId="05ce199b-61a3-4401-8554-66bee888e1f8" providerId="ADAL" clId="{B7102EF8-28B6-40E6-A0F0-746DAAB93B44}" dt="2023-07-12T23:01:31.118" v="3156"/>
        <pc:sldMkLst>
          <pc:docMk/>
          <pc:sldMk cId="1323296674" sldId="256"/>
        </pc:sldMkLst>
        <pc:spChg chg="mod">
          <ac:chgData name="KISHIMOTO Rio" userId="05ce199b-61a3-4401-8554-66bee888e1f8" providerId="ADAL" clId="{B7102EF8-28B6-40E6-A0F0-746DAAB93B44}" dt="2023-07-03T07:40:26.224" v="138" actId="20577"/>
          <ac:spMkLst>
            <pc:docMk/>
            <pc:sldMk cId="1323296674" sldId="256"/>
            <ac:spMk id="2" creationId="{E7CEDFFE-5EC1-31E9-FC96-1C329DB31603}"/>
          </ac:spMkLst>
        </pc:spChg>
        <pc:spChg chg="mod">
          <ac:chgData name="KISHIMOTO Rio" userId="05ce199b-61a3-4401-8554-66bee888e1f8" providerId="ADAL" clId="{B7102EF8-28B6-40E6-A0F0-746DAAB93B44}" dt="2023-07-10T13:47:07.147" v="2062" actId="14100"/>
          <ac:spMkLst>
            <pc:docMk/>
            <pc:sldMk cId="1323296674" sldId="256"/>
            <ac:spMk id="3" creationId="{84499E98-7354-C46C-B75E-F82BAB0F069E}"/>
          </ac:spMkLst>
        </pc:spChg>
      </pc:sldChg>
      <pc:sldChg chg="modSp add del mod modTransition modNotes modNotesTx">
        <pc:chgData name="KISHIMOTO Rio" userId="05ce199b-61a3-4401-8554-66bee888e1f8" providerId="ADAL" clId="{B7102EF8-28B6-40E6-A0F0-746DAAB93B44}" dt="2023-07-12T14:31:34.128" v="2439" actId="47"/>
        <pc:sldMkLst>
          <pc:docMk/>
          <pc:sldMk cId="2588760918" sldId="257"/>
        </pc:sldMkLst>
        <pc:spChg chg="mod">
          <ac:chgData name="KISHIMOTO Rio" userId="05ce199b-61a3-4401-8554-66bee888e1f8" providerId="ADAL" clId="{B7102EF8-28B6-40E6-A0F0-746DAAB93B44}" dt="2023-07-12T14:22:37.412" v="2233" actId="20577"/>
          <ac:spMkLst>
            <pc:docMk/>
            <pc:sldMk cId="2588760918" sldId="257"/>
            <ac:spMk id="3" creationId="{F197AA90-0D12-62B0-B7EA-17890D5A2BC0}"/>
          </ac:spMkLst>
        </pc:spChg>
        <pc:spChg chg="mod">
          <ac:chgData name="KISHIMOTO Rio" userId="05ce199b-61a3-4401-8554-66bee888e1f8" providerId="ADAL" clId="{B7102EF8-28B6-40E6-A0F0-746DAAB93B44}" dt="2023-07-05T22:44:12.895" v="238"/>
          <ac:spMkLst>
            <pc:docMk/>
            <pc:sldMk cId="2588760918" sldId="257"/>
            <ac:spMk id="4" creationId="{604B954E-839A-61F7-22E9-0A35152CFE05}"/>
          </ac:spMkLst>
        </pc:spChg>
        <pc:spChg chg="mod">
          <ac:chgData name="KISHIMOTO Rio" userId="05ce199b-61a3-4401-8554-66bee888e1f8" providerId="ADAL" clId="{B7102EF8-28B6-40E6-A0F0-746DAAB93B44}" dt="2023-07-05T22:44:12.895" v="238"/>
          <ac:spMkLst>
            <pc:docMk/>
            <pc:sldMk cId="2588760918" sldId="257"/>
            <ac:spMk id="6" creationId="{CAA5E2D9-E879-EA3C-24DB-204E498EAE22}"/>
          </ac:spMkLst>
        </pc:spChg>
      </pc:sldChg>
      <pc:sldChg chg="modSp add del mod modTransition modNotes">
        <pc:chgData name="KISHIMOTO Rio" userId="05ce199b-61a3-4401-8554-66bee888e1f8" providerId="ADAL" clId="{B7102EF8-28B6-40E6-A0F0-746DAAB93B44}" dt="2023-07-06T13:25:29.171" v="666"/>
        <pc:sldMkLst>
          <pc:docMk/>
          <pc:sldMk cId="745314944" sldId="258"/>
        </pc:sldMkLst>
        <pc:spChg chg="mod">
          <ac:chgData name="KISHIMOTO Rio" userId="05ce199b-61a3-4401-8554-66bee888e1f8" providerId="ADAL" clId="{B7102EF8-28B6-40E6-A0F0-746DAAB93B44}" dt="2023-07-06T13:25:29.171" v="666"/>
          <ac:spMkLst>
            <pc:docMk/>
            <pc:sldMk cId="745314944" sldId="258"/>
            <ac:spMk id="2" creationId="{B4329AEB-0368-0BA6-5BB4-94C8FADDA6C6}"/>
          </ac:spMkLst>
        </pc:spChg>
        <pc:spChg chg="mod">
          <ac:chgData name="KISHIMOTO Rio" userId="05ce199b-61a3-4401-8554-66bee888e1f8" providerId="ADAL" clId="{B7102EF8-28B6-40E6-A0F0-746DAAB93B44}" dt="2023-07-05T23:05:01.586" v="350" actId="207"/>
          <ac:spMkLst>
            <pc:docMk/>
            <pc:sldMk cId="745314944" sldId="258"/>
            <ac:spMk id="3" creationId="{F59E7185-00D6-3467-4730-F35ECEA154CC}"/>
          </ac:spMkLst>
        </pc:spChg>
        <pc:spChg chg="mod">
          <ac:chgData name="KISHIMOTO Rio" userId="05ce199b-61a3-4401-8554-66bee888e1f8" providerId="ADAL" clId="{B7102EF8-28B6-40E6-A0F0-746DAAB93B44}" dt="2023-07-05T22:44:12.895" v="238"/>
          <ac:spMkLst>
            <pc:docMk/>
            <pc:sldMk cId="745314944" sldId="258"/>
            <ac:spMk id="4" creationId="{58746C24-684F-DE1F-B7E5-D73E260A3EAB}"/>
          </ac:spMkLst>
        </pc:spChg>
        <pc:spChg chg="mod">
          <ac:chgData name="KISHIMOTO Rio" userId="05ce199b-61a3-4401-8554-66bee888e1f8" providerId="ADAL" clId="{B7102EF8-28B6-40E6-A0F0-746DAAB93B44}" dt="2023-07-05T22:44:12.895" v="238"/>
          <ac:spMkLst>
            <pc:docMk/>
            <pc:sldMk cId="745314944" sldId="258"/>
            <ac:spMk id="6" creationId="{80E6A7D9-BCF9-2C4D-89F2-82DF74C14695}"/>
          </ac:spMkLst>
        </pc:spChg>
      </pc:sldChg>
      <pc:sldChg chg="modSp add del mod modTransition modNotes">
        <pc:chgData name="KISHIMOTO Rio" userId="05ce199b-61a3-4401-8554-66bee888e1f8" providerId="ADAL" clId="{B7102EF8-28B6-40E6-A0F0-746DAAB93B44}" dt="2023-07-12T23:01:31.118" v="3156"/>
        <pc:sldMkLst>
          <pc:docMk/>
          <pc:sldMk cId="121991799" sldId="259"/>
        </pc:sldMkLst>
        <pc:spChg chg="mod">
          <ac:chgData name="KISHIMOTO Rio" userId="05ce199b-61a3-4401-8554-66bee888e1f8" providerId="ADAL" clId="{B7102EF8-28B6-40E6-A0F0-746DAAB93B44}" dt="2023-07-05T23:07:55.022" v="373" actId="207"/>
          <ac:spMkLst>
            <pc:docMk/>
            <pc:sldMk cId="121991799" sldId="259"/>
            <ac:spMk id="3" creationId="{751349FB-32D5-54D7-A909-EA7772101C63}"/>
          </ac:spMkLst>
        </pc:spChg>
        <pc:spChg chg="mod">
          <ac:chgData name="KISHIMOTO Rio" userId="05ce199b-61a3-4401-8554-66bee888e1f8" providerId="ADAL" clId="{B7102EF8-28B6-40E6-A0F0-746DAAB93B44}" dt="2023-07-05T22:44:12.895" v="238"/>
          <ac:spMkLst>
            <pc:docMk/>
            <pc:sldMk cId="121991799" sldId="259"/>
            <ac:spMk id="4" creationId="{D757A73B-D239-B864-1BF3-91FB45931F99}"/>
          </ac:spMkLst>
        </pc:spChg>
        <pc:spChg chg="mod">
          <ac:chgData name="KISHIMOTO Rio" userId="05ce199b-61a3-4401-8554-66bee888e1f8" providerId="ADAL" clId="{B7102EF8-28B6-40E6-A0F0-746DAAB93B44}" dt="2023-07-05T22:44:12.895" v="238"/>
          <ac:spMkLst>
            <pc:docMk/>
            <pc:sldMk cId="121991799" sldId="259"/>
            <ac:spMk id="6" creationId="{EA0E52E8-C791-6739-267D-F211D5D688CE}"/>
          </ac:spMkLst>
        </pc:spChg>
      </pc:sldChg>
      <pc:sldChg chg="modSp add del mod modTransition modNotes modNotesTx">
        <pc:chgData name="KISHIMOTO Rio" userId="05ce199b-61a3-4401-8554-66bee888e1f8" providerId="ADAL" clId="{B7102EF8-28B6-40E6-A0F0-746DAAB93B44}" dt="2023-07-17T08:39:53.240" v="5211"/>
        <pc:sldMkLst>
          <pc:docMk/>
          <pc:sldMk cId="4184879758" sldId="262"/>
        </pc:sldMkLst>
        <pc:spChg chg="mod">
          <ac:chgData name="KISHIMOTO Rio" userId="05ce199b-61a3-4401-8554-66bee888e1f8" providerId="ADAL" clId="{B7102EF8-28B6-40E6-A0F0-746DAAB93B44}" dt="2023-07-17T08:39:53.240" v="5211"/>
          <ac:spMkLst>
            <pc:docMk/>
            <pc:sldMk cId="4184879758" sldId="262"/>
            <ac:spMk id="3" creationId="{006DAFF4-9F01-6B40-BB7A-3032AC30C84F}"/>
          </ac:spMkLst>
        </pc:spChg>
        <pc:spChg chg="mod">
          <ac:chgData name="KISHIMOTO Rio" userId="05ce199b-61a3-4401-8554-66bee888e1f8" providerId="ADAL" clId="{B7102EF8-28B6-40E6-A0F0-746DAAB93B44}" dt="2023-07-05T22:44:12.895" v="238"/>
          <ac:spMkLst>
            <pc:docMk/>
            <pc:sldMk cId="4184879758" sldId="262"/>
            <ac:spMk id="4" creationId="{46B6532C-F1BC-08B1-5F55-BD69203C056D}"/>
          </ac:spMkLst>
        </pc:spChg>
        <pc:spChg chg="mod">
          <ac:chgData name="KISHIMOTO Rio" userId="05ce199b-61a3-4401-8554-66bee888e1f8" providerId="ADAL" clId="{B7102EF8-28B6-40E6-A0F0-746DAAB93B44}" dt="2023-07-05T22:44:12.895" v="238"/>
          <ac:spMkLst>
            <pc:docMk/>
            <pc:sldMk cId="4184879758" sldId="262"/>
            <ac:spMk id="6" creationId="{69577D10-49CD-52CE-B865-8C20932C35FC}"/>
          </ac:spMkLst>
        </pc:spChg>
      </pc:sldChg>
      <pc:sldChg chg="modSp add del mod modTransition modNotes modNotesTx">
        <pc:chgData name="KISHIMOTO Rio" userId="05ce199b-61a3-4401-8554-66bee888e1f8" providerId="ADAL" clId="{B7102EF8-28B6-40E6-A0F0-746DAAB93B44}" dt="2023-07-17T14:06:09.810" v="7947" actId="20577"/>
        <pc:sldMkLst>
          <pc:docMk/>
          <pc:sldMk cId="392710446" sldId="264"/>
        </pc:sldMkLst>
        <pc:spChg chg="mod">
          <ac:chgData name="KISHIMOTO Rio" userId="05ce199b-61a3-4401-8554-66bee888e1f8" providerId="ADAL" clId="{B7102EF8-28B6-40E6-A0F0-746DAAB93B44}" dt="2023-07-17T13:48:25.065" v="7373"/>
          <ac:spMkLst>
            <pc:docMk/>
            <pc:sldMk cId="392710446" sldId="264"/>
            <ac:spMk id="3" creationId="{44699F40-02B1-1593-44DC-0C830C942887}"/>
          </ac:spMkLst>
        </pc:spChg>
        <pc:spChg chg="mod">
          <ac:chgData name="KISHIMOTO Rio" userId="05ce199b-61a3-4401-8554-66bee888e1f8" providerId="ADAL" clId="{B7102EF8-28B6-40E6-A0F0-746DAAB93B44}" dt="2023-07-05T22:44:12.895" v="238"/>
          <ac:spMkLst>
            <pc:docMk/>
            <pc:sldMk cId="392710446" sldId="264"/>
            <ac:spMk id="4" creationId="{73C1D156-46F8-E14A-F370-5284A2BB5408}"/>
          </ac:spMkLst>
        </pc:spChg>
        <pc:spChg chg="mod">
          <ac:chgData name="KISHIMOTO Rio" userId="05ce199b-61a3-4401-8554-66bee888e1f8" providerId="ADAL" clId="{B7102EF8-28B6-40E6-A0F0-746DAAB93B44}" dt="2023-07-05T22:44:12.895" v="238"/>
          <ac:spMkLst>
            <pc:docMk/>
            <pc:sldMk cId="392710446" sldId="264"/>
            <ac:spMk id="6" creationId="{52EE33F6-A040-74A4-8EB4-DBC15FBF8330}"/>
          </ac:spMkLst>
        </pc:spChg>
      </pc:sldChg>
      <pc:sldChg chg="modSp add del mod modTransition modNotes">
        <pc:chgData name="KISHIMOTO Rio" userId="05ce199b-61a3-4401-8554-66bee888e1f8" providerId="ADAL" clId="{B7102EF8-28B6-40E6-A0F0-746DAAB93B44}" dt="2023-07-06T13:25:52.864" v="684"/>
        <pc:sldMkLst>
          <pc:docMk/>
          <pc:sldMk cId="1673251923" sldId="268"/>
        </pc:sldMkLst>
        <pc:spChg chg="mod">
          <ac:chgData name="KISHIMOTO Rio" userId="05ce199b-61a3-4401-8554-66bee888e1f8" providerId="ADAL" clId="{B7102EF8-28B6-40E6-A0F0-746DAAB93B44}" dt="2023-07-06T13:25:52.864" v="684"/>
          <ac:spMkLst>
            <pc:docMk/>
            <pc:sldMk cId="1673251923" sldId="268"/>
            <ac:spMk id="2" creationId="{53394964-5335-20F3-6F64-7BE5DB0DEB9E}"/>
          </ac:spMkLst>
        </pc:spChg>
        <pc:spChg chg="mod">
          <ac:chgData name="KISHIMOTO Rio" userId="05ce199b-61a3-4401-8554-66bee888e1f8" providerId="ADAL" clId="{B7102EF8-28B6-40E6-A0F0-746DAAB93B44}" dt="2023-07-05T23:04:55.943" v="349" actId="207"/>
          <ac:spMkLst>
            <pc:docMk/>
            <pc:sldMk cId="1673251923" sldId="268"/>
            <ac:spMk id="3" creationId="{B41B5B0B-BD8C-F4BE-C89B-7D1CB803BEBF}"/>
          </ac:spMkLst>
        </pc:spChg>
        <pc:spChg chg="mod">
          <ac:chgData name="KISHIMOTO Rio" userId="05ce199b-61a3-4401-8554-66bee888e1f8" providerId="ADAL" clId="{B7102EF8-28B6-40E6-A0F0-746DAAB93B44}" dt="2023-07-05T22:44:12.895" v="238"/>
          <ac:spMkLst>
            <pc:docMk/>
            <pc:sldMk cId="1673251923" sldId="268"/>
            <ac:spMk id="4" creationId="{D2041FD4-D8BC-8EBE-AE50-BCC648579D5E}"/>
          </ac:spMkLst>
        </pc:spChg>
        <pc:spChg chg="mod">
          <ac:chgData name="KISHIMOTO Rio" userId="05ce199b-61a3-4401-8554-66bee888e1f8" providerId="ADAL" clId="{B7102EF8-28B6-40E6-A0F0-746DAAB93B44}" dt="2023-07-05T22:44:12.895" v="238"/>
          <ac:spMkLst>
            <pc:docMk/>
            <pc:sldMk cId="1673251923" sldId="268"/>
            <ac:spMk id="6" creationId="{8D288554-91E8-659B-A962-0AE5184375D4}"/>
          </ac:spMkLst>
        </pc:spChg>
      </pc:sldChg>
      <pc:sldChg chg="delSp modSp add del mod ord modTransition modNotes modNotesTx">
        <pc:chgData name="KISHIMOTO Rio" userId="05ce199b-61a3-4401-8554-66bee888e1f8" providerId="ADAL" clId="{B7102EF8-28B6-40E6-A0F0-746DAAB93B44}" dt="2023-07-17T22:58:52.189" v="8250" actId="1076"/>
        <pc:sldMkLst>
          <pc:docMk/>
          <pc:sldMk cId="4191251804" sldId="274"/>
        </pc:sldMkLst>
        <pc:spChg chg="mod">
          <ac:chgData name="KISHIMOTO Rio" userId="05ce199b-61a3-4401-8554-66bee888e1f8" providerId="ADAL" clId="{B7102EF8-28B6-40E6-A0F0-746DAAB93B44}" dt="2023-07-17T14:06:50.841" v="7977" actId="20577"/>
          <ac:spMkLst>
            <pc:docMk/>
            <pc:sldMk cId="4191251804" sldId="274"/>
            <ac:spMk id="2" creationId="{AB6BB9B2-6880-0A7D-8B71-DB84D72C6BBB}"/>
          </ac:spMkLst>
        </pc:spChg>
        <pc:spChg chg="mod">
          <ac:chgData name="KISHIMOTO Rio" userId="05ce199b-61a3-4401-8554-66bee888e1f8" providerId="ADAL" clId="{B7102EF8-28B6-40E6-A0F0-746DAAB93B44}" dt="2023-07-12T22:56:24.683" v="3102" actId="6549"/>
          <ac:spMkLst>
            <pc:docMk/>
            <pc:sldMk cId="4191251804" sldId="274"/>
            <ac:spMk id="3" creationId="{6F14FEEB-925D-9E8F-0702-D14D1A98DC63}"/>
          </ac:spMkLst>
        </pc:spChg>
        <pc:spChg chg="mod">
          <ac:chgData name="KISHIMOTO Rio" userId="05ce199b-61a3-4401-8554-66bee888e1f8" providerId="ADAL" clId="{B7102EF8-28B6-40E6-A0F0-746DAAB93B44}" dt="2023-07-05T22:44:12.895" v="238"/>
          <ac:spMkLst>
            <pc:docMk/>
            <pc:sldMk cId="4191251804" sldId="274"/>
            <ac:spMk id="4" creationId="{FF87370A-2CA4-C8AD-5E58-19947EC990A1}"/>
          </ac:spMkLst>
        </pc:spChg>
        <pc:spChg chg="mod">
          <ac:chgData name="KISHIMOTO Rio" userId="05ce199b-61a3-4401-8554-66bee888e1f8" providerId="ADAL" clId="{B7102EF8-28B6-40E6-A0F0-746DAAB93B44}" dt="2023-07-05T22:44:12.895" v="238"/>
          <ac:spMkLst>
            <pc:docMk/>
            <pc:sldMk cId="4191251804" sldId="274"/>
            <ac:spMk id="6" creationId="{87325161-27F6-1725-CC83-15CBC7FE958D}"/>
          </ac:spMkLst>
        </pc:spChg>
        <pc:spChg chg="mod">
          <ac:chgData name="KISHIMOTO Rio" userId="05ce199b-61a3-4401-8554-66bee888e1f8" providerId="ADAL" clId="{B7102EF8-28B6-40E6-A0F0-746DAAB93B44}" dt="2023-07-05T22:54:34.668" v="274" actId="208"/>
          <ac:spMkLst>
            <pc:docMk/>
            <pc:sldMk cId="4191251804" sldId="274"/>
            <ac:spMk id="12" creationId="{45FF179A-2C82-20BE-A3D1-33DBC71E572D}"/>
          </ac:spMkLst>
        </pc:spChg>
        <pc:spChg chg="mod">
          <ac:chgData name="KISHIMOTO Rio" userId="05ce199b-61a3-4401-8554-66bee888e1f8" providerId="ADAL" clId="{B7102EF8-28B6-40E6-A0F0-746DAAB93B44}" dt="2023-07-05T22:54:50.997" v="276" actId="207"/>
          <ac:spMkLst>
            <pc:docMk/>
            <pc:sldMk cId="4191251804" sldId="274"/>
            <ac:spMk id="16" creationId="{C773D147-3193-9238-6787-1E4D5175227C}"/>
          </ac:spMkLst>
        </pc:spChg>
        <pc:spChg chg="mod">
          <ac:chgData name="KISHIMOTO Rio" userId="05ce199b-61a3-4401-8554-66bee888e1f8" providerId="ADAL" clId="{B7102EF8-28B6-40E6-A0F0-746DAAB93B44}" dt="2023-07-12T22:56:33.651" v="3118" actId="1076"/>
          <ac:spMkLst>
            <pc:docMk/>
            <pc:sldMk cId="4191251804" sldId="274"/>
            <ac:spMk id="20" creationId="{36AE4BEF-6122-8290-C17A-820FAD7A9EC7}"/>
          </ac:spMkLst>
        </pc:spChg>
        <pc:spChg chg="mod">
          <ac:chgData name="KISHIMOTO Rio" userId="05ce199b-61a3-4401-8554-66bee888e1f8" providerId="ADAL" clId="{B7102EF8-28B6-40E6-A0F0-746DAAB93B44}" dt="2023-07-05T22:54:50.997" v="276" actId="207"/>
          <ac:spMkLst>
            <pc:docMk/>
            <pc:sldMk cId="4191251804" sldId="274"/>
            <ac:spMk id="21" creationId="{C257FCB5-DFB8-126A-E23B-B939E0E2B374}"/>
          </ac:spMkLst>
        </pc:spChg>
        <pc:spChg chg="mod">
          <ac:chgData name="KISHIMOTO Rio" userId="05ce199b-61a3-4401-8554-66bee888e1f8" providerId="ADAL" clId="{B7102EF8-28B6-40E6-A0F0-746DAAB93B44}" dt="2023-07-17T22:58:52.189" v="8250" actId="1076"/>
          <ac:spMkLst>
            <pc:docMk/>
            <pc:sldMk cId="4191251804" sldId="274"/>
            <ac:spMk id="25" creationId="{9D2772F3-9297-85FA-638A-B8A5DE8F840E}"/>
          </ac:spMkLst>
        </pc:spChg>
        <pc:spChg chg="mod">
          <ac:chgData name="KISHIMOTO Rio" userId="05ce199b-61a3-4401-8554-66bee888e1f8" providerId="ADAL" clId="{B7102EF8-28B6-40E6-A0F0-746DAAB93B44}" dt="2023-07-06T13:26:06.300" v="695"/>
          <ac:spMkLst>
            <pc:docMk/>
            <pc:sldMk cId="4191251804" sldId="274"/>
            <ac:spMk id="29" creationId="{CE251372-A6FB-7597-ACB9-2E7FB0551F05}"/>
          </ac:spMkLst>
        </pc:spChg>
        <pc:spChg chg="mod">
          <ac:chgData name="KISHIMOTO Rio" userId="05ce199b-61a3-4401-8554-66bee888e1f8" providerId="ADAL" clId="{B7102EF8-28B6-40E6-A0F0-746DAAB93B44}" dt="2023-07-05T22:54:50.997" v="276" actId="207"/>
          <ac:spMkLst>
            <pc:docMk/>
            <pc:sldMk cId="4191251804" sldId="274"/>
            <ac:spMk id="37" creationId="{644717F7-1CC4-7423-F5C1-46D669BE7D75}"/>
          </ac:spMkLst>
        </pc:spChg>
        <pc:spChg chg="mod">
          <ac:chgData name="KISHIMOTO Rio" userId="05ce199b-61a3-4401-8554-66bee888e1f8" providerId="ADAL" clId="{B7102EF8-28B6-40E6-A0F0-746DAAB93B44}" dt="2023-07-05T22:54:50.997" v="276" actId="207"/>
          <ac:spMkLst>
            <pc:docMk/>
            <pc:sldMk cId="4191251804" sldId="274"/>
            <ac:spMk id="41" creationId="{DC9D565D-B7EA-59E6-276A-4C8D05D10A36}"/>
          </ac:spMkLst>
        </pc:spChg>
        <pc:spChg chg="mod">
          <ac:chgData name="KISHIMOTO Rio" userId="05ce199b-61a3-4401-8554-66bee888e1f8" providerId="ADAL" clId="{B7102EF8-28B6-40E6-A0F0-746DAAB93B44}" dt="2023-07-12T22:55:36.314" v="3096" actId="1076"/>
          <ac:spMkLst>
            <pc:docMk/>
            <pc:sldMk cId="4191251804" sldId="274"/>
            <ac:spMk id="54" creationId="{C42B0949-B755-4FB9-5465-F31C0E75BE16}"/>
          </ac:spMkLst>
        </pc:spChg>
        <pc:grpChg chg="mod">
          <ac:chgData name="KISHIMOTO Rio" userId="05ce199b-61a3-4401-8554-66bee888e1f8" providerId="ADAL" clId="{B7102EF8-28B6-40E6-A0F0-746DAAB93B44}" dt="2023-07-05T22:55:06.665" v="278" actId="1076"/>
          <ac:grpSpMkLst>
            <pc:docMk/>
            <pc:sldMk cId="4191251804" sldId="274"/>
            <ac:grpSpMk id="5" creationId="{78E0C765-32FA-A736-5EA9-08FEE39CF8E3}"/>
          </ac:grpSpMkLst>
        </pc:grpChg>
        <pc:grpChg chg="mod">
          <ac:chgData name="KISHIMOTO Rio" userId="05ce199b-61a3-4401-8554-66bee888e1f8" providerId="ADAL" clId="{B7102EF8-28B6-40E6-A0F0-746DAAB93B44}" dt="2023-07-05T22:42:24.026" v="236"/>
          <ac:grpSpMkLst>
            <pc:docMk/>
            <pc:sldMk cId="4191251804" sldId="274"/>
            <ac:grpSpMk id="13" creationId="{3F3652F9-3A56-8F4D-5476-4B8938A29B3D}"/>
          </ac:grpSpMkLst>
        </pc:grpChg>
        <pc:grpChg chg="mod">
          <ac:chgData name="KISHIMOTO Rio" userId="05ce199b-61a3-4401-8554-66bee888e1f8" providerId="ADAL" clId="{B7102EF8-28B6-40E6-A0F0-746DAAB93B44}" dt="2023-07-05T22:42:24.026" v="236"/>
          <ac:grpSpMkLst>
            <pc:docMk/>
            <pc:sldMk cId="4191251804" sldId="274"/>
            <ac:grpSpMk id="17" creationId="{7A732F6D-ED54-4C59-5223-715FD2DAEE31}"/>
          </ac:grpSpMkLst>
        </pc:grpChg>
        <pc:grpChg chg="mod">
          <ac:chgData name="KISHIMOTO Rio" userId="05ce199b-61a3-4401-8554-66bee888e1f8" providerId="ADAL" clId="{B7102EF8-28B6-40E6-A0F0-746DAAB93B44}" dt="2023-07-05T22:42:24.026" v="236"/>
          <ac:grpSpMkLst>
            <pc:docMk/>
            <pc:sldMk cId="4191251804" sldId="274"/>
            <ac:grpSpMk id="55" creationId="{28D7D460-B247-66F9-52CA-0959BE213A13}"/>
          </ac:grpSpMkLst>
        </pc:grpChg>
        <pc:picChg chg="del mod">
          <ac:chgData name="KISHIMOTO Rio" userId="05ce199b-61a3-4401-8554-66bee888e1f8" providerId="ADAL" clId="{B7102EF8-28B6-40E6-A0F0-746DAAB93B44}" dt="2023-07-05T22:54:58.083" v="277" actId="478"/>
          <ac:picMkLst>
            <pc:docMk/>
            <pc:sldMk cId="4191251804" sldId="274"/>
            <ac:picMk id="7" creationId="{01FC1956-FFCC-A9CF-8B06-1108E2805E8E}"/>
          </ac:picMkLst>
        </pc:picChg>
        <pc:picChg chg="mod">
          <ac:chgData name="KISHIMOTO Rio" userId="05ce199b-61a3-4401-8554-66bee888e1f8" providerId="ADAL" clId="{B7102EF8-28B6-40E6-A0F0-746DAAB93B44}" dt="2023-07-05T22:42:24.026" v="236"/>
          <ac:picMkLst>
            <pc:docMk/>
            <pc:sldMk cId="4191251804" sldId="274"/>
            <ac:picMk id="36" creationId="{CEA3D1F8-8065-1CE8-69AA-9A3F79D7B50B}"/>
          </ac:picMkLst>
        </pc:picChg>
        <pc:picChg chg="mod">
          <ac:chgData name="KISHIMOTO Rio" userId="05ce199b-61a3-4401-8554-66bee888e1f8" providerId="ADAL" clId="{B7102EF8-28B6-40E6-A0F0-746DAAB93B44}" dt="2023-07-05T22:42:24.026" v="236"/>
          <ac:picMkLst>
            <pc:docMk/>
            <pc:sldMk cId="4191251804" sldId="274"/>
            <ac:picMk id="40" creationId="{770742D0-4D34-6192-0EFE-F48D52AEE695}"/>
          </ac:picMkLst>
        </pc:picChg>
        <pc:picChg chg="mod">
          <ac:chgData name="KISHIMOTO Rio" userId="05ce199b-61a3-4401-8554-66bee888e1f8" providerId="ADAL" clId="{B7102EF8-28B6-40E6-A0F0-746DAAB93B44}" dt="2023-07-12T22:55:36.314" v="3096" actId="1076"/>
          <ac:picMkLst>
            <pc:docMk/>
            <pc:sldMk cId="4191251804" sldId="274"/>
            <ac:picMk id="53" creationId="{DA118466-652B-6BAE-6FF0-9548A4CBCDB0}"/>
          </ac:picMkLst>
        </pc:picChg>
        <pc:cxnChg chg="mod">
          <ac:chgData name="KISHIMOTO Rio" userId="05ce199b-61a3-4401-8554-66bee888e1f8" providerId="ADAL" clId="{B7102EF8-28B6-40E6-A0F0-746DAAB93B44}" dt="2023-07-05T22:42:24.026" v="236"/>
          <ac:cxnSpMkLst>
            <pc:docMk/>
            <pc:sldMk cId="4191251804" sldId="274"/>
            <ac:cxnSpMk id="18" creationId="{20E34561-7674-E9CC-7415-18D6A7D5EFEA}"/>
          </ac:cxnSpMkLst>
        </pc:cxnChg>
        <pc:cxnChg chg="mod">
          <ac:chgData name="KISHIMOTO Rio" userId="05ce199b-61a3-4401-8554-66bee888e1f8" providerId="ADAL" clId="{B7102EF8-28B6-40E6-A0F0-746DAAB93B44}" dt="2023-07-05T22:42:24.026" v="236"/>
          <ac:cxnSpMkLst>
            <pc:docMk/>
            <pc:sldMk cId="4191251804" sldId="274"/>
            <ac:cxnSpMk id="19" creationId="{1F274436-9654-CAC1-85C1-0E9C56E06225}"/>
          </ac:cxnSpMkLst>
        </pc:cxnChg>
        <pc:cxnChg chg="mod">
          <ac:chgData name="KISHIMOTO Rio" userId="05ce199b-61a3-4401-8554-66bee888e1f8" providerId="ADAL" clId="{B7102EF8-28B6-40E6-A0F0-746DAAB93B44}" dt="2023-07-05T22:42:24.026" v="236"/>
          <ac:cxnSpMkLst>
            <pc:docMk/>
            <pc:sldMk cId="4191251804" sldId="274"/>
            <ac:cxnSpMk id="23" creationId="{92546C1E-16FB-18EC-B1B9-5E6420467CA7}"/>
          </ac:cxnSpMkLst>
        </pc:cxnChg>
        <pc:cxnChg chg="mod">
          <ac:chgData name="KISHIMOTO Rio" userId="05ce199b-61a3-4401-8554-66bee888e1f8" providerId="ADAL" clId="{B7102EF8-28B6-40E6-A0F0-746DAAB93B44}" dt="2023-07-05T22:42:24.026" v="236"/>
          <ac:cxnSpMkLst>
            <pc:docMk/>
            <pc:sldMk cId="4191251804" sldId="274"/>
            <ac:cxnSpMk id="24" creationId="{4D3939A0-78C2-8ABC-882A-E0703CA86F37}"/>
          </ac:cxnSpMkLst>
        </pc:cxnChg>
        <pc:cxnChg chg="mod">
          <ac:chgData name="KISHIMOTO Rio" userId="05ce199b-61a3-4401-8554-66bee888e1f8" providerId="ADAL" clId="{B7102EF8-28B6-40E6-A0F0-746DAAB93B44}" dt="2023-07-12T22:55:36.314" v="3096" actId="1076"/>
          <ac:cxnSpMkLst>
            <pc:docMk/>
            <pc:sldMk cId="4191251804" sldId="274"/>
            <ac:cxnSpMk id="28" creationId="{6AC5987A-2BC3-4DA5-D110-78F5E56E8734}"/>
          </ac:cxnSpMkLst>
        </pc:cxnChg>
      </pc:sldChg>
      <pc:sldChg chg="addSp delSp modSp add del mod ord modTransition modNotes modNotesTx">
        <pc:chgData name="KISHIMOTO Rio" userId="05ce199b-61a3-4401-8554-66bee888e1f8" providerId="ADAL" clId="{B7102EF8-28B6-40E6-A0F0-746DAAB93B44}" dt="2023-07-17T23:03:23.008" v="8748" actId="20577"/>
        <pc:sldMkLst>
          <pc:docMk/>
          <pc:sldMk cId="1461746578" sldId="275"/>
        </pc:sldMkLst>
        <pc:spChg chg="mod">
          <ac:chgData name="KISHIMOTO Rio" userId="05ce199b-61a3-4401-8554-66bee888e1f8" providerId="ADAL" clId="{B7102EF8-28B6-40E6-A0F0-746DAAB93B44}" dt="2023-07-17T14:06:56.628" v="7981" actId="20577"/>
          <ac:spMkLst>
            <pc:docMk/>
            <pc:sldMk cId="1461746578" sldId="275"/>
            <ac:spMk id="2" creationId="{8D961A51-2415-F12B-C37E-57D78C2AC5CD}"/>
          </ac:spMkLst>
        </pc:spChg>
        <pc:spChg chg="mod">
          <ac:chgData name="KISHIMOTO Rio" userId="05ce199b-61a3-4401-8554-66bee888e1f8" providerId="ADAL" clId="{B7102EF8-28B6-40E6-A0F0-746DAAB93B44}" dt="2023-07-17T23:02:34.489" v="8574" actId="20577"/>
          <ac:spMkLst>
            <pc:docMk/>
            <pc:sldMk cId="1461746578" sldId="275"/>
            <ac:spMk id="3" creationId="{EA47002C-13C7-7F69-E1ED-071100E50ADB}"/>
          </ac:spMkLst>
        </pc:spChg>
        <pc:spChg chg="mod">
          <ac:chgData name="KISHIMOTO Rio" userId="05ce199b-61a3-4401-8554-66bee888e1f8" providerId="ADAL" clId="{B7102EF8-28B6-40E6-A0F0-746DAAB93B44}" dt="2023-07-05T22:44:12.895" v="238"/>
          <ac:spMkLst>
            <pc:docMk/>
            <pc:sldMk cId="1461746578" sldId="275"/>
            <ac:spMk id="4" creationId="{E76E87FA-B55E-D7B2-C943-FE2D07A192F9}"/>
          </ac:spMkLst>
        </pc:spChg>
        <pc:spChg chg="mod">
          <ac:chgData name="KISHIMOTO Rio" userId="05ce199b-61a3-4401-8554-66bee888e1f8" providerId="ADAL" clId="{B7102EF8-28B6-40E6-A0F0-746DAAB93B44}" dt="2023-07-05T22:44:12.895" v="238"/>
          <ac:spMkLst>
            <pc:docMk/>
            <pc:sldMk cId="1461746578" sldId="275"/>
            <ac:spMk id="6" creationId="{846463E4-CCEB-95EC-38FF-2F9340515952}"/>
          </ac:spMkLst>
        </pc:spChg>
        <pc:spChg chg="mod">
          <ac:chgData name="KISHIMOTO Rio" userId="05ce199b-61a3-4401-8554-66bee888e1f8" providerId="ADAL" clId="{B7102EF8-28B6-40E6-A0F0-746DAAB93B44}" dt="2023-07-06T22:53:15.208" v="923" actId="165"/>
          <ac:spMkLst>
            <pc:docMk/>
            <pc:sldMk cId="1461746578" sldId="275"/>
            <ac:spMk id="9" creationId="{6B1B5C80-9736-2E62-1419-9C39D16BAF3A}"/>
          </ac:spMkLst>
        </pc:spChg>
        <pc:spChg chg="mod topLvl">
          <ac:chgData name="KISHIMOTO Rio" userId="05ce199b-61a3-4401-8554-66bee888e1f8" providerId="ADAL" clId="{B7102EF8-28B6-40E6-A0F0-746DAAB93B44}" dt="2023-07-06T22:54:37.657" v="932" actId="165"/>
          <ac:spMkLst>
            <pc:docMk/>
            <pc:sldMk cId="1461746578" sldId="275"/>
            <ac:spMk id="10" creationId="{5450EEE9-FAE4-5FF7-B909-98B52789BBC2}"/>
          </ac:spMkLst>
        </pc:spChg>
        <pc:spChg chg="mod topLvl">
          <ac:chgData name="KISHIMOTO Rio" userId="05ce199b-61a3-4401-8554-66bee888e1f8" providerId="ADAL" clId="{B7102EF8-28B6-40E6-A0F0-746DAAB93B44}" dt="2023-07-06T22:53:15.208" v="923" actId="165"/>
          <ac:spMkLst>
            <pc:docMk/>
            <pc:sldMk cId="1461746578" sldId="275"/>
            <ac:spMk id="12" creationId="{ACBA1D37-0D69-478F-314B-09AA0B162CA3}"/>
          </ac:spMkLst>
        </pc:spChg>
        <pc:spChg chg="mod topLvl">
          <ac:chgData name="KISHIMOTO Rio" userId="05ce199b-61a3-4401-8554-66bee888e1f8" providerId="ADAL" clId="{B7102EF8-28B6-40E6-A0F0-746DAAB93B44}" dt="2023-07-06T22:53:15.208" v="923" actId="165"/>
          <ac:spMkLst>
            <pc:docMk/>
            <pc:sldMk cId="1461746578" sldId="275"/>
            <ac:spMk id="15" creationId="{7FDBE0CF-0A76-91CD-6DE8-7821241BB78E}"/>
          </ac:spMkLst>
        </pc:spChg>
        <pc:spChg chg="del mod">
          <ac:chgData name="KISHIMOTO Rio" userId="05ce199b-61a3-4401-8554-66bee888e1f8" providerId="ADAL" clId="{B7102EF8-28B6-40E6-A0F0-746DAAB93B44}" dt="2023-07-06T22:52:55.780" v="921" actId="478"/>
          <ac:spMkLst>
            <pc:docMk/>
            <pc:sldMk cId="1461746578" sldId="275"/>
            <ac:spMk id="18" creationId="{B62F4F98-5D0F-59A5-B4BB-2C2CD43AF7FC}"/>
          </ac:spMkLst>
        </pc:spChg>
        <pc:spChg chg="mod topLvl">
          <ac:chgData name="KISHIMOTO Rio" userId="05ce199b-61a3-4401-8554-66bee888e1f8" providerId="ADAL" clId="{B7102EF8-28B6-40E6-A0F0-746DAAB93B44}" dt="2023-07-17T23:01:23.261" v="8501" actId="1076"/>
          <ac:spMkLst>
            <pc:docMk/>
            <pc:sldMk cId="1461746578" sldId="275"/>
            <ac:spMk id="19" creationId="{C039185E-D994-59A8-7E94-C59A0845BDD6}"/>
          </ac:spMkLst>
        </pc:spChg>
        <pc:spChg chg="mod topLvl">
          <ac:chgData name="KISHIMOTO Rio" userId="05ce199b-61a3-4401-8554-66bee888e1f8" providerId="ADAL" clId="{B7102EF8-28B6-40E6-A0F0-746DAAB93B44}" dt="2023-07-06T22:53:55.775" v="928" actId="1076"/>
          <ac:spMkLst>
            <pc:docMk/>
            <pc:sldMk cId="1461746578" sldId="275"/>
            <ac:spMk id="34" creationId="{7037B2F1-6138-D690-A694-4B9B0F6BD2F3}"/>
          </ac:spMkLst>
        </pc:spChg>
        <pc:grpChg chg="add del mod">
          <ac:chgData name="KISHIMOTO Rio" userId="05ce199b-61a3-4401-8554-66bee888e1f8" providerId="ADAL" clId="{B7102EF8-28B6-40E6-A0F0-746DAAB93B44}" dt="2023-07-06T22:54:37.657" v="932" actId="165"/>
          <ac:grpSpMkLst>
            <pc:docMk/>
            <pc:sldMk cId="1461746578" sldId="275"/>
            <ac:grpSpMk id="5" creationId="{B3040738-DFA2-96C4-7790-C1561DEB497D}"/>
          </ac:grpSpMkLst>
        </pc:grpChg>
        <pc:grpChg chg="mod topLvl">
          <ac:chgData name="KISHIMOTO Rio" userId="05ce199b-61a3-4401-8554-66bee888e1f8" providerId="ADAL" clId="{B7102EF8-28B6-40E6-A0F0-746DAAB93B44}" dt="2023-07-06T22:53:15.208" v="923" actId="165"/>
          <ac:grpSpMkLst>
            <pc:docMk/>
            <pc:sldMk cId="1461746578" sldId="275"/>
            <ac:grpSpMk id="11" creationId="{653A69DE-C3FC-A683-5732-80127765A9C0}"/>
          </ac:grpSpMkLst>
        </pc:grpChg>
        <pc:grpChg chg="del mod">
          <ac:chgData name="KISHIMOTO Rio" userId="05ce199b-61a3-4401-8554-66bee888e1f8" providerId="ADAL" clId="{B7102EF8-28B6-40E6-A0F0-746DAAB93B44}" dt="2023-07-06T22:52:55.780" v="921" actId="478"/>
          <ac:grpSpMkLst>
            <pc:docMk/>
            <pc:sldMk cId="1461746578" sldId="275"/>
            <ac:grpSpMk id="16" creationId="{8F6B192E-1A5B-4355-A876-4F68DE37492A}"/>
          </ac:grpSpMkLst>
        </pc:grpChg>
        <pc:grpChg chg="del mod">
          <ac:chgData name="KISHIMOTO Rio" userId="05ce199b-61a3-4401-8554-66bee888e1f8" providerId="ADAL" clId="{B7102EF8-28B6-40E6-A0F0-746DAAB93B44}" dt="2023-07-06T22:52:55.780" v="921" actId="478"/>
          <ac:grpSpMkLst>
            <pc:docMk/>
            <pc:sldMk cId="1461746578" sldId="275"/>
            <ac:grpSpMk id="29" creationId="{4EF798A4-BCBD-7C09-5327-A74B9C29A87D}"/>
          </ac:grpSpMkLst>
        </pc:grpChg>
        <pc:grpChg chg="del mod">
          <ac:chgData name="KISHIMOTO Rio" userId="05ce199b-61a3-4401-8554-66bee888e1f8" providerId="ADAL" clId="{B7102EF8-28B6-40E6-A0F0-746DAAB93B44}" dt="2023-07-06T22:53:15.208" v="923" actId="165"/>
          <ac:grpSpMkLst>
            <pc:docMk/>
            <pc:sldMk cId="1461746578" sldId="275"/>
            <ac:grpSpMk id="39" creationId="{AC1BF27D-A5FF-B260-CECB-86A8EDC3F084}"/>
          </ac:grpSpMkLst>
        </pc:grpChg>
        <pc:picChg chg="mod topLvl">
          <ac:chgData name="KISHIMOTO Rio" userId="05ce199b-61a3-4401-8554-66bee888e1f8" providerId="ADAL" clId="{B7102EF8-28B6-40E6-A0F0-746DAAB93B44}" dt="2023-07-06T22:54:37.657" v="932" actId="165"/>
          <ac:picMkLst>
            <pc:docMk/>
            <pc:sldMk cId="1461746578" sldId="275"/>
            <ac:picMk id="7" creationId="{480FC24D-EEA0-E41B-B0FC-9CB60E744907}"/>
          </ac:picMkLst>
        </pc:picChg>
        <pc:picChg chg="mod">
          <ac:chgData name="KISHIMOTO Rio" userId="05ce199b-61a3-4401-8554-66bee888e1f8" providerId="ADAL" clId="{B7102EF8-28B6-40E6-A0F0-746DAAB93B44}" dt="2023-07-06T22:53:15.208" v="923" actId="165"/>
          <ac:picMkLst>
            <pc:docMk/>
            <pc:sldMk cId="1461746578" sldId="275"/>
            <ac:picMk id="8" creationId="{4C24D76C-16D1-F902-DE9B-EE7F76A680A6}"/>
          </ac:picMkLst>
        </pc:picChg>
        <pc:picChg chg="del mod">
          <ac:chgData name="KISHIMOTO Rio" userId="05ce199b-61a3-4401-8554-66bee888e1f8" providerId="ADAL" clId="{B7102EF8-28B6-40E6-A0F0-746DAAB93B44}" dt="2023-07-05T22:57:02.826" v="279" actId="478"/>
          <ac:picMkLst>
            <pc:docMk/>
            <pc:sldMk cId="1461746578" sldId="275"/>
            <ac:picMk id="10" creationId="{43D4F166-3B7E-A64D-F590-FA7EA2F1C84A}"/>
          </ac:picMkLst>
        </pc:picChg>
        <pc:picChg chg="del mod">
          <ac:chgData name="KISHIMOTO Rio" userId="05ce199b-61a3-4401-8554-66bee888e1f8" providerId="ADAL" clId="{B7102EF8-28B6-40E6-A0F0-746DAAB93B44}" dt="2023-07-06T22:52:55.780" v="921" actId="478"/>
          <ac:picMkLst>
            <pc:docMk/>
            <pc:sldMk cId="1461746578" sldId="275"/>
            <ac:picMk id="17" creationId="{EC95E0CD-3F33-8923-3F97-51079E1859FA}"/>
          </ac:picMkLst>
        </pc:picChg>
        <pc:cxnChg chg="mod topLvl">
          <ac:chgData name="KISHIMOTO Rio" userId="05ce199b-61a3-4401-8554-66bee888e1f8" providerId="ADAL" clId="{B7102EF8-28B6-40E6-A0F0-746DAAB93B44}" dt="2023-07-06T22:53:15.208" v="923" actId="165"/>
          <ac:cxnSpMkLst>
            <pc:docMk/>
            <pc:sldMk cId="1461746578" sldId="275"/>
            <ac:cxnSpMk id="21" creationId="{77AA9FD1-3A3E-496C-D811-5B18E57C50BB}"/>
          </ac:cxnSpMkLst>
        </pc:cxnChg>
        <pc:cxnChg chg="mod topLvl">
          <ac:chgData name="KISHIMOTO Rio" userId="05ce199b-61a3-4401-8554-66bee888e1f8" providerId="ADAL" clId="{B7102EF8-28B6-40E6-A0F0-746DAAB93B44}" dt="2023-07-06T22:53:15.208" v="923" actId="165"/>
          <ac:cxnSpMkLst>
            <pc:docMk/>
            <pc:sldMk cId="1461746578" sldId="275"/>
            <ac:cxnSpMk id="23" creationId="{0D282F78-9C0D-1EF4-158A-C455B377F505}"/>
          </ac:cxnSpMkLst>
        </pc:cxnChg>
        <pc:cxnChg chg="mod topLvl">
          <ac:chgData name="KISHIMOTO Rio" userId="05ce199b-61a3-4401-8554-66bee888e1f8" providerId="ADAL" clId="{B7102EF8-28B6-40E6-A0F0-746DAAB93B44}" dt="2023-07-06T22:53:48.382" v="927" actId="1076"/>
          <ac:cxnSpMkLst>
            <pc:docMk/>
            <pc:sldMk cId="1461746578" sldId="275"/>
            <ac:cxnSpMk id="25" creationId="{C99B96D8-8073-C924-FFF8-47D26CC99B47}"/>
          </ac:cxnSpMkLst>
        </pc:cxnChg>
      </pc:sldChg>
      <pc:sldChg chg="modSp add del mod modTransition modNotes modNotesTx">
        <pc:chgData name="KISHIMOTO Rio" userId="05ce199b-61a3-4401-8554-66bee888e1f8" providerId="ADAL" clId="{B7102EF8-28B6-40E6-A0F0-746DAAB93B44}" dt="2023-07-12T23:01:31.118" v="3156"/>
        <pc:sldMkLst>
          <pc:docMk/>
          <pc:sldMk cId="4190572750" sldId="280"/>
        </pc:sldMkLst>
        <pc:spChg chg="mod">
          <ac:chgData name="KISHIMOTO Rio" userId="05ce199b-61a3-4401-8554-66bee888e1f8" providerId="ADAL" clId="{B7102EF8-28B6-40E6-A0F0-746DAAB93B44}" dt="2023-07-05T23:09:32.737" v="436" actId="20577"/>
          <ac:spMkLst>
            <pc:docMk/>
            <pc:sldMk cId="4190572750" sldId="280"/>
            <ac:spMk id="3" creationId="{3236F3A4-1D62-1425-B1A5-A7CDEAD9B558}"/>
          </ac:spMkLst>
        </pc:spChg>
        <pc:spChg chg="mod">
          <ac:chgData name="KISHIMOTO Rio" userId="05ce199b-61a3-4401-8554-66bee888e1f8" providerId="ADAL" clId="{B7102EF8-28B6-40E6-A0F0-746DAAB93B44}" dt="2023-07-05T22:44:12.895" v="238"/>
          <ac:spMkLst>
            <pc:docMk/>
            <pc:sldMk cId="4190572750" sldId="280"/>
            <ac:spMk id="4" creationId="{95124812-4AF0-3BE2-A162-93DD38C2A8E2}"/>
          </ac:spMkLst>
        </pc:spChg>
        <pc:spChg chg="mod">
          <ac:chgData name="KISHIMOTO Rio" userId="05ce199b-61a3-4401-8554-66bee888e1f8" providerId="ADAL" clId="{B7102EF8-28B6-40E6-A0F0-746DAAB93B44}" dt="2023-07-05T22:44:12.895" v="238"/>
          <ac:spMkLst>
            <pc:docMk/>
            <pc:sldMk cId="4190572750" sldId="280"/>
            <ac:spMk id="6" creationId="{B629F5FC-5CAD-450A-57EE-1D0647B573EB}"/>
          </ac:spMkLst>
        </pc:spChg>
      </pc:sldChg>
      <pc:sldChg chg="modSp add del mod ord modTransition modNotes modNotesTx">
        <pc:chgData name="KISHIMOTO Rio" userId="05ce199b-61a3-4401-8554-66bee888e1f8" providerId="ADAL" clId="{B7102EF8-28B6-40E6-A0F0-746DAAB93B44}" dt="2023-07-17T08:29:44.812" v="4751" actId="20577"/>
        <pc:sldMkLst>
          <pc:docMk/>
          <pc:sldMk cId="2584109284" sldId="287"/>
        </pc:sldMkLst>
        <pc:spChg chg="mod">
          <ac:chgData name="KISHIMOTO Rio" userId="05ce199b-61a3-4401-8554-66bee888e1f8" providerId="ADAL" clId="{B7102EF8-28B6-40E6-A0F0-746DAAB93B44}" dt="2023-07-12T22:47:23.112" v="2721"/>
          <ac:spMkLst>
            <pc:docMk/>
            <pc:sldMk cId="2584109284" sldId="287"/>
            <ac:spMk id="2" creationId="{5AA0B047-2A19-F211-C7B6-2651F4CD761B}"/>
          </ac:spMkLst>
        </pc:spChg>
        <pc:spChg chg="mod">
          <ac:chgData name="KISHIMOTO Rio" userId="05ce199b-61a3-4401-8554-66bee888e1f8" providerId="ADAL" clId="{B7102EF8-28B6-40E6-A0F0-746DAAB93B44}" dt="2023-07-05T23:06:12.736" v="359" actId="207"/>
          <ac:spMkLst>
            <pc:docMk/>
            <pc:sldMk cId="2584109284" sldId="287"/>
            <ac:spMk id="3" creationId="{F48A1713-FCB7-9F63-A37D-5B41FB0D08C9}"/>
          </ac:spMkLst>
        </pc:spChg>
        <pc:spChg chg="mod">
          <ac:chgData name="KISHIMOTO Rio" userId="05ce199b-61a3-4401-8554-66bee888e1f8" providerId="ADAL" clId="{B7102EF8-28B6-40E6-A0F0-746DAAB93B44}" dt="2023-07-05T22:44:12.895" v="238"/>
          <ac:spMkLst>
            <pc:docMk/>
            <pc:sldMk cId="2584109284" sldId="287"/>
            <ac:spMk id="4" creationId="{B6B8B7FF-FE09-1547-9C3D-4F798A66BFE8}"/>
          </ac:spMkLst>
        </pc:spChg>
        <pc:spChg chg="mod">
          <ac:chgData name="KISHIMOTO Rio" userId="05ce199b-61a3-4401-8554-66bee888e1f8" providerId="ADAL" clId="{B7102EF8-28B6-40E6-A0F0-746DAAB93B44}" dt="2023-07-05T22:44:12.895" v="238"/>
          <ac:spMkLst>
            <pc:docMk/>
            <pc:sldMk cId="2584109284" sldId="287"/>
            <ac:spMk id="6" creationId="{231DDFA8-4C8C-098A-8823-28C949853D35}"/>
          </ac:spMkLst>
        </pc:spChg>
        <pc:spChg chg="mod">
          <ac:chgData name="KISHIMOTO Rio" userId="05ce199b-61a3-4401-8554-66bee888e1f8" providerId="ADAL" clId="{B7102EF8-28B6-40E6-A0F0-746DAAB93B44}" dt="2023-07-05T23:06:12.736" v="359" actId="207"/>
          <ac:spMkLst>
            <pc:docMk/>
            <pc:sldMk cId="2584109284" sldId="287"/>
            <ac:spMk id="9" creationId="{9203D116-7A99-6945-DC80-585B42303FD5}"/>
          </ac:spMkLst>
        </pc:spChg>
        <pc:spChg chg="mod">
          <ac:chgData name="KISHIMOTO Rio" userId="05ce199b-61a3-4401-8554-66bee888e1f8" providerId="ADAL" clId="{B7102EF8-28B6-40E6-A0F0-746DAAB93B44}" dt="2023-07-12T22:47:35.465" v="2743"/>
          <ac:spMkLst>
            <pc:docMk/>
            <pc:sldMk cId="2584109284" sldId="287"/>
            <ac:spMk id="14" creationId="{E76D3E29-5172-CBA9-1E80-2BEFA41BADF8}"/>
          </ac:spMkLst>
        </pc:spChg>
        <pc:spChg chg="mod">
          <ac:chgData name="KISHIMOTO Rio" userId="05ce199b-61a3-4401-8554-66bee888e1f8" providerId="ADAL" clId="{B7102EF8-28B6-40E6-A0F0-746DAAB93B44}" dt="2023-07-05T23:06:12.736" v="359" actId="207"/>
          <ac:spMkLst>
            <pc:docMk/>
            <pc:sldMk cId="2584109284" sldId="287"/>
            <ac:spMk id="18" creationId="{D8AE0067-6E22-270B-80A5-DE5E2C8046CA}"/>
          </ac:spMkLst>
        </pc:spChg>
        <pc:spChg chg="mod">
          <ac:chgData name="KISHIMOTO Rio" userId="05ce199b-61a3-4401-8554-66bee888e1f8" providerId="ADAL" clId="{B7102EF8-28B6-40E6-A0F0-746DAAB93B44}" dt="2023-07-05T23:06:12.736" v="359" actId="207"/>
          <ac:spMkLst>
            <pc:docMk/>
            <pc:sldMk cId="2584109284" sldId="287"/>
            <ac:spMk id="27" creationId="{9075579B-673B-31A9-B34C-4B9DEF6E3B6B}"/>
          </ac:spMkLst>
        </pc:spChg>
        <pc:spChg chg="mod">
          <ac:chgData name="KISHIMOTO Rio" userId="05ce199b-61a3-4401-8554-66bee888e1f8" providerId="ADAL" clId="{B7102EF8-28B6-40E6-A0F0-746DAAB93B44}" dt="2023-07-05T23:06:12.736" v="359" actId="207"/>
          <ac:spMkLst>
            <pc:docMk/>
            <pc:sldMk cId="2584109284" sldId="287"/>
            <ac:spMk id="32" creationId="{BD50A8C1-72D4-1901-4E04-10F8D8B8F580}"/>
          </ac:spMkLst>
        </pc:spChg>
        <pc:spChg chg="mod">
          <ac:chgData name="KISHIMOTO Rio" userId="05ce199b-61a3-4401-8554-66bee888e1f8" providerId="ADAL" clId="{B7102EF8-28B6-40E6-A0F0-746DAAB93B44}" dt="2023-07-05T23:06:12.736" v="359" actId="207"/>
          <ac:spMkLst>
            <pc:docMk/>
            <pc:sldMk cId="2584109284" sldId="287"/>
            <ac:spMk id="49" creationId="{E955DDD3-6DC9-DD1C-1FE0-4F4746E4D18C}"/>
          </ac:spMkLst>
        </pc:spChg>
        <pc:spChg chg="mod">
          <ac:chgData name="KISHIMOTO Rio" userId="05ce199b-61a3-4401-8554-66bee888e1f8" providerId="ADAL" clId="{B7102EF8-28B6-40E6-A0F0-746DAAB93B44}" dt="2023-07-12T22:47:27.130" v="2729"/>
          <ac:spMkLst>
            <pc:docMk/>
            <pc:sldMk cId="2584109284" sldId="287"/>
            <ac:spMk id="51" creationId="{2D857E77-B78A-E8A9-0EE6-11CC31A6F545}"/>
          </ac:spMkLst>
        </pc:spChg>
        <pc:spChg chg="mod">
          <ac:chgData name="KISHIMOTO Rio" userId="05ce199b-61a3-4401-8554-66bee888e1f8" providerId="ADAL" clId="{B7102EF8-28B6-40E6-A0F0-746DAAB93B44}" dt="2023-07-12T22:47:30.611" v="2737"/>
          <ac:spMkLst>
            <pc:docMk/>
            <pc:sldMk cId="2584109284" sldId="287"/>
            <ac:spMk id="52" creationId="{634C6AA2-5036-614C-4E51-2CA7E226133E}"/>
          </ac:spMkLst>
        </pc:spChg>
        <pc:spChg chg="mod">
          <ac:chgData name="KISHIMOTO Rio" userId="05ce199b-61a3-4401-8554-66bee888e1f8" providerId="ADAL" clId="{B7102EF8-28B6-40E6-A0F0-746DAAB93B44}" dt="2023-07-05T23:06:25.182" v="362" actId="207"/>
          <ac:spMkLst>
            <pc:docMk/>
            <pc:sldMk cId="2584109284" sldId="287"/>
            <ac:spMk id="53" creationId="{655E4569-92ED-8D46-43F9-24A9BD375C92}"/>
          </ac:spMkLst>
        </pc:spChg>
        <pc:spChg chg="mod">
          <ac:chgData name="KISHIMOTO Rio" userId="05ce199b-61a3-4401-8554-66bee888e1f8" providerId="ADAL" clId="{B7102EF8-28B6-40E6-A0F0-746DAAB93B44}" dt="2023-07-12T22:47:48.355" v="2760" actId="2711"/>
          <ac:spMkLst>
            <pc:docMk/>
            <pc:sldMk cId="2584109284" sldId="287"/>
            <ac:spMk id="54" creationId="{023F9159-E621-196F-3D8C-B9BEE9EBD666}"/>
          </ac:spMkLst>
        </pc:spChg>
        <pc:spChg chg="mod">
          <ac:chgData name="KISHIMOTO Rio" userId="05ce199b-61a3-4401-8554-66bee888e1f8" providerId="ADAL" clId="{B7102EF8-28B6-40E6-A0F0-746DAAB93B44}" dt="2023-07-05T23:06:12.736" v="359" actId="207"/>
          <ac:spMkLst>
            <pc:docMk/>
            <pc:sldMk cId="2584109284" sldId="287"/>
            <ac:spMk id="56" creationId="{ECCA4F83-2305-B866-F723-0823114E193D}"/>
          </ac:spMkLst>
        </pc:spChg>
        <pc:spChg chg="mod">
          <ac:chgData name="KISHIMOTO Rio" userId="05ce199b-61a3-4401-8554-66bee888e1f8" providerId="ADAL" clId="{B7102EF8-28B6-40E6-A0F0-746DAAB93B44}" dt="2023-07-05T23:06:12.736" v="359" actId="207"/>
          <ac:spMkLst>
            <pc:docMk/>
            <pc:sldMk cId="2584109284" sldId="287"/>
            <ac:spMk id="60" creationId="{192FAF78-791B-586D-92C5-51FD53A93682}"/>
          </ac:spMkLst>
        </pc:spChg>
        <pc:spChg chg="mod">
          <ac:chgData name="KISHIMOTO Rio" userId="05ce199b-61a3-4401-8554-66bee888e1f8" providerId="ADAL" clId="{B7102EF8-28B6-40E6-A0F0-746DAAB93B44}" dt="2023-07-17T06:55:51.844" v="4678" actId="113"/>
          <ac:spMkLst>
            <pc:docMk/>
            <pc:sldMk cId="2584109284" sldId="287"/>
            <ac:spMk id="61" creationId="{AD0FF714-76E5-3086-F4A0-6224BC6E273C}"/>
          </ac:spMkLst>
        </pc:spChg>
        <pc:spChg chg="mod">
          <ac:chgData name="KISHIMOTO Rio" userId="05ce199b-61a3-4401-8554-66bee888e1f8" providerId="ADAL" clId="{B7102EF8-28B6-40E6-A0F0-746DAAB93B44}" dt="2023-07-05T22:42:24.026" v="236"/>
          <ac:spMkLst>
            <pc:docMk/>
            <pc:sldMk cId="2584109284" sldId="287"/>
            <ac:spMk id="63" creationId="{2E202893-3529-EC90-AA2B-E691422E34F4}"/>
          </ac:spMkLst>
        </pc:spChg>
        <pc:spChg chg="mod">
          <ac:chgData name="KISHIMOTO Rio" userId="05ce199b-61a3-4401-8554-66bee888e1f8" providerId="ADAL" clId="{B7102EF8-28B6-40E6-A0F0-746DAAB93B44}" dt="2023-07-05T23:06:12.736" v="359" actId="207"/>
          <ac:spMkLst>
            <pc:docMk/>
            <pc:sldMk cId="2584109284" sldId="287"/>
            <ac:spMk id="66" creationId="{3F508868-085B-8D40-9D24-92CFB8C71FB9}"/>
          </ac:spMkLst>
        </pc:spChg>
        <pc:spChg chg="mod">
          <ac:chgData name="KISHIMOTO Rio" userId="05ce199b-61a3-4401-8554-66bee888e1f8" providerId="ADAL" clId="{B7102EF8-28B6-40E6-A0F0-746DAAB93B44}" dt="2023-07-05T23:06:12.736" v="359" actId="207"/>
          <ac:spMkLst>
            <pc:docMk/>
            <pc:sldMk cId="2584109284" sldId="287"/>
            <ac:spMk id="69" creationId="{97D864DC-D8E4-ACAB-5DAA-3D640A1F94E0}"/>
          </ac:spMkLst>
        </pc:spChg>
        <pc:spChg chg="mod">
          <ac:chgData name="KISHIMOTO Rio" userId="05ce199b-61a3-4401-8554-66bee888e1f8" providerId="ADAL" clId="{B7102EF8-28B6-40E6-A0F0-746DAAB93B44}" dt="2023-07-05T23:06:12.736" v="359" actId="207"/>
          <ac:spMkLst>
            <pc:docMk/>
            <pc:sldMk cId="2584109284" sldId="287"/>
            <ac:spMk id="72" creationId="{79DA4F9B-41AC-85D4-7FE8-44BB0A91BEF8}"/>
          </ac:spMkLst>
        </pc:spChg>
        <pc:grpChg chg="mod">
          <ac:chgData name="KISHIMOTO Rio" userId="05ce199b-61a3-4401-8554-66bee888e1f8" providerId="ADAL" clId="{B7102EF8-28B6-40E6-A0F0-746DAAB93B44}" dt="2023-07-05T22:42:24.026" v="236"/>
          <ac:grpSpMkLst>
            <pc:docMk/>
            <pc:sldMk cId="2584109284" sldId="287"/>
            <ac:grpSpMk id="11" creationId="{2A446620-410F-D2B0-D047-6C1C3AA947F6}"/>
          </ac:grpSpMkLst>
        </pc:grpChg>
        <pc:grpChg chg="mod">
          <ac:chgData name="KISHIMOTO Rio" userId="05ce199b-61a3-4401-8554-66bee888e1f8" providerId="ADAL" clId="{B7102EF8-28B6-40E6-A0F0-746DAAB93B44}" dt="2023-07-05T22:42:24.026" v="236"/>
          <ac:grpSpMkLst>
            <pc:docMk/>
            <pc:sldMk cId="2584109284" sldId="287"/>
            <ac:grpSpMk id="15" creationId="{74DA6399-2140-9DBB-17CB-30D5790038FF}"/>
          </ac:grpSpMkLst>
        </pc:grpChg>
        <pc:grpChg chg="mod">
          <ac:chgData name="KISHIMOTO Rio" userId="05ce199b-61a3-4401-8554-66bee888e1f8" providerId="ADAL" clId="{B7102EF8-28B6-40E6-A0F0-746DAAB93B44}" dt="2023-07-05T22:42:24.026" v="236"/>
          <ac:grpSpMkLst>
            <pc:docMk/>
            <pc:sldMk cId="2584109284" sldId="287"/>
            <ac:grpSpMk id="16" creationId="{5A16835A-3A7F-AB0E-0477-A4BE54C825E2}"/>
          </ac:grpSpMkLst>
        </pc:grpChg>
        <pc:grpChg chg="mod">
          <ac:chgData name="KISHIMOTO Rio" userId="05ce199b-61a3-4401-8554-66bee888e1f8" providerId="ADAL" clId="{B7102EF8-28B6-40E6-A0F0-746DAAB93B44}" dt="2023-07-05T22:42:24.026" v="236"/>
          <ac:grpSpMkLst>
            <pc:docMk/>
            <pc:sldMk cId="2584109284" sldId="287"/>
            <ac:grpSpMk id="25" creationId="{DE0BC568-8245-1841-3CE2-6000B90B5D46}"/>
          </ac:grpSpMkLst>
        </pc:grpChg>
        <pc:grpChg chg="mod">
          <ac:chgData name="KISHIMOTO Rio" userId="05ce199b-61a3-4401-8554-66bee888e1f8" providerId="ADAL" clId="{B7102EF8-28B6-40E6-A0F0-746DAAB93B44}" dt="2023-07-05T22:42:24.026" v="236"/>
          <ac:grpSpMkLst>
            <pc:docMk/>
            <pc:sldMk cId="2584109284" sldId="287"/>
            <ac:grpSpMk id="30" creationId="{BCD4989D-7EC6-B5D6-B0B6-1E7EDA3422B0}"/>
          </ac:grpSpMkLst>
        </pc:grpChg>
        <pc:grpChg chg="mod">
          <ac:chgData name="KISHIMOTO Rio" userId="05ce199b-61a3-4401-8554-66bee888e1f8" providerId="ADAL" clId="{B7102EF8-28B6-40E6-A0F0-746DAAB93B44}" dt="2023-07-05T22:42:24.026" v="236"/>
          <ac:grpSpMkLst>
            <pc:docMk/>
            <pc:sldMk cId="2584109284" sldId="287"/>
            <ac:grpSpMk id="47" creationId="{18B61B34-8BA7-400F-23ED-7FFE2124C9AB}"/>
          </ac:grpSpMkLst>
        </pc:grpChg>
        <pc:grpChg chg="mod">
          <ac:chgData name="KISHIMOTO Rio" userId="05ce199b-61a3-4401-8554-66bee888e1f8" providerId="ADAL" clId="{B7102EF8-28B6-40E6-A0F0-746DAAB93B44}" dt="2023-07-05T22:42:24.026" v="236"/>
          <ac:grpSpMkLst>
            <pc:docMk/>
            <pc:sldMk cId="2584109284" sldId="287"/>
            <ac:grpSpMk id="64" creationId="{0FBFAC1A-1E90-3C15-ABD4-510C9CE78039}"/>
          </ac:grpSpMkLst>
        </pc:grpChg>
        <pc:grpChg chg="mod">
          <ac:chgData name="KISHIMOTO Rio" userId="05ce199b-61a3-4401-8554-66bee888e1f8" providerId="ADAL" clId="{B7102EF8-28B6-40E6-A0F0-746DAAB93B44}" dt="2023-07-05T22:42:24.026" v="236"/>
          <ac:grpSpMkLst>
            <pc:docMk/>
            <pc:sldMk cId="2584109284" sldId="287"/>
            <ac:grpSpMk id="67" creationId="{C9C84462-C304-74DF-23EC-26775EED1ED5}"/>
          </ac:grpSpMkLst>
        </pc:grpChg>
        <pc:grpChg chg="mod">
          <ac:chgData name="KISHIMOTO Rio" userId="05ce199b-61a3-4401-8554-66bee888e1f8" providerId="ADAL" clId="{B7102EF8-28B6-40E6-A0F0-746DAAB93B44}" dt="2023-07-05T22:42:24.026" v="236"/>
          <ac:grpSpMkLst>
            <pc:docMk/>
            <pc:sldMk cId="2584109284" sldId="287"/>
            <ac:grpSpMk id="70" creationId="{153D075F-B81E-D1D1-9255-4842D942FD34}"/>
          </ac:grpSpMkLst>
        </pc:grpChg>
        <pc:picChg chg="mod">
          <ac:chgData name="KISHIMOTO Rio" userId="05ce199b-61a3-4401-8554-66bee888e1f8" providerId="ADAL" clId="{B7102EF8-28B6-40E6-A0F0-746DAAB93B44}" dt="2023-07-05T22:42:24.026" v="236"/>
          <ac:picMkLst>
            <pc:docMk/>
            <pc:sldMk cId="2584109284" sldId="287"/>
            <ac:picMk id="7" creationId="{7817B827-6B50-0078-CB9F-EFEC0B2AC528}"/>
          </ac:picMkLst>
        </pc:picChg>
        <pc:picChg chg="mod">
          <ac:chgData name="KISHIMOTO Rio" userId="05ce199b-61a3-4401-8554-66bee888e1f8" providerId="ADAL" clId="{B7102EF8-28B6-40E6-A0F0-746DAAB93B44}" dt="2023-07-05T22:42:24.026" v="236"/>
          <ac:picMkLst>
            <pc:docMk/>
            <pc:sldMk cId="2584109284" sldId="287"/>
            <ac:picMk id="13" creationId="{20F27E11-27A0-45C0-AB87-7803B18FFD16}"/>
          </ac:picMkLst>
        </pc:picChg>
        <pc:picChg chg="mod">
          <ac:chgData name="KISHIMOTO Rio" userId="05ce199b-61a3-4401-8554-66bee888e1f8" providerId="ADAL" clId="{B7102EF8-28B6-40E6-A0F0-746DAAB93B44}" dt="2023-07-05T22:42:24.026" v="236"/>
          <ac:picMkLst>
            <pc:docMk/>
            <pc:sldMk cId="2584109284" sldId="287"/>
            <ac:picMk id="17" creationId="{85F36D7F-2E44-5FD2-0E23-07AED77DE286}"/>
          </ac:picMkLst>
        </pc:picChg>
        <pc:picChg chg="mod">
          <ac:chgData name="KISHIMOTO Rio" userId="05ce199b-61a3-4401-8554-66bee888e1f8" providerId="ADAL" clId="{B7102EF8-28B6-40E6-A0F0-746DAAB93B44}" dt="2023-07-05T22:42:24.026" v="236"/>
          <ac:picMkLst>
            <pc:docMk/>
            <pc:sldMk cId="2584109284" sldId="287"/>
            <ac:picMk id="26" creationId="{0D04874E-20E2-8FDB-0356-5D3D2620A358}"/>
          </ac:picMkLst>
        </pc:picChg>
        <pc:picChg chg="mod">
          <ac:chgData name="KISHIMOTO Rio" userId="05ce199b-61a3-4401-8554-66bee888e1f8" providerId="ADAL" clId="{B7102EF8-28B6-40E6-A0F0-746DAAB93B44}" dt="2023-07-05T22:42:24.026" v="236"/>
          <ac:picMkLst>
            <pc:docMk/>
            <pc:sldMk cId="2584109284" sldId="287"/>
            <ac:picMk id="31" creationId="{6F9244CF-208D-EB1B-7E37-8AF656B18413}"/>
          </ac:picMkLst>
        </pc:picChg>
        <pc:picChg chg="mod">
          <ac:chgData name="KISHIMOTO Rio" userId="05ce199b-61a3-4401-8554-66bee888e1f8" providerId="ADAL" clId="{B7102EF8-28B6-40E6-A0F0-746DAAB93B44}" dt="2023-07-05T22:42:24.026" v="236"/>
          <ac:picMkLst>
            <pc:docMk/>
            <pc:sldMk cId="2584109284" sldId="287"/>
            <ac:picMk id="48" creationId="{F4419A8F-905D-BE83-FA6C-DA27E6817D5B}"/>
          </ac:picMkLst>
        </pc:picChg>
        <pc:picChg chg="mod">
          <ac:chgData name="KISHIMOTO Rio" userId="05ce199b-61a3-4401-8554-66bee888e1f8" providerId="ADAL" clId="{B7102EF8-28B6-40E6-A0F0-746DAAB93B44}" dt="2023-07-05T22:42:24.026" v="236"/>
          <ac:picMkLst>
            <pc:docMk/>
            <pc:sldMk cId="2584109284" sldId="287"/>
            <ac:picMk id="65" creationId="{0D2EE147-0D92-9D1E-52BA-88DDF0AA0846}"/>
          </ac:picMkLst>
        </pc:picChg>
        <pc:picChg chg="mod">
          <ac:chgData name="KISHIMOTO Rio" userId="05ce199b-61a3-4401-8554-66bee888e1f8" providerId="ADAL" clId="{B7102EF8-28B6-40E6-A0F0-746DAAB93B44}" dt="2023-07-05T22:42:24.026" v="236"/>
          <ac:picMkLst>
            <pc:docMk/>
            <pc:sldMk cId="2584109284" sldId="287"/>
            <ac:picMk id="68" creationId="{5B2DAE00-C5C8-BF1D-9DEE-F43FF0DFCD5E}"/>
          </ac:picMkLst>
        </pc:picChg>
        <pc:picChg chg="mod">
          <ac:chgData name="KISHIMOTO Rio" userId="05ce199b-61a3-4401-8554-66bee888e1f8" providerId="ADAL" clId="{B7102EF8-28B6-40E6-A0F0-746DAAB93B44}" dt="2023-07-05T22:42:24.026" v="236"/>
          <ac:picMkLst>
            <pc:docMk/>
            <pc:sldMk cId="2584109284" sldId="287"/>
            <ac:picMk id="71" creationId="{9356F6FA-EFC1-7B30-A45C-3695A81DDCF4}"/>
          </ac:picMkLst>
        </pc:picChg>
        <pc:cxnChg chg="mod">
          <ac:chgData name="KISHIMOTO Rio" userId="05ce199b-61a3-4401-8554-66bee888e1f8" providerId="ADAL" clId="{B7102EF8-28B6-40E6-A0F0-746DAAB93B44}" dt="2023-07-05T22:42:24.026" v="236"/>
          <ac:cxnSpMkLst>
            <pc:docMk/>
            <pc:sldMk cId="2584109284" sldId="287"/>
            <ac:cxnSpMk id="34" creationId="{0DADFA2B-1939-B701-6B9E-1C79A2B21AD3}"/>
          </ac:cxnSpMkLst>
        </pc:cxnChg>
        <pc:cxnChg chg="mod">
          <ac:chgData name="KISHIMOTO Rio" userId="05ce199b-61a3-4401-8554-66bee888e1f8" providerId="ADAL" clId="{B7102EF8-28B6-40E6-A0F0-746DAAB93B44}" dt="2023-07-05T22:42:24.026" v="236"/>
          <ac:cxnSpMkLst>
            <pc:docMk/>
            <pc:sldMk cId="2584109284" sldId="287"/>
            <ac:cxnSpMk id="36" creationId="{2AF88D97-0C14-294C-ACEF-6CB607502F97}"/>
          </ac:cxnSpMkLst>
        </pc:cxnChg>
        <pc:cxnChg chg="mod">
          <ac:chgData name="KISHIMOTO Rio" userId="05ce199b-61a3-4401-8554-66bee888e1f8" providerId="ADAL" clId="{B7102EF8-28B6-40E6-A0F0-746DAAB93B44}" dt="2023-07-05T22:42:24.026" v="236"/>
          <ac:cxnSpMkLst>
            <pc:docMk/>
            <pc:sldMk cId="2584109284" sldId="287"/>
            <ac:cxnSpMk id="38" creationId="{9411375E-3759-1A30-1E34-A5D1678C843F}"/>
          </ac:cxnSpMkLst>
        </pc:cxnChg>
        <pc:cxnChg chg="mod">
          <ac:chgData name="KISHIMOTO Rio" userId="05ce199b-61a3-4401-8554-66bee888e1f8" providerId="ADAL" clId="{B7102EF8-28B6-40E6-A0F0-746DAAB93B44}" dt="2023-07-05T22:42:24.026" v="236"/>
          <ac:cxnSpMkLst>
            <pc:docMk/>
            <pc:sldMk cId="2584109284" sldId="287"/>
            <ac:cxnSpMk id="40" creationId="{A0F03B13-C29B-6157-3085-6C3A5A4A6FEB}"/>
          </ac:cxnSpMkLst>
        </pc:cxnChg>
        <pc:cxnChg chg="mod">
          <ac:chgData name="KISHIMOTO Rio" userId="05ce199b-61a3-4401-8554-66bee888e1f8" providerId="ADAL" clId="{B7102EF8-28B6-40E6-A0F0-746DAAB93B44}" dt="2023-07-05T22:42:24.026" v="236"/>
          <ac:cxnSpMkLst>
            <pc:docMk/>
            <pc:sldMk cId="2584109284" sldId="287"/>
            <ac:cxnSpMk id="50" creationId="{9104DCE7-3720-74D0-1CBE-A82D3BBB7694}"/>
          </ac:cxnSpMkLst>
        </pc:cxnChg>
      </pc:sldChg>
      <pc:sldChg chg="modSp add del mod modTransition modNotes modNotesTx">
        <pc:chgData name="KISHIMOTO Rio" userId="05ce199b-61a3-4401-8554-66bee888e1f8" providerId="ADAL" clId="{B7102EF8-28B6-40E6-A0F0-746DAAB93B44}" dt="2023-07-17T22:53:09.079" v="8084" actId="20577"/>
        <pc:sldMkLst>
          <pc:docMk/>
          <pc:sldMk cId="3769773017" sldId="288"/>
        </pc:sldMkLst>
        <pc:spChg chg="mod">
          <ac:chgData name="KISHIMOTO Rio" userId="05ce199b-61a3-4401-8554-66bee888e1f8" providerId="ADAL" clId="{B7102EF8-28B6-40E6-A0F0-746DAAB93B44}" dt="2023-07-17T22:38:42.798" v="7995" actId="14100"/>
          <ac:spMkLst>
            <pc:docMk/>
            <pc:sldMk cId="3769773017" sldId="288"/>
            <ac:spMk id="2" creationId="{A36FAE76-20C8-A091-92C1-839C51104B86}"/>
          </ac:spMkLst>
        </pc:spChg>
        <pc:spChg chg="mod">
          <ac:chgData name="KISHIMOTO Rio" userId="05ce199b-61a3-4401-8554-66bee888e1f8" providerId="ADAL" clId="{B7102EF8-28B6-40E6-A0F0-746DAAB93B44}" dt="2023-07-05T22:53:24.813" v="266" actId="207"/>
          <ac:spMkLst>
            <pc:docMk/>
            <pc:sldMk cId="3769773017" sldId="288"/>
            <ac:spMk id="3" creationId="{FBA86603-D434-1297-D597-D8F51BF49AAA}"/>
          </ac:spMkLst>
        </pc:spChg>
        <pc:spChg chg="mod">
          <ac:chgData name="KISHIMOTO Rio" userId="05ce199b-61a3-4401-8554-66bee888e1f8" providerId="ADAL" clId="{B7102EF8-28B6-40E6-A0F0-746DAAB93B44}" dt="2023-07-05T22:44:12.895" v="238"/>
          <ac:spMkLst>
            <pc:docMk/>
            <pc:sldMk cId="3769773017" sldId="288"/>
            <ac:spMk id="4" creationId="{A57CEC6A-50DB-6E7F-2B74-5335D2D4B243}"/>
          </ac:spMkLst>
        </pc:spChg>
        <pc:spChg chg="mod">
          <ac:chgData name="KISHIMOTO Rio" userId="05ce199b-61a3-4401-8554-66bee888e1f8" providerId="ADAL" clId="{B7102EF8-28B6-40E6-A0F0-746DAAB93B44}" dt="2023-07-05T22:44:12.895" v="238"/>
          <ac:spMkLst>
            <pc:docMk/>
            <pc:sldMk cId="3769773017" sldId="288"/>
            <ac:spMk id="6" creationId="{DD30BCC0-0830-2802-821E-0F2AB82B9793}"/>
          </ac:spMkLst>
        </pc:spChg>
        <pc:spChg chg="mod">
          <ac:chgData name="KISHIMOTO Rio" userId="05ce199b-61a3-4401-8554-66bee888e1f8" providerId="ADAL" clId="{B7102EF8-28B6-40E6-A0F0-746DAAB93B44}" dt="2023-07-05T22:53:18.847" v="265" actId="207"/>
          <ac:spMkLst>
            <pc:docMk/>
            <pc:sldMk cId="3769773017" sldId="288"/>
            <ac:spMk id="8" creationId="{DCD21194-B446-3FEE-9E34-D4FAB848756C}"/>
          </ac:spMkLst>
        </pc:spChg>
        <pc:spChg chg="mod">
          <ac:chgData name="KISHIMOTO Rio" userId="05ce199b-61a3-4401-8554-66bee888e1f8" providerId="ADAL" clId="{B7102EF8-28B6-40E6-A0F0-746DAAB93B44}" dt="2023-07-05T22:53:34.527" v="269" actId="207"/>
          <ac:spMkLst>
            <pc:docMk/>
            <pc:sldMk cId="3769773017" sldId="288"/>
            <ac:spMk id="12" creationId="{D0E191D2-8EBC-93E3-0C4E-BE27B92C2067}"/>
          </ac:spMkLst>
        </pc:spChg>
        <pc:spChg chg="mod">
          <ac:chgData name="KISHIMOTO Rio" userId="05ce199b-61a3-4401-8554-66bee888e1f8" providerId="ADAL" clId="{B7102EF8-28B6-40E6-A0F0-746DAAB93B44}" dt="2023-07-05T22:53:27.599" v="267" actId="207"/>
          <ac:spMkLst>
            <pc:docMk/>
            <pc:sldMk cId="3769773017" sldId="288"/>
            <ac:spMk id="13" creationId="{DE1A8152-D2C9-AD44-834C-E4E631E6D2AA}"/>
          </ac:spMkLst>
        </pc:spChg>
        <pc:spChg chg="mod">
          <ac:chgData name="KISHIMOTO Rio" userId="05ce199b-61a3-4401-8554-66bee888e1f8" providerId="ADAL" clId="{B7102EF8-28B6-40E6-A0F0-746DAAB93B44}" dt="2023-07-05T22:53:37.791" v="270" actId="207"/>
          <ac:spMkLst>
            <pc:docMk/>
            <pc:sldMk cId="3769773017" sldId="288"/>
            <ac:spMk id="18" creationId="{9ECFE561-D7C9-CD15-688A-FE8902B225B4}"/>
          </ac:spMkLst>
        </pc:spChg>
        <pc:spChg chg="mod">
          <ac:chgData name="KISHIMOTO Rio" userId="05ce199b-61a3-4401-8554-66bee888e1f8" providerId="ADAL" clId="{B7102EF8-28B6-40E6-A0F0-746DAAB93B44}" dt="2023-07-05T22:50:50.155" v="254" actId="13822"/>
          <ac:spMkLst>
            <pc:docMk/>
            <pc:sldMk cId="3769773017" sldId="288"/>
            <ac:spMk id="21" creationId="{650361BA-012E-19E2-0AF5-946605A5C6E5}"/>
          </ac:spMkLst>
        </pc:spChg>
        <pc:spChg chg="mod">
          <ac:chgData name="KISHIMOTO Rio" userId="05ce199b-61a3-4401-8554-66bee888e1f8" providerId="ADAL" clId="{B7102EF8-28B6-40E6-A0F0-746DAAB93B44}" dt="2023-07-05T22:52:58.219" v="263" actId="207"/>
          <ac:spMkLst>
            <pc:docMk/>
            <pc:sldMk cId="3769773017" sldId="288"/>
            <ac:spMk id="22" creationId="{50410940-17D2-E9C1-A857-DBA756664ED3}"/>
          </ac:spMkLst>
        </pc:spChg>
        <pc:spChg chg="mod">
          <ac:chgData name="KISHIMOTO Rio" userId="05ce199b-61a3-4401-8554-66bee888e1f8" providerId="ADAL" clId="{B7102EF8-28B6-40E6-A0F0-746DAAB93B44}" dt="2023-07-05T22:53:01.838" v="264" actId="207"/>
          <ac:spMkLst>
            <pc:docMk/>
            <pc:sldMk cId="3769773017" sldId="288"/>
            <ac:spMk id="23" creationId="{C7F48BB2-21AF-0BF4-B367-DE4A62FE4A65}"/>
          </ac:spMkLst>
        </pc:spChg>
        <pc:spChg chg="mod">
          <ac:chgData name="KISHIMOTO Rio" userId="05ce199b-61a3-4401-8554-66bee888e1f8" providerId="ADAL" clId="{B7102EF8-28B6-40E6-A0F0-746DAAB93B44}" dt="2023-07-05T22:52:32.211" v="260" actId="1582"/>
          <ac:spMkLst>
            <pc:docMk/>
            <pc:sldMk cId="3769773017" sldId="288"/>
            <ac:spMk id="37" creationId="{3840F231-0EC6-CA85-34CD-9BBC66002EF3}"/>
          </ac:spMkLst>
        </pc:spChg>
        <pc:spChg chg="mod">
          <ac:chgData name="KISHIMOTO Rio" userId="05ce199b-61a3-4401-8554-66bee888e1f8" providerId="ADAL" clId="{B7102EF8-28B6-40E6-A0F0-746DAAB93B44}" dt="2023-07-05T22:52:50.317" v="262" actId="207"/>
          <ac:spMkLst>
            <pc:docMk/>
            <pc:sldMk cId="3769773017" sldId="288"/>
            <ac:spMk id="43" creationId="{54139C6D-5FB6-6E67-3E36-16B2C820C03D}"/>
          </ac:spMkLst>
        </pc:spChg>
        <pc:spChg chg="mod">
          <ac:chgData name="KISHIMOTO Rio" userId="05ce199b-61a3-4401-8554-66bee888e1f8" providerId="ADAL" clId="{B7102EF8-28B6-40E6-A0F0-746DAAB93B44}" dt="2023-07-05T22:53:30.877" v="268" actId="207"/>
          <ac:spMkLst>
            <pc:docMk/>
            <pc:sldMk cId="3769773017" sldId="288"/>
            <ac:spMk id="58" creationId="{09499AEE-992D-22A8-3430-9E100AFEDBE6}"/>
          </ac:spMkLst>
        </pc:spChg>
        <pc:spChg chg="mod">
          <ac:chgData name="KISHIMOTO Rio" userId="05ce199b-61a3-4401-8554-66bee888e1f8" providerId="ADAL" clId="{B7102EF8-28B6-40E6-A0F0-746DAAB93B44}" dt="2023-07-05T22:53:41.156" v="271" actId="207"/>
          <ac:spMkLst>
            <pc:docMk/>
            <pc:sldMk cId="3769773017" sldId="288"/>
            <ac:spMk id="63" creationId="{23FC9698-92C1-088C-EA4C-D077970F6EEF}"/>
          </ac:spMkLst>
        </pc:spChg>
        <pc:spChg chg="mod">
          <ac:chgData name="KISHIMOTO Rio" userId="05ce199b-61a3-4401-8554-66bee888e1f8" providerId="ADAL" clId="{B7102EF8-28B6-40E6-A0F0-746DAAB93B44}" dt="2023-07-05T22:54:00.244" v="273" actId="207"/>
          <ac:spMkLst>
            <pc:docMk/>
            <pc:sldMk cId="3769773017" sldId="288"/>
            <ac:spMk id="72" creationId="{E756DC96-78FD-49C9-9944-3ADA02072CBA}"/>
          </ac:spMkLst>
        </pc:spChg>
        <pc:grpChg chg="mod">
          <ac:chgData name="KISHIMOTO Rio" userId="05ce199b-61a3-4401-8554-66bee888e1f8" providerId="ADAL" clId="{B7102EF8-28B6-40E6-A0F0-746DAAB93B44}" dt="2023-07-05T22:49:54.872" v="247" actId="14100"/>
          <ac:grpSpMkLst>
            <pc:docMk/>
            <pc:sldMk cId="3769773017" sldId="288"/>
            <ac:grpSpMk id="5" creationId="{2309B1E1-3967-CF52-1569-EC73917944C1}"/>
          </ac:grpSpMkLst>
        </pc:grpChg>
        <pc:grpChg chg="mod">
          <ac:chgData name="KISHIMOTO Rio" userId="05ce199b-61a3-4401-8554-66bee888e1f8" providerId="ADAL" clId="{B7102EF8-28B6-40E6-A0F0-746DAAB93B44}" dt="2023-07-05T22:42:24.026" v="236"/>
          <ac:grpSpMkLst>
            <pc:docMk/>
            <pc:sldMk cId="3769773017" sldId="288"/>
            <ac:grpSpMk id="10" creationId="{ECF1475E-BF6E-F353-4FA0-C14ECCBC4083}"/>
          </ac:grpSpMkLst>
        </pc:grpChg>
        <pc:grpChg chg="mod">
          <ac:chgData name="KISHIMOTO Rio" userId="05ce199b-61a3-4401-8554-66bee888e1f8" providerId="ADAL" clId="{B7102EF8-28B6-40E6-A0F0-746DAAB93B44}" dt="2023-07-05T22:42:24.026" v="236"/>
          <ac:grpSpMkLst>
            <pc:docMk/>
            <pc:sldMk cId="3769773017" sldId="288"/>
            <ac:grpSpMk id="16" creationId="{84564D11-C938-CF6B-F218-D0EEACE771A3}"/>
          </ac:grpSpMkLst>
        </pc:grpChg>
        <pc:grpChg chg="mod">
          <ac:chgData name="KISHIMOTO Rio" userId="05ce199b-61a3-4401-8554-66bee888e1f8" providerId="ADAL" clId="{B7102EF8-28B6-40E6-A0F0-746DAAB93B44}" dt="2023-07-05T22:42:24.026" v="236"/>
          <ac:grpSpMkLst>
            <pc:docMk/>
            <pc:sldMk cId="3769773017" sldId="288"/>
            <ac:grpSpMk id="27" creationId="{2F2D7393-0721-D307-103A-D5D4C2030597}"/>
          </ac:grpSpMkLst>
        </pc:grpChg>
        <pc:grpChg chg="mod">
          <ac:chgData name="KISHIMOTO Rio" userId="05ce199b-61a3-4401-8554-66bee888e1f8" providerId="ADAL" clId="{B7102EF8-28B6-40E6-A0F0-746DAAB93B44}" dt="2023-07-05T22:42:24.026" v="236"/>
          <ac:grpSpMkLst>
            <pc:docMk/>
            <pc:sldMk cId="3769773017" sldId="288"/>
            <ac:grpSpMk id="61" creationId="{42FE11F2-B45C-D659-C21B-C01DECF51E14}"/>
          </ac:grpSpMkLst>
        </pc:grpChg>
        <pc:grpChg chg="mod">
          <ac:chgData name="KISHIMOTO Rio" userId="05ce199b-61a3-4401-8554-66bee888e1f8" providerId="ADAL" clId="{B7102EF8-28B6-40E6-A0F0-746DAAB93B44}" dt="2023-07-05T22:42:24.026" v="236"/>
          <ac:grpSpMkLst>
            <pc:docMk/>
            <pc:sldMk cId="3769773017" sldId="288"/>
            <ac:grpSpMk id="71" creationId="{163B857A-AAA0-4B9B-BFAE-E3B3F4BA659D}"/>
          </ac:grpSpMkLst>
        </pc:grpChg>
        <pc:picChg chg="mod">
          <ac:chgData name="KISHIMOTO Rio" userId="05ce199b-61a3-4401-8554-66bee888e1f8" providerId="ADAL" clId="{B7102EF8-28B6-40E6-A0F0-746DAAB93B44}" dt="2023-07-05T22:42:24.026" v="236"/>
          <ac:picMkLst>
            <pc:docMk/>
            <pc:sldMk cId="3769773017" sldId="288"/>
            <ac:picMk id="11" creationId="{9722AB70-3793-10C9-469B-09156D94D2EC}"/>
          </ac:picMkLst>
        </pc:picChg>
        <pc:picChg chg="mod">
          <ac:chgData name="KISHIMOTO Rio" userId="05ce199b-61a3-4401-8554-66bee888e1f8" providerId="ADAL" clId="{B7102EF8-28B6-40E6-A0F0-746DAAB93B44}" dt="2023-07-05T22:42:24.026" v="236"/>
          <ac:picMkLst>
            <pc:docMk/>
            <pc:sldMk cId="3769773017" sldId="288"/>
            <ac:picMk id="17" creationId="{B235FCC1-B6A0-69E7-E17D-840F51DF5FD6}"/>
          </ac:picMkLst>
        </pc:picChg>
        <pc:cxnChg chg="mod">
          <ac:chgData name="KISHIMOTO Rio" userId="05ce199b-61a3-4401-8554-66bee888e1f8" providerId="ADAL" clId="{B7102EF8-28B6-40E6-A0F0-746DAAB93B44}" dt="2023-07-05T22:53:52.487" v="272" actId="208"/>
          <ac:cxnSpMkLst>
            <pc:docMk/>
            <pc:sldMk cId="3769773017" sldId="288"/>
            <ac:cxnSpMk id="20" creationId="{CB108462-7772-A0CA-8717-B97965AB2DF8}"/>
          </ac:cxnSpMkLst>
        </pc:cxnChg>
        <pc:cxnChg chg="mod">
          <ac:chgData name="KISHIMOTO Rio" userId="05ce199b-61a3-4401-8554-66bee888e1f8" providerId="ADAL" clId="{B7102EF8-28B6-40E6-A0F0-746DAAB93B44}" dt="2023-07-05T22:53:52.487" v="272" actId="208"/>
          <ac:cxnSpMkLst>
            <pc:docMk/>
            <pc:sldMk cId="3769773017" sldId="288"/>
            <ac:cxnSpMk id="51" creationId="{EE0A207C-408E-786F-37BF-348DFE1F1B2E}"/>
          </ac:cxnSpMkLst>
        </pc:cxnChg>
        <pc:cxnChg chg="mod">
          <ac:chgData name="KISHIMOTO Rio" userId="05ce199b-61a3-4401-8554-66bee888e1f8" providerId="ADAL" clId="{B7102EF8-28B6-40E6-A0F0-746DAAB93B44}" dt="2023-07-05T22:53:52.487" v="272" actId="208"/>
          <ac:cxnSpMkLst>
            <pc:docMk/>
            <pc:sldMk cId="3769773017" sldId="288"/>
            <ac:cxnSpMk id="53" creationId="{91F31A27-2C84-12A6-44E3-5A3E95735045}"/>
          </ac:cxnSpMkLst>
        </pc:cxnChg>
        <pc:cxnChg chg="mod">
          <ac:chgData name="KISHIMOTO Rio" userId="05ce199b-61a3-4401-8554-66bee888e1f8" providerId="ADAL" clId="{B7102EF8-28B6-40E6-A0F0-746DAAB93B44}" dt="2023-07-05T22:53:52.487" v="272" actId="208"/>
          <ac:cxnSpMkLst>
            <pc:docMk/>
            <pc:sldMk cId="3769773017" sldId="288"/>
            <ac:cxnSpMk id="62" creationId="{BF24E2F5-6545-82E5-8E3F-553E8B1AE6AA}"/>
          </ac:cxnSpMkLst>
        </pc:cxnChg>
        <pc:cxnChg chg="mod">
          <ac:chgData name="KISHIMOTO Rio" userId="05ce199b-61a3-4401-8554-66bee888e1f8" providerId="ADAL" clId="{B7102EF8-28B6-40E6-A0F0-746DAAB93B44}" dt="2023-07-05T22:53:52.487" v="272" actId="208"/>
          <ac:cxnSpMkLst>
            <pc:docMk/>
            <pc:sldMk cId="3769773017" sldId="288"/>
            <ac:cxnSpMk id="66" creationId="{FADC149D-645B-953A-6ACE-B214C5E65E83}"/>
          </ac:cxnSpMkLst>
        </pc:cxnChg>
      </pc:sldChg>
      <pc:sldChg chg="addSp modSp add del mod modTransition addCm modCm modNotes modNotesTx">
        <pc:chgData name="KISHIMOTO Rio" userId="05ce199b-61a3-4401-8554-66bee888e1f8" providerId="ADAL" clId="{B7102EF8-28B6-40E6-A0F0-746DAAB93B44}" dt="2023-07-17T23:26:23.650" v="9475"/>
        <pc:sldMkLst>
          <pc:docMk/>
          <pc:sldMk cId="1138975426" sldId="289"/>
        </pc:sldMkLst>
        <pc:spChg chg="mod">
          <ac:chgData name="KISHIMOTO Rio" userId="05ce199b-61a3-4401-8554-66bee888e1f8" providerId="ADAL" clId="{B7102EF8-28B6-40E6-A0F0-746DAAB93B44}" dt="2023-07-17T14:07:03.797" v="7985" actId="20577"/>
          <ac:spMkLst>
            <pc:docMk/>
            <pc:sldMk cId="1138975426" sldId="289"/>
            <ac:spMk id="2" creationId="{B247FD97-783F-FB03-25DA-50A7F073CAC7}"/>
          </ac:spMkLst>
        </pc:spChg>
        <pc:spChg chg="mod">
          <ac:chgData name="KISHIMOTO Rio" userId="05ce199b-61a3-4401-8554-66bee888e1f8" providerId="ADAL" clId="{B7102EF8-28B6-40E6-A0F0-746DAAB93B44}" dt="2023-07-05T22:44:12.895" v="238"/>
          <ac:spMkLst>
            <pc:docMk/>
            <pc:sldMk cId="1138975426" sldId="289"/>
            <ac:spMk id="4" creationId="{55F38958-B4BF-9F04-2BDE-51646C147B22}"/>
          </ac:spMkLst>
        </pc:spChg>
        <pc:spChg chg="mod">
          <ac:chgData name="KISHIMOTO Rio" userId="05ce199b-61a3-4401-8554-66bee888e1f8" providerId="ADAL" clId="{B7102EF8-28B6-40E6-A0F0-746DAAB93B44}" dt="2023-07-17T23:06:12.103" v="8802" actId="1076"/>
          <ac:spMkLst>
            <pc:docMk/>
            <pc:sldMk cId="1138975426" sldId="289"/>
            <ac:spMk id="6" creationId="{964BBC57-42E5-21FE-AFB8-DA9BB9485B77}"/>
          </ac:spMkLst>
        </pc:spChg>
        <pc:spChg chg="mod ord">
          <ac:chgData name="KISHIMOTO Rio" userId="05ce199b-61a3-4401-8554-66bee888e1f8" providerId="ADAL" clId="{B7102EF8-28B6-40E6-A0F0-746DAAB93B44}" dt="2023-07-17T23:17:59.387" v="8850" actId="166"/>
          <ac:spMkLst>
            <pc:docMk/>
            <pc:sldMk cId="1138975426" sldId="289"/>
            <ac:spMk id="12" creationId="{DFBD340A-511B-E6CC-A818-3FED0E83D48C}"/>
          </ac:spMkLst>
        </pc:spChg>
        <pc:spChg chg="mod">
          <ac:chgData name="KISHIMOTO Rio" userId="05ce199b-61a3-4401-8554-66bee888e1f8" providerId="ADAL" clId="{B7102EF8-28B6-40E6-A0F0-746DAAB93B44}" dt="2023-07-17T23:06:12.103" v="8802" actId="1076"/>
          <ac:spMkLst>
            <pc:docMk/>
            <pc:sldMk cId="1138975426" sldId="289"/>
            <ac:spMk id="13" creationId="{1A04BAAC-0B4B-DF4E-B095-A6421DEA1780}"/>
          </ac:spMkLst>
        </pc:spChg>
        <pc:spChg chg="mod">
          <ac:chgData name="KISHIMOTO Rio" userId="05ce199b-61a3-4401-8554-66bee888e1f8" providerId="ADAL" clId="{B7102EF8-28B6-40E6-A0F0-746DAAB93B44}" dt="2023-07-17T23:18:59.163" v="8855" actId="1076"/>
          <ac:spMkLst>
            <pc:docMk/>
            <pc:sldMk cId="1138975426" sldId="289"/>
            <ac:spMk id="15" creationId="{B6EFEEDB-F7D5-6374-D239-5A7418B3BA3C}"/>
          </ac:spMkLst>
        </pc:spChg>
        <pc:spChg chg="mod">
          <ac:chgData name="KISHIMOTO Rio" userId="05ce199b-61a3-4401-8554-66bee888e1f8" providerId="ADAL" clId="{B7102EF8-28B6-40E6-A0F0-746DAAB93B44}" dt="2023-07-17T23:06:12.103" v="8802" actId="1076"/>
          <ac:spMkLst>
            <pc:docMk/>
            <pc:sldMk cId="1138975426" sldId="289"/>
            <ac:spMk id="17" creationId="{2366A8AD-974C-19B6-3414-C72C2E654043}"/>
          </ac:spMkLst>
        </pc:spChg>
        <pc:spChg chg="mod">
          <ac:chgData name="KISHIMOTO Rio" userId="05ce199b-61a3-4401-8554-66bee888e1f8" providerId="ADAL" clId="{B7102EF8-28B6-40E6-A0F0-746DAAB93B44}" dt="2023-07-17T23:06:12.103" v="8802" actId="1076"/>
          <ac:spMkLst>
            <pc:docMk/>
            <pc:sldMk cId="1138975426" sldId="289"/>
            <ac:spMk id="18" creationId="{BBFB1577-2364-AB59-DF50-C58EA8568649}"/>
          </ac:spMkLst>
        </pc:spChg>
        <pc:spChg chg="mod">
          <ac:chgData name="KISHIMOTO Rio" userId="05ce199b-61a3-4401-8554-66bee888e1f8" providerId="ADAL" clId="{B7102EF8-28B6-40E6-A0F0-746DAAB93B44}" dt="2023-07-17T23:07:07.625" v="8807" actId="1582"/>
          <ac:spMkLst>
            <pc:docMk/>
            <pc:sldMk cId="1138975426" sldId="289"/>
            <ac:spMk id="19" creationId="{F3389E44-1B21-8048-454B-DA3753771079}"/>
          </ac:spMkLst>
        </pc:spChg>
        <pc:picChg chg="add mod modCrop">
          <ac:chgData name="KISHIMOTO Rio" userId="05ce199b-61a3-4401-8554-66bee888e1f8" providerId="ADAL" clId="{B7102EF8-28B6-40E6-A0F0-746DAAB93B44}" dt="2023-07-17T23:17:45.010" v="8842" actId="1076"/>
          <ac:picMkLst>
            <pc:docMk/>
            <pc:sldMk cId="1138975426" sldId="289"/>
            <ac:picMk id="3" creationId="{8E466A55-56C0-646E-F029-E530C4CAE060}"/>
          </ac:picMkLst>
        </pc:picChg>
        <pc:picChg chg="mod ord modCrop">
          <ac:chgData name="KISHIMOTO Rio" userId="05ce199b-61a3-4401-8554-66bee888e1f8" providerId="ADAL" clId="{B7102EF8-28B6-40E6-A0F0-746DAAB93B44}" dt="2023-07-17T23:06:12.103" v="8802" actId="1076"/>
          <ac:picMkLst>
            <pc:docMk/>
            <pc:sldMk cId="1138975426" sldId="289"/>
            <ac:picMk id="10" creationId="{3ED288B7-FF30-3489-0ABE-732ECED063E2}"/>
          </ac:picMkLst>
        </pc:picChg>
        <pc:picChg chg="mod ord modCrop">
          <ac:chgData name="KISHIMOTO Rio" userId="05ce199b-61a3-4401-8554-66bee888e1f8" providerId="ADAL" clId="{B7102EF8-28B6-40E6-A0F0-746DAAB93B44}" dt="2023-07-17T23:09:35.435" v="8816" actId="1076"/>
          <ac:picMkLst>
            <pc:docMk/>
            <pc:sldMk cId="1138975426" sldId="289"/>
            <ac:picMk id="21" creationId="{8DAA8969-AB84-596C-562E-EE26506501FF}"/>
          </ac:picMkLst>
        </pc:picChg>
        <pc:cxnChg chg="add mod">
          <ac:chgData name="KISHIMOTO Rio" userId="05ce199b-61a3-4401-8554-66bee888e1f8" providerId="ADAL" clId="{B7102EF8-28B6-40E6-A0F0-746DAAB93B44}" dt="2023-07-17T23:17:48.805" v="8843" actId="14100"/>
          <ac:cxnSpMkLst>
            <pc:docMk/>
            <pc:sldMk cId="1138975426" sldId="289"/>
            <ac:cxnSpMk id="5" creationId="{D2CFA3BA-5AD7-47F2-0E1D-F39E2F2D42AF}"/>
          </ac:cxnSpMkLst>
        </pc:cxnChg>
        <pc:cxnChg chg="mod">
          <ac:chgData name="KISHIMOTO Rio" userId="05ce199b-61a3-4401-8554-66bee888e1f8" providerId="ADAL" clId="{B7102EF8-28B6-40E6-A0F0-746DAAB93B44}" dt="2023-07-17T23:18:39.585" v="8853" actId="1035"/>
          <ac:cxnSpMkLst>
            <pc:docMk/>
            <pc:sldMk cId="1138975426" sldId="289"/>
            <ac:cxnSpMk id="16" creationId="{366FB448-469C-A205-D6D3-70A6F85975CE}"/>
          </ac:cxnSpMkLst>
        </pc:cxnChg>
        <pc:extLst>
          <p:ext xmlns:p="http://schemas.openxmlformats.org/presentationml/2006/main" uri="{D6D511B9-2390-475A-947B-AFAB55BFBCF1}">
            <pc226:cmChg xmlns:pc226="http://schemas.microsoft.com/office/powerpoint/2022/06/main/command" chg="add mod">
              <pc226:chgData name="KISHIMOTO Rio" userId="05ce199b-61a3-4401-8554-66bee888e1f8" providerId="ADAL" clId="{B7102EF8-28B6-40E6-A0F0-746DAAB93B44}" dt="2023-07-17T23:26:21.375" v="9474"/>
              <pc2:cmMkLst xmlns:pc2="http://schemas.microsoft.com/office/powerpoint/2019/9/main/command">
                <pc:docMk/>
                <pc:sldMk cId="1138975426" sldId="289"/>
                <pc2:cmMk id="{D4B05B38-7CA9-451C-9DA1-6B33904C820F}"/>
              </pc2:cmMkLst>
            </pc226:cmChg>
            <pc226:cmChg xmlns:pc226="http://schemas.microsoft.com/office/powerpoint/2022/06/main/command" chg="add mod">
              <pc226:chgData name="KISHIMOTO Rio" userId="05ce199b-61a3-4401-8554-66bee888e1f8" providerId="ADAL" clId="{B7102EF8-28B6-40E6-A0F0-746DAAB93B44}" dt="2023-07-17T23:26:23.650" v="9475"/>
              <pc2:cmMkLst xmlns:pc2="http://schemas.microsoft.com/office/powerpoint/2019/9/main/command">
                <pc:docMk/>
                <pc:sldMk cId="1138975426" sldId="289"/>
                <pc2:cmMk id="{08473E58-34CE-49B2-822A-2CEF742A7C0D}"/>
              </pc2:cmMkLst>
            </pc226:cmChg>
          </p:ext>
        </pc:extLst>
      </pc:sldChg>
      <pc:sldChg chg="modSp add del mod modTransition modNotes modNotesTx">
        <pc:chgData name="KISHIMOTO Rio" userId="05ce199b-61a3-4401-8554-66bee888e1f8" providerId="ADAL" clId="{B7102EF8-28B6-40E6-A0F0-746DAAB93B44}" dt="2023-07-12T23:01:31.118" v="3156"/>
        <pc:sldMkLst>
          <pc:docMk/>
          <pc:sldMk cId="1316108329" sldId="292"/>
        </pc:sldMkLst>
        <pc:spChg chg="mod">
          <ac:chgData name="KISHIMOTO Rio" userId="05ce199b-61a3-4401-8554-66bee888e1f8" providerId="ADAL" clId="{B7102EF8-28B6-40E6-A0F0-746DAAB93B44}" dt="2023-07-05T22:44:12.895" v="238"/>
          <ac:spMkLst>
            <pc:docMk/>
            <pc:sldMk cId="1316108329" sldId="292"/>
            <ac:spMk id="4" creationId="{834F19F9-5332-E15C-FBCA-816D928861CC}"/>
          </ac:spMkLst>
        </pc:spChg>
        <pc:spChg chg="mod">
          <ac:chgData name="KISHIMOTO Rio" userId="05ce199b-61a3-4401-8554-66bee888e1f8" providerId="ADAL" clId="{B7102EF8-28B6-40E6-A0F0-746DAAB93B44}" dt="2023-07-05T22:44:12.895" v="238"/>
          <ac:spMkLst>
            <pc:docMk/>
            <pc:sldMk cId="1316108329" sldId="292"/>
            <ac:spMk id="6" creationId="{1DBF51A7-5C43-67A7-AB79-A07A6CBC5B45}"/>
          </ac:spMkLst>
        </pc:spChg>
        <pc:spChg chg="mod">
          <ac:chgData name="KISHIMOTO Rio" userId="05ce199b-61a3-4401-8554-66bee888e1f8" providerId="ADAL" clId="{B7102EF8-28B6-40E6-A0F0-746DAAB93B44}" dt="2023-07-05T23:04:24.465" v="342" actId="207"/>
          <ac:spMkLst>
            <pc:docMk/>
            <pc:sldMk cId="1316108329" sldId="292"/>
            <ac:spMk id="11" creationId="{8978A30D-169F-B723-332B-16469073331B}"/>
          </ac:spMkLst>
        </pc:spChg>
        <pc:spChg chg="mod">
          <ac:chgData name="KISHIMOTO Rio" userId="05ce199b-61a3-4401-8554-66bee888e1f8" providerId="ADAL" clId="{B7102EF8-28B6-40E6-A0F0-746DAAB93B44}" dt="2023-07-05T23:04:24.465" v="342" actId="207"/>
          <ac:spMkLst>
            <pc:docMk/>
            <pc:sldMk cId="1316108329" sldId="292"/>
            <ac:spMk id="18" creationId="{7FA38004-EB13-16AC-D2E0-F60A89274A93}"/>
          </ac:spMkLst>
        </pc:spChg>
        <pc:spChg chg="mod">
          <ac:chgData name="KISHIMOTO Rio" userId="05ce199b-61a3-4401-8554-66bee888e1f8" providerId="ADAL" clId="{B7102EF8-28B6-40E6-A0F0-746DAAB93B44}" dt="2023-07-05T23:04:24.465" v="342" actId="207"/>
          <ac:spMkLst>
            <pc:docMk/>
            <pc:sldMk cId="1316108329" sldId="292"/>
            <ac:spMk id="19" creationId="{521BF78B-7DCE-8301-0E72-C193827CC607}"/>
          </ac:spMkLst>
        </pc:spChg>
        <pc:spChg chg="mod">
          <ac:chgData name="KISHIMOTO Rio" userId="05ce199b-61a3-4401-8554-66bee888e1f8" providerId="ADAL" clId="{B7102EF8-28B6-40E6-A0F0-746DAAB93B44}" dt="2023-07-05T23:04:24.465" v="342" actId="207"/>
          <ac:spMkLst>
            <pc:docMk/>
            <pc:sldMk cId="1316108329" sldId="292"/>
            <ac:spMk id="20" creationId="{5C88A41C-8E32-742A-359E-B3B8BD89CE47}"/>
          </ac:spMkLst>
        </pc:spChg>
        <pc:spChg chg="mod">
          <ac:chgData name="KISHIMOTO Rio" userId="05ce199b-61a3-4401-8554-66bee888e1f8" providerId="ADAL" clId="{B7102EF8-28B6-40E6-A0F0-746DAAB93B44}" dt="2023-07-05T23:04:24.465" v="342" actId="207"/>
          <ac:spMkLst>
            <pc:docMk/>
            <pc:sldMk cId="1316108329" sldId="292"/>
            <ac:spMk id="25" creationId="{8639E3CD-31B6-FED6-1815-FF63FEBEF4EA}"/>
          </ac:spMkLst>
        </pc:spChg>
        <pc:spChg chg="mod">
          <ac:chgData name="KISHIMOTO Rio" userId="05ce199b-61a3-4401-8554-66bee888e1f8" providerId="ADAL" clId="{B7102EF8-28B6-40E6-A0F0-746DAAB93B44}" dt="2023-07-05T23:04:24.465" v="342" actId="207"/>
          <ac:spMkLst>
            <pc:docMk/>
            <pc:sldMk cId="1316108329" sldId="292"/>
            <ac:spMk id="30" creationId="{53DFDE0A-F028-A5E7-49D4-6D545E93AB3E}"/>
          </ac:spMkLst>
        </pc:spChg>
        <pc:spChg chg="mod">
          <ac:chgData name="KISHIMOTO Rio" userId="05ce199b-61a3-4401-8554-66bee888e1f8" providerId="ADAL" clId="{B7102EF8-28B6-40E6-A0F0-746DAAB93B44}" dt="2023-07-05T23:04:24.465" v="342" actId="207"/>
          <ac:spMkLst>
            <pc:docMk/>
            <pc:sldMk cId="1316108329" sldId="292"/>
            <ac:spMk id="31" creationId="{769A44D9-60C5-6E68-C75F-EAB158C63DED}"/>
          </ac:spMkLst>
        </pc:spChg>
        <pc:spChg chg="mod">
          <ac:chgData name="KISHIMOTO Rio" userId="05ce199b-61a3-4401-8554-66bee888e1f8" providerId="ADAL" clId="{B7102EF8-28B6-40E6-A0F0-746DAAB93B44}" dt="2023-07-05T23:04:24.465" v="342" actId="207"/>
          <ac:spMkLst>
            <pc:docMk/>
            <pc:sldMk cId="1316108329" sldId="292"/>
            <ac:spMk id="36" creationId="{093BE494-C948-5E55-8B83-43DE7EC21AF3}"/>
          </ac:spMkLst>
        </pc:spChg>
        <pc:spChg chg="mod">
          <ac:chgData name="KISHIMOTO Rio" userId="05ce199b-61a3-4401-8554-66bee888e1f8" providerId="ADAL" clId="{B7102EF8-28B6-40E6-A0F0-746DAAB93B44}" dt="2023-07-05T23:00:52.606" v="309" actId="242"/>
          <ac:spMkLst>
            <pc:docMk/>
            <pc:sldMk cId="1316108329" sldId="292"/>
            <ac:spMk id="37" creationId="{45836696-3219-51BC-E92C-112915C61063}"/>
          </ac:spMkLst>
        </pc:spChg>
        <pc:spChg chg="mod">
          <ac:chgData name="KISHIMOTO Rio" userId="05ce199b-61a3-4401-8554-66bee888e1f8" providerId="ADAL" clId="{B7102EF8-28B6-40E6-A0F0-746DAAB93B44}" dt="2023-07-05T23:04:24.465" v="342" actId="207"/>
          <ac:spMkLst>
            <pc:docMk/>
            <pc:sldMk cId="1316108329" sldId="292"/>
            <ac:spMk id="65" creationId="{80EB5D17-9250-8121-4103-96FCD2598DDE}"/>
          </ac:spMkLst>
        </pc:spChg>
        <pc:picChg chg="mod">
          <ac:chgData name="KISHIMOTO Rio" userId="05ce199b-61a3-4401-8554-66bee888e1f8" providerId="ADAL" clId="{B7102EF8-28B6-40E6-A0F0-746DAAB93B44}" dt="2023-07-05T22:42:24.026" v="236"/>
          <ac:picMkLst>
            <pc:docMk/>
            <pc:sldMk cId="1316108329" sldId="292"/>
            <ac:picMk id="12" creationId="{1AD95F35-7823-9FD3-DA48-CA10E76D55F4}"/>
          </ac:picMkLst>
        </pc:picChg>
        <pc:picChg chg="mod">
          <ac:chgData name="KISHIMOTO Rio" userId="05ce199b-61a3-4401-8554-66bee888e1f8" providerId="ADAL" clId="{B7102EF8-28B6-40E6-A0F0-746DAAB93B44}" dt="2023-07-05T22:42:24.026" v="236"/>
          <ac:picMkLst>
            <pc:docMk/>
            <pc:sldMk cId="1316108329" sldId="292"/>
            <ac:picMk id="58" creationId="{A7C74908-0758-196B-BC0A-993130754D3F}"/>
          </ac:picMkLst>
        </pc:picChg>
        <pc:cxnChg chg="mod">
          <ac:chgData name="KISHIMOTO Rio" userId="05ce199b-61a3-4401-8554-66bee888e1f8" providerId="ADAL" clId="{B7102EF8-28B6-40E6-A0F0-746DAAB93B44}" dt="2023-07-05T23:00:26.790" v="305" actId="208"/>
          <ac:cxnSpMkLst>
            <pc:docMk/>
            <pc:sldMk cId="1316108329" sldId="292"/>
            <ac:cxnSpMk id="15" creationId="{5B432A7B-886D-28F6-5829-617E183A8E7B}"/>
          </ac:cxnSpMkLst>
        </pc:cxnChg>
        <pc:cxnChg chg="mod">
          <ac:chgData name="KISHIMOTO Rio" userId="05ce199b-61a3-4401-8554-66bee888e1f8" providerId="ADAL" clId="{B7102EF8-28B6-40E6-A0F0-746DAAB93B44}" dt="2023-07-05T23:00:26.790" v="305" actId="208"/>
          <ac:cxnSpMkLst>
            <pc:docMk/>
            <pc:sldMk cId="1316108329" sldId="292"/>
            <ac:cxnSpMk id="34" creationId="{BB4DC62F-7A58-024E-2EE7-D03AFCA8AE80}"/>
          </ac:cxnSpMkLst>
        </pc:cxnChg>
        <pc:cxnChg chg="mod">
          <ac:chgData name="KISHIMOTO Rio" userId="05ce199b-61a3-4401-8554-66bee888e1f8" providerId="ADAL" clId="{B7102EF8-28B6-40E6-A0F0-746DAAB93B44}" dt="2023-07-05T23:00:44.456" v="308" actId="208"/>
          <ac:cxnSpMkLst>
            <pc:docMk/>
            <pc:sldMk cId="1316108329" sldId="292"/>
            <ac:cxnSpMk id="42" creationId="{9AC3FCFE-AAD5-36A8-2AB8-27A66E053DEC}"/>
          </ac:cxnSpMkLst>
        </pc:cxnChg>
      </pc:sldChg>
      <pc:sldChg chg="modSp add del mod modTransition modNotes">
        <pc:chgData name="KISHIMOTO Rio" userId="05ce199b-61a3-4401-8554-66bee888e1f8" providerId="ADAL" clId="{B7102EF8-28B6-40E6-A0F0-746DAAB93B44}" dt="2023-07-12T23:01:31.118" v="3156"/>
        <pc:sldMkLst>
          <pc:docMk/>
          <pc:sldMk cId="596062076" sldId="293"/>
        </pc:sldMkLst>
        <pc:spChg chg="mod">
          <ac:chgData name="KISHIMOTO Rio" userId="05ce199b-61a3-4401-8554-66bee888e1f8" providerId="ADAL" clId="{B7102EF8-28B6-40E6-A0F0-746DAAB93B44}" dt="2023-07-05T23:04:28.559" v="343" actId="207"/>
          <ac:spMkLst>
            <pc:docMk/>
            <pc:sldMk cId="596062076" sldId="293"/>
            <ac:spMk id="3" creationId="{3C1838AB-71E4-AB37-095A-0FCBF968EB1A}"/>
          </ac:spMkLst>
        </pc:spChg>
        <pc:spChg chg="mod">
          <ac:chgData name="KISHIMOTO Rio" userId="05ce199b-61a3-4401-8554-66bee888e1f8" providerId="ADAL" clId="{B7102EF8-28B6-40E6-A0F0-746DAAB93B44}" dt="2023-07-05T22:44:12.895" v="238"/>
          <ac:spMkLst>
            <pc:docMk/>
            <pc:sldMk cId="596062076" sldId="293"/>
            <ac:spMk id="4" creationId="{0B6C7305-F0CC-815C-C8C7-01F6FB9B48A8}"/>
          </ac:spMkLst>
        </pc:spChg>
        <pc:spChg chg="mod">
          <ac:chgData name="KISHIMOTO Rio" userId="05ce199b-61a3-4401-8554-66bee888e1f8" providerId="ADAL" clId="{B7102EF8-28B6-40E6-A0F0-746DAAB93B44}" dt="2023-07-05T22:44:12.895" v="238"/>
          <ac:spMkLst>
            <pc:docMk/>
            <pc:sldMk cId="596062076" sldId="293"/>
            <ac:spMk id="6" creationId="{609957F6-821F-7D0A-9220-5CA650FDC834}"/>
          </ac:spMkLst>
        </pc:spChg>
      </pc:sldChg>
      <pc:sldChg chg="modSp add del mod modTransition modNotes modNotesTx">
        <pc:chgData name="KISHIMOTO Rio" userId="05ce199b-61a3-4401-8554-66bee888e1f8" providerId="ADAL" clId="{B7102EF8-28B6-40E6-A0F0-746DAAB93B44}" dt="2023-07-12T23:34:01.324" v="3293" actId="20577"/>
        <pc:sldMkLst>
          <pc:docMk/>
          <pc:sldMk cId="3470850349" sldId="295"/>
        </pc:sldMkLst>
        <pc:spChg chg="mod">
          <ac:chgData name="KISHIMOTO Rio" userId="05ce199b-61a3-4401-8554-66bee888e1f8" providerId="ADAL" clId="{B7102EF8-28B6-40E6-A0F0-746DAAB93B44}" dt="2023-07-05T23:04:18.128" v="341" actId="207"/>
          <ac:spMkLst>
            <pc:docMk/>
            <pc:sldMk cId="3470850349" sldId="295"/>
            <ac:spMk id="3" creationId="{17260C91-E033-EBFF-F979-2BEDF11CDF47}"/>
          </ac:spMkLst>
        </pc:spChg>
        <pc:spChg chg="mod">
          <ac:chgData name="KISHIMOTO Rio" userId="05ce199b-61a3-4401-8554-66bee888e1f8" providerId="ADAL" clId="{B7102EF8-28B6-40E6-A0F0-746DAAB93B44}" dt="2023-07-05T22:44:12.895" v="238"/>
          <ac:spMkLst>
            <pc:docMk/>
            <pc:sldMk cId="3470850349" sldId="295"/>
            <ac:spMk id="4" creationId="{834F19F9-5332-E15C-FBCA-816D928861CC}"/>
          </ac:spMkLst>
        </pc:spChg>
        <pc:spChg chg="mod">
          <ac:chgData name="KISHIMOTO Rio" userId="05ce199b-61a3-4401-8554-66bee888e1f8" providerId="ADAL" clId="{B7102EF8-28B6-40E6-A0F0-746DAAB93B44}" dt="2023-07-05T22:44:12.895" v="238"/>
          <ac:spMkLst>
            <pc:docMk/>
            <pc:sldMk cId="3470850349" sldId="295"/>
            <ac:spMk id="6" creationId="{1DBF51A7-5C43-67A7-AB79-A07A6CBC5B45}"/>
          </ac:spMkLst>
        </pc:spChg>
        <pc:spChg chg="mod">
          <ac:chgData name="KISHIMOTO Rio" userId="05ce199b-61a3-4401-8554-66bee888e1f8" providerId="ADAL" clId="{B7102EF8-28B6-40E6-A0F0-746DAAB93B44}" dt="2023-07-05T23:04:18.128" v="341" actId="207"/>
          <ac:spMkLst>
            <pc:docMk/>
            <pc:sldMk cId="3470850349" sldId="295"/>
            <ac:spMk id="7" creationId="{1E9F5797-246A-DF7E-3B83-BDAE312661F0}"/>
          </ac:spMkLst>
        </pc:spChg>
        <pc:spChg chg="mod">
          <ac:chgData name="KISHIMOTO Rio" userId="05ce199b-61a3-4401-8554-66bee888e1f8" providerId="ADAL" clId="{B7102EF8-28B6-40E6-A0F0-746DAAB93B44}" dt="2023-07-05T23:04:18.128" v="341" actId="207"/>
          <ac:spMkLst>
            <pc:docMk/>
            <pc:sldMk cId="3470850349" sldId="295"/>
            <ac:spMk id="9" creationId="{D3FEC8CE-8DCC-7F07-5613-23346484F9D9}"/>
          </ac:spMkLst>
        </pc:spChg>
        <pc:spChg chg="mod">
          <ac:chgData name="KISHIMOTO Rio" userId="05ce199b-61a3-4401-8554-66bee888e1f8" providerId="ADAL" clId="{B7102EF8-28B6-40E6-A0F0-746DAAB93B44}" dt="2023-07-05T23:04:18.128" v="341" actId="207"/>
          <ac:spMkLst>
            <pc:docMk/>
            <pc:sldMk cId="3470850349" sldId="295"/>
            <ac:spMk id="10" creationId="{BA666788-0FDC-5A17-8A1F-24E749D0339B}"/>
          </ac:spMkLst>
        </pc:spChg>
        <pc:spChg chg="mod">
          <ac:chgData name="KISHIMOTO Rio" userId="05ce199b-61a3-4401-8554-66bee888e1f8" providerId="ADAL" clId="{B7102EF8-28B6-40E6-A0F0-746DAAB93B44}" dt="2023-07-05T23:04:18.128" v="341" actId="207"/>
          <ac:spMkLst>
            <pc:docMk/>
            <pc:sldMk cId="3470850349" sldId="295"/>
            <ac:spMk id="11" creationId="{9B62136B-80B9-78D4-2A23-EA66C21DA6D1}"/>
          </ac:spMkLst>
        </pc:spChg>
        <pc:spChg chg="mod">
          <ac:chgData name="KISHIMOTO Rio" userId="05ce199b-61a3-4401-8554-66bee888e1f8" providerId="ADAL" clId="{B7102EF8-28B6-40E6-A0F0-746DAAB93B44}" dt="2023-07-05T23:04:18.128" v="341" actId="207"/>
          <ac:spMkLst>
            <pc:docMk/>
            <pc:sldMk cId="3470850349" sldId="295"/>
            <ac:spMk id="14" creationId="{2E029682-FF00-249E-10F7-8941A842AD64}"/>
          </ac:spMkLst>
        </pc:spChg>
        <pc:spChg chg="mod">
          <ac:chgData name="KISHIMOTO Rio" userId="05ce199b-61a3-4401-8554-66bee888e1f8" providerId="ADAL" clId="{B7102EF8-28B6-40E6-A0F0-746DAAB93B44}" dt="2023-07-05T23:04:18.128" v="341" actId="207"/>
          <ac:spMkLst>
            <pc:docMk/>
            <pc:sldMk cId="3470850349" sldId="295"/>
            <ac:spMk id="16" creationId="{1C685E8A-3C69-8D42-49AA-D127FF0DAD7A}"/>
          </ac:spMkLst>
        </pc:spChg>
        <pc:spChg chg="mod">
          <ac:chgData name="KISHIMOTO Rio" userId="05ce199b-61a3-4401-8554-66bee888e1f8" providerId="ADAL" clId="{B7102EF8-28B6-40E6-A0F0-746DAAB93B44}" dt="2023-07-05T23:04:18.128" v="341" actId="207"/>
          <ac:spMkLst>
            <pc:docMk/>
            <pc:sldMk cId="3470850349" sldId="295"/>
            <ac:spMk id="20" creationId="{8FA1BBED-034E-68AE-38CB-CF726AE7D407}"/>
          </ac:spMkLst>
        </pc:spChg>
        <pc:spChg chg="mod">
          <ac:chgData name="KISHIMOTO Rio" userId="05ce199b-61a3-4401-8554-66bee888e1f8" providerId="ADAL" clId="{B7102EF8-28B6-40E6-A0F0-746DAAB93B44}" dt="2023-07-05T23:04:18.128" v="341" actId="207"/>
          <ac:spMkLst>
            <pc:docMk/>
            <pc:sldMk cId="3470850349" sldId="295"/>
            <ac:spMk id="22" creationId="{0BA3DE34-7669-47D4-4A75-458C6FB573E8}"/>
          </ac:spMkLst>
        </pc:spChg>
        <pc:spChg chg="mod">
          <ac:chgData name="KISHIMOTO Rio" userId="05ce199b-61a3-4401-8554-66bee888e1f8" providerId="ADAL" clId="{B7102EF8-28B6-40E6-A0F0-746DAAB93B44}" dt="2023-07-05T23:04:18.128" v="341" actId="207"/>
          <ac:spMkLst>
            <pc:docMk/>
            <pc:sldMk cId="3470850349" sldId="295"/>
            <ac:spMk id="25" creationId="{8639E3CD-31B6-FED6-1815-FF63FEBEF4EA}"/>
          </ac:spMkLst>
        </pc:spChg>
        <pc:spChg chg="mod">
          <ac:chgData name="KISHIMOTO Rio" userId="05ce199b-61a3-4401-8554-66bee888e1f8" providerId="ADAL" clId="{B7102EF8-28B6-40E6-A0F0-746DAAB93B44}" dt="2023-07-05T23:04:18.128" v="341" actId="207"/>
          <ac:spMkLst>
            <pc:docMk/>
            <pc:sldMk cId="3470850349" sldId="295"/>
            <ac:spMk id="26" creationId="{5AE3212A-8F33-AF01-62DA-F3D2DADBE5EC}"/>
          </ac:spMkLst>
        </pc:spChg>
        <pc:spChg chg="mod">
          <ac:chgData name="KISHIMOTO Rio" userId="05ce199b-61a3-4401-8554-66bee888e1f8" providerId="ADAL" clId="{B7102EF8-28B6-40E6-A0F0-746DAAB93B44}" dt="2023-07-05T23:04:18.128" v="341" actId="207"/>
          <ac:spMkLst>
            <pc:docMk/>
            <pc:sldMk cId="3470850349" sldId="295"/>
            <ac:spMk id="27" creationId="{E633828F-9166-FD03-55B9-7D59A999DB40}"/>
          </ac:spMkLst>
        </pc:spChg>
        <pc:spChg chg="mod">
          <ac:chgData name="KISHIMOTO Rio" userId="05ce199b-61a3-4401-8554-66bee888e1f8" providerId="ADAL" clId="{B7102EF8-28B6-40E6-A0F0-746DAAB93B44}" dt="2023-07-05T23:04:18.128" v="341" actId="207"/>
          <ac:spMkLst>
            <pc:docMk/>
            <pc:sldMk cId="3470850349" sldId="295"/>
            <ac:spMk id="28" creationId="{24406431-CB6E-332B-5B16-50F8B1794EB7}"/>
          </ac:spMkLst>
        </pc:spChg>
        <pc:spChg chg="mod">
          <ac:chgData name="KISHIMOTO Rio" userId="05ce199b-61a3-4401-8554-66bee888e1f8" providerId="ADAL" clId="{B7102EF8-28B6-40E6-A0F0-746DAAB93B44}" dt="2023-07-05T23:04:18.128" v="341" actId="207"/>
          <ac:spMkLst>
            <pc:docMk/>
            <pc:sldMk cId="3470850349" sldId="295"/>
            <ac:spMk id="30" creationId="{53DFDE0A-F028-A5E7-49D4-6D545E93AB3E}"/>
          </ac:spMkLst>
        </pc:spChg>
        <pc:spChg chg="mod">
          <ac:chgData name="KISHIMOTO Rio" userId="05ce199b-61a3-4401-8554-66bee888e1f8" providerId="ADAL" clId="{B7102EF8-28B6-40E6-A0F0-746DAAB93B44}" dt="2023-07-05T23:04:18.128" v="341" actId="207"/>
          <ac:spMkLst>
            <pc:docMk/>
            <pc:sldMk cId="3470850349" sldId="295"/>
            <ac:spMk id="35" creationId="{FDA8A6B2-1EA1-FB2D-130B-2E4E6007EBE3}"/>
          </ac:spMkLst>
        </pc:spChg>
        <pc:spChg chg="mod">
          <ac:chgData name="KISHIMOTO Rio" userId="05ce199b-61a3-4401-8554-66bee888e1f8" providerId="ADAL" clId="{B7102EF8-28B6-40E6-A0F0-746DAAB93B44}" dt="2023-07-12T23:33:42.273" v="3202" actId="20577"/>
          <ac:spMkLst>
            <pc:docMk/>
            <pc:sldMk cId="3470850349" sldId="295"/>
            <ac:spMk id="37" creationId="{45836696-3219-51BC-E92C-112915C61063}"/>
          </ac:spMkLst>
        </pc:spChg>
        <pc:grpChg chg="mod">
          <ac:chgData name="KISHIMOTO Rio" userId="05ce199b-61a3-4401-8554-66bee888e1f8" providerId="ADAL" clId="{B7102EF8-28B6-40E6-A0F0-746DAAB93B44}" dt="2023-07-05T23:02:57.077" v="328" actId="1076"/>
          <ac:grpSpMkLst>
            <pc:docMk/>
            <pc:sldMk cId="3470850349" sldId="295"/>
            <ac:grpSpMk id="31" creationId="{ACD833F8-F8BA-769F-ECA8-814D45411E60}"/>
          </ac:grpSpMkLst>
        </pc:grpChg>
        <pc:grpChg chg="mod">
          <ac:chgData name="KISHIMOTO Rio" userId="05ce199b-61a3-4401-8554-66bee888e1f8" providerId="ADAL" clId="{B7102EF8-28B6-40E6-A0F0-746DAAB93B44}" dt="2023-07-05T23:02:47.268" v="326" actId="1076"/>
          <ac:grpSpMkLst>
            <pc:docMk/>
            <pc:sldMk cId="3470850349" sldId="295"/>
            <ac:grpSpMk id="32" creationId="{E91680AD-4560-7366-6507-8E26025EF587}"/>
          </ac:grpSpMkLst>
        </pc:grpChg>
        <pc:picChg chg="mod">
          <ac:chgData name="KISHIMOTO Rio" userId="05ce199b-61a3-4401-8554-66bee888e1f8" providerId="ADAL" clId="{B7102EF8-28B6-40E6-A0F0-746DAAB93B44}" dt="2023-07-05T22:42:24.026" v="236"/>
          <ac:picMkLst>
            <pc:docMk/>
            <pc:sldMk cId="3470850349" sldId="295"/>
            <ac:picMk id="8" creationId="{2597400F-F28C-313F-39A4-DED8F2152E6F}"/>
          </ac:picMkLst>
        </pc:picChg>
        <pc:picChg chg="mod">
          <ac:chgData name="KISHIMOTO Rio" userId="05ce199b-61a3-4401-8554-66bee888e1f8" providerId="ADAL" clId="{B7102EF8-28B6-40E6-A0F0-746DAAB93B44}" dt="2023-07-05T23:02:47.268" v="326" actId="1076"/>
          <ac:picMkLst>
            <pc:docMk/>
            <pc:sldMk cId="3470850349" sldId="295"/>
            <ac:picMk id="15" creationId="{EC40DCCA-42FD-2D18-8773-595CD4C40015}"/>
          </ac:picMkLst>
        </pc:picChg>
        <pc:picChg chg="mod">
          <ac:chgData name="KISHIMOTO Rio" userId="05ce199b-61a3-4401-8554-66bee888e1f8" providerId="ADAL" clId="{B7102EF8-28B6-40E6-A0F0-746DAAB93B44}" dt="2023-07-05T23:02:57.077" v="328" actId="1076"/>
          <ac:picMkLst>
            <pc:docMk/>
            <pc:sldMk cId="3470850349" sldId="295"/>
            <ac:picMk id="18" creationId="{B46F00B3-1A75-DEEC-667D-153F378DA17F}"/>
          </ac:picMkLst>
        </pc:picChg>
        <pc:picChg chg="mod">
          <ac:chgData name="KISHIMOTO Rio" userId="05ce199b-61a3-4401-8554-66bee888e1f8" providerId="ADAL" clId="{B7102EF8-28B6-40E6-A0F0-746DAAB93B44}" dt="2023-07-05T22:42:24.026" v="236"/>
          <ac:picMkLst>
            <pc:docMk/>
            <pc:sldMk cId="3470850349" sldId="295"/>
            <ac:picMk id="19" creationId="{BA6C172F-0673-BDC1-8481-90B305214B24}"/>
          </ac:picMkLst>
        </pc:picChg>
        <pc:cxnChg chg="mod">
          <ac:chgData name="KISHIMOTO Rio" userId="05ce199b-61a3-4401-8554-66bee888e1f8" providerId="ADAL" clId="{B7102EF8-28B6-40E6-A0F0-746DAAB93B44}" dt="2023-07-05T23:02:47.268" v="326" actId="1076"/>
          <ac:cxnSpMkLst>
            <pc:docMk/>
            <pc:sldMk cId="3470850349" sldId="295"/>
            <ac:cxnSpMk id="17" creationId="{4E0C3A22-8330-9A66-5E95-80EB0D4C4992}"/>
          </ac:cxnSpMkLst>
        </pc:cxnChg>
        <pc:cxnChg chg="mod">
          <ac:chgData name="KISHIMOTO Rio" userId="05ce199b-61a3-4401-8554-66bee888e1f8" providerId="ADAL" clId="{B7102EF8-28B6-40E6-A0F0-746DAAB93B44}" dt="2023-07-05T23:02:47.268" v="326" actId="1076"/>
          <ac:cxnSpMkLst>
            <pc:docMk/>
            <pc:sldMk cId="3470850349" sldId="295"/>
            <ac:cxnSpMk id="21" creationId="{3C4B9AC3-CE33-9708-CFBC-333EFFA142F7}"/>
          </ac:cxnSpMkLst>
        </pc:cxnChg>
        <pc:cxnChg chg="mod">
          <ac:chgData name="KISHIMOTO Rio" userId="05ce199b-61a3-4401-8554-66bee888e1f8" providerId="ADAL" clId="{B7102EF8-28B6-40E6-A0F0-746DAAB93B44}" dt="2023-07-05T23:02:57.077" v="328" actId="1076"/>
          <ac:cxnSpMkLst>
            <pc:docMk/>
            <pc:sldMk cId="3470850349" sldId="295"/>
            <ac:cxnSpMk id="23" creationId="{D7918AAA-6B83-B052-112C-473E34C430D9}"/>
          </ac:cxnSpMkLst>
        </pc:cxnChg>
        <pc:cxnChg chg="mod">
          <ac:chgData name="KISHIMOTO Rio" userId="05ce199b-61a3-4401-8554-66bee888e1f8" providerId="ADAL" clId="{B7102EF8-28B6-40E6-A0F0-746DAAB93B44}" dt="2023-07-05T23:03:19.472" v="331" actId="1076"/>
          <ac:cxnSpMkLst>
            <pc:docMk/>
            <pc:sldMk cId="3470850349" sldId="295"/>
            <ac:cxnSpMk id="24" creationId="{3E5FFEB3-DD01-A7ED-7D91-FB5A81C0935E}"/>
          </ac:cxnSpMkLst>
        </pc:cxnChg>
        <pc:cxnChg chg="mod">
          <ac:chgData name="KISHIMOTO Rio" userId="05ce199b-61a3-4401-8554-66bee888e1f8" providerId="ADAL" clId="{B7102EF8-28B6-40E6-A0F0-746DAAB93B44}" dt="2023-07-05T23:02:57.077" v="328" actId="1076"/>
          <ac:cxnSpMkLst>
            <pc:docMk/>
            <pc:sldMk cId="3470850349" sldId="295"/>
            <ac:cxnSpMk id="33" creationId="{215988E5-29FD-328A-CCA7-9A397F29580A}"/>
          </ac:cxnSpMkLst>
        </pc:cxnChg>
      </pc:sldChg>
      <pc:sldChg chg="modSp add del mod modTransition modNotes modNotesTx">
        <pc:chgData name="KISHIMOTO Rio" userId="05ce199b-61a3-4401-8554-66bee888e1f8" providerId="ADAL" clId="{B7102EF8-28B6-40E6-A0F0-746DAAB93B44}" dt="2023-07-12T23:01:31.118" v="3156"/>
        <pc:sldMkLst>
          <pc:docMk/>
          <pc:sldMk cId="625482401" sldId="296"/>
        </pc:sldMkLst>
        <pc:spChg chg="mod">
          <ac:chgData name="KISHIMOTO Rio" userId="05ce199b-61a3-4401-8554-66bee888e1f8" providerId="ADAL" clId="{B7102EF8-28B6-40E6-A0F0-746DAAB93B44}" dt="2023-07-05T23:03:36.079" v="333" actId="207"/>
          <ac:spMkLst>
            <pc:docMk/>
            <pc:sldMk cId="625482401" sldId="296"/>
            <ac:spMk id="3" creationId="{4B880146-1DAC-C5A4-B466-EE29C10C43C5}"/>
          </ac:spMkLst>
        </pc:spChg>
        <pc:spChg chg="mod">
          <ac:chgData name="KISHIMOTO Rio" userId="05ce199b-61a3-4401-8554-66bee888e1f8" providerId="ADAL" clId="{B7102EF8-28B6-40E6-A0F0-746DAAB93B44}" dt="2023-07-05T22:44:12.895" v="238"/>
          <ac:spMkLst>
            <pc:docMk/>
            <pc:sldMk cId="625482401" sldId="296"/>
            <ac:spMk id="4" creationId="{FD87FDD6-F4CD-BA22-E737-D94D63700515}"/>
          </ac:spMkLst>
        </pc:spChg>
        <pc:spChg chg="mod">
          <ac:chgData name="KISHIMOTO Rio" userId="05ce199b-61a3-4401-8554-66bee888e1f8" providerId="ADAL" clId="{B7102EF8-28B6-40E6-A0F0-746DAAB93B44}" dt="2023-07-05T22:44:12.895" v="238"/>
          <ac:spMkLst>
            <pc:docMk/>
            <pc:sldMk cId="625482401" sldId="296"/>
            <ac:spMk id="6" creationId="{56C46FAF-4C7B-8187-255E-AD2B75BCCCF2}"/>
          </ac:spMkLst>
        </pc:spChg>
        <pc:graphicFrameChg chg="mod modGraphic">
          <ac:chgData name="KISHIMOTO Rio" userId="05ce199b-61a3-4401-8554-66bee888e1f8" providerId="ADAL" clId="{B7102EF8-28B6-40E6-A0F0-746DAAB93B44}" dt="2023-07-06T22:50:31.426" v="876" actId="20577"/>
          <ac:graphicFrameMkLst>
            <pc:docMk/>
            <pc:sldMk cId="625482401" sldId="296"/>
            <ac:graphicFrameMk id="5" creationId="{41CDF453-3E0D-0797-5C1C-347A5FE8D2CC}"/>
          </ac:graphicFrameMkLst>
        </pc:graphicFrameChg>
      </pc:sldChg>
      <pc:sldChg chg="modSp add del mod modTransition modNotes">
        <pc:chgData name="KISHIMOTO Rio" userId="05ce199b-61a3-4401-8554-66bee888e1f8" providerId="ADAL" clId="{B7102EF8-28B6-40E6-A0F0-746DAAB93B44}" dt="2023-07-12T23:01:31.118" v="3156"/>
        <pc:sldMkLst>
          <pc:docMk/>
          <pc:sldMk cId="3735839875" sldId="298"/>
        </pc:sldMkLst>
        <pc:spChg chg="mod">
          <ac:chgData name="KISHIMOTO Rio" userId="05ce199b-61a3-4401-8554-66bee888e1f8" providerId="ADAL" clId="{B7102EF8-28B6-40E6-A0F0-746DAAB93B44}" dt="2023-07-05T22:44:12.895" v="238"/>
          <ac:spMkLst>
            <pc:docMk/>
            <pc:sldMk cId="3735839875" sldId="298"/>
            <ac:spMk id="4" creationId="{33FCA3AA-A64B-C725-B723-78125E6DDE6A}"/>
          </ac:spMkLst>
        </pc:spChg>
        <pc:spChg chg="mod">
          <ac:chgData name="KISHIMOTO Rio" userId="05ce199b-61a3-4401-8554-66bee888e1f8" providerId="ADAL" clId="{B7102EF8-28B6-40E6-A0F0-746DAAB93B44}" dt="2023-07-05T22:44:12.895" v="238"/>
          <ac:spMkLst>
            <pc:docMk/>
            <pc:sldMk cId="3735839875" sldId="298"/>
            <ac:spMk id="5" creationId="{8A89ACDD-2A8D-2FD0-06B0-544602193F95}"/>
          </ac:spMkLst>
        </pc:spChg>
        <pc:graphicFrameChg chg="mod modGraphic">
          <ac:chgData name="KISHIMOTO Rio" userId="05ce199b-61a3-4401-8554-66bee888e1f8" providerId="ADAL" clId="{B7102EF8-28B6-40E6-A0F0-746DAAB93B44}" dt="2023-07-05T23:07:59.707" v="374" actId="207"/>
          <ac:graphicFrameMkLst>
            <pc:docMk/>
            <pc:sldMk cId="3735839875" sldId="298"/>
            <ac:graphicFrameMk id="6" creationId="{FE7077D9-3D47-40C2-6EDD-25DEE6B4E26C}"/>
          </ac:graphicFrameMkLst>
        </pc:graphicFrameChg>
      </pc:sldChg>
      <pc:sldChg chg="modSp add del mod modTransition modNotes modNotesTx">
        <pc:chgData name="KISHIMOTO Rio" userId="05ce199b-61a3-4401-8554-66bee888e1f8" providerId="ADAL" clId="{B7102EF8-28B6-40E6-A0F0-746DAAB93B44}" dt="2023-07-17T09:07:17.162" v="6715" actId="1076"/>
        <pc:sldMkLst>
          <pc:docMk/>
          <pc:sldMk cId="1174780158" sldId="299"/>
        </pc:sldMkLst>
        <pc:spChg chg="mod">
          <ac:chgData name="KISHIMOTO Rio" userId="05ce199b-61a3-4401-8554-66bee888e1f8" providerId="ADAL" clId="{B7102EF8-28B6-40E6-A0F0-746DAAB93B44}" dt="2023-07-05T22:44:12.895" v="238"/>
          <ac:spMkLst>
            <pc:docMk/>
            <pc:sldMk cId="1174780158" sldId="299"/>
            <ac:spMk id="4" creationId="{81553E60-42BF-84A5-BDB8-455DAED2CD2A}"/>
          </ac:spMkLst>
        </pc:spChg>
        <pc:spChg chg="mod">
          <ac:chgData name="KISHIMOTO Rio" userId="05ce199b-61a3-4401-8554-66bee888e1f8" providerId="ADAL" clId="{B7102EF8-28B6-40E6-A0F0-746DAAB93B44}" dt="2023-07-05T22:44:12.895" v="238"/>
          <ac:spMkLst>
            <pc:docMk/>
            <pc:sldMk cId="1174780158" sldId="299"/>
            <ac:spMk id="6" creationId="{19973968-D36A-7870-7514-D18395935F8D}"/>
          </ac:spMkLst>
        </pc:spChg>
        <pc:spChg chg="mod">
          <ac:chgData name="KISHIMOTO Rio" userId="05ce199b-61a3-4401-8554-66bee888e1f8" providerId="ADAL" clId="{B7102EF8-28B6-40E6-A0F0-746DAAB93B44}" dt="2023-07-05T22:42:24.026" v="236"/>
          <ac:spMkLst>
            <pc:docMk/>
            <pc:sldMk cId="1174780158" sldId="299"/>
            <ac:spMk id="7" creationId="{2F918C55-9676-DC17-67AB-34F7C48193B8}"/>
          </ac:spMkLst>
        </pc:spChg>
        <pc:spChg chg="mod">
          <ac:chgData name="KISHIMOTO Rio" userId="05ce199b-61a3-4401-8554-66bee888e1f8" providerId="ADAL" clId="{B7102EF8-28B6-40E6-A0F0-746DAAB93B44}" dt="2023-07-17T09:06:31.213" v="6708" actId="14100"/>
          <ac:spMkLst>
            <pc:docMk/>
            <pc:sldMk cId="1174780158" sldId="299"/>
            <ac:spMk id="11" creationId="{BE6CF608-81DD-FFC4-E5AA-674FC6B81BCD}"/>
          </ac:spMkLst>
        </pc:spChg>
        <pc:spChg chg="mod">
          <ac:chgData name="KISHIMOTO Rio" userId="05ce199b-61a3-4401-8554-66bee888e1f8" providerId="ADAL" clId="{B7102EF8-28B6-40E6-A0F0-746DAAB93B44}" dt="2023-07-17T09:06:37.960" v="6709" actId="1076"/>
          <ac:spMkLst>
            <pc:docMk/>
            <pc:sldMk cId="1174780158" sldId="299"/>
            <ac:spMk id="12" creationId="{9C05A903-E053-735F-466F-AD10F7124662}"/>
          </ac:spMkLst>
        </pc:spChg>
        <pc:spChg chg="mod">
          <ac:chgData name="KISHIMOTO Rio" userId="05ce199b-61a3-4401-8554-66bee888e1f8" providerId="ADAL" clId="{B7102EF8-28B6-40E6-A0F0-746DAAB93B44}" dt="2023-07-17T09:07:10.987" v="6714" actId="1036"/>
          <ac:spMkLst>
            <pc:docMk/>
            <pc:sldMk cId="1174780158" sldId="299"/>
            <ac:spMk id="13" creationId="{1403399B-62F6-BE30-0139-EB5A85CB3804}"/>
          </ac:spMkLst>
        </pc:spChg>
        <pc:spChg chg="mod">
          <ac:chgData name="KISHIMOTO Rio" userId="05ce199b-61a3-4401-8554-66bee888e1f8" providerId="ADAL" clId="{B7102EF8-28B6-40E6-A0F0-746DAAB93B44}" dt="2023-07-17T09:07:17.162" v="6715" actId="1076"/>
          <ac:spMkLst>
            <pc:docMk/>
            <pc:sldMk cId="1174780158" sldId="299"/>
            <ac:spMk id="14" creationId="{E6BB625E-0F3A-CE15-936C-785DC3197884}"/>
          </ac:spMkLst>
        </pc:spChg>
      </pc:sldChg>
      <pc:sldChg chg="modSp add del mod modTransition modNotes modNotesTx">
        <pc:chgData name="KISHIMOTO Rio" userId="05ce199b-61a3-4401-8554-66bee888e1f8" providerId="ADAL" clId="{B7102EF8-28B6-40E6-A0F0-746DAAB93B44}" dt="2023-07-17T09:15:29.868" v="6929" actId="20577"/>
        <pc:sldMkLst>
          <pc:docMk/>
          <pc:sldMk cId="2009662173" sldId="300"/>
        </pc:sldMkLst>
        <pc:spChg chg="mod">
          <ac:chgData name="KISHIMOTO Rio" userId="05ce199b-61a3-4401-8554-66bee888e1f8" providerId="ADAL" clId="{B7102EF8-28B6-40E6-A0F0-746DAAB93B44}" dt="2023-07-05T22:44:25.326" v="239" actId="6549"/>
          <ac:spMkLst>
            <pc:docMk/>
            <pc:sldMk cId="2009662173" sldId="300"/>
            <ac:spMk id="2" creationId="{4FF97F81-2EFB-EF69-FFFA-B231743A6296}"/>
          </ac:spMkLst>
        </pc:spChg>
        <pc:spChg chg="mod">
          <ac:chgData name="KISHIMOTO Rio" userId="05ce199b-61a3-4401-8554-66bee888e1f8" providerId="ADAL" clId="{B7102EF8-28B6-40E6-A0F0-746DAAB93B44}" dt="2023-07-17T09:07:35.243" v="6716" actId="1582"/>
          <ac:spMkLst>
            <pc:docMk/>
            <pc:sldMk cId="2009662173" sldId="300"/>
            <ac:spMk id="3" creationId="{11495525-E848-B74F-2ADD-E0426E89AF79}"/>
          </ac:spMkLst>
        </pc:spChg>
        <pc:spChg chg="mod">
          <ac:chgData name="KISHIMOTO Rio" userId="05ce199b-61a3-4401-8554-66bee888e1f8" providerId="ADAL" clId="{B7102EF8-28B6-40E6-A0F0-746DAAB93B44}" dt="2023-07-05T22:44:12.895" v="238"/>
          <ac:spMkLst>
            <pc:docMk/>
            <pc:sldMk cId="2009662173" sldId="300"/>
            <ac:spMk id="4" creationId="{31D5AEB2-5E18-1A53-140E-8470396BDF8E}"/>
          </ac:spMkLst>
        </pc:spChg>
        <pc:spChg chg="mod">
          <ac:chgData name="KISHIMOTO Rio" userId="05ce199b-61a3-4401-8554-66bee888e1f8" providerId="ADAL" clId="{B7102EF8-28B6-40E6-A0F0-746DAAB93B44}" dt="2023-07-05T22:44:12.895" v="238"/>
          <ac:spMkLst>
            <pc:docMk/>
            <pc:sldMk cId="2009662173" sldId="300"/>
            <ac:spMk id="6" creationId="{2A726E41-7B5B-7C01-7056-398DD6A62DE7}"/>
          </ac:spMkLst>
        </pc:spChg>
        <pc:spChg chg="mod">
          <ac:chgData name="KISHIMOTO Rio" userId="05ce199b-61a3-4401-8554-66bee888e1f8" providerId="ADAL" clId="{B7102EF8-28B6-40E6-A0F0-746DAAB93B44}" dt="2023-07-05T22:42:24.026" v="236"/>
          <ac:spMkLst>
            <pc:docMk/>
            <pc:sldMk cId="2009662173" sldId="300"/>
            <ac:spMk id="7" creationId="{1EE938A8-2204-C3FB-F0D3-CC595CC9F8DF}"/>
          </ac:spMkLst>
        </pc:spChg>
        <pc:spChg chg="mod">
          <ac:chgData name="KISHIMOTO Rio" userId="05ce199b-61a3-4401-8554-66bee888e1f8" providerId="ADAL" clId="{B7102EF8-28B6-40E6-A0F0-746DAAB93B44}" dt="2023-07-05T22:42:24.026" v="236"/>
          <ac:spMkLst>
            <pc:docMk/>
            <pc:sldMk cId="2009662173" sldId="300"/>
            <ac:spMk id="8" creationId="{F893072E-2EEC-E234-9C08-12DA3A19C529}"/>
          </ac:spMkLst>
        </pc:spChg>
        <pc:spChg chg="mod">
          <ac:chgData name="KISHIMOTO Rio" userId="05ce199b-61a3-4401-8554-66bee888e1f8" providerId="ADAL" clId="{B7102EF8-28B6-40E6-A0F0-746DAAB93B44}" dt="2023-07-17T09:07:38.744" v="6717" actId="1582"/>
          <ac:spMkLst>
            <pc:docMk/>
            <pc:sldMk cId="2009662173" sldId="300"/>
            <ac:spMk id="9" creationId="{D151E66D-9BDA-67EB-16DE-91B11BCBC25E}"/>
          </ac:spMkLst>
        </pc:spChg>
        <pc:spChg chg="mod">
          <ac:chgData name="KISHIMOTO Rio" userId="05ce199b-61a3-4401-8554-66bee888e1f8" providerId="ADAL" clId="{B7102EF8-28B6-40E6-A0F0-746DAAB93B44}" dt="2023-07-05T23:05:28.012" v="356" actId="207"/>
          <ac:spMkLst>
            <pc:docMk/>
            <pc:sldMk cId="2009662173" sldId="300"/>
            <ac:spMk id="20" creationId="{5179BD57-66D0-B85B-2949-5D1B21CFD58E}"/>
          </ac:spMkLst>
        </pc:spChg>
        <pc:spChg chg="mod">
          <ac:chgData name="KISHIMOTO Rio" userId="05ce199b-61a3-4401-8554-66bee888e1f8" providerId="ADAL" clId="{B7102EF8-28B6-40E6-A0F0-746DAAB93B44}" dt="2023-07-05T23:05:17.708" v="353" actId="207"/>
          <ac:spMkLst>
            <pc:docMk/>
            <pc:sldMk cId="2009662173" sldId="300"/>
            <ac:spMk id="37" creationId="{D588F4BA-0A97-EF9E-0916-13FA8F12149B}"/>
          </ac:spMkLst>
        </pc:spChg>
        <pc:spChg chg="mod">
          <ac:chgData name="KISHIMOTO Rio" userId="05ce199b-61a3-4401-8554-66bee888e1f8" providerId="ADAL" clId="{B7102EF8-28B6-40E6-A0F0-746DAAB93B44}" dt="2023-07-05T23:05:17.708" v="353" actId="207"/>
          <ac:spMkLst>
            <pc:docMk/>
            <pc:sldMk cId="2009662173" sldId="300"/>
            <ac:spMk id="41" creationId="{02BB117A-9CC8-1CAA-C5E0-759A0603AF6A}"/>
          </ac:spMkLst>
        </pc:spChg>
        <pc:cxnChg chg="mod">
          <ac:chgData name="KISHIMOTO Rio" userId="05ce199b-61a3-4401-8554-66bee888e1f8" providerId="ADAL" clId="{B7102EF8-28B6-40E6-A0F0-746DAAB93B44}" dt="2023-07-17T09:09:37.228" v="6736" actId="1036"/>
          <ac:cxnSpMkLst>
            <pc:docMk/>
            <pc:sldMk cId="2009662173" sldId="300"/>
            <ac:cxnSpMk id="5" creationId="{B4E8319C-A9F6-EBF8-D780-8A3969430C5C}"/>
          </ac:cxnSpMkLst>
        </pc:cxnChg>
        <pc:cxnChg chg="mod">
          <ac:chgData name="KISHIMOTO Rio" userId="05ce199b-61a3-4401-8554-66bee888e1f8" providerId="ADAL" clId="{B7102EF8-28B6-40E6-A0F0-746DAAB93B44}" dt="2023-07-17T09:09:21.396" v="6735" actId="1076"/>
          <ac:cxnSpMkLst>
            <pc:docMk/>
            <pc:sldMk cId="2009662173" sldId="300"/>
            <ac:cxnSpMk id="11" creationId="{074ABF1D-C781-0AE9-A47E-702F72531426}"/>
          </ac:cxnSpMkLst>
        </pc:cxnChg>
        <pc:cxnChg chg="mod">
          <ac:chgData name="KISHIMOTO Rio" userId="05ce199b-61a3-4401-8554-66bee888e1f8" providerId="ADAL" clId="{B7102EF8-28B6-40E6-A0F0-746DAAB93B44}" dt="2023-07-17T09:09:54.180" v="6746" actId="1036"/>
          <ac:cxnSpMkLst>
            <pc:docMk/>
            <pc:sldMk cId="2009662173" sldId="300"/>
            <ac:cxnSpMk id="21" creationId="{76CD914F-1386-AAD2-DB7F-94E334960FD7}"/>
          </ac:cxnSpMkLst>
        </pc:cxnChg>
        <pc:cxnChg chg="mod">
          <ac:chgData name="KISHIMOTO Rio" userId="05ce199b-61a3-4401-8554-66bee888e1f8" providerId="ADAL" clId="{B7102EF8-28B6-40E6-A0F0-746DAAB93B44}" dt="2023-07-17T09:09:43.467" v="6740" actId="1035"/>
          <ac:cxnSpMkLst>
            <pc:docMk/>
            <pc:sldMk cId="2009662173" sldId="300"/>
            <ac:cxnSpMk id="22" creationId="{1BC7A697-C5D8-89FA-D634-E9DD51247CB5}"/>
          </ac:cxnSpMkLst>
        </pc:cxnChg>
        <pc:cxnChg chg="mod">
          <ac:chgData name="KISHIMOTO Rio" userId="05ce199b-61a3-4401-8554-66bee888e1f8" providerId="ADAL" clId="{B7102EF8-28B6-40E6-A0F0-746DAAB93B44}" dt="2023-07-17T09:09:49.363" v="6744" actId="1035"/>
          <ac:cxnSpMkLst>
            <pc:docMk/>
            <pc:sldMk cId="2009662173" sldId="300"/>
            <ac:cxnSpMk id="32" creationId="{AC49E28A-021F-8E7F-4F77-62E163DA2C05}"/>
          </ac:cxnSpMkLst>
        </pc:cxnChg>
        <pc:cxnChg chg="mod">
          <ac:chgData name="KISHIMOTO Rio" userId="05ce199b-61a3-4401-8554-66bee888e1f8" providerId="ADAL" clId="{B7102EF8-28B6-40E6-A0F0-746DAAB93B44}" dt="2023-07-05T22:42:24.026" v="236"/>
          <ac:cxnSpMkLst>
            <pc:docMk/>
            <pc:sldMk cId="2009662173" sldId="300"/>
            <ac:cxnSpMk id="34" creationId="{5294E4D6-0D92-C606-E3F3-D6C9DC63A2B7}"/>
          </ac:cxnSpMkLst>
        </pc:cxnChg>
      </pc:sldChg>
      <pc:sldChg chg="modSp add del mod modTransition modNotes modNotesTx">
        <pc:chgData name="KISHIMOTO Rio" userId="05ce199b-61a3-4401-8554-66bee888e1f8" providerId="ADAL" clId="{B7102EF8-28B6-40E6-A0F0-746DAAB93B44}" dt="2023-07-12T23:32:55.540" v="3169"/>
        <pc:sldMkLst>
          <pc:docMk/>
          <pc:sldMk cId="754813042" sldId="301"/>
        </pc:sldMkLst>
        <pc:spChg chg="mod">
          <ac:chgData name="KISHIMOTO Rio" userId="05ce199b-61a3-4401-8554-66bee888e1f8" providerId="ADAL" clId="{B7102EF8-28B6-40E6-A0F0-746DAAB93B44}" dt="2023-07-12T23:32:55.540" v="3169"/>
          <ac:spMkLst>
            <pc:docMk/>
            <pc:sldMk cId="754813042" sldId="301"/>
            <ac:spMk id="3" creationId="{263DD10B-D9AC-ADEB-2BC8-2C6B712262CB}"/>
          </ac:spMkLst>
        </pc:spChg>
        <pc:spChg chg="mod">
          <ac:chgData name="KISHIMOTO Rio" userId="05ce199b-61a3-4401-8554-66bee888e1f8" providerId="ADAL" clId="{B7102EF8-28B6-40E6-A0F0-746DAAB93B44}" dt="2023-07-05T22:44:12.895" v="238"/>
          <ac:spMkLst>
            <pc:docMk/>
            <pc:sldMk cId="754813042" sldId="301"/>
            <ac:spMk id="4" creationId="{ABD4A27C-30FB-02EC-E05E-F17B9997EE0D}"/>
          </ac:spMkLst>
        </pc:spChg>
        <pc:spChg chg="mod">
          <ac:chgData name="KISHIMOTO Rio" userId="05ce199b-61a3-4401-8554-66bee888e1f8" providerId="ADAL" clId="{B7102EF8-28B6-40E6-A0F0-746DAAB93B44}" dt="2023-07-05T22:44:12.895" v="238"/>
          <ac:spMkLst>
            <pc:docMk/>
            <pc:sldMk cId="754813042" sldId="301"/>
            <ac:spMk id="5" creationId="{C0B8A4F0-DFFC-E845-D930-901D4F6C26F6}"/>
          </ac:spMkLst>
        </pc:spChg>
        <pc:graphicFrameChg chg="mod modGraphic">
          <ac:chgData name="KISHIMOTO Rio" userId="05ce199b-61a3-4401-8554-66bee888e1f8" providerId="ADAL" clId="{B7102EF8-28B6-40E6-A0F0-746DAAB93B44}" dt="2023-07-06T22:50:58.264" v="884" actId="20577"/>
          <ac:graphicFrameMkLst>
            <pc:docMk/>
            <pc:sldMk cId="754813042" sldId="301"/>
            <ac:graphicFrameMk id="7" creationId="{5F4D6D20-1BE1-74A6-E40F-171CFA7B7C52}"/>
          </ac:graphicFrameMkLst>
        </pc:graphicFrameChg>
      </pc:sldChg>
      <pc:sldChg chg="modSp add del mod modTransition modNotes modNotesTx">
        <pc:chgData name="KISHIMOTO Rio" userId="05ce199b-61a3-4401-8554-66bee888e1f8" providerId="ADAL" clId="{B7102EF8-28B6-40E6-A0F0-746DAAB93B44}" dt="2023-07-12T23:01:31.118" v="3156"/>
        <pc:sldMkLst>
          <pc:docMk/>
          <pc:sldMk cId="4187145401" sldId="302"/>
        </pc:sldMkLst>
        <pc:spChg chg="mod">
          <ac:chgData name="KISHIMOTO Rio" userId="05ce199b-61a3-4401-8554-66bee888e1f8" providerId="ADAL" clId="{B7102EF8-28B6-40E6-A0F0-746DAAB93B44}" dt="2023-07-06T23:35:10.344" v="1503" actId="20577"/>
          <ac:spMkLst>
            <pc:docMk/>
            <pc:sldMk cId="4187145401" sldId="302"/>
            <ac:spMk id="3" creationId="{2B9F8DD7-6F0E-CA3C-F7EF-EE56574805A3}"/>
          </ac:spMkLst>
        </pc:spChg>
        <pc:spChg chg="mod">
          <ac:chgData name="KISHIMOTO Rio" userId="05ce199b-61a3-4401-8554-66bee888e1f8" providerId="ADAL" clId="{B7102EF8-28B6-40E6-A0F0-746DAAB93B44}" dt="2023-07-05T22:44:12.895" v="238"/>
          <ac:spMkLst>
            <pc:docMk/>
            <pc:sldMk cId="4187145401" sldId="302"/>
            <ac:spMk id="4" creationId="{C7449F9E-BEBC-4EBE-E0B2-A7851985F06B}"/>
          </ac:spMkLst>
        </pc:spChg>
        <pc:spChg chg="mod">
          <ac:chgData name="KISHIMOTO Rio" userId="05ce199b-61a3-4401-8554-66bee888e1f8" providerId="ADAL" clId="{B7102EF8-28B6-40E6-A0F0-746DAAB93B44}" dt="2023-07-05T22:44:12.895" v="238"/>
          <ac:spMkLst>
            <pc:docMk/>
            <pc:sldMk cId="4187145401" sldId="302"/>
            <ac:spMk id="5" creationId="{84C2C3E4-644E-61ED-A777-F057C5290CDE}"/>
          </ac:spMkLst>
        </pc:spChg>
        <pc:spChg chg="mod">
          <ac:chgData name="KISHIMOTO Rio" userId="05ce199b-61a3-4401-8554-66bee888e1f8" providerId="ADAL" clId="{B7102EF8-28B6-40E6-A0F0-746DAAB93B44}" dt="2023-07-05T22:42:24.026" v="236"/>
          <ac:spMkLst>
            <pc:docMk/>
            <pc:sldMk cId="4187145401" sldId="302"/>
            <ac:spMk id="6" creationId="{30F1A1D9-652F-B81A-2771-B9063C1DD91D}"/>
          </ac:spMkLst>
        </pc:spChg>
      </pc:sldChg>
      <pc:sldChg chg="modSp add del mod modTransition modNotes modNotesTx">
        <pc:chgData name="KISHIMOTO Rio" userId="05ce199b-61a3-4401-8554-66bee888e1f8" providerId="ADAL" clId="{B7102EF8-28B6-40E6-A0F0-746DAAB93B44}" dt="2023-07-12T23:01:31.118" v="3156"/>
        <pc:sldMkLst>
          <pc:docMk/>
          <pc:sldMk cId="3978288358" sldId="303"/>
        </pc:sldMkLst>
        <pc:spChg chg="mod">
          <ac:chgData name="KISHIMOTO Rio" userId="05ce199b-61a3-4401-8554-66bee888e1f8" providerId="ADAL" clId="{B7102EF8-28B6-40E6-A0F0-746DAAB93B44}" dt="2023-07-06T23:35:25.337" v="1509" actId="20577"/>
          <ac:spMkLst>
            <pc:docMk/>
            <pc:sldMk cId="3978288358" sldId="303"/>
            <ac:spMk id="3" creationId="{2B9F8DD7-6F0E-CA3C-F7EF-EE56574805A3}"/>
          </ac:spMkLst>
        </pc:spChg>
        <pc:spChg chg="mod">
          <ac:chgData name="KISHIMOTO Rio" userId="05ce199b-61a3-4401-8554-66bee888e1f8" providerId="ADAL" clId="{B7102EF8-28B6-40E6-A0F0-746DAAB93B44}" dt="2023-07-05T22:44:12.895" v="238"/>
          <ac:spMkLst>
            <pc:docMk/>
            <pc:sldMk cId="3978288358" sldId="303"/>
            <ac:spMk id="4" creationId="{C7449F9E-BEBC-4EBE-E0B2-A7851985F06B}"/>
          </ac:spMkLst>
        </pc:spChg>
        <pc:spChg chg="mod">
          <ac:chgData name="KISHIMOTO Rio" userId="05ce199b-61a3-4401-8554-66bee888e1f8" providerId="ADAL" clId="{B7102EF8-28B6-40E6-A0F0-746DAAB93B44}" dt="2023-07-05T22:44:12.895" v="238"/>
          <ac:spMkLst>
            <pc:docMk/>
            <pc:sldMk cId="3978288358" sldId="303"/>
            <ac:spMk id="5" creationId="{84C2C3E4-644E-61ED-A777-F057C5290CDE}"/>
          </ac:spMkLst>
        </pc:spChg>
      </pc:sldChg>
      <pc:sldChg chg="modSp add del mod modTransition">
        <pc:chgData name="KISHIMOTO Rio" userId="05ce199b-61a3-4401-8554-66bee888e1f8" providerId="ADAL" clId="{B7102EF8-28B6-40E6-A0F0-746DAAB93B44}" dt="2023-07-12T23:01:31.118" v="3156"/>
        <pc:sldMkLst>
          <pc:docMk/>
          <pc:sldMk cId="3759657087" sldId="304"/>
        </pc:sldMkLst>
        <pc:spChg chg="mod">
          <ac:chgData name="KISHIMOTO Rio" userId="05ce199b-61a3-4401-8554-66bee888e1f8" providerId="ADAL" clId="{B7102EF8-28B6-40E6-A0F0-746DAAB93B44}" dt="2023-07-05T23:07:51.526" v="372" actId="207"/>
          <ac:spMkLst>
            <pc:docMk/>
            <pc:sldMk cId="3759657087" sldId="304"/>
            <ac:spMk id="3" creationId="{DC60D5C4-C403-7846-B7B9-85C29FCCBF2A}"/>
          </ac:spMkLst>
        </pc:spChg>
        <pc:spChg chg="mod">
          <ac:chgData name="KISHIMOTO Rio" userId="05ce199b-61a3-4401-8554-66bee888e1f8" providerId="ADAL" clId="{B7102EF8-28B6-40E6-A0F0-746DAAB93B44}" dt="2023-07-05T22:44:12.895" v="238"/>
          <ac:spMkLst>
            <pc:docMk/>
            <pc:sldMk cId="3759657087" sldId="304"/>
            <ac:spMk id="4" creationId="{928C1813-41D7-0850-20E4-77F3083C9C47}"/>
          </ac:spMkLst>
        </pc:spChg>
        <pc:spChg chg="mod">
          <ac:chgData name="KISHIMOTO Rio" userId="05ce199b-61a3-4401-8554-66bee888e1f8" providerId="ADAL" clId="{B7102EF8-28B6-40E6-A0F0-746DAAB93B44}" dt="2023-07-05T22:44:12.895" v="238"/>
          <ac:spMkLst>
            <pc:docMk/>
            <pc:sldMk cId="3759657087" sldId="304"/>
            <ac:spMk id="5" creationId="{2AA9D6FE-0F4E-8CD2-E962-3CB3A53B9A9E}"/>
          </ac:spMkLst>
        </pc:spChg>
      </pc:sldChg>
      <pc:sldChg chg="addSp delSp modSp new del mod">
        <pc:chgData name="KISHIMOTO Rio" userId="05ce199b-61a3-4401-8554-66bee888e1f8" providerId="ADAL" clId="{B7102EF8-28B6-40E6-A0F0-746DAAB93B44}" dt="2023-07-06T13:25:04.936" v="656" actId="47"/>
        <pc:sldMkLst>
          <pc:docMk/>
          <pc:sldMk cId="844116013" sldId="305"/>
        </pc:sldMkLst>
        <pc:spChg chg="mod">
          <ac:chgData name="KISHIMOTO Rio" userId="05ce199b-61a3-4401-8554-66bee888e1f8" providerId="ADAL" clId="{B7102EF8-28B6-40E6-A0F0-746DAAB93B44}" dt="2023-07-06T13:23:47.131" v="651"/>
          <ac:spMkLst>
            <pc:docMk/>
            <pc:sldMk cId="844116013" sldId="305"/>
            <ac:spMk id="2" creationId="{BD42E883-3F5A-FB27-164B-7E55DBA7AE33}"/>
          </ac:spMkLst>
        </pc:spChg>
        <pc:spChg chg="del">
          <ac:chgData name="KISHIMOTO Rio" userId="05ce199b-61a3-4401-8554-66bee888e1f8" providerId="ADAL" clId="{B7102EF8-28B6-40E6-A0F0-746DAAB93B44}" dt="2023-07-06T13:24:41.109" v="652"/>
          <ac:spMkLst>
            <pc:docMk/>
            <pc:sldMk cId="844116013" sldId="305"/>
            <ac:spMk id="3" creationId="{9D63ADB0-CC20-37D8-395F-6EB7EF7ABC2B}"/>
          </ac:spMkLst>
        </pc:spChg>
        <pc:spChg chg="add mod">
          <ac:chgData name="KISHIMOTO Rio" userId="05ce199b-61a3-4401-8554-66bee888e1f8" providerId="ADAL" clId="{B7102EF8-28B6-40E6-A0F0-746DAAB93B44}" dt="2023-07-06T13:25:02.624" v="655" actId="478"/>
          <ac:spMkLst>
            <pc:docMk/>
            <pc:sldMk cId="844116013" sldId="305"/>
            <ac:spMk id="8" creationId="{F816D76C-A698-61F4-EEAA-FFBDA22473B7}"/>
          </ac:spMkLst>
        </pc:spChg>
        <pc:picChg chg="add del mod">
          <ac:chgData name="KISHIMOTO Rio" userId="05ce199b-61a3-4401-8554-66bee888e1f8" providerId="ADAL" clId="{B7102EF8-28B6-40E6-A0F0-746DAAB93B44}" dt="2023-07-06T13:25:02.624" v="655" actId="478"/>
          <ac:picMkLst>
            <pc:docMk/>
            <pc:sldMk cId="844116013" sldId="305"/>
            <ac:picMk id="6" creationId="{7BE08640-E1F7-DBB1-20C6-421E7886B06C}"/>
          </ac:picMkLst>
        </pc:picChg>
      </pc:sldChg>
      <pc:sldChg chg="addSp delSp modSp new mod modTransition modShow modNotesTx">
        <pc:chgData name="KISHIMOTO Rio" userId="05ce199b-61a3-4401-8554-66bee888e1f8" providerId="ADAL" clId="{B7102EF8-28B6-40E6-A0F0-746DAAB93B44}" dt="2023-07-17T23:25:53.042" v="9460" actId="20577"/>
        <pc:sldMkLst>
          <pc:docMk/>
          <pc:sldMk cId="975592610" sldId="305"/>
        </pc:sldMkLst>
        <pc:spChg chg="mod">
          <ac:chgData name="KISHIMOTO Rio" userId="05ce199b-61a3-4401-8554-66bee888e1f8" providerId="ADAL" clId="{B7102EF8-28B6-40E6-A0F0-746DAAB93B44}" dt="2023-07-17T14:07:08.254" v="7987" actId="20577"/>
          <ac:spMkLst>
            <pc:docMk/>
            <pc:sldMk cId="975592610" sldId="305"/>
            <ac:spMk id="2" creationId="{DAD1131D-A0D6-8CB5-F00C-B0909807A3F1}"/>
          </ac:spMkLst>
        </pc:spChg>
        <pc:spChg chg="del">
          <ac:chgData name="KISHIMOTO Rio" userId="05ce199b-61a3-4401-8554-66bee888e1f8" providerId="ADAL" clId="{B7102EF8-28B6-40E6-A0F0-746DAAB93B44}" dt="2023-07-06T14:04:19.830" v="842" actId="931"/>
          <ac:spMkLst>
            <pc:docMk/>
            <pc:sldMk cId="975592610" sldId="305"/>
            <ac:spMk id="3" creationId="{627CDBAF-031B-9590-C9EC-BA155FAF07A8}"/>
          </ac:spMkLst>
        </pc:spChg>
        <pc:spChg chg="add">
          <ac:chgData name="KISHIMOTO Rio" userId="05ce199b-61a3-4401-8554-66bee888e1f8" providerId="ADAL" clId="{B7102EF8-28B6-40E6-A0F0-746DAAB93B44}" dt="2023-07-06T23:02:00.580" v="949" actId="11529"/>
          <ac:spMkLst>
            <pc:docMk/>
            <pc:sldMk cId="975592610" sldId="305"/>
            <ac:spMk id="5" creationId="{1EA586F9-607B-631C-BD37-3283AF4D46B9}"/>
          </ac:spMkLst>
        </pc:spChg>
        <pc:picChg chg="add mod modCrop">
          <ac:chgData name="KISHIMOTO Rio" userId="05ce199b-61a3-4401-8554-66bee888e1f8" providerId="ADAL" clId="{B7102EF8-28B6-40E6-A0F0-746DAAB93B44}" dt="2023-07-06T23:21:56.958" v="1471" actId="14100"/>
          <ac:picMkLst>
            <pc:docMk/>
            <pc:sldMk cId="975592610" sldId="305"/>
            <ac:picMk id="3" creationId="{EEBF0693-9B31-425F-DA24-B34DA8DDF616}"/>
          </ac:picMkLst>
        </pc:picChg>
        <pc:picChg chg="add mod">
          <ac:chgData name="KISHIMOTO Rio" userId="05ce199b-61a3-4401-8554-66bee888e1f8" providerId="ADAL" clId="{B7102EF8-28B6-40E6-A0F0-746DAAB93B44}" dt="2023-07-06T23:00:52.338" v="940" actId="1076"/>
          <ac:picMkLst>
            <pc:docMk/>
            <pc:sldMk cId="975592610" sldId="305"/>
            <ac:picMk id="6" creationId="{FB4FEBCF-7A46-B0D3-822A-E80E780566D5}"/>
          </ac:picMkLst>
        </pc:picChg>
        <pc:cxnChg chg="add mod">
          <ac:chgData name="KISHIMOTO Rio" userId="05ce199b-61a3-4401-8554-66bee888e1f8" providerId="ADAL" clId="{B7102EF8-28B6-40E6-A0F0-746DAAB93B44}" dt="2023-07-06T23:22:05.899" v="1473" actId="14100"/>
          <ac:cxnSpMkLst>
            <pc:docMk/>
            <pc:sldMk cId="975592610" sldId="305"/>
            <ac:cxnSpMk id="8" creationId="{2D689CA6-FEF8-5659-06BB-8A72AB6AB381}"/>
          </ac:cxnSpMkLst>
        </pc:cxnChg>
      </pc:sldChg>
      <pc:sldChg chg="modSp new del mod">
        <pc:chgData name="KISHIMOTO Rio" userId="05ce199b-61a3-4401-8554-66bee888e1f8" providerId="ADAL" clId="{B7102EF8-28B6-40E6-A0F0-746DAAB93B44}" dt="2023-07-05T23:07:04.529" v="370" actId="47"/>
        <pc:sldMkLst>
          <pc:docMk/>
          <pc:sldMk cId="3830126730" sldId="305"/>
        </pc:sldMkLst>
        <pc:spChg chg="mod">
          <ac:chgData name="KISHIMOTO Rio" userId="05ce199b-61a3-4401-8554-66bee888e1f8" providerId="ADAL" clId="{B7102EF8-28B6-40E6-A0F0-746DAAB93B44}" dt="2023-07-05T23:07:01.215" v="369" actId="207"/>
          <ac:spMkLst>
            <pc:docMk/>
            <pc:sldMk cId="3830126730" sldId="305"/>
            <ac:spMk id="3" creationId="{92FBAA30-0DC2-9173-8AC0-56388550B238}"/>
          </ac:spMkLst>
        </pc:spChg>
      </pc:sldChg>
      <pc:sldChg chg="addSp delSp modSp new del mod modTransition modNotesTx">
        <pc:chgData name="KISHIMOTO Rio" userId="05ce199b-61a3-4401-8554-66bee888e1f8" providerId="ADAL" clId="{B7102EF8-28B6-40E6-A0F0-746DAAB93B44}" dt="2023-07-17T08:55:12.215" v="5977" actId="47"/>
        <pc:sldMkLst>
          <pc:docMk/>
          <pc:sldMk cId="1858607530" sldId="306"/>
        </pc:sldMkLst>
        <pc:spChg chg="mod">
          <ac:chgData name="KISHIMOTO Rio" userId="05ce199b-61a3-4401-8554-66bee888e1f8" providerId="ADAL" clId="{B7102EF8-28B6-40E6-A0F0-746DAAB93B44}" dt="2023-07-06T23:05:11.086" v="995"/>
          <ac:spMkLst>
            <pc:docMk/>
            <pc:sldMk cId="1858607530" sldId="306"/>
            <ac:spMk id="2" creationId="{91F3D31E-7F25-5923-86D5-35F3F2E13EF7}"/>
          </ac:spMkLst>
        </pc:spChg>
        <pc:spChg chg="del">
          <ac:chgData name="KISHIMOTO Rio" userId="05ce199b-61a3-4401-8554-66bee888e1f8" providerId="ADAL" clId="{B7102EF8-28B6-40E6-A0F0-746DAAB93B44}" dt="2023-07-06T23:04:33.549" v="957"/>
          <ac:spMkLst>
            <pc:docMk/>
            <pc:sldMk cId="1858607530" sldId="306"/>
            <ac:spMk id="3" creationId="{224F225D-13C7-F43A-0BD1-EF1F73570A48}"/>
          </ac:spMkLst>
        </pc:spChg>
        <pc:spChg chg="mod topLvl">
          <ac:chgData name="KISHIMOTO Rio" userId="05ce199b-61a3-4401-8554-66bee888e1f8" providerId="ADAL" clId="{B7102EF8-28B6-40E6-A0F0-746DAAB93B44}" dt="2023-07-06T23:08:01.579" v="1041" actId="164"/>
          <ac:spMkLst>
            <pc:docMk/>
            <pc:sldMk cId="1858607530" sldId="306"/>
            <ac:spMk id="9" creationId="{0CD6DC0B-CE76-776F-C3C8-DC6D47395D67}"/>
          </ac:spMkLst>
        </pc:spChg>
        <pc:spChg chg="mod topLvl">
          <ac:chgData name="KISHIMOTO Rio" userId="05ce199b-61a3-4401-8554-66bee888e1f8" providerId="ADAL" clId="{B7102EF8-28B6-40E6-A0F0-746DAAB93B44}" dt="2023-07-06T23:08:12.690" v="1046"/>
          <ac:spMkLst>
            <pc:docMk/>
            <pc:sldMk cId="1858607530" sldId="306"/>
            <ac:spMk id="10" creationId="{6F336855-361F-1A9D-3313-7D5A33DA3061}"/>
          </ac:spMkLst>
        </pc:spChg>
        <pc:spChg chg="del mod topLvl">
          <ac:chgData name="KISHIMOTO Rio" userId="05ce199b-61a3-4401-8554-66bee888e1f8" providerId="ADAL" clId="{B7102EF8-28B6-40E6-A0F0-746DAAB93B44}" dt="2023-07-06T23:06:44.763" v="1029" actId="478"/>
          <ac:spMkLst>
            <pc:docMk/>
            <pc:sldMk cId="1858607530" sldId="306"/>
            <ac:spMk id="11" creationId="{27CA2399-017B-FCBA-DEBC-71F2450DBB62}"/>
          </ac:spMkLst>
        </pc:spChg>
        <pc:spChg chg="del mod topLvl">
          <ac:chgData name="KISHIMOTO Rio" userId="05ce199b-61a3-4401-8554-66bee888e1f8" providerId="ADAL" clId="{B7102EF8-28B6-40E6-A0F0-746DAAB93B44}" dt="2023-07-06T23:08:17.306" v="1047" actId="478"/>
          <ac:spMkLst>
            <pc:docMk/>
            <pc:sldMk cId="1858607530" sldId="306"/>
            <ac:spMk id="12" creationId="{58671612-0497-C9D9-F8B4-889482763022}"/>
          </ac:spMkLst>
        </pc:spChg>
        <pc:spChg chg="del mod topLvl">
          <ac:chgData name="KISHIMOTO Rio" userId="05ce199b-61a3-4401-8554-66bee888e1f8" providerId="ADAL" clId="{B7102EF8-28B6-40E6-A0F0-746DAAB93B44}" dt="2023-07-06T23:08:17.306" v="1047" actId="478"/>
          <ac:spMkLst>
            <pc:docMk/>
            <pc:sldMk cId="1858607530" sldId="306"/>
            <ac:spMk id="13" creationId="{D02B3316-6F30-2746-3C3A-3C051FEE48F2}"/>
          </ac:spMkLst>
        </pc:spChg>
        <pc:spChg chg="del mod topLvl">
          <ac:chgData name="KISHIMOTO Rio" userId="05ce199b-61a3-4401-8554-66bee888e1f8" providerId="ADAL" clId="{B7102EF8-28B6-40E6-A0F0-746DAAB93B44}" dt="2023-07-06T23:08:20.925" v="1048" actId="478"/>
          <ac:spMkLst>
            <pc:docMk/>
            <pc:sldMk cId="1858607530" sldId="306"/>
            <ac:spMk id="14" creationId="{F0D6B3F5-1BC2-A456-FEE7-865AB293912C}"/>
          </ac:spMkLst>
        </pc:spChg>
        <pc:spChg chg="del mod topLvl">
          <ac:chgData name="KISHIMOTO Rio" userId="05ce199b-61a3-4401-8554-66bee888e1f8" providerId="ADAL" clId="{B7102EF8-28B6-40E6-A0F0-746DAAB93B44}" dt="2023-07-06T23:08:52.839" v="1058" actId="478"/>
          <ac:spMkLst>
            <pc:docMk/>
            <pc:sldMk cId="1858607530" sldId="306"/>
            <ac:spMk id="15" creationId="{38F91B73-2737-B999-DB6C-3104C8FF5627}"/>
          </ac:spMkLst>
        </pc:spChg>
        <pc:spChg chg="del mod topLvl">
          <ac:chgData name="KISHIMOTO Rio" userId="05ce199b-61a3-4401-8554-66bee888e1f8" providerId="ADAL" clId="{B7102EF8-28B6-40E6-A0F0-746DAAB93B44}" dt="2023-07-06T23:08:52.839" v="1058" actId="478"/>
          <ac:spMkLst>
            <pc:docMk/>
            <pc:sldMk cId="1858607530" sldId="306"/>
            <ac:spMk id="16" creationId="{CC44FAF7-D7D6-C33C-1E38-4DCB4CD26910}"/>
          </ac:spMkLst>
        </pc:spChg>
        <pc:spChg chg="del mod topLvl">
          <ac:chgData name="KISHIMOTO Rio" userId="05ce199b-61a3-4401-8554-66bee888e1f8" providerId="ADAL" clId="{B7102EF8-28B6-40E6-A0F0-746DAAB93B44}" dt="2023-07-06T23:09:14.157" v="1071" actId="478"/>
          <ac:spMkLst>
            <pc:docMk/>
            <pc:sldMk cId="1858607530" sldId="306"/>
            <ac:spMk id="17" creationId="{05CC25D6-2482-C72D-6562-CEF0CB71D45A}"/>
          </ac:spMkLst>
        </pc:spChg>
        <pc:spChg chg="del mod topLvl">
          <ac:chgData name="KISHIMOTO Rio" userId="05ce199b-61a3-4401-8554-66bee888e1f8" providerId="ADAL" clId="{B7102EF8-28B6-40E6-A0F0-746DAAB93B44}" dt="2023-07-06T23:09:17.236" v="1072" actId="478"/>
          <ac:spMkLst>
            <pc:docMk/>
            <pc:sldMk cId="1858607530" sldId="306"/>
            <ac:spMk id="18" creationId="{A6B527DE-8AC2-758A-F4E3-684361B1EAFF}"/>
          </ac:spMkLst>
        </pc:spChg>
        <pc:spChg chg="del mod topLvl">
          <ac:chgData name="KISHIMOTO Rio" userId="05ce199b-61a3-4401-8554-66bee888e1f8" providerId="ADAL" clId="{B7102EF8-28B6-40E6-A0F0-746DAAB93B44}" dt="2023-07-06T23:09:18.755" v="1073" actId="478"/>
          <ac:spMkLst>
            <pc:docMk/>
            <pc:sldMk cId="1858607530" sldId="306"/>
            <ac:spMk id="19" creationId="{3DD348DA-C723-FAD5-83B7-61512767D63E}"/>
          </ac:spMkLst>
        </pc:spChg>
        <pc:spChg chg="del mod topLvl">
          <ac:chgData name="KISHIMOTO Rio" userId="05ce199b-61a3-4401-8554-66bee888e1f8" providerId="ADAL" clId="{B7102EF8-28B6-40E6-A0F0-746DAAB93B44}" dt="2023-07-06T23:09:17.236" v="1072" actId="478"/>
          <ac:spMkLst>
            <pc:docMk/>
            <pc:sldMk cId="1858607530" sldId="306"/>
            <ac:spMk id="20" creationId="{2AD8A926-B204-BDE8-D7CE-42C5132FD613}"/>
          </ac:spMkLst>
        </pc:spChg>
        <pc:spChg chg="del mod topLvl">
          <ac:chgData name="KISHIMOTO Rio" userId="05ce199b-61a3-4401-8554-66bee888e1f8" providerId="ADAL" clId="{B7102EF8-28B6-40E6-A0F0-746DAAB93B44}" dt="2023-07-06T23:10:01.064" v="1091" actId="478"/>
          <ac:spMkLst>
            <pc:docMk/>
            <pc:sldMk cId="1858607530" sldId="306"/>
            <ac:spMk id="21" creationId="{E25F0970-A8C5-56F0-5E15-92883FAC37EE}"/>
          </ac:spMkLst>
        </pc:spChg>
        <pc:spChg chg="del mod topLvl">
          <ac:chgData name="KISHIMOTO Rio" userId="05ce199b-61a3-4401-8554-66bee888e1f8" providerId="ADAL" clId="{B7102EF8-28B6-40E6-A0F0-746DAAB93B44}" dt="2023-07-06T23:10:01.064" v="1091" actId="478"/>
          <ac:spMkLst>
            <pc:docMk/>
            <pc:sldMk cId="1858607530" sldId="306"/>
            <ac:spMk id="22" creationId="{5942639A-E5E4-C830-3393-A83C2998634C}"/>
          </ac:spMkLst>
        </pc:spChg>
        <pc:spChg chg="del mod topLvl">
          <ac:chgData name="KISHIMOTO Rio" userId="05ce199b-61a3-4401-8554-66bee888e1f8" providerId="ADAL" clId="{B7102EF8-28B6-40E6-A0F0-746DAAB93B44}" dt="2023-07-06T23:10:03.924" v="1092" actId="478"/>
          <ac:spMkLst>
            <pc:docMk/>
            <pc:sldMk cId="1858607530" sldId="306"/>
            <ac:spMk id="23" creationId="{0151F06B-A38D-43F2-76AF-D25FE9C91DBC}"/>
          </ac:spMkLst>
        </pc:spChg>
        <pc:spChg chg="del mod topLvl">
          <ac:chgData name="KISHIMOTO Rio" userId="05ce199b-61a3-4401-8554-66bee888e1f8" providerId="ADAL" clId="{B7102EF8-28B6-40E6-A0F0-746DAAB93B44}" dt="2023-07-06T23:10:01.064" v="1091" actId="478"/>
          <ac:spMkLst>
            <pc:docMk/>
            <pc:sldMk cId="1858607530" sldId="306"/>
            <ac:spMk id="24" creationId="{2D4AE8FD-5538-7208-BC36-7D51CB577125}"/>
          </ac:spMkLst>
        </pc:spChg>
        <pc:spChg chg="del mod topLvl">
          <ac:chgData name="KISHIMOTO Rio" userId="05ce199b-61a3-4401-8554-66bee888e1f8" providerId="ADAL" clId="{B7102EF8-28B6-40E6-A0F0-746DAAB93B44}" dt="2023-07-06T23:10:01.064" v="1091" actId="478"/>
          <ac:spMkLst>
            <pc:docMk/>
            <pc:sldMk cId="1858607530" sldId="306"/>
            <ac:spMk id="25" creationId="{0F2E1534-35B7-0EAE-70C5-4DEFA2A5FC8E}"/>
          </ac:spMkLst>
        </pc:spChg>
        <pc:spChg chg="del mod topLvl">
          <ac:chgData name="KISHIMOTO Rio" userId="05ce199b-61a3-4401-8554-66bee888e1f8" providerId="ADAL" clId="{B7102EF8-28B6-40E6-A0F0-746DAAB93B44}" dt="2023-07-06T23:10:03.924" v="1092" actId="478"/>
          <ac:spMkLst>
            <pc:docMk/>
            <pc:sldMk cId="1858607530" sldId="306"/>
            <ac:spMk id="26" creationId="{510D796E-C2F8-BB6C-0AA1-20D9E57493F3}"/>
          </ac:spMkLst>
        </pc:spChg>
        <pc:spChg chg="del mod topLvl">
          <ac:chgData name="KISHIMOTO Rio" userId="05ce199b-61a3-4401-8554-66bee888e1f8" providerId="ADAL" clId="{B7102EF8-28B6-40E6-A0F0-746DAAB93B44}" dt="2023-07-06T23:10:01.064" v="1091" actId="478"/>
          <ac:spMkLst>
            <pc:docMk/>
            <pc:sldMk cId="1858607530" sldId="306"/>
            <ac:spMk id="27" creationId="{BCFDBE57-01ED-19D1-E415-973D09566B54}"/>
          </ac:spMkLst>
        </pc:spChg>
        <pc:spChg chg="del mod topLvl">
          <ac:chgData name="KISHIMOTO Rio" userId="05ce199b-61a3-4401-8554-66bee888e1f8" providerId="ADAL" clId="{B7102EF8-28B6-40E6-A0F0-746DAAB93B44}" dt="2023-07-06T23:10:01.064" v="1091" actId="478"/>
          <ac:spMkLst>
            <pc:docMk/>
            <pc:sldMk cId="1858607530" sldId="306"/>
            <ac:spMk id="28" creationId="{13231B1F-D0FA-1DB7-F6E8-E840914CFDA6}"/>
          </ac:spMkLst>
        </pc:spChg>
        <pc:spChg chg="del mod topLvl">
          <ac:chgData name="KISHIMOTO Rio" userId="05ce199b-61a3-4401-8554-66bee888e1f8" providerId="ADAL" clId="{B7102EF8-28B6-40E6-A0F0-746DAAB93B44}" dt="2023-07-06T23:10:01.064" v="1091" actId="478"/>
          <ac:spMkLst>
            <pc:docMk/>
            <pc:sldMk cId="1858607530" sldId="306"/>
            <ac:spMk id="29" creationId="{A475B0E1-4C1B-2AE6-8F75-D71E8152634C}"/>
          </ac:spMkLst>
        </pc:spChg>
        <pc:spChg chg="mod topLvl">
          <ac:chgData name="KISHIMOTO Rio" userId="05ce199b-61a3-4401-8554-66bee888e1f8" providerId="ADAL" clId="{B7102EF8-28B6-40E6-A0F0-746DAAB93B44}" dt="2023-07-06T23:24:21.146" v="1481" actId="1076"/>
          <ac:spMkLst>
            <pc:docMk/>
            <pc:sldMk cId="1858607530" sldId="306"/>
            <ac:spMk id="30" creationId="{DEAE6D42-B01E-067C-A42F-FFE2E2255DA3}"/>
          </ac:spMkLst>
        </pc:spChg>
        <pc:spChg chg="del mod topLvl">
          <ac:chgData name="KISHIMOTO Rio" userId="05ce199b-61a3-4401-8554-66bee888e1f8" providerId="ADAL" clId="{B7102EF8-28B6-40E6-A0F0-746DAAB93B44}" dt="2023-07-06T23:05:59.989" v="1007" actId="478"/>
          <ac:spMkLst>
            <pc:docMk/>
            <pc:sldMk cId="1858607530" sldId="306"/>
            <ac:spMk id="31" creationId="{3788A87D-A093-B4C4-FB4C-246359585666}"/>
          </ac:spMkLst>
        </pc:spChg>
        <pc:spChg chg="mod topLvl">
          <ac:chgData name="KISHIMOTO Rio" userId="05ce199b-61a3-4401-8554-66bee888e1f8" providerId="ADAL" clId="{B7102EF8-28B6-40E6-A0F0-746DAAB93B44}" dt="2023-07-06T23:24:24.948" v="1482" actId="1076"/>
          <ac:spMkLst>
            <pc:docMk/>
            <pc:sldMk cId="1858607530" sldId="306"/>
            <ac:spMk id="32" creationId="{DDE5878A-A421-26AD-894E-AD2863462AC5}"/>
          </ac:spMkLst>
        </pc:spChg>
        <pc:spChg chg="mod topLvl">
          <ac:chgData name="KISHIMOTO Rio" userId="05ce199b-61a3-4401-8554-66bee888e1f8" providerId="ADAL" clId="{B7102EF8-28B6-40E6-A0F0-746DAAB93B44}" dt="2023-07-06T23:15:57.565" v="1467" actId="404"/>
          <ac:spMkLst>
            <pc:docMk/>
            <pc:sldMk cId="1858607530" sldId="306"/>
            <ac:spMk id="33" creationId="{F45A82E3-4A10-BF37-40BA-9E4719EE9C94}"/>
          </ac:spMkLst>
        </pc:spChg>
        <pc:spChg chg="add del mod">
          <ac:chgData name="KISHIMOTO Rio" userId="05ce199b-61a3-4401-8554-66bee888e1f8" providerId="ADAL" clId="{B7102EF8-28B6-40E6-A0F0-746DAAB93B44}" dt="2023-07-06T23:04:55.900" v="963" actId="478"/>
          <ac:spMkLst>
            <pc:docMk/>
            <pc:sldMk cId="1858607530" sldId="306"/>
            <ac:spMk id="34" creationId="{EBCD3A32-F8B8-8D8F-A906-6CB6C2046A33}"/>
          </ac:spMkLst>
        </pc:spChg>
        <pc:spChg chg="mod">
          <ac:chgData name="KISHIMOTO Rio" userId="05ce199b-61a3-4401-8554-66bee888e1f8" providerId="ADAL" clId="{B7102EF8-28B6-40E6-A0F0-746DAAB93B44}" dt="2023-07-06T23:08:03.089" v="1042"/>
          <ac:spMkLst>
            <pc:docMk/>
            <pc:sldMk cId="1858607530" sldId="306"/>
            <ac:spMk id="37" creationId="{D00AC741-4649-5959-2516-F978501DA4CA}"/>
          </ac:spMkLst>
        </pc:spChg>
        <pc:spChg chg="mod">
          <ac:chgData name="KISHIMOTO Rio" userId="05ce199b-61a3-4401-8554-66bee888e1f8" providerId="ADAL" clId="{B7102EF8-28B6-40E6-A0F0-746DAAB93B44}" dt="2023-07-06T23:08:03.089" v="1042"/>
          <ac:spMkLst>
            <pc:docMk/>
            <pc:sldMk cId="1858607530" sldId="306"/>
            <ac:spMk id="38" creationId="{B853E49C-7246-ACE1-4E29-9ED8DDA7B885}"/>
          </ac:spMkLst>
        </pc:spChg>
        <pc:spChg chg="mod">
          <ac:chgData name="KISHIMOTO Rio" userId="05ce199b-61a3-4401-8554-66bee888e1f8" providerId="ADAL" clId="{B7102EF8-28B6-40E6-A0F0-746DAAB93B44}" dt="2023-07-06T23:08:25.141" v="1049"/>
          <ac:spMkLst>
            <pc:docMk/>
            <pc:sldMk cId="1858607530" sldId="306"/>
            <ac:spMk id="40" creationId="{88E7DEE9-7835-5F1F-4438-3E6729A27CD1}"/>
          </ac:spMkLst>
        </pc:spChg>
        <pc:spChg chg="mod">
          <ac:chgData name="KISHIMOTO Rio" userId="05ce199b-61a3-4401-8554-66bee888e1f8" providerId="ADAL" clId="{B7102EF8-28B6-40E6-A0F0-746DAAB93B44}" dt="2023-07-06T23:08:47.104" v="1057"/>
          <ac:spMkLst>
            <pc:docMk/>
            <pc:sldMk cId="1858607530" sldId="306"/>
            <ac:spMk id="41" creationId="{27246412-495F-412F-CE84-96924DF8EB40}"/>
          </ac:spMkLst>
        </pc:spChg>
        <pc:spChg chg="mod">
          <ac:chgData name="KISHIMOTO Rio" userId="05ce199b-61a3-4401-8554-66bee888e1f8" providerId="ADAL" clId="{B7102EF8-28B6-40E6-A0F0-746DAAB93B44}" dt="2023-07-06T23:08:33.879" v="1053"/>
          <ac:spMkLst>
            <pc:docMk/>
            <pc:sldMk cId="1858607530" sldId="306"/>
            <ac:spMk id="43" creationId="{0720A3D9-F759-BE85-ADD5-AC915D3A7C67}"/>
          </ac:spMkLst>
        </pc:spChg>
        <pc:spChg chg="mod">
          <ac:chgData name="KISHIMOTO Rio" userId="05ce199b-61a3-4401-8554-66bee888e1f8" providerId="ADAL" clId="{B7102EF8-28B6-40E6-A0F0-746DAAB93B44}" dt="2023-07-06T23:08:33.879" v="1053"/>
          <ac:spMkLst>
            <pc:docMk/>
            <pc:sldMk cId="1858607530" sldId="306"/>
            <ac:spMk id="44" creationId="{69EABF9C-E81D-51DD-D6B6-58E40C7D99EB}"/>
          </ac:spMkLst>
        </pc:spChg>
        <pc:spChg chg="mod">
          <ac:chgData name="KISHIMOTO Rio" userId="05ce199b-61a3-4401-8554-66bee888e1f8" providerId="ADAL" clId="{B7102EF8-28B6-40E6-A0F0-746DAAB93B44}" dt="2023-07-06T23:13:17.734" v="1109" actId="122"/>
          <ac:spMkLst>
            <pc:docMk/>
            <pc:sldMk cId="1858607530" sldId="306"/>
            <ac:spMk id="46" creationId="{06578079-E2B5-E294-A7AB-87C294CAA1D6}"/>
          </ac:spMkLst>
        </pc:spChg>
        <pc:spChg chg="mod">
          <ac:chgData name="KISHIMOTO Rio" userId="05ce199b-61a3-4401-8554-66bee888e1f8" providerId="ADAL" clId="{B7102EF8-28B6-40E6-A0F0-746DAAB93B44}" dt="2023-07-06T23:13:17.734" v="1109" actId="122"/>
          <ac:spMkLst>
            <pc:docMk/>
            <pc:sldMk cId="1858607530" sldId="306"/>
            <ac:spMk id="47" creationId="{88278596-528D-28F2-5298-0DD656D41D45}"/>
          </ac:spMkLst>
        </pc:spChg>
        <pc:spChg chg="mod">
          <ac:chgData name="KISHIMOTO Rio" userId="05ce199b-61a3-4401-8554-66bee888e1f8" providerId="ADAL" clId="{B7102EF8-28B6-40E6-A0F0-746DAAB93B44}" dt="2023-07-06T23:09:22.830" v="1074"/>
          <ac:spMkLst>
            <pc:docMk/>
            <pc:sldMk cId="1858607530" sldId="306"/>
            <ac:spMk id="49" creationId="{CE6D62EB-B7B8-2B0B-4DA0-419B74A520BE}"/>
          </ac:spMkLst>
        </pc:spChg>
        <pc:spChg chg="mod">
          <ac:chgData name="KISHIMOTO Rio" userId="05ce199b-61a3-4401-8554-66bee888e1f8" providerId="ADAL" clId="{B7102EF8-28B6-40E6-A0F0-746DAAB93B44}" dt="2023-07-06T23:09:48.234" v="1085"/>
          <ac:spMkLst>
            <pc:docMk/>
            <pc:sldMk cId="1858607530" sldId="306"/>
            <ac:spMk id="50" creationId="{747FC877-44EB-BDAF-3ED8-14C6D940E899}"/>
          </ac:spMkLst>
        </pc:spChg>
        <pc:spChg chg="mod">
          <ac:chgData name="KISHIMOTO Rio" userId="05ce199b-61a3-4401-8554-66bee888e1f8" providerId="ADAL" clId="{B7102EF8-28B6-40E6-A0F0-746DAAB93B44}" dt="2023-07-06T23:09:39.137" v="1081"/>
          <ac:spMkLst>
            <pc:docMk/>
            <pc:sldMk cId="1858607530" sldId="306"/>
            <ac:spMk id="52" creationId="{3DA9AF1D-09B9-E5AF-00E6-C951F7C43F26}"/>
          </ac:spMkLst>
        </pc:spChg>
        <pc:spChg chg="mod">
          <ac:chgData name="KISHIMOTO Rio" userId="05ce199b-61a3-4401-8554-66bee888e1f8" providerId="ADAL" clId="{B7102EF8-28B6-40E6-A0F0-746DAAB93B44}" dt="2023-07-06T23:09:39.137" v="1081"/>
          <ac:spMkLst>
            <pc:docMk/>
            <pc:sldMk cId="1858607530" sldId="306"/>
            <ac:spMk id="53" creationId="{8BD2010C-2DE9-0A16-31CB-71484F05D328}"/>
          </ac:spMkLst>
        </pc:spChg>
        <pc:spChg chg="mod">
          <ac:chgData name="KISHIMOTO Rio" userId="05ce199b-61a3-4401-8554-66bee888e1f8" providerId="ADAL" clId="{B7102EF8-28B6-40E6-A0F0-746DAAB93B44}" dt="2023-07-06T23:09:51.915" v="1086"/>
          <ac:spMkLst>
            <pc:docMk/>
            <pc:sldMk cId="1858607530" sldId="306"/>
            <ac:spMk id="55" creationId="{6397EA35-AE9E-A26D-0F55-C67C17B281CD}"/>
          </ac:spMkLst>
        </pc:spChg>
        <pc:spChg chg="mod">
          <ac:chgData name="KISHIMOTO Rio" userId="05ce199b-61a3-4401-8554-66bee888e1f8" providerId="ADAL" clId="{B7102EF8-28B6-40E6-A0F0-746DAAB93B44}" dt="2023-07-06T23:09:57.712" v="1090"/>
          <ac:spMkLst>
            <pc:docMk/>
            <pc:sldMk cId="1858607530" sldId="306"/>
            <ac:spMk id="56" creationId="{C4AE7E94-28A5-52C3-28CE-88F686E5B99D}"/>
          </ac:spMkLst>
        </pc:spChg>
        <pc:grpChg chg="del mod">
          <ac:chgData name="KISHIMOTO Rio" userId="05ce199b-61a3-4401-8554-66bee888e1f8" providerId="ADAL" clId="{B7102EF8-28B6-40E6-A0F0-746DAAB93B44}" dt="2023-07-06T23:04:41.641" v="958" actId="27803"/>
          <ac:grpSpMkLst>
            <pc:docMk/>
            <pc:sldMk cId="1858607530" sldId="306"/>
            <ac:grpSpMk id="7" creationId="{F1B5170E-36E6-0516-6B04-126D928BB5BB}"/>
          </ac:grpSpMkLst>
        </pc:grpChg>
        <pc:grpChg chg="add del mod">
          <ac:chgData name="KISHIMOTO Rio" userId="05ce199b-61a3-4401-8554-66bee888e1f8" providerId="ADAL" clId="{B7102EF8-28B6-40E6-A0F0-746DAAB93B44}" dt="2023-07-06T23:04:52.256" v="962" actId="165"/>
          <ac:grpSpMkLst>
            <pc:docMk/>
            <pc:sldMk cId="1858607530" sldId="306"/>
            <ac:grpSpMk id="8" creationId="{598F8919-783D-B133-D4B7-723A28DC9FBA}"/>
          </ac:grpSpMkLst>
        </pc:grpChg>
        <pc:grpChg chg="add mod">
          <ac:chgData name="KISHIMOTO Rio" userId="05ce199b-61a3-4401-8554-66bee888e1f8" providerId="ADAL" clId="{B7102EF8-28B6-40E6-A0F0-746DAAB93B44}" dt="2023-07-06T23:15:46.584" v="1465" actId="1076"/>
          <ac:grpSpMkLst>
            <pc:docMk/>
            <pc:sldMk cId="1858607530" sldId="306"/>
            <ac:grpSpMk id="35" creationId="{62809637-58C8-3668-BA63-67644BA36016}"/>
          </ac:grpSpMkLst>
        </pc:grpChg>
        <pc:grpChg chg="add mod">
          <ac:chgData name="KISHIMOTO Rio" userId="05ce199b-61a3-4401-8554-66bee888e1f8" providerId="ADAL" clId="{B7102EF8-28B6-40E6-A0F0-746DAAB93B44}" dt="2023-07-06T23:15:46.584" v="1465" actId="1076"/>
          <ac:grpSpMkLst>
            <pc:docMk/>
            <pc:sldMk cId="1858607530" sldId="306"/>
            <ac:grpSpMk id="36" creationId="{7268A8E3-BD0D-FEAD-1D7D-C2917EA4090C}"/>
          </ac:grpSpMkLst>
        </pc:grpChg>
        <pc:grpChg chg="add mod">
          <ac:chgData name="KISHIMOTO Rio" userId="05ce199b-61a3-4401-8554-66bee888e1f8" providerId="ADAL" clId="{B7102EF8-28B6-40E6-A0F0-746DAAB93B44}" dt="2023-07-06T23:15:46.584" v="1465" actId="1076"/>
          <ac:grpSpMkLst>
            <pc:docMk/>
            <pc:sldMk cId="1858607530" sldId="306"/>
            <ac:grpSpMk id="39" creationId="{DBA2D114-E9C9-A4BE-8A6B-15F34E24C17B}"/>
          </ac:grpSpMkLst>
        </pc:grpChg>
        <pc:grpChg chg="add del mod">
          <ac:chgData name="KISHIMOTO Rio" userId="05ce199b-61a3-4401-8554-66bee888e1f8" providerId="ADAL" clId="{B7102EF8-28B6-40E6-A0F0-746DAAB93B44}" dt="2023-07-06T23:08:34.875" v="1054"/>
          <ac:grpSpMkLst>
            <pc:docMk/>
            <pc:sldMk cId="1858607530" sldId="306"/>
            <ac:grpSpMk id="42" creationId="{40923091-8B89-6346-FECA-C68C66588442}"/>
          </ac:grpSpMkLst>
        </pc:grpChg>
        <pc:grpChg chg="add mod">
          <ac:chgData name="KISHIMOTO Rio" userId="05ce199b-61a3-4401-8554-66bee888e1f8" providerId="ADAL" clId="{B7102EF8-28B6-40E6-A0F0-746DAAB93B44}" dt="2023-07-06T23:24:45.151" v="1485" actId="1076"/>
          <ac:grpSpMkLst>
            <pc:docMk/>
            <pc:sldMk cId="1858607530" sldId="306"/>
            <ac:grpSpMk id="45" creationId="{E8566E40-E46A-427C-C95B-9ADF58E58CD2}"/>
          </ac:grpSpMkLst>
        </pc:grpChg>
        <pc:grpChg chg="add mod">
          <ac:chgData name="KISHIMOTO Rio" userId="05ce199b-61a3-4401-8554-66bee888e1f8" providerId="ADAL" clId="{B7102EF8-28B6-40E6-A0F0-746DAAB93B44}" dt="2023-07-06T23:25:37.512" v="1487" actId="1076"/>
          <ac:grpSpMkLst>
            <pc:docMk/>
            <pc:sldMk cId="1858607530" sldId="306"/>
            <ac:grpSpMk id="48" creationId="{DB50E834-5B39-48A8-41A5-11905135595C}"/>
          </ac:grpSpMkLst>
        </pc:grpChg>
        <pc:grpChg chg="add mod">
          <ac:chgData name="KISHIMOTO Rio" userId="05ce199b-61a3-4401-8554-66bee888e1f8" providerId="ADAL" clId="{B7102EF8-28B6-40E6-A0F0-746DAAB93B44}" dt="2023-07-06T23:25:44.745" v="1488" actId="1076"/>
          <ac:grpSpMkLst>
            <pc:docMk/>
            <pc:sldMk cId="1858607530" sldId="306"/>
            <ac:grpSpMk id="51" creationId="{48ACADEF-03D3-411A-BAE5-2FB10013E44F}"/>
          </ac:grpSpMkLst>
        </pc:grpChg>
        <pc:grpChg chg="add del mod">
          <ac:chgData name="KISHIMOTO Rio" userId="05ce199b-61a3-4401-8554-66bee888e1f8" providerId="ADAL" clId="{B7102EF8-28B6-40E6-A0F0-746DAAB93B44}" dt="2023-07-06T23:24:33.615" v="1483" actId="478"/>
          <ac:grpSpMkLst>
            <pc:docMk/>
            <pc:sldMk cId="1858607530" sldId="306"/>
            <ac:grpSpMk id="54" creationId="{A54B1927-208A-9615-9855-54516D791FAC}"/>
          </ac:grpSpMkLst>
        </pc:grpChg>
        <pc:picChg chg="add del mod">
          <ac:chgData name="KISHIMOTO Rio" userId="05ce199b-61a3-4401-8554-66bee888e1f8" providerId="ADAL" clId="{B7102EF8-28B6-40E6-A0F0-746DAAB93B44}" dt="2023-07-06T23:04:41.641" v="958" actId="27803"/>
          <ac:picMkLst>
            <pc:docMk/>
            <pc:sldMk cId="1858607530" sldId="306"/>
            <ac:picMk id="6" creationId="{F8256ABA-2519-ACA9-D9DB-CD7A7930B939}"/>
          </ac:picMkLst>
        </pc:picChg>
      </pc:sldChg>
      <pc:sldChg chg="modSp mod modTransition">
        <pc:chgData name="KISHIMOTO Rio" userId="05ce199b-61a3-4401-8554-66bee888e1f8" providerId="ADAL" clId="{B7102EF8-28B6-40E6-A0F0-746DAAB93B44}" dt="2023-07-12T23:08:23.530" v="3161" actId="15"/>
        <pc:sldMkLst>
          <pc:docMk/>
          <pc:sldMk cId="3149579840" sldId="307"/>
        </pc:sldMkLst>
        <pc:spChg chg="mod">
          <ac:chgData name="KISHIMOTO Rio" userId="05ce199b-61a3-4401-8554-66bee888e1f8" providerId="ADAL" clId="{B7102EF8-28B6-40E6-A0F0-746DAAB93B44}" dt="2023-07-12T23:08:23.530" v="3161" actId="15"/>
          <ac:spMkLst>
            <pc:docMk/>
            <pc:sldMk cId="3149579840" sldId="307"/>
            <ac:spMk id="3" creationId="{0CCD24F8-16BC-69A9-DD93-1D2DD2D79E53}"/>
          </ac:spMkLst>
        </pc:spChg>
        <pc:spChg chg="mod">
          <ac:chgData name="KISHIMOTO Rio" userId="05ce199b-61a3-4401-8554-66bee888e1f8" providerId="ADAL" clId="{B7102EF8-28B6-40E6-A0F0-746DAAB93B44}" dt="2023-07-12T14:12:40.701" v="2186" actId="27107"/>
          <ac:spMkLst>
            <pc:docMk/>
            <pc:sldMk cId="3149579840" sldId="307"/>
            <ac:spMk id="5" creationId="{8B892488-9D07-4BA6-405B-D09B28D5924C}"/>
          </ac:spMkLst>
        </pc:spChg>
      </pc:sldChg>
      <pc:sldChg chg="modSp mod modTransition addCm modNotesTx">
        <pc:chgData name="KISHIMOTO Rio" userId="05ce199b-61a3-4401-8554-66bee888e1f8" providerId="ADAL" clId="{B7102EF8-28B6-40E6-A0F0-746DAAB93B44}" dt="2023-07-17T23:04:05.710" v="8792" actId="20577"/>
        <pc:sldMkLst>
          <pc:docMk/>
          <pc:sldMk cId="3562070083" sldId="308"/>
        </pc:sldMkLst>
        <pc:spChg chg="mod">
          <ac:chgData name="KISHIMOTO Rio" userId="05ce199b-61a3-4401-8554-66bee888e1f8" providerId="ADAL" clId="{B7102EF8-28B6-40E6-A0F0-746DAAB93B44}" dt="2023-07-17T14:07:01.049" v="7983" actId="20577"/>
          <ac:spMkLst>
            <pc:docMk/>
            <pc:sldMk cId="3562070083" sldId="308"/>
            <ac:spMk id="2" creationId="{A36FAE76-20C8-A091-92C1-839C51104B86}"/>
          </ac:spMkLst>
        </pc:spChg>
        <pc:extLst>
          <p:ext xmlns:p="http://schemas.openxmlformats.org/presentationml/2006/main" uri="{D6D511B9-2390-475A-947B-AFAB55BFBCF1}">
            <pc226:cmChg xmlns:pc226="http://schemas.microsoft.com/office/powerpoint/2022/06/main/command" chg="add">
              <pc226:chgData name="KISHIMOTO Rio" userId="05ce199b-61a3-4401-8554-66bee888e1f8" providerId="ADAL" clId="{B7102EF8-28B6-40E6-A0F0-746DAAB93B44}" dt="2023-07-17T23:03:59.549" v="8786"/>
              <pc2:cmMkLst xmlns:pc2="http://schemas.microsoft.com/office/powerpoint/2019/9/main/command">
                <pc:docMk/>
                <pc:sldMk cId="3562070083" sldId="308"/>
                <pc2:cmMk id="{10BD429C-F700-4659-AB5A-E7E7D59B6C9B}"/>
              </pc2:cmMkLst>
            </pc226:cmChg>
          </p:ext>
        </pc:extLst>
      </pc:sldChg>
      <pc:sldChg chg="modSp mod ord modTransition modNotesTx">
        <pc:chgData name="KISHIMOTO Rio" userId="05ce199b-61a3-4401-8554-66bee888e1f8" providerId="ADAL" clId="{B7102EF8-28B6-40E6-A0F0-746DAAB93B44}" dt="2023-07-17T22:53:17.310" v="8090" actId="20577"/>
        <pc:sldMkLst>
          <pc:docMk/>
          <pc:sldMk cId="3138178850" sldId="309"/>
        </pc:sldMkLst>
        <pc:spChg chg="mod">
          <ac:chgData name="KISHIMOTO Rio" userId="05ce199b-61a3-4401-8554-66bee888e1f8" providerId="ADAL" clId="{B7102EF8-28B6-40E6-A0F0-746DAAB93B44}" dt="2023-07-17T14:06:48.665" v="7975"/>
          <ac:spMkLst>
            <pc:docMk/>
            <pc:sldMk cId="3138178850" sldId="309"/>
            <ac:spMk id="2" creationId="{A36FAE76-20C8-A091-92C1-839C51104B86}"/>
          </ac:spMkLst>
        </pc:spChg>
      </pc:sldChg>
      <pc:sldChg chg="modSp mod ord modTransition modNotesTx">
        <pc:chgData name="KISHIMOTO Rio" userId="05ce199b-61a3-4401-8554-66bee888e1f8" providerId="ADAL" clId="{B7102EF8-28B6-40E6-A0F0-746DAAB93B44}" dt="2023-07-17T22:59:54.022" v="8257" actId="20577"/>
        <pc:sldMkLst>
          <pc:docMk/>
          <pc:sldMk cId="1450500779" sldId="310"/>
        </pc:sldMkLst>
        <pc:spChg chg="mod">
          <ac:chgData name="KISHIMOTO Rio" userId="05ce199b-61a3-4401-8554-66bee888e1f8" providerId="ADAL" clId="{B7102EF8-28B6-40E6-A0F0-746DAAB93B44}" dt="2023-07-17T14:06:53.481" v="7979" actId="20577"/>
          <ac:spMkLst>
            <pc:docMk/>
            <pc:sldMk cId="1450500779" sldId="310"/>
            <ac:spMk id="2" creationId="{A36FAE76-20C8-A091-92C1-839C51104B86}"/>
          </ac:spMkLst>
        </pc:spChg>
      </pc:sldChg>
      <pc:sldChg chg="modTransition modNotesTx">
        <pc:chgData name="KISHIMOTO Rio" userId="05ce199b-61a3-4401-8554-66bee888e1f8" providerId="ADAL" clId="{B7102EF8-28B6-40E6-A0F0-746DAAB93B44}" dt="2023-07-17T23:26:03.144" v="9473" actId="20577"/>
        <pc:sldMkLst>
          <pc:docMk/>
          <pc:sldMk cId="4028548137" sldId="311"/>
        </pc:sldMkLst>
      </pc:sldChg>
      <pc:sldChg chg="mod ord modTransition modShow">
        <pc:chgData name="KISHIMOTO Rio" userId="05ce199b-61a3-4401-8554-66bee888e1f8" providerId="ADAL" clId="{B7102EF8-28B6-40E6-A0F0-746DAAB93B44}" dt="2023-07-12T23:01:31.118" v="3156"/>
        <pc:sldMkLst>
          <pc:docMk/>
          <pc:sldMk cId="781096781" sldId="312"/>
        </pc:sldMkLst>
      </pc:sldChg>
      <pc:sldChg chg="modSp del mod ord">
        <pc:chgData name="KISHIMOTO Rio" userId="05ce199b-61a3-4401-8554-66bee888e1f8" providerId="ADAL" clId="{B7102EF8-28B6-40E6-A0F0-746DAAB93B44}" dt="2023-07-12T14:24:12.464" v="2239" actId="2696"/>
        <pc:sldMkLst>
          <pc:docMk/>
          <pc:sldMk cId="1226097069" sldId="313"/>
        </pc:sldMkLst>
        <pc:spChg chg="mod">
          <ac:chgData name="KISHIMOTO Rio" userId="05ce199b-61a3-4401-8554-66bee888e1f8" providerId="ADAL" clId="{B7102EF8-28B6-40E6-A0F0-746DAAB93B44}" dt="2023-07-12T14:21:52.516" v="2201" actId="11530"/>
          <ac:spMkLst>
            <pc:docMk/>
            <pc:sldMk cId="1226097069" sldId="313"/>
            <ac:spMk id="5" creationId="{3806F7FB-E2A5-1327-E870-A247E7348ABD}"/>
          </ac:spMkLst>
        </pc:spChg>
        <pc:spChg chg="mod">
          <ac:chgData name="KISHIMOTO Rio" userId="05ce199b-61a3-4401-8554-66bee888e1f8" providerId="ADAL" clId="{B7102EF8-28B6-40E6-A0F0-746DAAB93B44}" dt="2023-07-12T14:21:08.608" v="2199" actId="11530"/>
          <ac:spMkLst>
            <pc:docMk/>
            <pc:sldMk cId="1226097069" sldId="313"/>
            <ac:spMk id="7" creationId="{B5E60B3E-00DE-E6F1-F780-B3DA46B65A10}"/>
          </ac:spMkLst>
        </pc:spChg>
        <pc:spChg chg="mod">
          <ac:chgData name="KISHIMOTO Rio" userId="05ce199b-61a3-4401-8554-66bee888e1f8" providerId="ADAL" clId="{B7102EF8-28B6-40E6-A0F0-746DAAB93B44}" dt="2023-07-12T14:20:42.191" v="2197" actId="11530"/>
          <ac:spMkLst>
            <pc:docMk/>
            <pc:sldMk cId="1226097069" sldId="313"/>
            <ac:spMk id="8" creationId="{2A117AD0-1AA0-E8AB-C847-E5502C8A47B4}"/>
          </ac:spMkLst>
        </pc:spChg>
      </pc:sldChg>
      <pc:sldChg chg="addSp delSp modSp add del mod modNotesTx">
        <pc:chgData name="KISHIMOTO Rio" userId="05ce199b-61a3-4401-8554-66bee888e1f8" providerId="ADAL" clId="{B7102EF8-28B6-40E6-A0F0-746DAAB93B44}" dt="2023-07-12T14:30:22.367" v="2328" actId="2696"/>
        <pc:sldMkLst>
          <pc:docMk/>
          <pc:sldMk cId="1641135665" sldId="313"/>
        </pc:sldMkLst>
        <pc:spChg chg="mod">
          <ac:chgData name="KISHIMOTO Rio" userId="05ce199b-61a3-4401-8554-66bee888e1f8" providerId="ADAL" clId="{B7102EF8-28B6-40E6-A0F0-746DAAB93B44}" dt="2023-07-12T14:27:00.637" v="2297" actId="1076"/>
          <ac:spMkLst>
            <pc:docMk/>
            <pc:sldMk cId="1641135665" sldId="313"/>
            <ac:spMk id="3" creationId="{F197AA90-0D12-62B0-B7EA-17890D5A2BC0}"/>
          </ac:spMkLst>
        </pc:spChg>
        <pc:spChg chg="mod">
          <ac:chgData name="KISHIMOTO Rio" userId="05ce199b-61a3-4401-8554-66bee888e1f8" providerId="ADAL" clId="{B7102EF8-28B6-40E6-A0F0-746DAAB93B44}" dt="2023-07-12T14:29:52.618" v="2325" actId="164"/>
          <ac:spMkLst>
            <pc:docMk/>
            <pc:sldMk cId="1641135665" sldId="313"/>
            <ac:spMk id="5" creationId="{3806F7FB-E2A5-1327-E870-A247E7348ABD}"/>
          </ac:spMkLst>
        </pc:spChg>
        <pc:spChg chg="mod">
          <ac:chgData name="KISHIMOTO Rio" userId="05ce199b-61a3-4401-8554-66bee888e1f8" providerId="ADAL" clId="{B7102EF8-28B6-40E6-A0F0-746DAAB93B44}" dt="2023-07-12T14:29:52.618" v="2325" actId="164"/>
          <ac:spMkLst>
            <pc:docMk/>
            <pc:sldMk cId="1641135665" sldId="313"/>
            <ac:spMk id="7" creationId="{B5E60B3E-00DE-E6F1-F780-B3DA46B65A10}"/>
          </ac:spMkLst>
        </pc:spChg>
        <pc:spChg chg="del">
          <ac:chgData name="KISHIMOTO Rio" userId="05ce199b-61a3-4401-8554-66bee888e1f8" providerId="ADAL" clId="{B7102EF8-28B6-40E6-A0F0-746DAAB93B44}" dt="2023-07-12T14:26:26.347" v="2293" actId="478"/>
          <ac:spMkLst>
            <pc:docMk/>
            <pc:sldMk cId="1641135665" sldId="313"/>
            <ac:spMk id="8" creationId="{2A117AD0-1AA0-E8AB-C847-E5502C8A47B4}"/>
          </ac:spMkLst>
        </pc:spChg>
        <pc:spChg chg="del">
          <ac:chgData name="KISHIMOTO Rio" userId="05ce199b-61a3-4401-8554-66bee888e1f8" providerId="ADAL" clId="{B7102EF8-28B6-40E6-A0F0-746DAAB93B44}" dt="2023-07-12T14:26:26.347" v="2293" actId="478"/>
          <ac:spMkLst>
            <pc:docMk/>
            <pc:sldMk cId="1641135665" sldId="313"/>
            <ac:spMk id="9" creationId="{74AE0570-375C-A8A9-F703-0601E7A37E79}"/>
          </ac:spMkLst>
        </pc:spChg>
        <pc:spChg chg="del">
          <ac:chgData name="KISHIMOTO Rio" userId="05ce199b-61a3-4401-8554-66bee888e1f8" providerId="ADAL" clId="{B7102EF8-28B6-40E6-A0F0-746DAAB93B44}" dt="2023-07-12T14:26:26.347" v="2293" actId="478"/>
          <ac:spMkLst>
            <pc:docMk/>
            <pc:sldMk cId="1641135665" sldId="313"/>
            <ac:spMk id="10" creationId="{F4B6BEE5-A206-E2C9-E406-7A0FB22BE365}"/>
          </ac:spMkLst>
        </pc:spChg>
        <pc:spChg chg="mod">
          <ac:chgData name="KISHIMOTO Rio" userId="05ce199b-61a3-4401-8554-66bee888e1f8" providerId="ADAL" clId="{B7102EF8-28B6-40E6-A0F0-746DAAB93B44}" dt="2023-07-12T14:29:52.618" v="2325" actId="164"/>
          <ac:spMkLst>
            <pc:docMk/>
            <pc:sldMk cId="1641135665" sldId="313"/>
            <ac:spMk id="11" creationId="{9AA505F5-97FC-8826-9101-4D3480646F16}"/>
          </ac:spMkLst>
        </pc:spChg>
        <pc:spChg chg="mod">
          <ac:chgData name="KISHIMOTO Rio" userId="05ce199b-61a3-4401-8554-66bee888e1f8" providerId="ADAL" clId="{B7102EF8-28B6-40E6-A0F0-746DAAB93B44}" dt="2023-07-12T14:29:52.618" v="2325" actId="164"/>
          <ac:spMkLst>
            <pc:docMk/>
            <pc:sldMk cId="1641135665" sldId="313"/>
            <ac:spMk id="12" creationId="{AE8EE6BA-6328-9BB4-CAE0-5987B63C6C1A}"/>
          </ac:spMkLst>
        </pc:spChg>
        <pc:spChg chg="mod">
          <ac:chgData name="KISHIMOTO Rio" userId="05ce199b-61a3-4401-8554-66bee888e1f8" providerId="ADAL" clId="{B7102EF8-28B6-40E6-A0F0-746DAAB93B44}" dt="2023-07-12T14:29:52.618" v="2325" actId="164"/>
          <ac:spMkLst>
            <pc:docMk/>
            <pc:sldMk cId="1641135665" sldId="313"/>
            <ac:spMk id="13" creationId="{11889641-CB88-3CAF-D0A4-2441AFAEE27B}"/>
          </ac:spMkLst>
        </pc:spChg>
        <pc:grpChg chg="add mod">
          <ac:chgData name="KISHIMOTO Rio" userId="05ce199b-61a3-4401-8554-66bee888e1f8" providerId="ADAL" clId="{B7102EF8-28B6-40E6-A0F0-746DAAB93B44}" dt="2023-07-12T14:29:56.281" v="2326" actId="1076"/>
          <ac:grpSpMkLst>
            <pc:docMk/>
            <pc:sldMk cId="1641135665" sldId="313"/>
            <ac:grpSpMk id="14" creationId="{A7CE627A-52A1-2EDA-0CD6-7B7D24E80EEC}"/>
          </ac:grpSpMkLst>
        </pc:grpChg>
      </pc:sldChg>
      <pc:sldChg chg="addSp modSp add mod modTransition modShow modNotesTx">
        <pc:chgData name="KISHIMOTO Rio" userId="05ce199b-61a3-4401-8554-66bee888e1f8" providerId="ADAL" clId="{B7102EF8-28B6-40E6-A0F0-746DAAB93B44}" dt="2023-07-17T08:40:15.715" v="5226" actId="20577"/>
        <pc:sldMkLst>
          <pc:docMk/>
          <pc:sldMk cId="2283835354" sldId="313"/>
        </pc:sldMkLst>
        <pc:spChg chg="mod">
          <ac:chgData name="KISHIMOTO Rio" userId="05ce199b-61a3-4401-8554-66bee888e1f8" providerId="ADAL" clId="{B7102EF8-28B6-40E6-A0F0-746DAAB93B44}" dt="2023-07-17T06:45:57.480" v="3745" actId="20577"/>
          <ac:spMkLst>
            <pc:docMk/>
            <pc:sldMk cId="2283835354" sldId="313"/>
            <ac:spMk id="3" creationId="{F197AA90-0D12-62B0-B7EA-17890D5A2BC0}"/>
          </ac:spMkLst>
        </pc:spChg>
        <pc:spChg chg="mod">
          <ac:chgData name="KISHIMOTO Rio" userId="05ce199b-61a3-4401-8554-66bee888e1f8" providerId="ADAL" clId="{B7102EF8-28B6-40E6-A0F0-746DAAB93B44}" dt="2023-07-17T08:40:10.095" v="5218" actId="20577"/>
          <ac:spMkLst>
            <pc:docMk/>
            <pc:sldMk cId="2283835354" sldId="313"/>
            <ac:spMk id="7" creationId="{B5E60B3E-00DE-E6F1-F780-B3DA46B65A10}"/>
          </ac:spMkLst>
        </pc:spChg>
        <pc:spChg chg="add mod">
          <ac:chgData name="KISHIMOTO Rio" userId="05ce199b-61a3-4401-8554-66bee888e1f8" providerId="ADAL" clId="{B7102EF8-28B6-40E6-A0F0-746DAAB93B44}" dt="2023-07-12T23:04:19.122" v="3160" actId="1076"/>
          <ac:spMkLst>
            <pc:docMk/>
            <pc:sldMk cId="2283835354" sldId="313"/>
            <ac:spMk id="8" creationId="{790E39C5-3D75-49CC-E18E-8A23B909CFB7}"/>
          </ac:spMkLst>
        </pc:spChg>
        <pc:grpChg chg="mod">
          <ac:chgData name="KISHIMOTO Rio" userId="05ce199b-61a3-4401-8554-66bee888e1f8" providerId="ADAL" clId="{B7102EF8-28B6-40E6-A0F0-746DAAB93B44}" dt="2023-07-17T07:11:14.630" v="4680" actId="1076"/>
          <ac:grpSpMkLst>
            <pc:docMk/>
            <pc:sldMk cId="2283835354" sldId="313"/>
            <ac:grpSpMk id="14" creationId="{A7CE627A-52A1-2EDA-0CD6-7B7D24E80EEC}"/>
          </ac:grpSpMkLst>
        </pc:grpChg>
      </pc:sldChg>
      <pc:sldChg chg="addSp delSp modSp mod modNotesTx">
        <pc:chgData name="KISHIMOTO Rio" userId="05ce199b-61a3-4401-8554-66bee888e1f8" providerId="ADAL" clId="{B7102EF8-28B6-40E6-A0F0-746DAAB93B44}" dt="2023-07-17T08:58:13.696" v="6217" actId="20577"/>
        <pc:sldMkLst>
          <pc:docMk/>
          <pc:sldMk cId="595757955" sldId="314"/>
        </pc:sldMkLst>
        <pc:spChg chg="del mod">
          <ac:chgData name="KISHIMOTO Rio" userId="05ce199b-61a3-4401-8554-66bee888e1f8" providerId="ADAL" clId="{B7102EF8-28B6-40E6-A0F0-746DAAB93B44}" dt="2023-07-17T08:56:28.539" v="5992" actId="478"/>
          <ac:spMkLst>
            <pc:docMk/>
            <pc:sldMk cId="595757955" sldId="314"/>
            <ac:spMk id="3" creationId="{D70B9DE4-ABC8-FFB1-F9C6-6CCCE6C03E35}"/>
          </ac:spMkLst>
        </pc:spChg>
        <pc:spChg chg="mod">
          <ac:chgData name="KISHIMOTO Rio" userId="05ce199b-61a3-4401-8554-66bee888e1f8" providerId="ADAL" clId="{B7102EF8-28B6-40E6-A0F0-746DAAB93B44}" dt="2023-07-17T08:55:26.784" v="5978"/>
          <ac:spMkLst>
            <pc:docMk/>
            <pc:sldMk cId="595757955" sldId="314"/>
            <ac:spMk id="6" creationId="{182B2DA9-5FD1-13F5-1212-9B7602AF9445}"/>
          </ac:spMkLst>
        </pc:spChg>
        <pc:spChg chg="mod">
          <ac:chgData name="KISHIMOTO Rio" userId="05ce199b-61a3-4401-8554-66bee888e1f8" providerId="ADAL" clId="{B7102EF8-28B6-40E6-A0F0-746DAAB93B44}" dt="2023-07-17T08:55:26.784" v="5978"/>
          <ac:spMkLst>
            <pc:docMk/>
            <pc:sldMk cId="595757955" sldId="314"/>
            <ac:spMk id="7" creationId="{7A771734-361F-F217-27D2-87066A773EE3}"/>
          </ac:spMkLst>
        </pc:spChg>
        <pc:spChg chg="mod">
          <ac:chgData name="KISHIMOTO Rio" userId="05ce199b-61a3-4401-8554-66bee888e1f8" providerId="ADAL" clId="{B7102EF8-28B6-40E6-A0F0-746DAAB93B44}" dt="2023-07-17T08:55:26.784" v="5978"/>
          <ac:spMkLst>
            <pc:docMk/>
            <pc:sldMk cId="595757955" sldId="314"/>
            <ac:spMk id="8" creationId="{9F3F4197-1860-387C-79BF-78258902981E}"/>
          </ac:spMkLst>
        </pc:spChg>
        <pc:spChg chg="mod">
          <ac:chgData name="KISHIMOTO Rio" userId="05ce199b-61a3-4401-8554-66bee888e1f8" providerId="ADAL" clId="{B7102EF8-28B6-40E6-A0F0-746DAAB93B44}" dt="2023-07-17T08:55:26.784" v="5978"/>
          <ac:spMkLst>
            <pc:docMk/>
            <pc:sldMk cId="595757955" sldId="314"/>
            <ac:spMk id="11" creationId="{6E80EA73-75C1-E395-ABC3-1FE9838AD16F}"/>
          </ac:spMkLst>
        </pc:spChg>
        <pc:spChg chg="mod">
          <ac:chgData name="KISHIMOTO Rio" userId="05ce199b-61a3-4401-8554-66bee888e1f8" providerId="ADAL" clId="{B7102EF8-28B6-40E6-A0F0-746DAAB93B44}" dt="2023-07-17T08:55:26.784" v="5978"/>
          <ac:spMkLst>
            <pc:docMk/>
            <pc:sldMk cId="595757955" sldId="314"/>
            <ac:spMk id="12" creationId="{38BE56C2-1FC0-E247-0E73-BFDA62713B35}"/>
          </ac:spMkLst>
        </pc:spChg>
        <pc:spChg chg="mod">
          <ac:chgData name="KISHIMOTO Rio" userId="05ce199b-61a3-4401-8554-66bee888e1f8" providerId="ADAL" clId="{B7102EF8-28B6-40E6-A0F0-746DAAB93B44}" dt="2023-07-17T08:55:26.784" v="5978"/>
          <ac:spMkLst>
            <pc:docMk/>
            <pc:sldMk cId="595757955" sldId="314"/>
            <ac:spMk id="13" creationId="{32A5C2F4-8F27-E931-AC07-FCCE4E0A1A44}"/>
          </ac:spMkLst>
        </pc:spChg>
        <pc:spChg chg="mod">
          <ac:chgData name="KISHIMOTO Rio" userId="05ce199b-61a3-4401-8554-66bee888e1f8" providerId="ADAL" clId="{B7102EF8-28B6-40E6-A0F0-746DAAB93B44}" dt="2023-07-17T08:55:26.784" v="5978"/>
          <ac:spMkLst>
            <pc:docMk/>
            <pc:sldMk cId="595757955" sldId="314"/>
            <ac:spMk id="14" creationId="{F7B6CF2F-BFC4-0C72-0385-B908CE9B7E98}"/>
          </ac:spMkLst>
        </pc:spChg>
        <pc:spChg chg="mod">
          <ac:chgData name="KISHIMOTO Rio" userId="05ce199b-61a3-4401-8554-66bee888e1f8" providerId="ADAL" clId="{B7102EF8-28B6-40E6-A0F0-746DAAB93B44}" dt="2023-07-17T08:55:26.784" v="5978"/>
          <ac:spMkLst>
            <pc:docMk/>
            <pc:sldMk cId="595757955" sldId="314"/>
            <ac:spMk id="15" creationId="{D897976B-0E97-1C9C-3ECC-1B6DFD9A9E37}"/>
          </ac:spMkLst>
        </pc:spChg>
        <pc:spChg chg="mod">
          <ac:chgData name="KISHIMOTO Rio" userId="05ce199b-61a3-4401-8554-66bee888e1f8" providerId="ADAL" clId="{B7102EF8-28B6-40E6-A0F0-746DAAB93B44}" dt="2023-07-17T08:55:26.784" v="5978"/>
          <ac:spMkLst>
            <pc:docMk/>
            <pc:sldMk cId="595757955" sldId="314"/>
            <ac:spMk id="16" creationId="{79ED5AB6-A62B-F019-FAD9-E2CBF2CFD298}"/>
          </ac:spMkLst>
        </pc:spChg>
        <pc:spChg chg="mod">
          <ac:chgData name="KISHIMOTO Rio" userId="05ce199b-61a3-4401-8554-66bee888e1f8" providerId="ADAL" clId="{B7102EF8-28B6-40E6-A0F0-746DAAB93B44}" dt="2023-07-17T08:55:26.784" v="5978"/>
          <ac:spMkLst>
            <pc:docMk/>
            <pc:sldMk cId="595757955" sldId="314"/>
            <ac:spMk id="17" creationId="{93FC23DA-343B-FBBB-18B4-A6BFFD39D0E0}"/>
          </ac:spMkLst>
        </pc:spChg>
        <pc:spChg chg="mod">
          <ac:chgData name="KISHIMOTO Rio" userId="05ce199b-61a3-4401-8554-66bee888e1f8" providerId="ADAL" clId="{B7102EF8-28B6-40E6-A0F0-746DAAB93B44}" dt="2023-07-17T08:55:41.667" v="5981"/>
          <ac:spMkLst>
            <pc:docMk/>
            <pc:sldMk cId="595757955" sldId="314"/>
            <ac:spMk id="19" creationId="{BCC6EA02-64DF-325E-D3CC-5CD26A5F1FEB}"/>
          </ac:spMkLst>
        </pc:spChg>
        <pc:spChg chg="mod">
          <ac:chgData name="KISHIMOTO Rio" userId="05ce199b-61a3-4401-8554-66bee888e1f8" providerId="ADAL" clId="{B7102EF8-28B6-40E6-A0F0-746DAAB93B44}" dt="2023-07-17T08:56:36.670" v="5993" actId="208"/>
          <ac:spMkLst>
            <pc:docMk/>
            <pc:sldMk cId="595757955" sldId="314"/>
            <ac:spMk id="20" creationId="{01B9C30D-B5F1-151B-A577-4776179D3D61}"/>
          </ac:spMkLst>
        </pc:spChg>
        <pc:spChg chg="mod">
          <ac:chgData name="KISHIMOTO Rio" userId="05ce199b-61a3-4401-8554-66bee888e1f8" providerId="ADAL" clId="{B7102EF8-28B6-40E6-A0F0-746DAAB93B44}" dt="2023-07-17T08:55:41.667" v="5981"/>
          <ac:spMkLst>
            <pc:docMk/>
            <pc:sldMk cId="595757955" sldId="314"/>
            <ac:spMk id="21" creationId="{3808D410-85EE-07AA-D7F0-B942D848A527}"/>
          </ac:spMkLst>
        </pc:spChg>
        <pc:spChg chg="mod">
          <ac:chgData name="KISHIMOTO Rio" userId="05ce199b-61a3-4401-8554-66bee888e1f8" providerId="ADAL" clId="{B7102EF8-28B6-40E6-A0F0-746DAAB93B44}" dt="2023-07-17T08:56:36.670" v="5993" actId="208"/>
          <ac:spMkLst>
            <pc:docMk/>
            <pc:sldMk cId="595757955" sldId="314"/>
            <ac:spMk id="22" creationId="{CB9F3E62-4D3A-2094-C997-75FE3225E459}"/>
          </ac:spMkLst>
        </pc:spChg>
        <pc:spChg chg="mod">
          <ac:chgData name="KISHIMOTO Rio" userId="05ce199b-61a3-4401-8554-66bee888e1f8" providerId="ADAL" clId="{B7102EF8-28B6-40E6-A0F0-746DAAB93B44}" dt="2023-07-17T08:55:41.667" v="5981"/>
          <ac:spMkLst>
            <pc:docMk/>
            <pc:sldMk cId="595757955" sldId="314"/>
            <ac:spMk id="23" creationId="{D3E2496E-B0EE-2082-C540-1DB3EDCE39EF}"/>
          </ac:spMkLst>
        </pc:spChg>
        <pc:spChg chg="mod">
          <ac:chgData name="KISHIMOTO Rio" userId="05ce199b-61a3-4401-8554-66bee888e1f8" providerId="ADAL" clId="{B7102EF8-28B6-40E6-A0F0-746DAAB93B44}" dt="2023-07-17T08:55:41.667" v="5981"/>
          <ac:spMkLst>
            <pc:docMk/>
            <pc:sldMk cId="595757955" sldId="314"/>
            <ac:spMk id="24" creationId="{B18BCB15-75C6-0D1C-675F-A760CE002D04}"/>
          </ac:spMkLst>
        </pc:spChg>
        <pc:spChg chg="mod">
          <ac:chgData name="KISHIMOTO Rio" userId="05ce199b-61a3-4401-8554-66bee888e1f8" providerId="ADAL" clId="{B7102EF8-28B6-40E6-A0F0-746DAAB93B44}" dt="2023-07-17T08:56:36.670" v="5993" actId="208"/>
          <ac:spMkLst>
            <pc:docMk/>
            <pc:sldMk cId="595757955" sldId="314"/>
            <ac:spMk id="25" creationId="{1E7502EF-A769-B4BF-40EA-2D0FA97A85D9}"/>
          </ac:spMkLst>
        </pc:spChg>
        <pc:spChg chg="mod">
          <ac:chgData name="KISHIMOTO Rio" userId="05ce199b-61a3-4401-8554-66bee888e1f8" providerId="ADAL" clId="{B7102EF8-28B6-40E6-A0F0-746DAAB93B44}" dt="2023-07-17T08:55:41.667" v="5981"/>
          <ac:spMkLst>
            <pc:docMk/>
            <pc:sldMk cId="595757955" sldId="314"/>
            <ac:spMk id="26" creationId="{719DC1CB-B23F-BDF9-C5D9-118E07EC31C1}"/>
          </ac:spMkLst>
        </pc:spChg>
        <pc:spChg chg="mod">
          <ac:chgData name="KISHIMOTO Rio" userId="05ce199b-61a3-4401-8554-66bee888e1f8" providerId="ADAL" clId="{B7102EF8-28B6-40E6-A0F0-746DAAB93B44}" dt="2023-07-17T08:55:41.667" v="5981"/>
          <ac:spMkLst>
            <pc:docMk/>
            <pc:sldMk cId="595757955" sldId="314"/>
            <ac:spMk id="27" creationId="{B3C784E0-95C6-2399-1E6D-D92F675D5670}"/>
          </ac:spMkLst>
        </pc:spChg>
        <pc:spChg chg="mod">
          <ac:chgData name="KISHIMOTO Rio" userId="05ce199b-61a3-4401-8554-66bee888e1f8" providerId="ADAL" clId="{B7102EF8-28B6-40E6-A0F0-746DAAB93B44}" dt="2023-07-17T08:55:41.667" v="5981"/>
          <ac:spMkLst>
            <pc:docMk/>
            <pc:sldMk cId="595757955" sldId="314"/>
            <ac:spMk id="28" creationId="{C18F68C2-87F6-9E53-FA51-60DF582F8F2C}"/>
          </ac:spMkLst>
        </pc:spChg>
        <pc:spChg chg="del">
          <ac:chgData name="KISHIMOTO Rio" userId="05ce199b-61a3-4401-8554-66bee888e1f8" providerId="ADAL" clId="{B7102EF8-28B6-40E6-A0F0-746DAAB93B44}" dt="2023-07-17T08:55:40.569" v="5980" actId="478"/>
          <ac:spMkLst>
            <pc:docMk/>
            <pc:sldMk cId="595757955" sldId="314"/>
            <ac:spMk id="30" creationId="{DEAE6D42-B01E-067C-A42F-FFE2E2255DA3}"/>
          </ac:spMkLst>
        </pc:spChg>
        <pc:spChg chg="del">
          <ac:chgData name="KISHIMOTO Rio" userId="05ce199b-61a3-4401-8554-66bee888e1f8" providerId="ADAL" clId="{B7102EF8-28B6-40E6-A0F0-746DAAB93B44}" dt="2023-07-17T08:55:40.569" v="5980" actId="478"/>
          <ac:spMkLst>
            <pc:docMk/>
            <pc:sldMk cId="595757955" sldId="314"/>
            <ac:spMk id="32" creationId="{DDE5878A-A421-26AD-894E-AD2863462AC5}"/>
          </ac:spMkLst>
        </pc:spChg>
        <pc:spChg chg="del">
          <ac:chgData name="KISHIMOTO Rio" userId="05ce199b-61a3-4401-8554-66bee888e1f8" providerId="ADAL" clId="{B7102EF8-28B6-40E6-A0F0-746DAAB93B44}" dt="2023-07-17T08:55:40.569" v="5980" actId="478"/>
          <ac:spMkLst>
            <pc:docMk/>
            <pc:sldMk cId="595757955" sldId="314"/>
            <ac:spMk id="33" creationId="{F45A82E3-4A10-BF37-40BA-9E4719EE9C94}"/>
          </ac:spMkLst>
        </pc:spChg>
        <pc:grpChg chg="add del mod">
          <ac:chgData name="KISHIMOTO Rio" userId="05ce199b-61a3-4401-8554-66bee888e1f8" providerId="ADAL" clId="{B7102EF8-28B6-40E6-A0F0-746DAAB93B44}" dt="2023-07-17T08:55:34.405" v="5979"/>
          <ac:grpSpMkLst>
            <pc:docMk/>
            <pc:sldMk cId="595757955" sldId="314"/>
            <ac:grpSpMk id="5" creationId="{228066DB-2330-E6CE-E257-ED1275A06CAD}"/>
          </ac:grpSpMkLst>
        </pc:grpChg>
        <pc:grpChg chg="add mod ord">
          <ac:chgData name="KISHIMOTO Rio" userId="05ce199b-61a3-4401-8554-66bee888e1f8" providerId="ADAL" clId="{B7102EF8-28B6-40E6-A0F0-746DAAB93B44}" dt="2023-07-17T08:55:47.423" v="5982" actId="167"/>
          <ac:grpSpMkLst>
            <pc:docMk/>
            <pc:sldMk cId="595757955" sldId="314"/>
            <ac:grpSpMk id="18" creationId="{3FF154F9-CF63-2D0D-A560-1F8E3A13CCD8}"/>
          </ac:grpSpMkLst>
        </pc:grpChg>
        <pc:grpChg chg="del">
          <ac:chgData name="KISHIMOTO Rio" userId="05ce199b-61a3-4401-8554-66bee888e1f8" providerId="ADAL" clId="{B7102EF8-28B6-40E6-A0F0-746DAAB93B44}" dt="2023-07-17T08:55:40.569" v="5980" actId="478"/>
          <ac:grpSpMkLst>
            <pc:docMk/>
            <pc:sldMk cId="595757955" sldId="314"/>
            <ac:grpSpMk id="35" creationId="{62809637-58C8-3668-BA63-67644BA36016}"/>
          </ac:grpSpMkLst>
        </pc:grpChg>
        <pc:grpChg chg="del">
          <ac:chgData name="KISHIMOTO Rio" userId="05ce199b-61a3-4401-8554-66bee888e1f8" providerId="ADAL" clId="{B7102EF8-28B6-40E6-A0F0-746DAAB93B44}" dt="2023-07-17T08:55:40.569" v="5980" actId="478"/>
          <ac:grpSpMkLst>
            <pc:docMk/>
            <pc:sldMk cId="595757955" sldId="314"/>
            <ac:grpSpMk id="36" creationId="{7268A8E3-BD0D-FEAD-1D7D-C2917EA4090C}"/>
          </ac:grpSpMkLst>
        </pc:grpChg>
        <pc:grpChg chg="del">
          <ac:chgData name="KISHIMOTO Rio" userId="05ce199b-61a3-4401-8554-66bee888e1f8" providerId="ADAL" clId="{B7102EF8-28B6-40E6-A0F0-746DAAB93B44}" dt="2023-07-17T08:55:40.569" v="5980" actId="478"/>
          <ac:grpSpMkLst>
            <pc:docMk/>
            <pc:sldMk cId="595757955" sldId="314"/>
            <ac:grpSpMk id="39" creationId="{DBA2D114-E9C9-A4BE-8A6B-15F34E24C17B}"/>
          </ac:grpSpMkLst>
        </pc:grpChg>
        <pc:grpChg chg="del">
          <ac:chgData name="KISHIMOTO Rio" userId="05ce199b-61a3-4401-8554-66bee888e1f8" providerId="ADAL" clId="{B7102EF8-28B6-40E6-A0F0-746DAAB93B44}" dt="2023-07-17T08:55:40.569" v="5980" actId="478"/>
          <ac:grpSpMkLst>
            <pc:docMk/>
            <pc:sldMk cId="595757955" sldId="314"/>
            <ac:grpSpMk id="45" creationId="{E8566E40-E46A-427C-C95B-9ADF58E58CD2}"/>
          </ac:grpSpMkLst>
        </pc:grpChg>
        <pc:grpChg chg="del">
          <ac:chgData name="KISHIMOTO Rio" userId="05ce199b-61a3-4401-8554-66bee888e1f8" providerId="ADAL" clId="{B7102EF8-28B6-40E6-A0F0-746DAAB93B44}" dt="2023-07-17T08:55:40.569" v="5980" actId="478"/>
          <ac:grpSpMkLst>
            <pc:docMk/>
            <pc:sldMk cId="595757955" sldId="314"/>
            <ac:grpSpMk id="48" creationId="{DB50E834-5B39-48A8-41A5-11905135595C}"/>
          </ac:grpSpMkLst>
        </pc:grpChg>
        <pc:grpChg chg="del">
          <ac:chgData name="KISHIMOTO Rio" userId="05ce199b-61a3-4401-8554-66bee888e1f8" providerId="ADAL" clId="{B7102EF8-28B6-40E6-A0F0-746DAAB93B44}" dt="2023-07-17T08:55:40.569" v="5980" actId="478"/>
          <ac:grpSpMkLst>
            <pc:docMk/>
            <pc:sldMk cId="595757955" sldId="314"/>
            <ac:grpSpMk id="51" creationId="{48ACADEF-03D3-411A-BAE5-2FB10013E44F}"/>
          </ac:grpSpMkLst>
        </pc:grpChg>
      </pc:sldChg>
      <pc:sldChg chg="addSp delSp modSp add mod modNotesTx">
        <pc:chgData name="KISHIMOTO Rio" userId="05ce199b-61a3-4401-8554-66bee888e1f8" providerId="ADAL" clId="{B7102EF8-28B6-40E6-A0F0-746DAAB93B44}" dt="2023-07-17T08:58:42.250" v="6257" actId="20577"/>
        <pc:sldMkLst>
          <pc:docMk/>
          <pc:sldMk cId="1506899468" sldId="315"/>
        </pc:sldMkLst>
        <pc:spChg chg="mod">
          <ac:chgData name="KISHIMOTO Rio" userId="05ce199b-61a3-4401-8554-66bee888e1f8" providerId="ADAL" clId="{B7102EF8-28B6-40E6-A0F0-746DAAB93B44}" dt="2023-07-17T08:45:11.811" v="5618"/>
          <ac:spMkLst>
            <pc:docMk/>
            <pc:sldMk cId="1506899468" sldId="315"/>
            <ac:spMk id="5" creationId="{41664E66-1B2D-A13C-7754-75868D432C3A}"/>
          </ac:spMkLst>
        </pc:spChg>
        <pc:spChg chg="mod">
          <ac:chgData name="KISHIMOTO Rio" userId="05ce199b-61a3-4401-8554-66bee888e1f8" providerId="ADAL" clId="{B7102EF8-28B6-40E6-A0F0-746DAAB93B44}" dt="2023-07-17T08:45:11.811" v="5618"/>
          <ac:spMkLst>
            <pc:docMk/>
            <pc:sldMk cId="1506899468" sldId="315"/>
            <ac:spMk id="6" creationId="{3BF2026F-541C-887D-DCB1-7819CD065D1C}"/>
          </ac:spMkLst>
        </pc:spChg>
        <pc:spChg chg="mod">
          <ac:chgData name="KISHIMOTO Rio" userId="05ce199b-61a3-4401-8554-66bee888e1f8" providerId="ADAL" clId="{B7102EF8-28B6-40E6-A0F0-746DAAB93B44}" dt="2023-07-17T08:45:11.811" v="5618"/>
          <ac:spMkLst>
            <pc:docMk/>
            <pc:sldMk cId="1506899468" sldId="315"/>
            <ac:spMk id="7" creationId="{5FD1ABFA-872E-EE5F-C196-BC15A8B0C4E1}"/>
          </ac:spMkLst>
        </pc:spChg>
        <pc:spChg chg="mod">
          <ac:chgData name="KISHIMOTO Rio" userId="05ce199b-61a3-4401-8554-66bee888e1f8" providerId="ADAL" clId="{B7102EF8-28B6-40E6-A0F0-746DAAB93B44}" dt="2023-07-17T08:45:11.811" v="5618"/>
          <ac:spMkLst>
            <pc:docMk/>
            <pc:sldMk cId="1506899468" sldId="315"/>
            <ac:spMk id="8" creationId="{25F1E289-615C-C69D-6DB4-315BBDD97469}"/>
          </ac:spMkLst>
        </pc:spChg>
        <pc:spChg chg="mod">
          <ac:chgData name="KISHIMOTO Rio" userId="05ce199b-61a3-4401-8554-66bee888e1f8" providerId="ADAL" clId="{B7102EF8-28B6-40E6-A0F0-746DAAB93B44}" dt="2023-07-17T08:45:11.811" v="5618"/>
          <ac:spMkLst>
            <pc:docMk/>
            <pc:sldMk cId="1506899468" sldId="315"/>
            <ac:spMk id="11" creationId="{BF0F4504-9582-E111-A4ED-565262070DEA}"/>
          </ac:spMkLst>
        </pc:spChg>
        <pc:spChg chg="mod ord topLvl">
          <ac:chgData name="KISHIMOTO Rio" userId="05ce199b-61a3-4401-8554-66bee888e1f8" providerId="ADAL" clId="{B7102EF8-28B6-40E6-A0F0-746DAAB93B44}" dt="2023-07-17T08:54:55.379" v="5974" actId="164"/>
          <ac:spMkLst>
            <pc:docMk/>
            <pc:sldMk cId="1506899468" sldId="315"/>
            <ac:spMk id="13" creationId="{D21F1E12-01F2-7CD4-C9CF-F437319F23CD}"/>
          </ac:spMkLst>
        </pc:spChg>
        <pc:spChg chg="mod ord topLvl">
          <ac:chgData name="KISHIMOTO Rio" userId="05ce199b-61a3-4401-8554-66bee888e1f8" providerId="ADAL" clId="{B7102EF8-28B6-40E6-A0F0-746DAAB93B44}" dt="2023-07-17T08:54:55.379" v="5974" actId="164"/>
          <ac:spMkLst>
            <pc:docMk/>
            <pc:sldMk cId="1506899468" sldId="315"/>
            <ac:spMk id="14" creationId="{E115A123-D93C-E9D3-95C7-030AC373D659}"/>
          </ac:spMkLst>
        </pc:spChg>
        <pc:spChg chg="del mod">
          <ac:chgData name="KISHIMOTO Rio" userId="05ce199b-61a3-4401-8554-66bee888e1f8" providerId="ADAL" clId="{B7102EF8-28B6-40E6-A0F0-746DAAB93B44}" dt="2023-07-17T08:49:24.535" v="5933" actId="478"/>
          <ac:spMkLst>
            <pc:docMk/>
            <pc:sldMk cId="1506899468" sldId="315"/>
            <ac:spMk id="15" creationId="{C52C272F-AE59-5456-D309-6A41E2A3EA86}"/>
          </ac:spMkLst>
        </pc:spChg>
        <pc:spChg chg="del mod">
          <ac:chgData name="KISHIMOTO Rio" userId="05ce199b-61a3-4401-8554-66bee888e1f8" providerId="ADAL" clId="{B7102EF8-28B6-40E6-A0F0-746DAAB93B44}" dt="2023-07-17T08:48:53.484" v="5898" actId="478"/>
          <ac:spMkLst>
            <pc:docMk/>
            <pc:sldMk cId="1506899468" sldId="315"/>
            <ac:spMk id="16" creationId="{37CC024D-88BD-010F-8E9E-66808BBCDE7C}"/>
          </ac:spMkLst>
        </pc:spChg>
        <pc:spChg chg="del mod">
          <ac:chgData name="KISHIMOTO Rio" userId="05ce199b-61a3-4401-8554-66bee888e1f8" providerId="ADAL" clId="{B7102EF8-28B6-40E6-A0F0-746DAAB93B44}" dt="2023-07-17T08:48:53.484" v="5898" actId="478"/>
          <ac:spMkLst>
            <pc:docMk/>
            <pc:sldMk cId="1506899468" sldId="315"/>
            <ac:spMk id="17" creationId="{6C1FA598-FC41-E288-ACA8-C5611407D8D9}"/>
          </ac:spMkLst>
        </pc:spChg>
        <pc:spChg chg="add del mod">
          <ac:chgData name="KISHIMOTO Rio" userId="05ce199b-61a3-4401-8554-66bee888e1f8" providerId="ADAL" clId="{B7102EF8-28B6-40E6-A0F0-746DAAB93B44}" dt="2023-07-17T08:47:26.138" v="5762" actId="478"/>
          <ac:spMkLst>
            <pc:docMk/>
            <pc:sldMk cId="1506899468" sldId="315"/>
            <ac:spMk id="18" creationId="{C3B35F63-8BBD-3E76-7E52-253430874F0F}"/>
          </ac:spMkLst>
        </pc:spChg>
        <pc:spChg chg="add mod topLvl">
          <ac:chgData name="KISHIMOTO Rio" userId="05ce199b-61a3-4401-8554-66bee888e1f8" providerId="ADAL" clId="{B7102EF8-28B6-40E6-A0F0-746DAAB93B44}" dt="2023-07-17T08:54:55.379" v="5974" actId="164"/>
          <ac:spMkLst>
            <pc:docMk/>
            <pc:sldMk cId="1506899468" sldId="315"/>
            <ac:spMk id="19" creationId="{14E5AA13-56A7-F2B1-D3D9-DDEC84B5983A}"/>
          </ac:spMkLst>
        </pc:spChg>
        <pc:spChg chg="add mod topLvl">
          <ac:chgData name="KISHIMOTO Rio" userId="05ce199b-61a3-4401-8554-66bee888e1f8" providerId="ADAL" clId="{B7102EF8-28B6-40E6-A0F0-746DAAB93B44}" dt="2023-07-17T08:54:55.379" v="5974" actId="164"/>
          <ac:spMkLst>
            <pc:docMk/>
            <pc:sldMk cId="1506899468" sldId="315"/>
            <ac:spMk id="20" creationId="{915C5E5C-CC8B-AAA8-C36A-6DB7A8408934}"/>
          </ac:spMkLst>
        </pc:spChg>
        <pc:spChg chg="add mod topLvl">
          <ac:chgData name="KISHIMOTO Rio" userId="05ce199b-61a3-4401-8554-66bee888e1f8" providerId="ADAL" clId="{B7102EF8-28B6-40E6-A0F0-746DAAB93B44}" dt="2023-07-17T08:54:55.379" v="5974" actId="164"/>
          <ac:spMkLst>
            <pc:docMk/>
            <pc:sldMk cId="1506899468" sldId="315"/>
            <ac:spMk id="21" creationId="{A58120A6-5746-CD0C-7579-C265E20042FD}"/>
          </ac:spMkLst>
        </pc:spChg>
        <pc:spChg chg="add mod topLvl">
          <ac:chgData name="KISHIMOTO Rio" userId="05ce199b-61a3-4401-8554-66bee888e1f8" providerId="ADAL" clId="{B7102EF8-28B6-40E6-A0F0-746DAAB93B44}" dt="2023-07-17T08:54:55.379" v="5974" actId="164"/>
          <ac:spMkLst>
            <pc:docMk/>
            <pc:sldMk cId="1506899468" sldId="315"/>
            <ac:spMk id="22" creationId="{431F2C59-E43C-51A8-DBA8-0C850171ED31}"/>
          </ac:spMkLst>
        </pc:spChg>
        <pc:spChg chg="add mod topLvl">
          <ac:chgData name="KISHIMOTO Rio" userId="05ce199b-61a3-4401-8554-66bee888e1f8" providerId="ADAL" clId="{B7102EF8-28B6-40E6-A0F0-746DAAB93B44}" dt="2023-07-17T08:54:55.379" v="5974" actId="164"/>
          <ac:spMkLst>
            <pc:docMk/>
            <pc:sldMk cId="1506899468" sldId="315"/>
            <ac:spMk id="23" creationId="{3E335E62-4DE8-DEBD-DDA8-E5EF1687319C}"/>
          </ac:spMkLst>
        </pc:spChg>
        <pc:spChg chg="add mod topLvl">
          <ac:chgData name="KISHIMOTO Rio" userId="05ce199b-61a3-4401-8554-66bee888e1f8" providerId="ADAL" clId="{B7102EF8-28B6-40E6-A0F0-746DAAB93B44}" dt="2023-07-17T08:54:55.379" v="5974" actId="164"/>
          <ac:spMkLst>
            <pc:docMk/>
            <pc:sldMk cId="1506899468" sldId="315"/>
            <ac:spMk id="24" creationId="{C86B34D0-D7AF-7E30-8F0C-6C7F7D9FB0FB}"/>
          </ac:spMkLst>
        </pc:spChg>
        <pc:spChg chg="add mod">
          <ac:chgData name="KISHIMOTO Rio" userId="05ce199b-61a3-4401-8554-66bee888e1f8" providerId="ADAL" clId="{B7102EF8-28B6-40E6-A0F0-746DAAB93B44}" dt="2023-07-17T08:54:55.379" v="5974" actId="164"/>
          <ac:spMkLst>
            <pc:docMk/>
            <pc:sldMk cId="1506899468" sldId="315"/>
            <ac:spMk id="25" creationId="{D4F1D87A-D7AE-6023-F13A-E05FD05E015C}"/>
          </ac:spMkLst>
        </pc:spChg>
        <pc:spChg chg="add mod">
          <ac:chgData name="KISHIMOTO Rio" userId="05ce199b-61a3-4401-8554-66bee888e1f8" providerId="ADAL" clId="{B7102EF8-28B6-40E6-A0F0-746DAAB93B44}" dt="2023-07-17T08:54:55.379" v="5974" actId="164"/>
          <ac:spMkLst>
            <pc:docMk/>
            <pc:sldMk cId="1506899468" sldId="315"/>
            <ac:spMk id="26" creationId="{199F69E7-64AC-09AC-A691-3170114B22BA}"/>
          </ac:spMkLst>
        </pc:spChg>
        <pc:spChg chg="del">
          <ac:chgData name="KISHIMOTO Rio" userId="05ce199b-61a3-4401-8554-66bee888e1f8" providerId="ADAL" clId="{B7102EF8-28B6-40E6-A0F0-746DAAB93B44}" dt="2023-07-17T08:45:34.227" v="5622" actId="478"/>
          <ac:spMkLst>
            <pc:docMk/>
            <pc:sldMk cId="1506899468" sldId="315"/>
            <ac:spMk id="30" creationId="{DEAE6D42-B01E-067C-A42F-FFE2E2255DA3}"/>
          </ac:spMkLst>
        </pc:spChg>
        <pc:spChg chg="del">
          <ac:chgData name="KISHIMOTO Rio" userId="05ce199b-61a3-4401-8554-66bee888e1f8" providerId="ADAL" clId="{B7102EF8-28B6-40E6-A0F0-746DAAB93B44}" dt="2023-07-17T08:45:34.227" v="5622" actId="478"/>
          <ac:spMkLst>
            <pc:docMk/>
            <pc:sldMk cId="1506899468" sldId="315"/>
            <ac:spMk id="32" creationId="{DDE5878A-A421-26AD-894E-AD2863462AC5}"/>
          </ac:spMkLst>
        </pc:spChg>
        <pc:spChg chg="del">
          <ac:chgData name="KISHIMOTO Rio" userId="05ce199b-61a3-4401-8554-66bee888e1f8" providerId="ADAL" clId="{B7102EF8-28B6-40E6-A0F0-746DAAB93B44}" dt="2023-07-17T08:45:34.227" v="5622" actId="478"/>
          <ac:spMkLst>
            <pc:docMk/>
            <pc:sldMk cId="1506899468" sldId="315"/>
            <ac:spMk id="33" creationId="{F45A82E3-4A10-BF37-40BA-9E4719EE9C94}"/>
          </ac:spMkLst>
        </pc:spChg>
        <pc:grpChg chg="add del mod">
          <ac:chgData name="KISHIMOTO Rio" userId="05ce199b-61a3-4401-8554-66bee888e1f8" providerId="ADAL" clId="{B7102EF8-28B6-40E6-A0F0-746DAAB93B44}" dt="2023-07-17T08:45:29.760" v="5621" actId="21"/>
          <ac:grpSpMkLst>
            <pc:docMk/>
            <pc:sldMk cId="1506899468" sldId="315"/>
            <ac:grpSpMk id="3" creationId="{084EA12E-E212-BF01-8AF4-EBDE323420DA}"/>
          </ac:grpSpMkLst>
        </pc:grpChg>
        <pc:grpChg chg="add del mod">
          <ac:chgData name="KISHIMOTO Rio" userId="05ce199b-61a3-4401-8554-66bee888e1f8" providerId="ADAL" clId="{B7102EF8-28B6-40E6-A0F0-746DAAB93B44}" dt="2023-07-17T08:50:03.209" v="5934" actId="165"/>
          <ac:grpSpMkLst>
            <pc:docMk/>
            <pc:sldMk cId="1506899468" sldId="315"/>
            <ac:grpSpMk id="12" creationId="{05E22D3A-11E7-D9CB-3AB6-D65684406A94}"/>
          </ac:grpSpMkLst>
        </pc:grpChg>
        <pc:grpChg chg="add del mod">
          <ac:chgData name="KISHIMOTO Rio" userId="05ce199b-61a3-4401-8554-66bee888e1f8" providerId="ADAL" clId="{B7102EF8-28B6-40E6-A0F0-746DAAB93B44}" dt="2023-07-17T08:53:45.160" v="5968" actId="165"/>
          <ac:grpSpMkLst>
            <pc:docMk/>
            <pc:sldMk cId="1506899468" sldId="315"/>
            <ac:grpSpMk id="27" creationId="{106488B1-AB63-95E1-66C6-32B8C303A987}"/>
          </ac:grpSpMkLst>
        </pc:grpChg>
        <pc:grpChg chg="add mod">
          <ac:chgData name="KISHIMOTO Rio" userId="05ce199b-61a3-4401-8554-66bee888e1f8" providerId="ADAL" clId="{B7102EF8-28B6-40E6-A0F0-746DAAB93B44}" dt="2023-07-17T08:55:02.602" v="5976" actId="1076"/>
          <ac:grpSpMkLst>
            <pc:docMk/>
            <pc:sldMk cId="1506899468" sldId="315"/>
            <ac:grpSpMk id="28" creationId="{0ABAE813-2790-C7C4-D78D-9D59BAD351E1}"/>
          </ac:grpSpMkLst>
        </pc:grpChg>
        <pc:grpChg chg="del">
          <ac:chgData name="KISHIMOTO Rio" userId="05ce199b-61a3-4401-8554-66bee888e1f8" providerId="ADAL" clId="{B7102EF8-28B6-40E6-A0F0-746DAAB93B44}" dt="2023-07-17T08:45:34.227" v="5622" actId="478"/>
          <ac:grpSpMkLst>
            <pc:docMk/>
            <pc:sldMk cId="1506899468" sldId="315"/>
            <ac:grpSpMk id="35" creationId="{62809637-58C8-3668-BA63-67644BA36016}"/>
          </ac:grpSpMkLst>
        </pc:grpChg>
        <pc:grpChg chg="del">
          <ac:chgData name="KISHIMOTO Rio" userId="05ce199b-61a3-4401-8554-66bee888e1f8" providerId="ADAL" clId="{B7102EF8-28B6-40E6-A0F0-746DAAB93B44}" dt="2023-07-17T08:45:34.227" v="5622" actId="478"/>
          <ac:grpSpMkLst>
            <pc:docMk/>
            <pc:sldMk cId="1506899468" sldId="315"/>
            <ac:grpSpMk id="36" creationId="{7268A8E3-BD0D-FEAD-1D7D-C2917EA4090C}"/>
          </ac:grpSpMkLst>
        </pc:grpChg>
        <pc:grpChg chg="del">
          <ac:chgData name="KISHIMOTO Rio" userId="05ce199b-61a3-4401-8554-66bee888e1f8" providerId="ADAL" clId="{B7102EF8-28B6-40E6-A0F0-746DAAB93B44}" dt="2023-07-17T08:45:34.227" v="5622" actId="478"/>
          <ac:grpSpMkLst>
            <pc:docMk/>
            <pc:sldMk cId="1506899468" sldId="315"/>
            <ac:grpSpMk id="39" creationId="{DBA2D114-E9C9-A4BE-8A6B-15F34E24C17B}"/>
          </ac:grpSpMkLst>
        </pc:grpChg>
        <pc:grpChg chg="del">
          <ac:chgData name="KISHIMOTO Rio" userId="05ce199b-61a3-4401-8554-66bee888e1f8" providerId="ADAL" clId="{B7102EF8-28B6-40E6-A0F0-746DAAB93B44}" dt="2023-07-17T08:45:34.227" v="5622" actId="478"/>
          <ac:grpSpMkLst>
            <pc:docMk/>
            <pc:sldMk cId="1506899468" sldId="315"/>
            <ac:grpSpMk id="45" creationId="{E8566E40-E46A-427C-C95B-9ADF58E58CD2}"/>
          </ac:grpSpMkLst>
        </pc:grpChg>
        <pc:grpChg chg="del">
          <ac:chgData name="KISHIMOTO Rio" userId="05ce199b-61a3-4401-8554-66bee888e1f8" providerId="ADAL" clId="{B7102EF8-28B6-40E6-A0F0-746DAAB93B44}" dt="2023-07-17T08:45:34.227" v="5622" actId="478"/>
          <ac:grpSpMkLst>
            <pc:docMk/>
            <pc:sldMk cId="1506899468" sldId="315"/>
            <ac:grpSpMk id="48" creationId="{DB50E834-5B39-48A8-41A5-11905135595C}"/>
          </ac:grpSpMkLst>
        </pc:grpChg>
        <pc:grpChg chg="del">
          <ac:chgData name="KISHIMOTO Rio" userId="05ce199b-61a3-4401-8554-66bee888e1f8" providerId="ADAL" clId="{B7102EF8-28B6-40E6-A0F0-746DAAB93B44}" dt="2023-07-17T08:45:34.227" v="5622" actId="478"/>
          <ac:grpSpMkLst>
            <pc:docMk/>
            <pc:sldMk cId="1506899468" sldId="315"/>
            <ac:grpSpMk id="51" creationId="{48ACADEF-03D3-411A-BAE5-2FB10013E44F}"/>
          </ac:grpSpMkLst>
        </pc:grpChg>
      </pc:sldChg>
      <pc:sldChg chg="add del">
        <pc:chgData name="KISHIMOTO Rio" userId="05ce199b-61a3-4401-8554-66bee888e1f8" providerId="ADAL" clId="{B7102EF8-28B6-40E6-A0F0-746DAAB93B44}" dt="2023-07-17T08:45:07.741" v="5617"/>
        <pc:sldMkLst>
          <pc:docMk/>
          <pc:sldMk cId="2051180425" sldId="316"/>
        </pc:sldMkLst>
      </pc:sldChg>
      <pc:sldMasterChg chg="modSp modSldLayout">
        <pc:chgData name="KISHIMOTO Rio" userId="05ce199b-61a3-4401-8554-66bee888e1f8" providerId="ADAL" clId="{B7102EF8-28B6-40E6-A0F0-746DAAB93B44}" dt="2023-07-05T23:11:32.529" v="585" actId="207"/>
        <pc:sldMasterMkLst>
          <pc:docMk/>
          <pc:sldMasterMk cId="2865518514" sldId="2147483657"/>
        </pc:sldMasterMkLst>
        <pc:spChg chg="mod">
          <ac:chgData name="KISHIMOTO Rio" userId="05ce199b-61a3-4401-8554-66bee888e1f8" providerId="ADAL" clId="{B7102EF8-28B6-40E6-A0F0-746DAAB93B44}" dt="2023-07-05T23:11:16.160" v="583" actId="207"/>
          <ac:spMkLst>
            <pc:docMk/>
            <pc:sldMasterMk cId="2865518514" sldId="2147483657"/>
            <ac:spMk id="2" creationId="{4173EFC5-CCEE-A64B-9495-2AB0AD758F79}"/>
          </ac:spMkLst>
        </pc:spChg>
        <pc:spChg chg="mod">
          <ac:chgData name="KISHIMOTO Rio" userId="05ce199b-61a3-4401-8554-66bee888e1f8" providerId="ADAL" clId="{B7102EF8-28B6-40E6-A0F0-746DAAB93B44}" dt="2023-07-05T23:11:14.113" v="582" actId="207"/>
          <ac:spMkLst>
            <pc:docMk/>
            <pc:sldMasterMk cId="2865518514" sldId="2147483657"/>
            <ac:spMk id="3" creationId="{09C89C6E-2198-554A-922A-ABBF317A0AA9}"/>
          </ac:spMkLst>
        </pc:spChg>
        <pc:spChg chg="mod">
          <ac:chgData name="KISHIMOTO Rio" userId="05ce199b-61a3-4401-8554-66bee888e1f8" providerId="ADAL" clId="{B7102EF8-28B6-40E6-A0F0-746DAAB93B44}" dt="2023-07-05T22:42:24.026" v="236"/>
          <ac:spMkLst>
            <pc:docMk/>
            <pc:sldMasterMk cId="2865518514" sldId="2147483657"/>
            <ac:spMk id="6" creationId="{858DA620-8294-E843-B477-D866D1EC288D}"/>
          </ac:spMkLst>
        </pc:spChg>
        <pc:sldLayoutChg chg="modSp">
          <pc:chgData name="KISHIMOTO Rio" userId="05ce199b-61a3-4401-8554-66bee888e1f8" providerId="ADAL" clId="{B7102EF8-28B6-40E6-A0F0-746DAAB93B44}" dt="2023-07-05T23:11:09.858" v="581" actId="207"/>
          <pc:sldLayoutMkLst>
            <pc:docMk/>
            <pc:sldMasterMk cId="2865518514" sldId="2147483657"/>
            <pc:sldLayoutMk cId="4130009458" sldId="2147483658"/>
          </pc:sldLayoutMkLst>
          <pc:spChg chg="mod">
            <ac:chgData name="KISHIMOTO Rio" userId="05ce199b-61a3-4401-8554-66bee888e1f8" providerId="ADAL" clId="{B7102EF8-28B6-40E6-A0F0-746DAAB93B44}" dt="2023-07-05T22:42:24.026" v="236"/>
            <ac:spMkLst>
              <pc:docMk/>
              <pc:sldMasterMk cId="2865518514" sldId="2147483657"/>
              <pc:sldLayoutMk cId="4130009458" sldId="2147483658"/>
              <ac:spMk id="2" creationId="{7F2A6178-EC09-7A47-93D5-683FC0911D87}"/>
            </ac:spMkLst>
          </pc:spChg>
          <pc:spChg chg="mod">
            <ac:chgData name="KISHIMOTO Rio" userId="05ce199b-61a3-4401-8554-66bee888e1f8" providerId="ADAL" clId="{B7102EF8-28B6-40E6-A0F0-746DAAB93B44}" dt="2023-07-05T23:11:09.858" v="581" actId="207"/>
            <ac:spMkLst>
              <pc:docMk/>
              <pc:sldMasterMk cId="2865518514" sldId="2147483657"/>
              <pc:sldLayoutMk cId="4130009458" sldId="2147483658"/>
              <ac:spMk id="3" creationId="{BFF7058C-A42B-6345-913F-3B9602CBB0D8}"/>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7" creationId="{38CC1D60-8C10-F54F-9744-27FADB8B0425}"/>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8" creationId="{F6F9618A-4F09-8440-B7F9-166C8C215B50}"/>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9" creationId="{C42F1B19-C8AC-290C-5935-C47287B65CAC}"/>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2" creationId="{FBEB5F79-347F-42BD-55CB-42D945D1BC07}"/>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3" creationId="{62D0B54E-1B61-AFCA-CD18-BD85CC87FEC0}"/>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4" creationId="{1C8CFC7F-B1C9-F3A8-9146-64C8A29B1F4A}"/>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5" creationId="{971C17AD-6512-A84D-239E-675DDDDA9EC8}"/>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6" creationId="{6E45E59D-5C5F-29DB-A50A-081693D9699E}"/>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7" creationId="{E90EB8C0-0E7C-1B1E-854A-BF753E09D8D3}"/>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8" creationId="{6B370827-B6B0-F586-CBF7-8050E3EA849E}"/>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19" creationId="{D174E952-EEB2-1BDD-CB08-6E05DAE58375}"/>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0" creationId="{FD6B6DF0-FFB5-4FC1-F0B3-FCD6E2C1A44B}"/>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1" creationId="{8769BF83-3BC7-A992-1C7A-299A6ECBFF9A}"/>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2" creationId="{152AE0ED-AF0B-2087-A52E-3768613113B4}"/>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3" creationId="{58E044B7-456E-B820-E7B6-6AE5C2927202}"/>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4" creationId="{D15291D4-9440-5C37-3F50-B29F34AA78DD}"/>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5" creationId="{CE85C598-47E9-8E3C-8A66-099844392E5D}"/>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6" creationId="{FC9B8FA4-F68E-6A9E-822A-ACDCBC47AA83}"/>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7" creationId="{8544859C-7A6F-F291-5972-578D0F551B5C}"/>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8" creationId="{1E2FA127-4D9A-F35E-6386-8668F732B276}"/>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29" creationId="{566AF522-467E-4242-EAFC-953DBC227486}"/>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0" creationId="{B368C650-3D41-218D-182B-FD2F36E1D389}"/>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1" creationId="{C5B0BA95-7A93-0819-17C2-B208F59A52DF}"/>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2" creationId="{24067FD9-6B97-E82A-CF48-A047B6E5C87E}"/>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3" creationId="{4DF16DC5-9968-A995-7CB3-85DBD9A67E72}"/>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4" creationId="{E29CEB3F-D143-E71F-B03D-C5FB18C8D51F}"/>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5" creationId="{58A37D52-86D5-9476-42D2-8631C8883336}"/>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6" creationId="{D35BEFFE-9C3C-28B8-74AE-64595E2A6B9D}"/>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7" creationId="{11E4E019-4F29-411F-7E9F-0603D233A564}"/>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8" creationId="{4C48189A-0CA4-C702-4934-91832FC765EB}"/>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39" creationId="{61D09146-E057-4D99-36AB-A1468033282E}"/>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0" creationId="{D7F54D3B-8C9E-FC56-CDE5-5DFEAB060EA5}"/>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1" creationId="{F22D18CA-D340-236B-4CD4-70568BA99F5D}"/>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2" creationId="{B5B41703-5032-46C2-8D76-54733F3AAC46}"/>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3" creationId="{D316DFB9-D31D-AE6C-2684-447498324AF9}"/>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4" creationId="{5255DB4D-DD09-9348-652A-EE974F1AC7E8}"/>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5" creationId="{3CEAAB63-BDFB-37BF-6386-E4CE13134387}"/>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6" creationId="{A4B96D0C-8454-18EA-14CE-C8B572CB8927}"/>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7" creationId="{48897C9C-DAB0-6853-FB84-D4B0CC5FF636}"/>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8" creationId="{29F50A27-2FDB-F414-8D00-3C0B0477D0D5}"/>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49" creationId="{FF334EC2-0DA6-7A52-A2C1-A451066F7161}"/>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50" creationId="{CCFF4E11-5A61-61CE-C97B-A683433E1DBA}"/>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51" creationId="{FB1DDC7F-865D-75A9-906F-A1C0B78B7BD3}"/>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52" creationId="{9A0604BF-EFBF-17E7-D552-3C9D686A2801}"/>
            </ac:spMkLst>
          </pc:spChg>
          <pc:spChg chg="mod">
            <ac:chgData name="KISHIMOTO Rio" userId="05ce199b-61a3-4401-8554-66bee888e1f8" providerId="ADAL" clId="{B7102EF8-28B6-40E6-A0F0-746DAAB93B44}" dt="2023-07-05T22:42:24.026" v="236"/>
            <ac:spMkLst>
              <pc:docMk/>
              <pc:sldMasterMk cId="2865518514" sldId="2147483657"/>
              <pc:sldLayoutMk cId="4130009458" sldId="2147483658"/>
              <ac:spMk id="53" creationId="{61CA65F7-4E36-128E-AF34-BE60727F599E}"/>
            </ac:spMkLst>
          </pc:spChg>
          <pc:grpChg chg="mod">
            <ac:chgData name="KISHIMOTO Rio" userId="05ce199b-61a3-4401-8554-66bee888e1f8" providerId="ADAL" clId="{B7102EF8-28B6-40E6-A0F0-746DAAB93B44}" dt="2023-07-05T22:42:24.026" v="236"/>
            <ac:grpSpMkLst>
              <pc:docMk/>
              <pc:sldMasterMk cId="2865518514" sldId="2147483657"/>
              <pc:sldLayoutMk cId="4130009458" sldId="2147483658"/>
              <ac:grpSpMk id="6" creationId="{3C1BCF52-A644-8F07-BDF3-B95E476C120A}"/>
            </ac:grpSpMkLst>
          </pc:grpChg>
          <pc:grpChg chg="mod">
            <ac:chgData name="KISHIMOTO Rio" userId="05ce199b-61a3-4401-8554-66bee888e1f8" providerId="ADAL" clId="{B7102EF8-28B6-40E6-A0F0-746DAAB93B44}" dt="2023-07-05T22:42:24.026" v="236"/>
            <ac:grpSpMkLst>
              <pc:docMk/>
              <pc:sldMasterMk cId="2865518514" sldId="2147483657"/>
              <pc:sldLayoutMk cId="4130009458" sldId="2147483658"/>
              <ac:grpSpMk id="11" creationId="{57364A74-599C-F90E-7DB3-2BA2B1E68645}"/>
            </ac:grpSpMkLst>
          </pc:grpChg>
        </pc:sldLayoutChg>
        <pc:sldLayoutChg chg="modSp">
          <pc:chgData name="KISHIMOTO Rio" userId="05ce199b-61a3-4401-8554-66bee888e1f8" providerId="ADAL" clId="{B7102EF8-28B6-40E6-A0F0-746DAAB93B44}" dt="2023-07-05T23:11:32.529" v="585" actId="207"/>
          <pc:sldLayoutMkLst>
            <pc:docMk/>
            <pc:sldMasterMk cId="2865518514" sldId="2147483657"/>
            <pc:sldLayoutMk cId="3542261048" sldId="2147483659"/>
          </pc:sldLayoutMkLst>
          <pc:spChg chg="mod">
            <ac:chgData name="KISHIMOTO Rio" userId="05ce199b-61a3-4401-8554-66bee888e1f8" providerId="ADAL" clId="{B7102EF8-28B6-40E6-A0F0-746DAAB93B44}" dt="2023-07-05T23:11:32.529" v="585" actId="207"/>
            <ac:spMkLst>
              <pc:docMk/>
              <pc:sldMasterMk cId="2865518514" sldId="2147483657"/>
              <pc:sldLayoutMk cId="3542261048" sldId="2147483659"/>
              <ac:spMk id="3" creationId="{9FBD7A5E-3F82-5840-B831-AF6309B11114}"/>
            </ac:spMkLst>
          </pc:spChg>
          <pc:spChg chg="mod">
            <ac:chgData name="KISHIMOTO Rio" userId="05ce199b-61a3-4401-8554-66bee888e1f8" providerId="ADAL" clId="{B7102EF8-28B6-40E6-A0F0-746DAAB93B44}" dt="2023-07-05T22:42:24.026" v="236"/>
            <ac:spMkLst>
              <pc:docMk/>
              <pc:sldMasterMk cId="2865518514" sldId="2147483657"/>
              <pc:sldLayoutMk cId="3542261048" sldId="2147483659"/>
              <ac:spMk id="7" creationId="{E5C80453-4EFD-4940-A451-9E602AAF2583}"/>
            </ac:spMkLst>
          </pc:spChg>
        </pc:sldLayoutChg>
        <pc:sldLayoutChg chg="modSp">
          <pc:chgData name="KISHIMOTO Rio" userId="05ce199b-61a3-4401-8554-66bee888e1f8" providerId="ADAL" clId="{B7102EF8-28B6-40E6-A0F0-746DAAB93B44}" dt="2023-07-05T22:42:24.026" v="236"/>
          <pc:sldLayoutMkLst>
            <pc:docMk/>
            <pc:sldMasterMk cId="2865518514" sldId="2147483657"/>
            <pc:sldLayoutMk cId="4003439880" sldId="2147483660"/>
          </pc:sldLayoutMkLst>
          <pc:spChg chg="mod">
            <ac:chgData name="KISHIMOTO Rio" userId="05ce199b-61a3-4401-8554-66bee888e1f8" providerId="ADAL" clId="{B7102EF8-28B6-40E6-A0F0-746DAAB93B44}" dt="2023-07-05T22:42:24.026" v="236"/>
            <ac:spMkLst>
              <pc:docMk/>
              <pc:sldMasterMk cId="2865518514" sldId="2147483657"/>
              <pc:sldLayoutMk cId="4003439880" sldId="2147483660"/>
              <ac:spMk id="7" creationId="{E5C80453-4EFD-4940-A451-9E602AAF2583}"/>
            </ac:spMkLst>
          </pc:spChg>
        </pc:sldLayoutChg>
        <pc:sldLayoutChg chg="modSp">
          <pc:chgData name="KISHIMOTO Rio" userId="05ce199b-61a3-4401-8554-66bee888e1f8" providerId="ADAL" clId="{B7102EF8-28B6-40E6-A0F0-746DAAB93B44}" dt="2023-07-05T22:42:24.026" v="236"/>
          <pc:sldLayoutMkLst>
            <pc:docMk/>
            <pc:sldMasterMk cId="2865518514" sldId="2147483657"/>
            <pc:sldLayoutMk cId="1742421958" sldId="2147483661"/>
          </pc:sldLayoutMkLst>
          <pc:spChg chg="mod">
            <ac:chgData name="KISHIMOTO Rio" userId="05ce199b-61a3-4401-8554-66bee888e1f8" providerId="ADAL" clId="{B7102EF8-28B6-40E6-A0F0-746DAAB93B44}" dt="2023-07-05T22:42:24.026" v="236"/>
            <ac:spMkLst>
              <pc:docMk/>
              <pc:sldMasterMk cId="2865518514" sldId="2147483657"/>
              <pc:sldLayoutMk cId="1742421958" sldId="2147483661"/>
              <ac:spMk id="6" creationId="{C1B4CE64-2C95-5345-8A9C-CDEBCA6A75EE}"/>
            </ac:spMkLst>
          </pc:spChg>
        </pc:sldLayoutChg>
        <pc:sldLayoutChg chg="modSp">
          <pc:chgData name="KISHIMOTO Rio" userId="05ce199b-61a3-4401-8554-66bee888e1f8" providerId="ADAL" clId="{B7102EF8-28B6-40E6-A0F0-746DAAB93B44}" dt="2023-07-05T22:42:24.026" v="236"/>
          <pc:sldLayoutMkLst>
            <pc:docMk/>
            <pc:sldMasterMk cId="2865518514" sldId="2147483657"/>
            <pc:sldLayoutMk cId="1140837182" sldId="2147483663"/>
          </pc:sldLayoutMkLst>
          <pc:spChg chg="mod">
            <ac:chgData name="KISHIMOTO Rio" userId="05ce199b-61a3-4401-8554-66bee888e1f8" providerId="ADAL" clId="{B7102EF8-28B6-40E6-A0F0-746DAAB93B44}" dt="2023-07-05T22:42:24.026" v="236"/>
            <ac:spMkLst>
              <pc:docMk/>
              <pc:sldMasterMk cId="2865518514" sldId="2147483657"/>
              <pc:sldLayoutMk cId="1140837182" sldId="2147483663"/>
              <ac:spMk id="2" creationId="{226B1F05-84DC-B54E-B42B-3844479302E9}"/>
            </ac:spMkLst>
          </pc:spChg>
          <pc:spChg chg="mod">
            <ac:chgData name="KISHIMOTO Rio" userId="05ce199b-61a3-4401-8554-66bee888e1f8" providerId="ADAL" clId="{B7102EF8-28B6-40E6-A0F0-746DAAB93B44}" dt="2023-07-05T22:42:24.026" v="236"/>
            <ac:spMkLst>
              <pc:docMk/>
              <pc:sldMasterMk cId="2865518514" sldId="2147483657"/>
              <pc:sldLayoutMk cId="1140837182" sldId="2147483663"/>
              <ac:spMk id="3" creationId="{070E8620-14A2-A849-A25C-8EDEBC53C9CF}"/>
            </ac:spMkLst>
          </pc:spChg>
        </pc:sldLayoutChg>
      </pc:sldMasterChg>
    </pc:docChg>
  </pc:docChgLst>
</pc:chgInfo>
</file>

<file path=ppt/comments/modernComment_106_F970328E.xml><?xml version="1.0" encoding="utf-8"?>
<p188:cmLst xmlns:a="http://schemas.openxmlformats.org/drawingml/2006/main" xmlns:r="http://schemas.openxmlformats.org/officeDocument/2006/relationships" xmlns:p188="http://schemas.microsoft.com/office/powerpoint/2018/8/main">
  <p188:cm id="{3D227DE1-F448-4CB1-B3E3-F1D9CD357D69}" authorId="{D1A68938-D4F2-0A5B-8ADA-33FA0DFBA867}" status="resolved" created="2023-02-10T06:39:44.433">
    <pc:sldMkLst xmlns:pc="http://schemas.microsoft.com/office/powerpoint/2013/main/command">
      <pc:docMk/>
      <pc:sldMk cId="4184879758" sldId="262"/>
    </pc:sldMkLst>
    <p188:replyLst>
      <p188:reply id="{2BC16E5D-BAD2-4E9A-936A-C4BC547CDD8E}" authorId="{D1A68938-D4F2-0A5B-8ADA-33FA0DFBA867}" created="2023-02-10T06:40:34.097">
        <p188:txBody>
          <a:bodyPr/>
          <a:lstStyle/>
          <a:p>
            <a:r>
              <a:rPr lang="ja-JP" altLang="en-US"/>
              <a:t>前のスライドの「SBOMの利用が推奨される」を受けてSBOMの説明をしているので保留
前のスライドを「SPDXの利用が推奨される」にするのは微妙</a:t>
            </a:r>
          </a:p>
        </p188:txBody>
      </p188:reply>
      <p188:reply id="{FB534486-A17E-4A7C-8CD6-48927D99C381}" authorId="{D1A68938-D4F2-0A5B-8ADA-33FA0DFBA867}" created="2023-02-13T04:20:04.765">
        <p188:txBody>
          <a:bodyPr/>
          <a:lstStyle/>
          <a:p>
            <a:r>
              <a:rPr lang="ja-JP" altLang="en-US"/>
              <a:t>神田先生からのアドバイスに基づいて修正</a:t>
            </a:r>
          </a:p>
        </p188:txBody>
      </p188:reply>
    </p188:replyLst>
    <p188:txBody>
      <a:bodyPr/>
      <a:lstStyle/>
      <a:p>
        <a:r>
          <a:rPr lang="ja-JP" altLang="en-US"/>
          <a:t>松下先生：見出しをSPDXにしたほうが良いのでは</a:t>
        </a:r>
      </a:p>
    </p188:txBody>
  </p188:cm>
  <p188:cm id="{7CA2647E-1081-4296-916A-A8CDDACE3E34}" authorId="{D1A68938-D4F2-0A5B-8ADA-33FA0DFBA867}" status="resolved" created="2023-02-10T06:46:38.123">
    <pc:sldMkLst xmlns:pc="http://schemas.microsoft.com/office/powerpoint/2013/main/command">
      <pc:docMk/>
      <pc:sldMk cId="4184879758" sldId="262"/>
    </pc:sldMkLst>
    <p188:txBody>
      <a:bodyPr/>
      <a:lstStyle/>
      <a:p>
        <a:r>
          <a:rPr lang="ja-JP" altLang="en-US"/>
          <a:t>肥後先生：右の余白が気になる</a:t>
        </a:r>
      </a:p>
    </p188:txBody>
  </p188:cm>
</p188:cmLst>
</file>

<file path=ppt/comments/modernComment_11F_9A0660E4.xml><?xml version="1.0" encoding="utf-8"?>
<p188:cmLst xmlns:a="http://schemas.openxmlformats.org/drawingml/2006/main" xmlns:r="http://schemas.openxmlformats.org/officeDocument/2006/relationships" xmlns:p188="http://schemas.microsoft.com/office/powerpoint/2018/8/main">
  <p188:cm id="{1C40CD3E-FAE9-45F0-9246-B792E26305CB}" authorId="{D1A68938-D4F2-0A5B-8ADA-33FA0DFBA867}" status="resolved" created="2023-02-10T06:47:45.211">
    <pc:sldMkLst xmlns:pc="http://schemas.microsoft.com/office/powerpoint/2013/main/command">
      <pc:docMk/>
      <pc:sldMk cId="2584109284" sldId="287"/>
    </pc:sldMkLst>
    <p188:replyLst>
      <p188:reply id="{932D0F8F-B055-4B15-B722-C38C68125D07}" authorId="{D1A68938-D4F2-0A5B-8ADA-33FA0DFBA867}" created="2023-02-10T07:19:41.346">
        <p188:txBody>
          <a:bodyPr/>
          <a:lstStyle/>
          <a:p>
            <a:r>
              <a:rPr lang="ja-JP" altLang="en-US"/>
              <a:t>中かっこで囲んで説明を足してみた
SPDXがバイナリ，ドキュメント，ソースコードを含むzipファイルのようなものだと誤解されるかもしれないので要検討</a:t>
            </a:r>
          </a:p>
        </p188:txBody>
      </p188:reply>
      <p188:reply id="{F634D64E-9912-489E-8A7B-B82281719D89}" authorId="{D1A68938-D4F2-0A5B-8ADA-33FA0DFBA867}" created="2023-02-11T06:01:14.012">
        <p188:txBody>
          <a:bodyPr/>
          <a:lstStyle/>
          <a:p>
            <a:r>
              <a:rPr lang="ja-JP" altLang="en-US"/>
              <a:t>「情報を抽出」に説明を変更</a:t>
            </a:r>
          </a:p>
        </p188:txBody>
      </p188:reply>
    </p188:replyLst>
    <p188:txBody>
      <a:bodyPr/>
      <a:lstStyle/>
      <a:p>
        <a:r>
          <a:rPr lang="ja-JP" altLang="en-US"/>
          <a:t>肥後先生：SPDXがバイナリ，ドキュメント，ソースコードの情報を含むことが伝わらない</a:t>
        </a:r>
      </a:p>
    </p188:txBody>
  </p188:cm>
  <p188:cm id="{5D657083-C891-4FEA-BB17-39BDA024ED9B}" authorId="{D1A68938-D4F2-0A5B-8ADA-33FA0DFBA867}" status="resolved" created="2023-02-10T06:48:13.288">
    <pc:sldMkLst xmlns:pc="http://schemas.microsoft.com/office/powerpoint/2013/main/command">
      <pc:docMk/>
      <pc:sldMk cId="2584109284" sldId="287"/>
    </pc:sldMkLst>
    <p188:replyLst>
      <p188:reply id="{5CD0995C-643B-4BEE-AF95-31120CBA188E}" authorId="{D1A68938-D4F2-0A5B-8ADA-33FA0DFBA867}" created="2023-02-10T08:06:30.205">
        <p188:txBody>
          <a:bodyPr/>
          <a:lstStyle/>
          <a:p>
            <a:r>
              <a:rPr lang="ja-JP" altLang="en-US"/>
              <a:t>PowerPointデフォルトでは良さそうなのがないかも</a:t>
            </a:r>
          </a:p>
        </p188:txBody>
      </p188:reply>
      <p188:reply id="{0173669C-C654-4E98-82A7-C95066313394}" authorId="{D1A68938-D4F2-0A5B-8ADA-33FA0DFBA867}" created="2023-02-11T06:00:42.472">
        <p188:txBody>
          <a:bodyPr/>
          <a:lstStyle/>
          <a:p>
            <a:r>
              <a:rPr lang="ja-JP" altLang="en-US"/>
              <a:t>バイナリ，ドキュメント，ソースコードのアイコンを変更</a:t>
            </a:r>
          </a:p>
        </p188:txBody>
      </p188:reply>
    </p188:replyLst>
    <p188:txBody>
      <a:bodyPr/>
      <a:lstStyle/>
      <a:p>
        <a:r>
          <a:rPr lang="ja-JP" altLang="en-US"/>
          <a:t>肥後先生：バイナリ，ドキュメント，ソースコードのアイコンをより適切なものに変えてほしい</a:t>
        </a:r>
      </a:p>
    </p188:txBody>
  </p188:cm>
</p188:cmLst>
</file>

<file path=ppt/comments/modernComment_121_43E362C2.xml><?xml version="1.0" encoding="utf-8"?>
<p188:cmLst xmlns:a="http://schemas.openxmlformats.org/drawingml/2006/main" xmlns:r="http://schemas.openxmlformats.org/officeDocument/2006/relationships" xmlns:p188="http://schemas.microsoft.com/office/powerpoint/2018/8/main">
  <p188:cm id="{AD8DBB7B-D88E-4853-8BBD-967A66CAC8C1}" authorId="{D1A68938-D4F2-0A5B-8ADA-33FA0DFBA867}" status="resolved" created="2023-02-10T06:48:38.247">
    <pc:sldMkLst xmlns:pc="http://schemas.microsoft.com/office/powerpoint/2013/main/command">
      <pc:docMk/>
      <pc:sldMk cId="1138975426" sldId="289"/>
    </pc:sldMkLst>
    <p188:replyLst>
      <p188:reply id="{01A08919-0F73-4F1B-8B67-688A27ECA191}" authorId="{D1A68938-D4F2-0A5B-8ADA-33FA0DFBA867}" created="2023-02-11T03:00:28.978">
        <p188:txBody>
          <a:bodyPr/>
          <a:lstStyle/>
          <a:p>
            <a:r>
              <a:rPr lang="ja-JP" altLang="en-US"/>
              <a:t>画面スケーリングを変更してスクリーンショットを撮り直し
画像をトリミング</a:t>
            </a:r>
          </a:p>
        </p188:txBody>
      </p188:reply>
    </p188:replyLst>
    <p188:txBody>
      <a:bodyPr/>
      <a:lstStyle/>
      <a:p>
        <a:r>
          <a:rPr lang="ja-JP" altLang="en-US"/>
          <a:t>肥後先生：字が小さい</a:t>
        </a:r>
      </a:p>
    </p188:txBody>
  </p188:cm>
  <p188:cm id="{D4B05B38-7CA9-451C-9DA1-6B33904C820F}" authorId="{D1A68938-D4F2-0A5B-8ADA-33FA0DFBA867}" status="resolved" created="2023-07-17T23:04:18.118" complete="100000">
    <pc:sldMkLst xmlns:pc="http://schemas.microsoft.com/office/powerpoint/2013/main/command">
      <pc:docMk/>
      <pc:sldMk cId="1138975426" sldId="289"/>
    </pc:sldMkLst>
    <p188:txBody>
      <a:bodyPr/>
      <a:lstStyle/>
      <a:p>
        <a:r>
          <a:rPr lang="ja-JP" altLang="en-US"/>
          <a:t>一覧表示部分の2つのアイコンについても説明した方が良い</a:t>
        </a:r>
      </a:p>
    </p188:txBody>
  </p188:cm>
  <p188:cm id="{08473E58-34CE-49B2-822A-2CEF742A7C0D}" authorId="{D1A68938-D4F2-0A5B-8ADA-33FA0DFBA867}" status="resolved" created="2023-07-17T23:04:25.726" complete="100000">
    <pc:sldMkLst xmlns:pc="http://schemas.microsoft.com/office/powerpoint/2013/main/command">
      <pc:docMk/>
      <pc:sldMk cId="1138975426" sldId="289"/>
    </pc:sldMkLst>
    <p188:txBody>
      <a:bodyPr/>
      <a:lstStyle/>
      <a:p>
        <a:r>
          <a:rPr lang="ja-JP" altLang="en-US"/>
          <a:t>2/2の方がウィンドウの枠も含めた全体の画像になっているが，最小に見せる画像をウィンドウ枠付きにして，これが全体ですと分かるようにしたほうが良い</a:t>
        </a:r>
      </a:p>
    </p188:txBody>
  </p188:cm>
</p188:cmLst>
</file>

<file path=ppt/comments/modernComment_124_4E723829.xml><?xml version="1.0" encoding="utf-8"?>
<p188:cmLst xmlns:a="http://schemas.openxmlformats.org/drawingml/2006/main" xmlns:r="http://schemas.openxmlformats.org/officeDocument/2006/relationships" xmlns:p188="http://schemas.microsoft.com/office/powerpoint/2018/8/main">
  <p188:cm id="{06CE4A86-27B7-4D43-8DC0-3E96E8009679}" authorId="{D1A68938-D4F2-0A5B-8ADA-33FA0DFBA867}" created="2023-07-18T04:41:30.027">
    <pc:sldMkLst xmlns:pc="http://schemas.microsoft.com/office/powerpoint/2013/main/command">
      <pc:docMk/>
      <pc:sldMk cId="1316108329" sldId="292"/>
    </pc:sldMkLst>
    <p188:txBody>
      <a:bodyPr/>
      <a:lstStyle/>
      <a:p>
        <a:r>
          <a:rPr lang="ja-JP" altLang="en-US"/>
          <a:t>図が見にくい
線が細い？</a:t>
        </a:r>
      </a:p>
    </p188:txBody>
  </p188:cm>
</p188:cmLst>
</file>

<file path=ppt/comments/modernComment_128_25481AA1.xml><?xml version="1.0" encoding="utf-8"?>
<p188:cmLst xmlns:a="http://schemas.openxmlformats.org/drawingml/2006/main" xmlns:r="http://schemas.openxmlformats.org/officeDocument/2006/relationships" xmlns:p188="http://schemas.microsoft.com/office/powerpoint/2018/8/main">
  <p188:cm id="{B4E4FAE9-7443-45F7-9D39-6A2CC7F67A37}" authorId="{D1A68938-D4F2-0A5B-8ADA-33FA0DFBA867}" status="resolved" created="2023-02-10T06:49:14.211">
    <pc:sldMkLst xmlns:pc="http://schemas.microsoft.com/office/powerpoint/2013/main/command">
      <pc:docMk/>
      <pc:sldMk cId="625482401" sldId="296"/>
    </pc:sldMkLst>
    <p188:replyLst>
      <p188:reply id="{6FBF2B8C-C9A8-42E1-B779-30AF4CD92B91}" authorId="{D1A68938-D4F2-0A5B-8ADA-33FA0DFBA867}" created="2023-02-10T07:10:01.239">
        <p188:txBody>
          <a:bodyPr/>
          <a:lstStyle/>
          <a:p>
            <a:r>
              <a:rPr lang="ja-JP" altLang="en-US"/>
              <a:t>「脆弱性診断とチェックサムの検証」に変更</a:t>
            </a:r>
          </a:p>
        </p188:txBody>
      </p188:reply>
    </p188:replyLst>
    <p188:txBody>
      <a:bodyPr/>
      <a:lstStyle/>
      <a:p>
        <a:r>
          <a:rPr lang="ja-JP" altLang="en-US"/>
          <a:t>肥後先生：「管理する」の意味が分からない</a:t>
        </a:r>
      </a:p>
    </p188:txBody>
  </p188:cm>
  <p188:cm id="{938529FF-F51A-4B97-8D65-44034456F862}" authorId="{D1A68938-D4F2-0A5B-8ADA-33FA0DFBA867}" status="resolved" created="2023-02-10T06:49:45.742">
    <pc:sldMkLst xmlns:pc="http://schemas.microsoft.com/office/powerpoint/2013/main/command">
      <pc:docMk/>
      <pc:sldMk cId="625482401" sldId="296"/>
    </pc:sldMkLst>
    <p188:replyLst>
      <p188:reply id="{E417370D-2107-4650-8274-446D9A3CC677}" authorId="{D1A68938-D4F2-0A5B-8ADA-33FA0DFBA867}" created="2023-02-11T03:06:39.965">
        <p188:txBody>
          <a:bodyPr/>
          <a:lstStyle/>
          <a:p>
            <a:r>
              <a:rPr lang="ja-JP" altLang="en-US"/>
              <a:t>1時間あたりに処理可能なソフトウェアの数を結果として載せて，推定の元となる実際の結果は載せない方が分かりやすいかも</a:t>
            </a:r>
          </a:p>
        </p188:txBody>
      </p188:reply>
    </p188:replyLst>
    <p188:txBody>
      <a:bodyPr/>
      <a:lstStyle/>
      <a:p>
        <a:r>
          <a:rPr lang="ja-JP" altLang="en-US"/>
          <a:t>肥後先生：「合計525個のパッケージ」や「合計833個のファイル」が何なのかわからない</a:t>
        </a:r>
      </a:p>
    </p188:txBody>
  </p188:cm>
  <p188:cm id="{768E2FD4-6CFC-4160-A3AC-5635BC20DAAB}" authorId="{D1A68938-D4F2-0A5B-8ADA-33FA0DFBA867}" status="resolved" created="2023-02-10T06:50:08.906">
    <pc:sldMkLst xmlns:pc="http://schemas.microsoft.com/office/powerpoint/2013/main/command">
      <pc:docMk/>
      <pc:sldMk cId="625482401" sldId="296"/>
    </pc:sldMkLst>
    <p188:txBody>
      <a:bodyPr/>
      <a:lstStyle/>
      <a:p>
        <a:r>
          <a:rPr lang="ja-JP" altLang="en-US"/>
          <a:t>肥後先生：8.6秒/525個の表記はおかしくないか</a:t>
        </a:r>
      </a:p>
    </p188:txBody>
  </p188:cm>
  <p188:cm id="{6FD480B8-DCB4-4D2A-9E2C-EEEFB498CA8D}" authorId="{D1A68938-D4F2-0A5B-8ADA-33FA0DFBA867}" status="resolved" created="2023-02-10T06:50:38.841">
    <pc:sldMkLst xmlns:pc="http://schemas.microsoft.com/office/powerpoint/2013/main/command">
      <pc:docMk/>
      <pc:sldMk cId="625482401" sldId="296"/>
    </pc:sldMkLst>
    <p188:replyLst>
      <p188:reply id="{4BCB787B-A819-4E68-B610-96CC1D91CF38}" authorId="{D1A68938-D4F2-0A5B-8ADA-33FA0DFBA867}" created="2023-02-11T03:07:12.946">
        <p188:txBody>
          <a:bodyPr/>
          <a:lstStyle/>
          <a:p>
            <a:r>
              <a:rPr lang="ja-JP" altLang="en-US"/>
              <a:t>これを丁寧に説明する時間はないのでパッケージの話は出さないほうが良いかも</a:t>
            </a:r>
          </a:p>
        </p188:txBody>
      </p188:reply>
    </p188:replyLst>
    <p188:txBody>
      <a:bodyPr/>
      <a:lstStyle/>
      <a:p>
        <a:r>
          <a:rPr lang="ja-JP" altLang="en-US"/>
          <a:t>肥後先生：下2行の数字がわかりにくい。「ソフトウェア」にたくさんの「パッケージ」が含まれる，というのがわかりにくい</a:t>
        </a:r>
      </a:p>
    </p188:txBody>
  </p188:cm>
  <p188:cm id="{13D1D909-566A-44B1-BF5D-302673D4E8A3}" authorId="{D1A68938-D4F2-0A5B-8ADA-33FA0DFBA867}" status="resolved" created="2023-02-10T06:54:49.473">
    <pc:sldMkLst xmlns:pc="http://schemas.microsoft.com/office/powerpoint/2013/main/command">
      <pc:docMk/>
      <pc:sldMk cId="625482401" sldId="296"/>
    </pc:sldMkLst>
    <p188:replyLst>
      <p188:reply id="{74923FD5-3169-4FDA-B355-E85FEC0E58BF}" authorId="{D1A68938-D4F2-0A5B-8ADA-33FA0DFBA867}" created="2023-02-13T04:20:55.967">
        <p188:txBody>
          <a:bodyPr/>
          <a:lstStyle/>
          <a:p>
            <a:r>
              <a:rPr lang="ja-JP" altLang="en-US"/>
              <a:t>次スライドを考察に変更</a:t>
            </a:r>
          </a:p>
        </p188:txBody>
      </p188:reply>
    </p188:replyLst>
    <p188:txBody>
      <a:bodyPr/>
      <a:lstStyle/>
      <a:p>
        <a:r>
          <a:rPr lang="ja-JP" altLang="en-US"/>
          <a:t>肥後先生：P18、P19の結果をまとめて考察するスライドを作成するべき</a:t>
        </a:r>
      </a:p>
    </p188:txBody>
  </p188:cm>
</p188:cmLst>
</file>

<file path=ppt/comments/modernComment_12C_77C902DD.xml><?xml version="1.0" encoding="utf-8"?>
<p188:cmLst xmlns:a="http://schemas.openxmlformats.org/drawingml/2006/main" xmlns:r="http://schemas.openxmlformats.org/officeDocument/2006/relationships" xmlns:p188="http://schemas.microsoft.com/office/powerpoint/2018/8/main">
  <p188:cm id="{596CF850-41B6-477F-AFB3-965E64CC3963}" authorId="{D1A68938-D4F2-0A5B-8ADA-33FA0DFBA867}" status="resolved" created="2023-02-10T06:43:41.101">
    <pc:sldMkLst xmlns:pc="http://schemas.microsoft.com/office/powerpoint/2013/main/command">
      <pc:docMk/>
      <pc:sldMk cId="577443851" sldId="285"/>
    </pc:sldMkLst>
    <p188:replyLst>
      <p188:reply id="{A9531D0B-0DD9-441C-B5B4-1E00460AEC59}" authorId="{D1A68938-D4F2-0A5B-8ADA-33FA0DFBA867}" created="2023-02-10T06:56:46.407">
        <p188:txBody>
          <a:bodyPr/>
          <a:lstStyle/>
          <a:p>
            <a:r>
              <a:rPr lang="ja-JP" altLang="en-US"/>
              <a:t>SPDXIDが不必要に長いので短いものに差し替えて字を大きくする？</a:t>
            </a:r>
          </a:p>
        </p188:txBody>
      </p188:reply>
      <p188:reply id="{A4833E10-1501-4B5F-AB68-35364E081AB1}" authorId="{D1A68938-D4F2-0A5B-8ADA-33FA0DFBA867}" created="2023-02-10T08:04:34.711">
        <p188:txBody>
          <a:bodyPr/>
          <a:lstStyle/>
          <a:p>
            <a:r>
              <a:rPr lang="ja-JP" altLang="en-US"/>
              <a:t>画像の貼り付けを止めて，テキストで表示
SPDXIDを短いものに改変</a:t>
            </a:r>
          </a:p>
        </p188:txBody>
      </p188:reply>
    </p188:replyLst>
    <p188:txBody>
      <a:bodyPr/>
      <a:lstStyle/>
      <a:p>
        <a:r>
          <a:rPr lang="ja-JP" altLang="en-US"/>
          <a:t>肥後先生：字が小さい（前のスライドも同様）</a:t>
        </a:r>
      </a:p>
    </p188:txBody>
  </p188:cm>
</p188:cmLst>
</file>

<file path=ppt/comments/modernComment_134_D450E043.xml><?xml version="1.0" encoding="utf-8"?>
<p188:cmLst xmlns:a="http://schemas.openxmlformats.org/drawingml/2006/main" xmlns:r="http://schemas.openxmlformats.org/officeDocument/2006/relationships" xmlns:p188="http://schemas.microsoft.com/office/powerpoint/2018/8/main">
  <p188:cm id="{10BD429C-F700-4659-AB5A-E7E7D59B6C9B}" authorId="{D1A68938-D4F2-0A5B-8ADA-33FA0DFBA867}" status="resolved" created="2023-07-17T23:03:59.518" complete="100000">
    <pc:sldMkLst xmlns:pc="http://schemas.microsoft.com/office/powerpoint/2013/main/command">
      <pc:docMk/>
      <pc:sldMk cId="3562070083" sldId="308"/>
    </pc:sldMkLst>
    <p188:txBody>
      <a:bodyPr/>
      <a:lstStyle/>
      <a:p>
        <a:r>
          <a:rPr lang="ja-JP" altLang="en-US"/>
          <a:t>チェックサムの検証と脆弱性診断の説明を先にしてから，UIの話をしたほうがおそらく分かりやすい</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5657E-8E48-4A9E-96F6-F35D186D7626}" type="datetimeFigureOut">
              <a:rPr kumimoji="1" lang="ja-JP" altLang="en-US" smtClean="0"/>
              <a:t>2023/7/21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9ECD1-8F54-4701-BF85-7F2D2861E7BD}" type="slidenum">
              <a:rPr kumimoji="1" lang="ja-JP" altLang="en-US" smtClean="0"/>
              <a:t>‹#›</a:t>
            </a:fld>
            <a:endParaRPr kumimoji="1" lang="ja-JP" altLang="en-US"/>
          </a:p>
        </p:txBody>
      </p:sp>
    </p:spTree>
    <p:extLst>
      <p:ext uri="{BB962C8B-B14F-4D97-AF65-F5344CB8AC3E}">
        <p14:creationId xmlns:p14="http://schemas.microsoft.com/office/powerpoint/2010/main" val="4064653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ご紹介頂きありがとうございます．ご紹介頂いたタイトルで発表します．</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0</a:t>
            </a:fld>
            <a:endParaRPr kumimoji="1" lang="ja-JP" altLang="en-US"/>
          </a:p>
        </p:txBody>
      </p:sp>
    </p:spTree>
    <p:extLst>
      <p:ext uri="{BB962C8B-B14F-4D97-AF65-F5344CB8AC3E}">
        <p14:creationId xmlns:p14="http://schemas.microsoft.com/office/powerpoint/2010/main" val="2644118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続いて，ソフトウェアを構成するパッケージとその依存関係に関する記述について説明します．</a:t>
            </a:r>
            <a:endParaRPr kumimoji="1" lang="en-US" altLang="ja-JP" dirty="0"/>
          </a:p>
          <a:p>
            <a:endParaRPr kumimoji="1" lang="en-US" altLang="ja-JP" dirty="0"/>
          </a:p>
          <a:p>
            <a:r>
              <a:rPr kumimoji="1" lang="ja-JP" altLang="en-US" dirty="0"/>
              <a:t>スライドの左側は，ソフトウェアを構成するパッケージの情報を</a:t>
            </a:r>
            <a:r>
              <a:rPr kumimoji="1" lang="en-US" altLang="ja-JP" dirty="0"/>
              <a:t>SPDX</a:t>
            </a:r>
            <a:r>
              <a:rPr kumimoji="1" lang="ja-JP" altLang="en-US" dirty="0"/>
              <a:t>で記述した例です．</a:t>
            </a:r>
            <a:endParaRPr kumimoji="1" lang="en-US" altLang="ja-JP" dirty="0"/>
          </a:p>
          <a:p>
            <a:r>
              <a:rPr kumimoji="1" lang="ja-JP" altLang="en-US" dirty="0"/>
              <a:t>この例では，</a:t>
            </a:r>
            <a:r>
              <a:rPr kumimoji="1" lang="en-US" altLang="ja-JP" dirty="0"/>
              <a:t>log4net</a:t>
            </a:r>
            <a:r>
              <a:rPr kumimoji="1" lang="ja-JP" altLang="en-US" dirty="0"/>
              <a:t>というパッケージのバージョン</a:t>
            </a:r>
            <a:r>
              <a:rPr kumimoji="1" lang="en-US" altLang="ja-JP" dirty="0"/>
              <a:t>2.0.8</a:t>
            </a:r>
            <a:r>
              <a:rPr kumimoji="1" lang="ja-JP" altLang="en-US" dirty="0"/>
              <a:t>に関する情報が記述されており，</a:t>
            </a:r>
            <a:endParaRPr kumimoji="1" lang="en-US" altLang="ja-JP" dirty="0"/>
          </a:p>
          <a:p>
            <a:r>
              <a:rPr kumimoji="1" lang="en-US" altLang="ja-JP" dirty="0"/>
              <a:t>SPDXRef-Package-log4net</a:t>
            </a:r>
            <a:r>
              <a:rPr kumimoji="1" lang="ja-JP" altLang="en-US" dirty="0"/>
              <a:t>という</a:t>
            </a:r>
            <a:r>
              <a:rPr kumimoji="1" lang="en-US" altLang="ja-JP" dirty="0"/>
              <a:t>ID</a:t>
            </a:r>
            <a:r>
              <a:rPr kumimoji="1" lang="ja-JP" altLang="en-US" dirty="0"/>
              <a:t>が与えられています．</a:t>
            </a:r>
            <a:endParaRPr kumimoji="1" lang="en-US" altLang="ja-JP" dirty="0"/>
          </a:p>
          <a:p>
            <a:endParaRPr kumimoji="1" lang="en-US" altLang="ja-JP" dirty="0"/>
          </a:p>
          <a:p>
            <a:r>
              <a:rPr kumimoji="1" lang="ja-JP" altLang="en-US" dirty="0"/>
              <a:t>スライドの右側には，このパッケージに関する依存関係が記述されており，</a:t>
            </a:r>
            <a:endParaRPr kumimoji="1" lang="en-US" altLang="ja-JP" dirty="0"/>
          </a:p>
          <a:p>
            <a:r>
              <a:rPr kumimoji="1" lang="en-US" altLang="ja-JP" dirty="0" err="1"/>
              <a:t>SPDXRef-RootPackage</a:t>
            </a:r>
            <a:r>
              <a:rPr kumimoji="1" lang="ja-JP" altLang="en-US" dirty="0"/>
              <a:t>という</a:t>
            </a:r>
            <a:r>
              <a:rPr kumimoji="1" lang="en-US" altLang="ja-JP" dirty="0"/>
              <a:t>ID</a:t>
            </a:r>
            <a:r>
              <a:rPr kumimoji="1" lang="ja-JP" altLang="en-US" dirty="0"/>
              <a:t>が与えられたパッケージが，左側に示した</a:t>
            </a:r>
            <a:r>
              <a:rPr kumimoji="1" lang="en-US" altLang="ja-JP" dirty="0"/>
              <a:t>log4net</a:t>
            </a:r>
            <a:r>
              <a:rPr kumimoji="1" lang="ja-JP" altLang="en-US" dirty="0"/>
              <a:t>に依存していることが記述されています．</a:t>
            </a:r>
            <a:endParaRPr kumimoji="1" lang="en-US" altLang="ja-JP" dirty="0"/>
          </a:p>
          <a:p>
            <a:endParaRPr kumimoji="1" lang="en-US" altLang="ja-JP" dirty="0"/>
          </a:p>
          <a:p>
            <a:r>
              <a:rPr kumimoji="1" lang="ja-JP" altLang="en-US" dirty="0"/>
              <a:t>これらの情報を用いることで，ソフトウェアがどのパッケージに依存しているかを把握して，</a:t>
            </a:r>
            <a:endParaRPr kumimoji="1" lang="en-US" altLang="ja-JP" dirty="0"/>
          </a:p>
          <a:p>
            <a:r>
              <a:rPr kumimoji="1" lang="ja-JP" altLang="en-US" dirty="0"/>
              <a:t>依存するパッケージに脆弱性を含むものがないかを確認することが出来ます．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9</a:t>
            </a:fld>
            <a:endParaRPr kumimoji="1" lang="ja-JP" altLang="en-US"/>
          </a:p>
        </p:txBody>
      </p:sp>
    </p:spTree>
    <p:extLst>
      <p:ext uri="{BB962C8B-B14F-4D97-AF65-F5344CB8AC3E}">
        <p14:creationId xmlns:p14="http://schemas.microsoft.com/office/powerpoint/2010/main" val="3868963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このように，</a:t>
            </a:r>
            <a:r>
              <a:rPr kumimoji="1" lang="en-US" altLang="ja-JP" dirty="0"/>
              <a:t>SPDX</a:t>
            </a:r>
            <a:r>
              <a:rPr kumimoji="1" lang="ja-JP" altLang="en-US" dirty="0"/>
              <a:t>ドキュメントからはソフトウェアの管理に必要な情報を得ることができますが，利用には課題もあります．</a:t>
            </a:r>
            <a:endParaRPr kumimoji="1" lang="en-US" altLang="ja-JP" dirty="0"/>
          </a:p>
          <a:p>
            <a:endParaRPr kumimoji="1" lang="en-US" altLang="ja-JP" dirty="0"/>
          </a:p>
          <a:p>
            <a:r>
              <a:rPr kumimoji="1" lang="en-US" altLang="ja-JP" dirty="0"/>
              <a:t>SPDX</a:t>
            </a:r>
            <a:r>
              <a:rPr kumimoji="1" lang="ja-JP" altLang="en-US" dirty="0"/>
              <a:t>ドキュメントの数は，利用するソフトウェアの数に応じて増加します．</a:t>
            </a:r>
            <a:endParaRPr kumimoji="1" lang="en-US" altLang="ja-JP" dirty="0"/>
          </a:p>
          <a:p>
            <a:endParaRPr kumimoji="1" lang="en-US" altLang="ja-JP" dirty="0"/>
          </a:p>
          <a:p>
            <a:r>
              <a:rPr kumimoji="1" lang="ja-JP" altLang="en-US" dirty="0"/>
              <a:t>ソフトウェアやソフトウェアが依存するライブラリに脆弱性が含まれていないか確認する脆弱性診断や，</a:t>
            </a:r>
            <a:endParaRPr kumimoji="1" lang="en-US" altLang="ja-JP" dirty="0"/>
          </a:p>
          <a:p>
            <a:r>
              <a:rPr kumimoji="1" lang="ja-JP" altLang="en-US" dirty="0"/>
              <a:t>ファイルの破損や改ざんが発生していないかを確認するチェックサムの検証は定期的に行うのが望ましいです．</a:t>
            </a:r>
            <a:endParaRPr kumimoji="1" lang="en-US" altLang="ja-JP" dirty="0"/>
          </a:p>
          <a:p>
            <a:r>
              <a:rPr kumimoji="1" lang="en-US" altLang="ja-JP" dirty="0"/>
              <a:t>SPDX</a:t>
            </a:r>
            <a:r>
              <a:rPr kumimoji="1" lang="ja-JP" altLang="en-US" dirty="0"/>
              <a:t>ドキュメントによって，これらの実行に必要な情報を収集する手間は削減されますが，</a:t>
            </a:r>
            <a:endParaRPr kumimoji="1" lang="en-US" altLang="ja-JP" dirty="0"/>
          </a:p>
          <a:p>
            <a:r>
              <a:rPr kumimoji="1" lang="ja-JP" altLang="en-US" dirty="0"/>
              <a:t>これらの作業の実行にかかる手間は削減されません．</a:t>
            </a:r>
            <a:endParaRPr kumimoji="1" lang="en-US" altLang="ja-JP" dirty="0"/>
          </a:p>
          <a:p>
            <a:endParaRPr kumimoji="1" lang="en-US" altLang="ja-JP" dirty="0"/>
          </a:p>
          <a:p>
            <a:r>
              <a:rPr kumimoji="1" lang="ja-JP" altLang="en-US" dirty="0"/>
              <a:t>既存のツールの組み合わせではこれらの作業の一部に手動作業が必要であるため，定期的に行うのは大変です．</a:t>
            </a:r>
            <a:endParaRPr kumimoji="1" lang="en-US" altLang="ja-JP" dirty="0"/>
          </a:p>
          <a:p>
            <a:r>
              <a:rPr kumimoji="1" lang="ja-JP" altLang="en-US" dirty="0"/>
              <a:t>そこで，</a:t>
            </a:r>
            <a:r>
              <a:rPr kumimoji="1" lang="en-US" altLang="ja-JP" dirty="0"/>
              <a:t>SPDX</a:t>
            </a:r>
            <a:r>
              <a:rPr kumimoji="1" lang="ja-JP" altLang="en-US" dirty="0"/>
              <a:t>ドキュメントを用いたソフトウェアの管理を支援するツールが必要になります．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10</a:t>
            </a:fld>
            <a:endParaRPr kumimoji="1" lang="ja-JP" altLang="en-US"/>
          </a:p>
        </p:txBody>
      </p:sp>
    </p:spTree>
    <p:extLst>
      <p:ext uri="{BB962C8B-B14F-4D97-AF65-F5344CB8AC3E}">
        <p14:creationId xmlns:p14="http://schemas.microsoft.com/office/powerpoint/2010/main" val="1079634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本研究では，</a:t>
            </a:r>
            <a:r>
              <a:rPr kumimoji="1" lang="en-US" altLang="ja-JP" dirty="0"/>
              <a:t>SPDX</a:t>
            </a:r>
            <a:r>
              <a:rPr kumimoji="1" lang="ja-JP" altLang="en-US" dirty="0"/>
              <a:t>の管理に関するこの課題を解決することを目的に，</a:t>
            </a:r>
            <a:r>
              <a:rPr kumimoji="1" lang="en-US" altLang="ja-JP" dirty="0"/>
              <a:t>SPDX</a:t>
            </a:r>
            <a:r>
              <a:rPr kumimoji="1" lang="ja-JP" altLang="en-US" dirty="0"/>
              <a:t>ドキュメントを用いたソフトウェアの管理ツールを作成します．</a:t>
            </a:r>
            <a:endParaRPr kumimoji="1" lang="en-US" altLang="ja-JP" dirty="0"/>
          </a:p>
          <a:p>
            <a:r>
              <a:rPr kumimoji="1" lang="ja-JP" altLang="en-US" dirty="0"/>
              <a:t>このツールでは，</a:t>
            </a:r>
            <a:r>
              <a:rPr kumimoji="1" lang="en-US" altLang="ja-JP" dirty="0"/>
              <a:t>SPDX</a:t>
            </a:r>
            <a:r>
              <a:rPr kumimoji="1" lang="ja-JP" altLang="en-US" dirty="0"/>
              <a:t>ドキュメントをまとめて管理する手段を提供し，脆弱性診断とチェックサムの検証作業を定期的に自動実行できるようにします．</a:t>
            </a:r>
            <a:endParaRPr kumimoji="1" lang="en-US" altLang="ja-JP" dirty="0"/>
          </a:p>
          <a:p>
            <a:endParaRPr kumimoji="1" lang="en-US" altLang="ja-JP" dirty="0"/>
          </a:p>
          <a:p>
            <a:r>
              <a:rPr kumimoji="1" lang="ja-JP" altLang="en-US" dirty="0"/>
              <a:t>スライドの図は作成したツール「</a:t>
            </a:r>
            <a:r>
              <a:rPr kumimoji="1" lang="en-US" altLang="ja-JP" dirty="0" err="1"/>
              <a:t>Osmy</a:t>
            </a:r>
            <a:r>
              <a:rPr kumimoji="1" lang="ja-JP" altLang="en-US" dirty="0"/>
              <a:t>」の構成を示しています．</a:t>
            </a:r>
            <a:endParaRPr kumimoji="1" lang="en-US" altLang="ja-JP" dirty="0"/>
          </a:p>
          <a:p>
            <a:r>
              <a:rPr kumimoji="1" lang="ja-JP" altLang="en-US" dirty="0"/>
              <a:t>まず，ツールの利用者は，ツールを用いて管理したいソフトウェアの情報を入力して，ソフトウェアを管理対象に追加します．</a:t>
            </a:r>
            <a:endParaRPr kumimoji="1" lang="en-US" altLang="ja-JP" dirty="0"/>
          </a:p>
          <a:p>
            <a:r>
              <a:rPr kumimoji="1" lang="ja-JP" altLang="en-US" dirty="0"/>
              <a:t>ソフトウェアの情報としては，ツール上の表示名，対応する</a:t>
            </a:r>
            <a:r>
              <a:rPr kumimoji="1" lang="en-US" altLang="ja-JP" dirty="0"/>
              <a:t>SPDX</a:t>
            </a:r>
            <a:r>
              <a:rPr kumimoji="1" lang="ja-JP" altLang="en-US" dirty="0"/>
              <a:t>ドキュメント，ソフトウェアが配置されているディレクトリのパスを指定します．</a:t>
            </a:r>
            <a:endParaRPr kumimoji="1" lang="en-US" altLang="ja-JP" dirty="0"/>
          </a:p>
          <a:p>
            <a:r>
              <a:rPr kumimoji="1" lang="ja-JP" altLang="en-US" dirty="0"/>
              <a:t>ツールは，入力された情報をソフトウェアのリストとして内部に保存しておき，</a:t>
            </a:r>
            <a:endParaRPr kumimoji="1" lang="en-US" altLang="ja-JP" dirty="0"/>
          </a:p>
          <a:p>
            <a:r>
              <a:rPr kumimoji="1" lang="ja-JP" altLang="en-US" dirty="0"/>
              <a:t>その情報に基づいてチェックサムの検証と脆弱性診断を定期的に行います．</a:t>
            </a:r>
            <a:endParaRPr kumimoji="1" lang="en-US" altLang="ja-JP" dirty="0"/>
          </a:p>
          <a:p>
            <a:r>
              <a:rPr kumimoji="1" lang="ja-JP" altLang="en-US" dirty="0"/>
              <a:t>問題を検知した場合は利用者に通知を行い，対応を促します．</a:t>
            </a:r>
            <a:endParaRPr kumimoji="1" lang="en-US" altLang="ja-JP" dirty="0"/>
          </a:p>
          <a:p>
            <a:endParaRPr kumimoji="1" lang="en-US" altLang="ja-JP" dirty="0"/>
          </a:p>
          <a:p>
            <a:r>
              <a:rPr kumimoji="1" lang="ja-JP" altLang="en-US" dirty="0"/>
              <a:t>ここからは，ツールが持つ機能を順に説明します．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11</a:t>
            </a:fld>
            <a:endParaRPr kumimoji="1" lang="ja-JP" altLang="en-US"/>
          </a:p>
        </p:txBody>
      </p:sp>
    </p:spTree>
    <p:extLst>
      <p:ext uri="{BB962C8B-B14F-4D97-AF65-F5344CB8AC3E}">
        <p14:creationId xmlns:p14="http://schemas.microsoft.com/office/powerpoint/2010/main" val="2374711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まず</a:t>
            </a:r>
            <a:r>
              <a:rPr kumimoji="1" lang="ja-JP" altLang="en-US"/>
              <a:t>，脆弱性診断機能について説明します．</a:t>
            </a:r>
            <a:endParaRPr kumimoji="1" lang="en-US" altLang="ja-JP"/>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12</a:t>
            </a:fld>
            <a:endParaRPr kumimoji="1" lang="ja-JP" altLang="en-US"/>
          </a:p>
        </p:txBody>
      </p:sp>
    </p:spTree>
    <p:extLst>
      <p:ext uri="{BB962C8B-B14F-4D97-AF65-F5344CB8AC3E}">
        <p14:creationId xmlns:p14="http://schemas.microsoft.com/office/powerpoint/2010/main" val="1359879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a:t>脆弱性診断では，</a:t>
            </a:r>
            <a:r>
              <a:rPr kumimoji="1" lang="en-US" altLang="ja-JP" dirty="0"/>
              <a:t>SPDX</a:t>
            </a:r>
            <a:r>
              <a:rPr kumimoji="1" lang="ja-JP" altLang="en-US" dirty="0"/>
              <a:t>ドキュメントの情報に基づいて，ソフトウェア自身や，</a:t>
            </a:r>
            <a:r>
              <a:rPr kumimoji="1" lang="ja-JP" altLang="en-US"/>
              <a:t>ソフトウェアが依存する</a:t>
            </a:r>
            <a:r>
              <a:rPr kumimoji="1" lang="en-US" altLang="ja-JP"/>
              <a:t>OSS</a:t>
            </a:r>
            <a:r>
              <a:rPr kumimoji="1" lang="ja-JP" altLang="en-US"/>
              <a:t>のパッケージに脆弱性</a:t>
            </a:r>
            <a:r>
              <a:rPr kumimoji="1" lang="ja-JP" altLang="en-US" dirty="0"/>
              <a:t>が含まれないか</a:t>
            </a:r>
            <a:r>
              <a:rPr kumimoji="1" lang="ja-JP" altLang="en-US"/>
              <a:t>を</a:t>
            </a:r>
            <a:r>
              <a:rPr kumimoji="1" lang="ja-JP" altLang="en-US" dirty="0"/>
              <a:t>確認</a:t>
            </a:r>
            <a:r>
              <a:rPr kumimoji="1" lang="ja-JP" altLang="en-US"/>
              <a:t>します．</a:t>
            </a:r>
            <a:endParaRPr kumimoji="1" lang="en-US" altLang="ja-JP"/>
          </a:p>
          <a:p>
            <a:r>
              <a:rPr kumimoji="1" lang="ja-JP" altLang="en-US"/>
              <a:t>診断はパッケージの名前とバージョンを用いて，脆弱性の</a:t>
            </a:r>
            <a:r>
              <a:rPr kumimoji="1" lang="en-US" altLang="ja-JP"/>
              <a:t>DB</a:t>
            </a:r>
            <a:r>
              <a:rPr kumimoji="1" lang="ja-JP" altLang="en-US"/>
              <a:t>である</a:t>
            </a:r>
            <a:r>
              <a:rPr kumimoji="1" lang="en-US" altLang="ja-JP"/>
              <a:t>OSV</a:t>
            </a:r>
            <a:r>
              <a:rPr kumimoji="1" lang="ja-JP" altLang="en-US"/>
              <a:t>に問い合わせることで行います．</a:t>
            </a:r>
            <a:endParaRPr kumimoji="1" lang="en-US" altLang="ja-JP"/>
          </a:p>
          <a:p>
            <a:r>
              <a:rPr kumimoji="1" lang="ja-JP" altLang="en-US"/>
              <a:t>脆弱性診断は，自動的に定期実行</a:t>
            </a:r>
            <a:r>
              <a:rPr kumimoji="1" lang="ja-JP" altLang="en-US" dirty="0"/>
              <a:t>されるため</a:t>
            </a:r>
            <a:r>
              <a:rPr kumimoji="1" lang="ja-JP" altLang="en-US"/>
              <a:t>，日々発見される脆弱性を継続的に確認することが出来ます．</a:t>
            </a:r>
            <a:endParaRPr kumimoji="1" lang="en-US" altLang="ja-JP"/>
          </a:p>
          <a:p>
            <a:endParaRPr kumimoji="1" lang="en-US" altLang="ja-JP" dirty="0"/>
          </a:p>
          <a:p>
            <a:r>
              <a:rPr kumimoji="1" lang="ja-JP" altLang="en-US"/>
              <a:t>脆弱性</a:t>
            </a:r>
            <a:r>
              <a:rPr kumimoji="1" lang="ja-JP" altLang="en-US" dirty="0"/>
              <a:t>を</a:t>
            </a:r>
            <a:r>
              <a:rPr kumimoji="1" lang="ja-JP" altLang="en-US"/>
              <a:t>検出</a:t>
            </a:r>
            <a:r>
              <a:rPr kumimoji="1" lang="ja-JP" altLang="en-US" dirty="0"/>
              <a:t>した</a:t>
            </a:r>
            <a:r>
              <a:rPr kumimoji="1" lang="ja-JP" altLang="en-US"/>
              <a:t>時は利用者に電子メールによって通知を行います．</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13</a:t>
            </a:fld>
            <a:endParaRPr kumimoji="1" lang="ja-JP" altLang="en-US"/>
          </a:p>
        </p:txBody>
      </p:sp>
    </p:spTree>
    <p:extLst>
      <p:ext uri="{BB962C8B-B14F-4D97-AF65-F5344CB8AC3E}">
        <p14:creationId xmlns:p14="http://schemas.microsoft.com/office/powerpoint/2010/main" val="2734732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次</a:t>
            </a:r>
            <a:r>
              <a:rPr kumimoji="1" lang="ja-JP" altLang="en-US"/>
              <a:t>に，チェックサムの検証機能について説明します．</a:t>
            </a:r>
            <a:endParaRPr kumimoji="1" lang="en-US" altLang="ja-JP"/>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14</a:t>
            </a:fld>
            <a:endParaRPr kumimoji="1" lang="ja-JP" altLang="en-US"/>
          </a:p>
        </p:txBody>
      </p:sp>
    </p:spTree>
    <p:extLst>
      <p:ext uri="{BB962C8B-B14F-4D97-AF65-F5344CB8AC3E}">
        <p14:creationId xmlns:p14="http://schemas.microsoft.com/office/powerpoint/2010/main" val="4139014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チェックサムの検証では，ソフトウェアのローカルファイルのチェックサムを計算し，その値が</a:t>
            </a:r>
            <a:r>
              <a:rPr kumimoji="1" lang="en-US" altLang="ja-JP" dirty="0"/>
              <a:t>SPDX</a:t>
            </a:r>
            <a:r>
              <a:rPr kumimoji="1" lang="ja-JP" altLang="en-US" dirty="0"/>
              <a:t>ドキュメントのファイル情報に記載された値と一致するか確認します．</a:t>
            </a:r>
            <a:endParaRPr kumimoji="1" lang="en-US" altLang="ja-JP" dirty="0"/>
          </a:p>
          <a:p>
            <a:endParaRPr kumimoji="1" lang="en-US" altLang="ja-JP" dirty="0"/>
          </a:p>
          <a:p>
            <a:r>
              <a:rPr kumimoji="1" lang="ja-JP" altLang="en-US" dirty="0"/>
              <a:t>チェックサムの不一致は，ソフトウェアのファイルの破損・改ざんや，</a:t>
            </a:r>
            <a:endParaRPr kumimoji="1" lang="en-US" altLang="ja-JP" dirty="0"/>
          </a:p>
          <a:p>
            <a:r>
              <a:rPr kumimoji="1" lang="ja-JP" altLang="en-US" dirty="0"/>
              <a:t>異なるバージョンや異なるソフトウェアに対して作られた</a:t>
            </a:r>
            <a:r>
              <a:rPr kumimoji="1" lang="en-US" altLang="ja-JP" dirty="0"/>
              <a:t>SPDX</a:t>
            </a:r>
            <a:r>
              <a:rPr kumimoji="1" lang="ja-JP" altLang="en-US" dirty="0"/>
              <a:t>ドキュメントを誤って使用している場合などが考えられます．</a:t>
            </a:r>
            <a:endParaRPr kumimoji="1" lang="en-US" altLang="ja-JP" dirty="0"/>
          </a:p>
          <a:p>
            <a:endParaRPr kumimoji="1" lang="en-US" altLang="ja-JP" dirty="0"/>
          </a:p>
          <a:p>
            <a:r>
              <a:rPr kumimoji="1" lang="ja-JP" altLang="en-US" dirty="0"/>
              <a:t>チェックサムの検証を定期的に行うことで，これらの問題が発生していないことを確認し，</a:t>
            </a:r>
            <a:endParaRPr kumimoji="1" lang="en-US" altLang="ja-JP" dirty="0"/>
          </a:p>
          <a:p>
            <a:r>
              <a:rPr kumimoji="1" lang="en-US" altLang="ja-JP" dirty="0"/>
              <a:t>SPDX</a:t>
            </a:r>
            <a:r>
              <a:rPr kumimoji="1" lang="ja-JP" altLang="en-US" dirty="0"/>
              <a:t>ドキュメントの情報に基づいて行っている脆弱性診断の結果の正当性も保証します．</a:t>
            </a:r>
            <a:endParaRPr kumimoji="1" lang="en-US" altLang="ja-JP" dirty="0"/>
          </a:p>
          <a:p>
            <a:endParaRPr kumimoji="1" lang="en-US" altLang="ja-JP" dirty="0"/>
          </a:p>
          <a:p>
            <a:r>
              <a:rPr kumimoji="1" lang="ja-JP" altLang="en-US" dirty="0"/>
              <a:t>チェックサムの検証で問題が見つかった場合は，脆弱性診断と同様に電子メールによって利用者に通知を行います．</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15</a:t>
            </a:fld>
            <a:endParaRPr kumimoji="1" lang="ja-JP" altLang="en-US"/>
          </a:p>
        </p:txBody>
      </p:sp>
    </p:spTree>
    <p:extLst>
      <p:ext uri="{BB962C8B-B14F-4D97-AF65-F5344CB8AC3E}">
        <p14:creationId xmlns:p14="http://schemas.microsoft.com/office/powerpoint/2010/main" val="16427056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最後</a:t>
            </a:r>
            <a:r>
              <a:rPr kumimoji="1" lang="ja-JP" altLang="en-US"/>
              <a:t>にソフトウェアのリストの管理機能</a:t>
            </a:r>
            <a:r>
              <a:rPr kumimoji="1" lang="ja-JP" altLang="en-US" dirty="0"/>
              <a:t>について説明します</a:t>
            </a:r>
            <a:r>
              <a:rPr kumimoji="1" lang="ja-JP" altLang="en-US"/>
              <a:t>．</a:t>
            </a:r>
            <a:endParaRPr kumimoji="1" lang="ja-JP" altLang="en-US"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16</a:t>
            </a:fld>
            <a:endParaRPr kumimoji="1" lang="ja-JP" altLang="en-US"/>
          </a:p>
        </p:txBody>
      </p:sp>
    </p:spTree>
    <p:extLst>
      <p:ext uri="{BB962C8B-B14F-4D97-AF65-F5344CB8AC3E}">
        <p14:creationId xmlns:p14="http://schemas.microsoft.com/office/powerpoint/2010/main" val="7222097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スライドの左側に，ツールの画面画像を示しています．</a:t>
            </a:r>
            <a:endParaRPr kumimoji="1" lang="en-US" altLang="ja-JP" dirty="0"/>
          </a:p>
          <a:p>
            <a:r>
              <a:rPr kumimoji="1" lang="ja-JP" altLang="en-US" dirty="0"/>
              <a:t>画面の左側の黒の破線で囲った部分に，ツールで管理しているソフトウェアが一覧表示されています．</a:t>
            </a:r>
            <a:endParaRPr kumimoji="1" lang="en-US" altLang="ja-JP" dirty="0"/>
          </a:p>
          <a:p>
            <a:r>
              <a:rPr kumimoji="1" lang="ja-JP" altLang="en-US" dirty="0"/>
              <a:t>ソフトウェアの名前の隣に表示されている赤のアイコンはソフトウェアに脆弱性が見つかったことを，</a:t>
            </a:r>
            <a:endParaRPr kumimoji="1" lang="en-US" altLang="ja-JP" dirty="0"/>
          </a:p>
          <a:p>
            <a:r>
              <a:rPr kumimoji="1" lang="ja-JP" altLang="en-US" dirty="0"/>
              <a:t>黄色のアイコンはチェックサムの検証で問題が見つかったことを表しています．</a:t>
            </a:r>
            <a:endParaRPr kumimoji="1" lang="en-US" altLang="ja-JP" dirty="0"/>
          </a:p>
          <a:p>
            <a:endParaRPr kumimoji="1" lang="en-US" altLang="ja-JP" dirty="0"/>
          </a:p>
          <a:p>
            <a:r>
              <a:rPr kumimoji="1" lang="ja-JP" altLang="en-US" dirty="0"/>
              <a:t>一覧表示部分でソフトウェアを選択すると画面の右側にソフトウェアの詳細情報が表示されます．</a:t>
            </a:r>
            <a:endParaRPr kumimoji="1" lang="en-US" altLang="ja-JP" dirty="0"/>
          </a:p>
          <a:p>
            <a:r>
              <a:rPr kumimoji="1" lang="ja-JP" altLang="en-US" dirty="0"/>
              <a:t>詳細情報の一部はタブで切り替えが可能になっており，それぞれ脆弱性診断結果とチェックサムの検証の結果が表示されます．</a:t>
            </a:r>
            <a:endParaRPr kumimoji="1" lang="en-US" altLang="ja-JP" dirty="0"/>
          </a:p>
          <a:p>
            <a:r>
              <a:rPr kumimoji="1" lang="ja-JP" altLang="en-US" dirty="0"/>
              <a:t>脆弱性診断の結果では脆弱性を含むパッケージが強調表示され，パッケージを選択すると脆弱性の詳細を確認することが出来ます．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17</a:t>
            </a:fld>
            <a:endParaRPr kumimoji="1" lang="ja-JP" altLang="en-US"/>
          </a:p>
        </p:txBody>
      </p:sp>
    </p:spTree>
    <p:extLst>
      <p:ext uri="{BB962C8B-B14F-4D97-AF65-F5344CB8AC3E}">
        <p14:creationId xmlns:p14="http://schemas.microsoft.com/office/powerpoint/2010/main" val="1437593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詳細情報</a:t>
            </a:r>
            <a:r>
              <a:rPr kumimoji="1" lang="ja-JP" altLang="en-US"/>
              <a:t>のタブを切り替えるとチェックサムの検証結果が表示されます．</a:t>
            </a:r>
            <a:endParaRPr kumimoji="1" lang="en-US" altLang="ja-JP"/>
          </a:p>
          <a:p>
            <a:r>
              <a:rPr kumimoji="1" lang="ja-JP" altLang="en-US"/>
              <a:t>画像のように，チェックサムが一致した場合は緑色で，チェックサムの不一致が検出されれば黄色で，ファイルが見つからない場合は点線のアイコンで表示されます．</a:t>
            </a:r>
            <a:endParaRPr kumimoji="1" lang="en-US" altLang="ja-JP"/>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18</a:t>
            </a:fld>
            <a:endParaRPr kumimoji="1" lang="ja-JP" altLang="en-US"/>
          </a:p>
        </p:txBody>
      </p:sp>
    </p:spTree>
    <p:extLst>
      <p:ext uri="{BB962C8B-B14F-4D97-AF65-F5344CB8AC3E}">
        <p14:creationId xmlns:p14="http://schemas.microsoft.com/office/powerpoint/2010/main" val="3874142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研究の背景として，ソフトウェアの管理における問題について説明します．</a:t>
            </a:r>
            <a:endParaRPr kumimoji="1" lang="en-US" altLang="ja-JP" dirty="0"/>
          </a:p>
          <a:p>
            <a:endParaRPr kumimoji="1" lang="en-US" altLang="ja-JP" dirty="0"/>
          </a:p>
          <a:p>
            <a:r>
              <a:rPr kumimoji="1" lang="ja-JP" altLang="en-US" dirty="0"/>
              <a:t>近年のソフトウェア開発ではサードパーティ製ソフトウェアの使用が増加しています．</a:t>
            </a:r>
            <a:endParaRPr kumimoji="1" lang="en-US" altLang="ja-JP" dirty="0"/>
          </a:p>
          <a:p>
            <a:r>
              <a:rPr kumimoji="1" lang="ja-JP" altLang="en-US" dirty="0"/>
              <a:t>特に，オープンソースソフトウェアは広く利用されており，ソフトウェア企業の</a:t>
            </a:r>
            <a:r>
              <a:rPr kumimoji="1" lang="en-US" altLang="ja-JP" dirty="0"/>
              <a:t>Synopsys</a:t>
            </a:r>
            <a:r>
              <a:rPr kumimoji="1" lang="ja-JP" altLang="en-US" dirty="0"/>
              <a:t>が行った調査では</a:t>
            </a:r>
            <a:endParaRPr kumimoji="1" lang="en-US" altLang="ja-JP" dirty="0"/>
          </a:p>
          <a:p>
            <a:r>
              <a:rPr kumimoji="1" lang="ja-JP" altLang="en-US" dirty="0"/>
              <a:t>調査対象の</a:t>
            </a:r>
            <a:r>
              <a:rPr kumimoji="1" lang="en-US" altLang="ja-JP" dirty="0"/>
              <a:t>97%</a:t>
            </a:r>
            <a:r>
              <a:rPr kumimoji="1" lang="ja-JP" altLang="en-US" dirty="0"/>
              <a:t>のソフトウェアにオープンソースのコードが含まれていました．</a:t>
            </a:r>
            <a:endParaRPr kumimoji="1" lang="en-US" altLang="ja-JP" dirty="0"/>
          </a:p>
          <a:p>
            <a:endParaRPr kumimoji="1" lang="en-US" altLang="ja-JP" dirty="0"/>
          </a:p>
          <a:p>
            <a:r>
              <a:rPr kumimoji="1" lang="ja-JP" altLang="en-US" dirty="0"/>
              <a:t>このようにサードパーティ製のソフトウェアは広く使用されているものの，その管理が十分に行われていることは少なく，</a:t>
            </a:r>
            <a:endParaRPr kumimoji="1" lang="en-US" altLang="ja-JP" dirty="0"/>
          </a:p>
          <a:p>
            <a:r>
              <a:rPr kumimoji="1" lang="ja-JP" altLang="en-US" dirty="0"/>
              <a:t>使用しているサードパーティー製のソフトウェアに発見された脆弱性への対応の遅れや，</a:t>
            </a:r>
            <a:endParaRPr kumimoji="1" lang="en-US" altLang="ja-JP" dirty="0"/>
          </a:p>
          <a:p>
            <a:r>
              <a:rPr kumimoji="1" lang="ja-JP" altLang="en-US" dirty="0"/>
              <a:t>ソフトウェアのライセンス違反の発生などが問題となっています．</a:t>
            </a:r>
            <a:endParaRPr kumimoji="1" lang="en-US" altLang="ja-JP" dirty="0"/>
          </a:p>
          <a:p>
            <a:endParaRPr kumimoji="1" lang="en-US" altLang="ja-JP" dirty="0"/>
          </a:p>
          <a:p>
            <a:r>
              <a:rPr kumimoji="1" lang="ja-JP" altLang="en-US" dirty="0"/>
              <a:t>（調査対象は，</a:t>
            </a:r>
            <a:r>
              <a:rPr kumimoji="1" lang="en-US" altLang="ja-JP" dirty="0"/>
              <a:t>17</a:t>
            </a:r>
            <a:r>
              <a:rPr kumimoji="1" lang="ja-JP" altLang="en-US" dirty="0"/>
              <a:t>の産業の</a:t>
            </a:r>
            <a:r>
              <a:rPr kumimoji="1" lang="en-US" altLang="ja-JP" dirty="0"/>
              <a:t>2400</a:t>
            </a:r>
            <a:r>
              <a:rPr kumimoji="1" lang="ja-JP" altLang="en-US" dirty="0"/>
              <a:t>以上の商用コードベース）</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1</a:t>
            </a:fld>
            <a:endParaRPr kumimoji="1" lang="ja-JP" altLang="en-US"/>
          </a:p>
        </p:txBody>
      </p:sp>
    </p:spTree>
    <p:extLst>
      <p:ext uri="{BB962C8B-B14F-4D97-AF65-F5344CB8AC3E}">
        <p14:creationId xmlns:p14="http://schemas.microsoft.com/office/powerpoint/2010/main" val="26693497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作成したツールの評価として，定性的な評価と定量的な評価を行いました．</a:t>
            </a:r>
            <a:endParaRPr kumimoji="1" lang="en-US" altLang="ja-JP" dirty="0"/>
          </a:p>
          <a:p>
            <a:endParaRPr kumimoji="1" lang="en-US" altLang="ja-JP" dirty="0"/>
          </a:p>
          <a:p>
            <a:r>
              <a:rPr kumimoji="1" lang="ja-JP" altLang="en-US" dirty="0"/>
              <a:t>定性的な評価としては，</a:t>
            </a:r>
            <a:r>
              <a:rPr kumimoji="1" lang="en-US" altLang="ja-JP" dirty="0"/>
              <a:t>SPDX</a:t>
            </a:r>
            <a:r>
              <a:rPr kumimoji="1" lang="ja-JP" altLang="en-US" dirty="0"/>
              <a:t>ドキュメントを用いたソフトウェア管理プロセスがツールを用いることでどのように変化するかを比較することで，</a:t>
            </a:r>
            <a:endParaRPr kumimoji="1" lang="en-US" altLang="ja-JP" dirty="0"/>
          </a:p>
          <a:p>
            <a:r>
              <a:rPr kumimoji="1" lang="ja-JP" altLang="en-US" dirty="0"/>
              <a:t>ツールによる手間の削減を確認しました．</a:t>
            </a:r>
            <a:endParaRPr kumimoji="1" lang="en-US" altLang="ja-JP" dirty="0"/>
          </a:p>
          <a:p>
            <a:endParaRPr kumimoji="1" lang="en-US" altLang="ja-JP" dirty="0"/>
          </a:p>
          <a:p>
            <a:r>
              <a:rPr kumimoji="1" lang="ja-JP" altLang="en-US" dirty="0"/>
              <a:t>定量的な評価としては，脆弱性診断とチェックサムの検証の実行時間を計測し，</a:t>
            </a:r>
            <a:endParaRPr kumimoji="1" lang="en-US" altLang="ja-JP" dirty="0"/>
          </a:p>
          <a:p>
            <a:r>
              <a:rPr kumimoji="1" lang="ja-JP" altLang="en-US" dirty="0"/>
              <a:t>定期的な実行が可能な速度で実行できることを確認しました．</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19</a:t>
            </a:fld>
            <a:endParaRPr kumimoji="1" lang="ja-JP" altLang="en-US"/>
          </a:p>
        </p:txBody>
      </p:sp>
    </p:spTree>
    <p:extLst>
      <p:ext uri="{BB962C8B-B14F-4D97-AF65-F5344CB8AC3E}">
        <p14:creationId xmlns:p14="http://schemas.microsoft.com/office/powerpoint/2010/main" val="26449958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まず，定性的な評価として行った，ソフトウェア管理プロセスの比較方法について説明します．</a:t>
            </a:r>
            <a:endParaRPr kumimoji="1" lang="en-US" altLang="ja-JP" dirty="0"/>
          </a:p>
          <a:p>
            <a:endParaRPr kumimoji="1" lang="en-US" altLang="ja-JP" dirty="0"/>
          </a:p>
          <a:p>
            <a:r>
              <a:rPr kumimoji="1" lang="en-US" altLang="ja-JP" dirty="0"/>
              <a:t>SPDX</a:t>
            </a:r>
            <a:r>
              <a:rPr kumimoji="1" lang="ja-JP" altLang="en-US" dirty="0"/>
              <a:t>ドキュメントを用いたソフトウェアの管理として，チェックサムの検証と脆弱性診断を行う場合について，</a:t>
            </a:r>
            <a:endParaRPr kumimoji="1" lang="en-US" altLang="ja-JP" dirty="0"/>
          </a:p>
          <a:p>
            <a:r>
              <a:rPr kumimoji="1" lang="ja-JP" altLang="en-US" dirty="0"/>
              <a:t>既存のツールの組み合わせで行う場合と，作成したツールで行う場合の実行プロセスを比較します．</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20</a:t>
            </a:fld>
            <a:endParaRPr kumimoji="1" lang="ja-JP" altLang="en-US"/>
          </a:p>
        </p:txBody>
      </p:sp>
    </p:spTree>
    <p:extLst>
      <p:ext uri="{BB962C8B-B14F-4D97-AF65-F5344CB8AC3E}">
        <p14:creationId xmlns:p14="http://schemas.microsoft.com/office/powerpoint/2010/main" val="2388931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脆弱性診断では，既存のツールを用いる場合，脆弱性診断ツールによって出力された結果ファイルを実行毎に確認する必要があります．</a:t>
            </a:r>
            <a:endParaRPr kumimoji="1" lang="en-US" altLang="ja-JP" dirty="0"/>
          </a:p>
          <a:p>
            <a:r>
              <a:rPr kumimoji="1" lang="ja-JP" altLang="en-US" dirty="0"/>
              <a:t>作成したツールでは，脆弱性診断と診断結果の確認はツールの内部で行われ，脆弱性が発見された場合のみ通知が行われるため，</a:t>
            </a:r>
            <a:endParaRPr kumimoji="1" lang="en-US" altLang="ja-JP" dirty="0"/>
          </a:p>
          <a:p>
            <a:r>
              <a:rPr kumimoji="1" lang="ja-JP" altLang="en-US" dirty="0"/>
              <a:t>実行ごとに結果を確認する必要が無くなります．</a:t>
            </a:r>
            <a:endParaRPr kumimoji="1" lang="en-US" altLang="ja-JP" dirty="0"/>
          </a:p>
          <a:p>
            <a:endParaRPr kumimoji="1" lang="en-US" altLang="ja-JP" dirty="0"/>
          </a:p>
          <a:p>
            <a:r>
              <a:rPr kumimoji="1" lang="ja-JP" altLang="en-US" dirty="0"/>
              <a:t>これにより，脆弱性診断の結果確認作業が省力化されます．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21</a:t>
            </a:fld>
            <a:endParaRPr kumimoji="1" lang="ja-JP" altLang="en-US"/>
          </a:p>
        </p:txBody>
      </p:sp>
    </p:spTree>
    <p:extLst>
      <p:ext uri="{BB962C8B-B14F-4D97-AF65-F5344CB8AC3E}">
        <p14:creationId xmlns:p14="http://schemas.microsoft.com/office/powerpoint/2010/main" val="32705482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チェックサムの検証では，既存ツールを用いる場合，ファイルハッシュを計算するコマンドでハッシュ値を計算し，</a:t>
            </a:r>
            <a:endParaRPr kumimoji="1" lang="en-US" altLang="ja-JP" dirty="0"/>
          </a:p>
          <a:p>
            <a:r>
              <a:rPr kumimoji="1" lang="en-US" altLang="ja-JP" dirty="0"/>
              <a:t>SPDX</a:t>
            </a:r>
            <a:r>
              <a:rPr kumimoji="1" lang="ja-JP" altLang="en-US" dirty="0"/>
              <a:t>ドキュメントのファイル情報に記載された値と照合する必要があります．</a:t>
            </a:r>
            <a:endParaRPr kumimoji="1" lang="en-US" altLang="ja-JP" dirty="0"/>
          </a:p>
          <a:p>
            <a:r>
              <a:rPr kumimoji="1" lang="ja-JP" altLang="en-US" dirty="0"/>
              <a:t>この照合作業を支援するツールは無く，手動作業が必要であるため手間がかかります．</a:t>
            </a:r>
            <a:endParaRPr kumimoji="1" lang="en-US" altLang="ja-JP" dirty="0"/>
          </a:p>
          <a:p>
            <a:endParaRPr kumimoji="1" lang="en-US" altLang="ja-JP" dirty="0"/>
          </a:p>
          <a:p>
            <a:r>
              <a:rPr kumimoji="1" lang="ja-JP" altLang="en-US" dirty="0"/>
              <a:t>作成したツールを用いる場合は，ファイルハッシュの計算と</a:t>
            </a:r>
            <a:r>
              <a:rPr kumimoji="1" lang="en-US" altLang="ja-JP" dirty="0"/>
              <a:t>SPDX</a:t>
            </a:r>
            <a:r>
              <a:rPr kumimoji="1" lang="ja-JP" altLang="en-US" dirty="0"/>
              <a:t>ドキュメントの情報との照合は自動で行われます．</a:t>
            </a:r>
            <a:endParaRPr kumimoji="1" lang="en-US" altLang="ja-JP" dirty="0"/>
          </a:p>
          <a:p>
            <a:r>
              <a:rPr kumimoji="1" lang="ja-JP" altLang="en-US" dirty="0"/>
              <a:t>手動作業が必要となるのは，問題が発見され通知が行われた場合のみであり，実行毎に手動で作業を行う必要は無くなります．</a:t>
            </a:r>
            <a:endParaRPr kumimoji="1" lang="en-US" altLang="ja-JP" dirty="0"/>
          </a:p>
          <a:p>
            <a:endParaRPr kumimoji="1" lang="en-US" altLang="ja-JP" dirty="0"/>
          </a:p>
          <a:p>
            <a:r>
              <a:rPr kumimoji="1" lang="ja-JP" altLang="en-US" dirty="0"/>
              <a:t>一般にソフトウェアは数</a:t>
            </a:r>
            <a:r>
              <a:rPr kumimoji="1" lang="en-US" altLang="ja-JP" dirty="0"/>
              <a:t>10</a:t>
            </a:r>
            <a:r>
              <a:rPr kumimoji="1" lang="ja-JP" altLang="en-US" dirty="0"/>
              <a:t>から数</a:t>
            </a:r>
            <a:r>
              <a:rPr kumimoji="1" lang="en-US" altLang="ja-JP" dirty="0"/>
              <a:t>100</a:t>
            </a:r>
            <a:r>
              <a:rPr kumimoji="1" lang="ja-JP" altLang="en-US" dirty="0"/>
              <a:t>のファイルから構成されるため，</a:t>
            </a:r>
            <a:endParaRPr kumimoji="1" lang="en-US" altLang="ja-JP" dirty="0"/>
          </a:p>
          <a:p>
            <a:r>
              <a:rPr kumimoji="1" lang="ja-JP" altLang="en-US" dirty="0"/>
              <a:t>ツールによってチェックサムの検証にかかる労力は大幅に削減されると考えられます．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22</a:t>
            </a:fld>
            <a:endParaRPr kumimoji="1" lang="ja-JP" altLang="en-US"/>
          </a:p>
        </p:txBody>
      </p:sp>
    </p:spTree>
    <p:extLst>
      <p:ext uri="{BB962C8B-B14F-4D97-AF65-F5344CB8AC3E}">
        <p14:creationId xmlns:p14="http://schemas.microsoft.com/office/powerpoint/2010/main" val="38482429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また，ツールが定期的な実行にあたって十分な速度で動作することを確認するために，</a:t>
            </a:r>
            <a:endParaRPr kumimoji="1" lang="en-US" altLang="ja-JP" dirty="0"/>
          </a:p>
          <a:p>
            <a:r>
              <a:rPr kumimoji="1" lang="ja-JP" altLang="en-US" dirty="0"/>
              <a:t>脆弱性診断とチェックサムの検証に要する時間を計測し，その結果に基づいて</a:t>
            </a:r>
            <a:r>
              <a:rPr kumimoji="1" lang="en-US" altLang="ja-JP" dirty="0"/>
              <a:t>1</a:t>
            </a:r>
            <a:r>
              <a:rPr kumimoji="1" lang="ja-JP" altLang="en-US" dirty="0"/>
              <a:t>時間あたりに処理できるソフトウェアの数を計算しました．</a:t>
            </a:r>
            <a:endParaRPr kumimoji="1" lang="en-US" altLang="ja-JP" dirty="0"/>
          </a:p>
          <a:p>
            <a:endParaRPr kumimoji="1" lang="en-US" altLang="ja-JP" dirty="0"/>
          </a:p>
          <a:p>
            <a:r>
              <a:rPr kumimoji="1" lang="ja-JP" altLang="en-US" dirty="0"/>
              <a:t>計測の結果，脆弱性診断は</a:t>
            </a:r>
            <a:r>
              <a:rPr kumimoji="1" lang="en-US" altLang="ja-JP" dirty="0"/>
              <a:t>1</a:t>
            </a:r>
            <a:r>
              <a:rPr kumimoji="1" lang="ja-JP" altLang="en-US" dirty="0"/>
              <a:t>時間あたり約</a:t>
            </a:r>
            <a:r>
              <a:rPr kumimoji="1" lang="en-US" altLang="ja-JP" dirty="0"/>
              <a:t>450</a:t>
            </a:r>
            <a:r>
              <a:rPr kumimoji="1" lang="ja-JP" altLang="en-US" dirty="0"/>
              <a:t>個のソフトウェアについて，</a:t>
            </a:r>
            <a:endParaRPr kumimoji="1" lang="en-US" altLang="ja-JP" dirty="0"/>
          </a:p>
          <a:p>
            <a:r>
              <a:rPr kumimoji="1" lang="ja-JP" altLang="en-US" dirty="0"/>
              <a:t>チェックサムの検証は</a:t>
            </a:r>
            <a:r>
              <a:rPr kumimoji="1" lang="en-US" altLang="ja-JP" dirty="0"/>
              <a:t>1</a:t>
            </a:r>
            <a:r>
              <a:rPr kumimoji="1" lang="ja-JP" altLang="en-US" dirty="0"/>
              <a:t>時間あたり約</a:t>
            </a:r>
            <a:r>
              <a:rPr kumimoji="1" lang="en-US" altLang="ja-JP" dirty="0"/>
              <a:t>480</a:t>
            </a:r>
            <a:r>
              <a:rPr kumimoji="1" lang="ja-JP" altLang="en-US" dirty="0"/>
              <a:t>個のソフトウェアについて行えることが分かりました．</a:t>
            </a:r>
            <a:endParaRPr kumimoji="1" lang="en-US" altLang="ja-JP" dirty="0"/>
          </a:p>
          <a:p>
            <a:endParaRPr kumimoji="1" lang="en-US" altLang="ja-JP" dirty="0"/>
          </a:p>
          <a:p>
            <a:r>
              <a:rPr kumimoji="1" lang="en-US" altLang="ja-JP" dirty="0"/>
              <a:t>TODO </a:t>
            </a:r>
            <a:r>
              <a:rPr kumimoji="1" lang="ja-JP" altLang="en-US" dirty="0"/>
              <a:t>時間的な余裕はあるので何を管理対象としたのかを記述した方が良いかも</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23</a:t>
            </a:fld>
            <a:endParaRPr kumimoji="1" lang="ja-JP" altLang="en-US"/>
          </a:p>
        </p:txBody>
      </p:sp>
    </p:spTree>
    <p:extLst>
      <p:ext uri="{BB962C8B-B14F-4D97-AF65-F5344CB8AC3E}">
        <p14:creationId xmlns:p14="http://schemas.microsoft.com/office/powerpoint/2010/main" val="18411663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前のスライドの結果に基づいて，研究室で実際に使用されている計算機にインストールされたソフトウェアを作成したツールを用いて管理する場合に必要となる処理時間を計算しました．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対象とした計算機には</a:t>
            </a:r>
            <a:r>
              <a:rPr kumimoji="1" lang="en-US" altLang="ja-JP" dirty="0"/>
              <a:t>629</a:t>
            </a:r>
            <a:r>
              <a:rPr kumimoji="1" lang="ja-JP" altLang="en-US" dirty="0"/>
              <a:t>個のソフトウェアがインストールされており，前のスライドの結果に基づくと脆弱性診断は約</a:t>
            </a:r>
            <a:r>
              <a:rPr kumimoji="1" lang="en-US" altLang="ja-JP" dirty="0"/>
              <a:t>1.4</a:t>
            </a:r>
            <a:r>
              <a:rPr kumimoji="1" lang="ja-JP" altLang="en-US" dirty="0"/>
              <a:t>時間，チェックサムの検証は約</a:t>
            </a:r>
            <a:r>
              <a:rPr kumimoji="1" lang="en-US" altLang="ja-JP" dirty="0"/>
              <a:t>1.3</a:t>
            </a:r>
            <a:r>
              <a:rPr kumimoji="1" lang="ja-JP" altLang="en-US" dirty="0"/>
              <a:t>時間で行えると推定されます．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このことから，作成したツールは実際の環境で用いる場合にも十分な速度で処理を行えると考えられます．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pkg info | </a:t>
            </a:r>
            <a:r>
              <a:rPr lang="en-US" altLang="ja-JP" dirty="0" err="1"/>
              <a:t>wc</a:t>
            </a:r>
            <a:r>
              <a:rPr lang="en-US" altLang="ja-JP" dirty="0"/>
              <a:t> –l @kir &gt; 629</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24</a:t>
            </a:fld>
            <a:endParaRPr kumimoji="1" lang="ja-JP" altLang="en-US"/>
          </a:p>
        </p:txBody>
      </p:sp>
    </p:spTree>
    <p:extLst>
      <p:ext uri="{BB962C8B-B14F-4D97-AF65-F5344CB8AC3E}">
        <p14:creationId xmlns:p14="http://schemas.microsoft.com/office/powerpoint/2010/main" val="30929917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a:t>まとめと今後の課題はスライドの通りです．</a:t>
            </a:r>
            <a:endParaRPr kumimoji="1" lang="en-US" altLang="ja-JP"/>
          </a:p>
          <a:p>
            <a:r>
              <a:rPr kumimoji="1" lang="ja-JP" altLang="en-US"/>
              <a:t>ご清聴ありがとうございました．</a:t>
            </a:r>
            <a:endParaRPr kumimoji="1" lang="en-US" altLang="ja-JP"/>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25</a:t>
            </a:fld>
            <a:endParaRPr kumimoji="1" lang="ja-JP" altLang="en-US"/>
          </a:p>
        </p:txBody>
      </p:sp>
    </p:spTree>
    <p:extLst>
      <p:ext uri="{BB962C8B-B14F-4D97-AF65-F5344CB8AC3E}">
        <p14:creationId xmlns:p14="http://schemas.microsoft.com/office/powerpoint/2010/main" val="5720306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27</a:t>
            </a:fld>
            <a:endParaRPr kumimoji="1" lang="ja-JP" altLang="en-US"/>
          </a:p>
        </p:txBody>
      </p:sp>
    </p:spTree>
    <p:extLst>
      <p:ext uri="{BB962C8B-B14F-4D97-AF65-F5344CB8AC3E}">
        <p14:creationId xmlns:p14="http://schemas.microsoft.com/office/powerpoint/2010/main" val="13081998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5</a:t>
            </a:r>
            <a:r>
              <a:rPr kumimoji="1" lang="ja-JP" altLang="en-US"/>
              <a:t>つのソフトウェアから</a:t>
            </a:r>
            <a:r>
              <a:rPr kumimoji="1" lang="en-US" altLang="ja-JP"/>
              <a:t>SPDX</a:t>
            </a:r>
            <a:r>
              <a:rPr kumimoji="1" lang="ja-JP" altLang="en-US"/>
              <a:t>ドキュメントを作成し，その情報に基づいて脆弱性診断とチェックサムの検証を実行した．</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脆弱性診断は合計</a:t>
            </a:r>
            <a:r>
              <a:rPr kumimoji="1" lang="en-US" altLang="ja-JP"/>
              <a:t>525</a:t>
            </a:r>
            <a:r>
              <a:rPr kumimoji="1" lang="ja-JP" altLang="en-US"/>
              <a:t>個のパッケージに対して，チェックサムの検証は合計</a:t>
            </a:r>
            <a:r>
              <a:rPr kumimoji="1" lang="en-US" altLang="ja-JP"/>
              <a:t>833</a:t>
            </a:r>
            <a:r>
              <a:rPr kumimoji="1" lang="ja-JP" altLang="en-US"/>
              <a:t>個のファイルに対して実行された．</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28</a:t>
            </a:fld>
            <a:endParaRPr kumimoji="1" lang="ja-JP" altLang="en-US"/>
          </a:p>
        </p:txBody>
      </p:sp>
    </p:spTree>
    <p:extLst>
      <p:ext uri="{BB962C8B-B14F-4D97-AF65-F5344CB8AC3E}">
        <p14:creationId xmlns:p14="http://schemas.microsoft.com/office/powerpoint/2010/main" val="42482445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TODO </a:t>
            </a:r>
            <a:r>
              <a:rPr kumimoji="1" lang="ja-JP" altLang="en-US"/>
              <a:t>数値の更新</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29</a:t>
            </a:fld>
            <a:endParaRPr kumimoji="1" lang="ja-JP" altLang="en-US"/>
          </a:p>
        </p:txBody>
      </p:sp>
    </p:spTree>
    <p:extLst>
      <p:ext uri="{BB962C8B-B14F-4D97-AF65-F5344CB8AC3E}">
        <p14:creationId xmlns:p14="http://schemas.microsoft.com/office/powerpoint/2010/main" val="2194009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脆弱性への対応の遅れは実際のデータでも確認されています．</a:t>
            </a:r>
            <a:endParaRPr kumimoji="1" lang="en-US" altLang="ja-JP" dirty="0"/>
          </a:p>
          <a:p>
            <a:r>
              <a:rPr kumimoji="1" lang="ja-JP" altLang="en-US" dirty="0"/>
              <a:t>スライドのグラフは，ログを記録するための</a:t>
            </a:r>
            <a:r>
              <a:rPr kumimoji="1" lang="en-US" altLang="ja-JP" dirty="0"/>
              <a:t>Java</a:t>
            </a:r>
            <a:r>
              <a:rPr kumimoji="1" lang="ja-JP" altLang="en-US" dirty="0"/>
              <a:t>のライブラリである</a:t>
            </a:r>
            <a:r>
              <a:rPr kumimoji="1" lang="en-US" altLang="ja-JP" dirty="0"/>
              <a:t>Log4j</a:t>
            </a:r>
            <a:r>
              <a:rPr kumimoji="1" lang="ja-JP" altLang="en-US" dirty="0"/>
              <a:t>について，ダウンロードのうち脆弱性を含むバージョンが占める割合の推移を</a:t>
            </a:r>
            <a:r>
              <a:rPr kumimoji="1" lang="en-US" altLang="ja-JP" dirty="0"/>
              <a:t>1</a:t>
            </a:r>
            <a:r>
              <a:rPr kumimoji="1" lang="ja-JP" altLang="en-US" dirty="0"/>
              <a:t>か月ごとに示したものです．</a:t>
            </a:r>
            <a:endParaRPr kumimoji="1" lang="en-US" altLang="ja-JP" dirty="0"/>
          </a:p>
          <a:p>
            <a:r>
              <a:rPr kumimoji="1" lang="en-US" altLang="ja-JP" dirty="0"/>
              <a:t>Log4j</a:t>
            </a:r>
            <a:r>
              <a:rPr kumimoji="1" lang="ja-JP" altLang="en-US" dirty="0"/>
              <a:t>には，</a:t>
            </a:r>
            <a:r>
              <a:rPr kumimoji="1" lang="en-US" altLang="ja-JP" dirty="0"/>
              <a:t>2021</a:t>
            </a:r>
            <a:r>
              <a:rPr kumimoji="1" lang="ja-JP" altLang="en-US" dirty="0"/>
              <a:t>年</a:t>
            </a:r>
            <a:r>
              <a:rPr kumimoji="1" lang="en-US" altLang="ja-JP" dirty="0"/>
              <a:t>12</a:t>
            </a:r>
            <a:r>
              <a:rPr kumimoji="1" lang="ja-JP" altLang="en-US" dirty="0"/>
              <a:t>月</a:t>
            </a:r>
            <a:r>
              <a:rPr kumimoji="1" lang="en-US" altLang="ja-JP" dirty="0"/>
              <a:t>10</a:t>
            </a:r>
            <a:r>
              <a:rPr kumimoji="1" lang="ja-JP" altLang="en-US" dirty="0"/>
              <a:t>日に</a:t>
            </a:r>
            <a:r>
              <a:rPr kumimoji="1" lang="en-US" altLang="ja-JP" dirty="0"/>
              <a:t>Log4Shell</a:t>
            </a:r>
            <a:r>
              <a:rPr kumimoji="1" lang="ja-JP" altLang="en-US" dirty="0"/>
              <a:t>と呼ばれる影響の大きい脆弱性の情報が公開されていますが，</a:t>
            </a:r>
            <a:endParaRPr kumimoji="1" lang="en-US" altLang="ja-JP" dirty="0"/>
          </a:p>
          <a:p>
            <a:r>
              <a:rPr kumimoji="1" lang="en-US" altLang="ja-JP" dirty="0"/>
              <a:t>1</a:t>
            </a:r>
            <a:r>
              <a:rPr kumimoji="1" lang="ja-JP" altLang="en-US" dirty="0"/>
              <a:t>年半以上が経過した</a:t>
            </a:r>
            <a:r>
              <a:rPr kumimoji="1" lang="en-US" altLang="ja-JP" dirty="0"/>
              <a:t>2023</a:t>
            </a:r>
            <a:r>
              <a:rPr kumimoji="1" lang="ja-JP" altLang="en-US" dirty="0"/>
              <a:t>年の</a:t>
            </a:r>
            <a:r>
              <a:rPr kumimoji="1" lang="en-US" altLang="ja-JP" dirty="0"/>
              <a:t>7</a:t>
            </a:r>
            <a:r>
              <a:rPr kumimoji="1" lang="ja-JP" altLang="en-US" dirty="0"/>
              <a:t>月時点でも，脆弱性を含むバージョンが新たにダウンロードされ続けており，</a:t>
            </a:r>
            <a:endParaRPr kumimoji="1" lang="en-US" altLang="ja-JP" dirty="0"/>
          </a:p>
          <a:p>
            <a:r>
              <a:rPr kumimoji="1" lang="ja-JP" altLang="en-US" dirty="0"/>
              <a:t>多くの国で</a:t>
            </a:r>
            <a:r>
              <a:rPr kumimoji="1" lang="en-US" altLang="ja-JP" dirty="0"/>
              <a:t>20%</a:t>
            </a:r>
            <a:r>
              <a:rPr kumimoji="1" lang="ja-JP" altLang="en-US" dirty="0"/>
              <a:t>以上が脆弱性を含むバージョンのダウンロードとなっています．</a:t>
            </a:r>
            <a:endParaRPr kumimoji="1" lang="en-US" altLang="ja-JP" dirty="0"/>
          </a:p>
          <a:p>
            <a:endParaRPr kumimoji="1" lang="en-US" altLang="ja-JP" dirty="0"/>
          </a:p>
          <a:p>
            <a:r>
              <a:rPr kumimoji="1" lang="ja-JP" altLang="en-US" dirty="0"/>
              <a:t>このようなソフトウェアの管理における問題に対応するために，ソフトウェア部品表の利用が推奨されています．</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2</a:t>
            </a:fld>
            <a:endParaRPr kumimoji="1" lang="ja-JP" altLang="en-US"/>
          </a:p>
        </p:txBody>
      </p:sp>
    </p:spTree>
    <p:extLst>
      <p:ext uri="{BB962C8B-B14F-4D97-AF65-F5344CB8AC3E}">
        <p14:creationId xmlns:p14="http://schemas.microsoft.com/office/powerpoint/2010/main" val="32382819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TODO</a:t>
            </a:r>
            <a:r>
              <a:rPr kumimoji="1" lang="ja-JP" altLang="en-US"/>
              <a:t>　数値の更新</a:t>
            </a:r>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30</a:t>
            </a:fld>
            <a:endParaRPr kumimoji="1" lang="ja-JP" altLang="en-US"/>
          </a:p>
        </p:txBody>
      </p:sp>
    </p:spTree>
    <p:extLst>
      <p:ext uri="{BB962C8B-B14F-4D97-AF65-F5344CB8AC3E}">
        <p14:creationId xmlns:p14="http://schemas.microsoft.com/office/powerpoint/2010/main" val="965339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a:t>ソフトウェア</a:t>
            </a:r>
            <a:r>
              <a:rPr kumimoji="1" lang="ja-JP" altLang="en-US" dirty="0"/>
              <a:t>部品表（</a:t>
            </a:r>
            <a:r>
              <a:rPr kumimoji="1" lang="en-US" altLang="ja-JP" dirty="0"/>
              <a:t>SBOM</a:t>
            </a:r>
            <a:r>
              <a:rPr kumimoji="1" lang="ja-JP" altLang="en-US" dirty="0"/>
              <a:t>）はソフトウェア</a:t>
            </a:r>
            <a:r>
              <a:rPr kumimoji="1" lang="ja-JP" altLang="en-US"/>
              <a:t>の情報を記述したドキュメント</a:t>
            </a:r>
            <a:r>
              <a:rPr kumimoji="1" lang="ja-JP" altLang="en-US" dirty="0"/>
              <a:t>です．</a:t>
            </a:r>
            <a:endParaRPr kumimoji="1" lang="en-US" altLang="ja-JP" dirty="0"/>
          </a:p>
          <a:p>
            <a:r>
              <a:rPr kumimoji="1" lang="ja-JP" altLang="en-US" dirty="0"/>
              <a:t>ソフトウェアで使用されるライブラリなどをソフトウェアを構成する部品として捉えて，それらの情報を一覧して記述したもの</a:t>
            </a:r>
            <a:r>
              <a:rPr kumimoji="1" lang="ja-JP" altLang="en-US"/>
              <a:t>で</a:t>
            </a:r>
            <a:r>
              <a:rPr kumimoji="1" lang="ja-JP" altLang="en-US" dirty="0"/>
              <a:t>あり，</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ソフトウェアの</a:t>
            </a:r>
            <a:r>
              <a:rPr kumimoji="1" lang="ja-JP" altLang="en-US" dirty="0"/>
              <a:t>開発者が作成し，ソフトウェア本体とともに提供すること</a:t>
            </a:r>
            <a:r>
              <a:rPr kumimoji="1" lang="ja-JP" altLang="en-US"/>
              <a:t>が</a:t>
            </a:r>
            <a:r>
              <a:rPr kumimoji="1" lang="ja-JP" altLang="en-US" dirty="0"/>
              <a:t>想定</a:t>
            </a:r>
            <a:r>
              <a:rPr kumimoji="1" lang="ja-JP" altLang="en-US"/>
              <a:t>されています．</a:t>
            </a:r>
            <a:endParaRPr kumimoji="1" lang="en-US" altLang="ja-JP" dirty="0"/>
          </a:p>
          <a:p>
            <a:endParaRPr kumimoji="1" lang="en-US" altLang="ja-JP"/>
          </a:p>
          <a:p>
            <a:r>
              <a:rPr kumimoji="1" lang="ja-JP" altLang="en-US" dirty="0"/>
              <a:t>スライドの図は</a:t>
            </a:r>
            <a:r>
              <a:rPr kumimoji="1" lang="en-US" altLang="ja-JP" dirty="0"/>
              <a:t>SBOM</a:t>
            </a:r>
            <a:r>
              <a:rPr kumimoji="1" lang="ja-JP" altLang="en-US" dirty="0"/>
              <a:t>の構成を示しています．</a:t>
            </a:r>
            <a:endParaRPr kumimoji="1" lang="en-US" altLang="ja-JP" dirty="0"/>
          </a:p>
          <a:p>
            <a:r>
              <a:rPr kumimoji="1" lang="en-US" altLang="ja-JP" dirty="0"/>
              <a:t>SBOM</a:t>
            </a:r>
            <a:r>
              <a:rPr kumimoji="1" lang="ja-JP" altLang="en-US" dirty="0"/>
              <a:t>には，</a:t>
            </a:r>
            <a:r>
              <a:rPr kumimoji="1" lang="ja-JP" altLang="en-US"/>
              <a:t>ソフトウェアを構成するライブラリ</a:t>
            </a:r>
            <a:r>
              <a:rPr kumimoji="1" lang="ja-JP" altLang="en-US" dirty="0"/>
              <a:t>など</a:t>
            </a:r>
            <a:r>
              <a:rPr kumimoji="1" lang="ja-JP" altLang="en-US"/>
              <a:t>の名前，バージョン，</a:t>
            </a:r>
            <a:r>
              <a:rPr kumimoji="1" lang="ja-JP" altLang="en-US" dirty="0"/>
              <a:t>提供者</a:t>
            </a:r>
            <a:r>
              <a:rPr kumimoji="1" lang="ja-JP" altLang="en-US"/>
              <a:t>の情報や，コンポーネント間の依存関係</a:t>
            </a:r>
            <a:r>
              <a:rPr kumimoji="1" lang="ja-JP" altLang="en-US" dirty="0"/>
              <a:t>，</a:t>
            </a:r>
            <a:r>
              <a:rPr kumimoji="1" lang="en-US" altLang="ja-JP" dirty="0"/>
              <a:t>SBOM</a:t>
            </a:r>
            <a:r>
              <a:rPr kumimoji="1" lang="ja-JP" altLang="en-US" dirty="0"/>
              <a:t>の作成者，作成日時など</a:t>
            </a:r>
            <a:r>
              <a:rPr kumimoji="1" lang="ja-JP" altLang="en-US"/>
              <a:t>が記述されています．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3</a:t>
            </a:fld>
            <a:endParaRPr kumimoji="1" lang="ja-JP" altLang="en-US"/>
          </a:p>
        </p:txBody>
      </p:sp>
    </p:spTree>
    <p:extLst>
      <p:ext uri="{BB962C8B-B14F-4D97-AF65-F5344CB8AC3E}">
        <p14:creationId xmlns:p14="http://schemas.microsoft.com/office/powerpoint/2010/main" val="755732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続けて，</a:t>
            </a:r>
            <a:r>
              <a:rPr lang="en-US" altLang="ja-JP" dirty="0"/>
              <a:t>SBOM</a:t>
            </a:r>
            <a:r>
              <a:rPr lang="ja-JP" altLang="en-US" dirty="0"/>
              <a:t>を利用するメリットについて説明します．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スライドの左側は</a:t>
            </a:r>
            <a:r>
              <a:rPr lang="en-US" altLang="ja-JP" dirty="0"/>
              <a:t>SBOM</a:t>
            </a:r>
            <a:r>
              <a:rPr lang="ja-JP" altLang="en-US" dirty="0"/>
              <a:t>を利用しない場合，右側は</a:t>
            </a:r>
            <a:r>
              <a:rPr lang="en-US" altLang="ja-JP" dirty="0"/>
              <a:t>SBOM</a:t>
            </a:r>
            <a:r>
              <a:rPr lang="ja-JP" altLang="en-US" dirty="0"/>
              <a:t>を利用する場合のソフトウェアの管理について示しています．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SBOM</a:t>
            </a:r>
            <a:r>
              <a:rPr lang="ja-JP" altLang="en-US" dirty="0"/>
              <a:t>を利用しない場合は，ソフトウェアの管理に必要な，依存ライブラリの名前，バージョン，ライセンスなどの情報を，</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ソフトウェアのバイナリやドキュメント，ソースコードなどの様々な場所から，ソフトウェアの利用者が収集する必要があります．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一方，</a:t>
            </a:r>
            <a:r>
              <a:rPr lang="en-US" altLang="ja-JP" dirty="0"/>
              <a:t>SBOM</a:t>
            </a:r>
            <a:r>
              <a:rPr lang="ja-JP" altLang="en-US" dirty="0"/>
              <a:t>を利用する場合は，ソフトウェアの管理に必要な情報はソフトウェアの開発者によって</a:t>
            </a:r>
            <a:r>
              <a:rPr lang="en-US" altLang="ja-JP" dirty="0"/>
              <a:t>SBOM</a:t>
            </a:r>
            <a:r>
              <a:rPr lang="ja-JP" altLang="en-US" dirty="0"/>
              <a:t>にまとめられているため，</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利用者は</a:t>
            </a:r>
            <a:r>
              <a:rPr lang="en-US" altLang="ja-JP" dirty="0"/>
              <a:t>SBOM</a:t>
            </a:r>
            <a:r>
              <a:rPr lang="ja-JP" altLang="en-US" dirty="0"/>
              <a:t>から必要な情報を得ることが出来ます．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これにより，利用者による情報収集の手間が削減され，情報の正確性の向上も期待できます．</a:t>
            </a:r>
            <a:endParaRPr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4</a:t>
            </a:fld>
            <a:endParaRPr kumimoji="1" lang="ja-JP" altLang="en-US"/>
          </a:p>
        </p:txBody>
      </p:sp>
    </p:spTree>
    <p:extLst>
      <p:ext uri="{BB962C8B-B14F-4D97-AF65-F5344CB8AC3E}">
        <p14:creationId xmlns:p14="http://schemas.microsoft.com/office/powerpoint/2010/main" val="1669924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本研究で対象とする</a:t>
            </a:r>
            <a:r>
              <a:rPr kumimoji="1" lang="en-US" altLang="ja-JP" dirty="0"/>
              <a:t>SBOM</a:t>
            </a:r>
            <a:r>
              <a:rPr kumimoji="1" lang="ja-JP" altLang="en-US" dirty="0"/>
              <a:t>の記述フォーマットである</a:t>
            </a:r>
            <a:r>
              <a:rPr kumimoji="1" lang="en-US" altLang="ja-JP" dirty="0"/>
              <a:t>SPDX</a:t>
            </a:r>
            <a:r>
              <a:rPr kumimoji="1" lang="ja-JP" altLang="en-US" dirty="0"/>
              <a:t>について説明します．</a:t>
            </a:r>
            <a:endParaRPr kumimoji="1" lang="en-US" altLang="ja-JP" dirty="0"/>
          </a:p>
          <a:p>
            <a:r>
              <a:rPr kumimoji="1" lang="en-US" altLang="ja-JP" dirty="0"/>
              <a:t>SPDX</a:t>
            </a:r>
            <a:r>
              <a:rPr kumimoji="1" lang="ja-JP" altLang="en-US" dirty="0"/>
              <a:t>は</a:t>
            </a:r>
            <a:r>
              <a:rPr kumimoji="1" lang="en-US" altLang="ja-JP" dirty="0"/>
              <a:t>SBOM</a:t>
            </a:r>
            <a:r>
              <a:rPr kumimoji="1" lang="ja-JP" altLang="en-US" dirty="0"/>
              <a:t>の主要なフォーマットの</a:t>
            </a:r>
            <a:r>
              <a:rPr kumimoji="1" lang="en-US" altLang="ja-JP" dirty="0"/>
              <a:t>1</a:t>
            </a:r>
            <a:r>
              <a:rPr kumimoji="1" lang="ja-JP" altLang="en-US" dirty="0"/>
              <a:t>つであり，</a:t>
            </a:r>
            <a:endParaRPr kumimoji="1" lang="en-US" altLang="ja-JP" dirty="0"/>
          </a:p>
          <a:p>
            <a:r>
              <a:rPr kumimoji="1" lang="en-US" altLang="ja-JP" dirty="0"/>
              <a:t>Linux Foundation</a:t>
            </a:r>
            <a:r>
              <a:rPr kumimoji="1" lang="ja-JP" altLang="en-US" dirty="0"/>
              <a:t>によって策定され，</a:t>
            </a:r>
            <a:r>
              <a:rPr kumimoji="1" lang="en-US" altLang="ja-JP" dirty="0"/>
              <a:t>2021</a:t>
            </a:r>
            <a:r>
              <a:rPr kumimoji="1" lang="ja-JP" altLang="en-US" dirty="0"/>
              <a:t>年の</a:t>
            </a:r>
            <a:r>
              <a:rPr kumimoji="1" lang="en-US" altLang="ja-JP" dirty="0"/>
              <a:t>9</a:t>
            </a:r>
            <a:r>
              <a:rPr kumimoji="1" lang="ja-JP" altLang="en-US" dirty="0"/>
              <a:t>月に国際標準に認定されています．</a:t>
            </a:r>
            <a:endParaRPr kumimoji="1" lang="en-US" altLang="ja-JP" dirty="0"/>
          </a:p>
          <a:p>
            <a:endParaRPr kumimoji="1" lang="en-US" altLang="ja-JP" dirty="0"/>
          </a:p>
          <a:p>
            <a:r>
              <a:rPr kumimoji="1" lang="en-US" altLang="ja-JP" dirty="0"/>
              <a:t>SPDX</a:t>
            </a:r>
            <a:r>
              <a:rPr kumimoji="1" lang="ja-JP" altLang="en-US" dirty="0"/>
              <a:t>の形式に従って作成された</a:t>
            </a:r>
            <a:r>
              <a:rPr kumimoji="1" lang="en-US" altLang="ja-JP" dirty="0"/>
              <a:t>SBOM</a:t>
            </a:r>
            <a:r>
              <a:rPr kumimoji="1" lang="ja-JP" altLang="en-US" dirty="0"/>
              <a:t>は</a:t>
            </a:r>
            <a:r>
              <a:rPr kumimoji="1" lang="en-US" altLang="ja-JP" dirty="0"/>
              <a:t>SPDX</a:t>
            </a:r>
            <a:r>
              <a:rPr kumimoji="1" lang="ja-JP" altLang="en-US" dirty="0"/>
              <a:t>ドキュメントと呼ばれ，</a:t>
            </a:r>
            <a:endParaRPr kumimoji="1" lang="en-US" altLang="ja-JP" dirty="0"/>
          </a:p>
          <a:p>
            <a:r>
              <a:rPr kumimoji="1" lang="ja-JP" altLang="en-US" dirty="0"/>
              <a:t>ソフトウェアを構成するライブラリ等のコンポーネントの名前，バージョン，ライセンスなどの情報や，</a:t>
            </a:r>
            <a:endParaRPr kumimoji="1" lang="en-US" altLang="ja-JP" dirty="0"/>
          </a:p>
          <a:p>
            <a:r>
              <a:rPr kumimoji="1" lang="ja-JP" altLang="en-US" dirty="0"/>
              <a:t>コンポーネント間の依存関係が記述されています．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5</a:t>
            </a:fld>
            <a:endParaRPr kumimoji="1" lang="ja-JP" altLang="en-US"/>
          </a:p>
        </p:txBody>
      </p:sp>
    </p:spTree>
    <p:extLst>
      <p:ext uri="{BB962C8B-B14F-4D97-AF65-F5344CB8AC3E}">
        <p14:creationId xmlns:p14="http://schemas.microsoft.com/office/powerpoint/2010/main" val="2609472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SPDX</a:t>
            </a:r>
            <a:r>
              <a:rPr kumimoji="1" lang="ja-JP" altLang="en-US" dirty="0"/>
              <a:t>ドキュメントの構成について説明します．</a:t>
            </a:r>
            <a:endParaRPr kumimoji="1" lang="en-US" altLang="ja-JP" dirty="0"/>
          </a:p>
          <a:p>
            <a:r>
              <a:rPr kumimoji="1" lang="en-US" altLang="ja-JP" dirty="0"/>
              <a:t>SPDX</a:t>
            </a:r>
            <a:r>
              <a:rPr kumimoji="1" lang="ja-JP" altLang="en-US" dirty="0"/>
              <a:t>ドキュメントには，作成者や作成日時などの</a:t>
            </a:r>
            <a:r>
              <a:rPr kumimoji="1" lang="en-US" altLang="ja-JP" dirty="0"/>
              <a:t>SPDX</a:t>
            </a:r>
            <a:r>
              <a:rPr kumimoji="1" lang="ja-JP" altLang="en-US" dirty="0"/>
              <a:t>ドキュメント作成情報が必ず含まれます．</a:t>
            </a:r>
            <a:endParaRPr kumimoji="1" lang="en-US" altLang="ja-JP" dirty="0"/>
          </a:p>
          <a:p>
            <a:r>
              <a:rPr kumimoji="1" lang="ja-JP" altLang="en-US" dirty="0"/>
              <a:t>また，記述対象のソフトウェアに応じて，パッケージ情報やファイル情報，スニペット情報，</a:t>
            </a:r>
            <a:r>
              <a:rPr kumimoji="1" lang="en-US" altLang="ja-JP" dirty="0"/>
              <a:t>SPDX</a:t>
            </a:r>
            <a:r>
              <a:rPr kumimoji="1" lang="ja-JP" altLang="en-US" dirty="0"/>
              <a:t>要素間の関係情報などが含まれます．</a:t>
            </a:r>
          </a:p>
          <a:p>
            <a:endParaRPr kumimoji="1" lang="en-US" altLang="ja-JP" dirty="0"/>
          </a:p>
          <a:p>
            <a:r>
              <a:rPr kumimoji="1" lang="ja-JP" altLang="en-US" dirty="0"/>
              <a:t>その他のライセンス情報：パッケージやファイルのライセンスとして，</a:t>
            </a:r>
            <a:r>
              <a:rPr kumimoji="1" lang="en-US" altLang="ja-JP" dirty="0"/>
              <a:t>SPDX</a:t>
            </a:r>
            <a:r>
              <a:rPr kumimoji="1" lang="ja-JP" altLang="en-US" dirty="0"/>
              <a:t>であらかじめ定義されたライセンス以外のライセンスを利用する場合に，そのライセンスの情報を記述する</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6</a:t>
            </a:fld>
            <a:endParaRPr kumimoji="1" lang="ja-JP" altLang="en-US"/>
          </a:p>
        </p:txBody>
      </p:sp>
    </p:spTree>
    <p:extLst>
      <p:ext uri="{BB962C8B-B14F-4D97-AF65-F5344CB8AC3E}">
        <p14:creationId xmlns:p14="http://schemas.microsoft.com/office/powerpoint/2010/main" val="2064858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ここからは，本研究で扱うパッケージ情報，ファイル情報，</a:t>
            </a:r>
            <a:r>
              <a:rPr kumimoji="1" lang="en-US" altLang="ja-JP" dirty="0"/>
              <a:t>SPDX</a:t>
            </a:r>
            <a:r>
              <a:rPr kumimoji="1" lang="ja-JP" altLang="en-US" dirty="0"/>
              <a:t>要素間の関係情報について，具体的な記述例を用いて含まれる情報を説明します．</a:t>
            </a:r>
            <a:endParaRPr kumimoji="1" lang="en-US" altLang="ja-JP" dirty="0"/>
          </a:p>
          <a:p>
            <a:endParaRPr kumimoji="1" lang="en-US" altLang="ja-JP" dirty="0"/>
          </a:p>
          <a:p>
            <a:r>
              <a:rPr kumimoji="1" lang="ja-JP" altLang="en-US"/>
              <a:t>その他のライセンス情報：パッケージやファイルのライセンスとして，</a:t>
            </a:r>
            <a:r>
              <a:rPr kumimoji="1" lang="en-US" altLang="ja-JP"/>
              <a:t>SPDX</a:t>
            </a:r>
            <a:r>
              <a:rPr kumimoji="1" lang="ja-JP" altLang="en-US"/>
              <a:t>であらかじめ定義されたライセンス以外のライセンスを利用する場合に，そのライセンスの情報を記述する</a:t>
            </a:r>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7</a:t>
            </a:fld>
            <a:endParaRPr kumimoji="1" lang="ja-JP" altLang="en-US"/>
          </a:p>
        </p:txBody>
      </p:sp>
    </p:spTree>
    <p:extLst>
      <p:ext uri="{BB962C8B-B14F-4D97-AF65-F5344CB8AC3E}">
        <p14:creationId xmlns:p14="http://schemas.microsoft.com/office/powerpoint/2010/main" val="3466691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まず，</a:t>
            </a:r>
            <a:r>
              <a:rPr kumimoji="1" lang="en-US" altLang="ja-JP" dirty="0"/>
              <a:t>SPDX</a:t>
            </a:r>
            <a:r>
              <a:rPr kumimoji="1" lang="ja-JP" altLang="en-US"/>
              <a:t>に</a:t>
            </a:r>
            <a:r>
              <a:rPr kumimoji="1" lang="ja-JP" altLang="en-US" dirty="0"/>
              <a:t>おけるファイル情報</a:t>
            </a:r>
            <a:r>
              <a:rPr kumimoji="1" lang="ja-JP" altLang="en-US"/>
              <a:t>の記述について説明します．</a:t>
            </a:r>
            <a:endParaRPr kumimoji="1" lang="en-US" altLang="ja-JP"/>
          </a:p>
          <a:p>
            <a:r>
              <a:rPr kumimoji="1" lang="ja-JP" altLang="en-US"/>
              <a:t>このスライドではソフトウェアを構成するファイルの情報が</a:t>
            </a:r>
            <a:r>
              <a:rPr kumimoji="1" lang="en-US" altLang="ja-JP" dirty="0"/>
              <a:t>SPDX</a:t>
            </a:r>
            <a:r>
              <a:rPr kumimoji="1" lang="ja-JP" altLang="en-US" dirty="0"/>
              <a:t>に従って</a:t>
            </a:r>
            <a:r>
              <a:rPr kumimoji="1" lang="en-US" altLang="ja-JP" dirty="0"/>
              <a:t>JSON</a:t>
            </a:r>
            <a:r>
              <a:rPr kumimoji="1" lang="ja-JP" altLang="en-US" dirty="0"/>
              <a:t>形式で</a:t>
            </a:r>
            <a:r>
              <a:rPr kumimoji="1" lang="ja-JP" altLang="en-US"/>
              <a:t>記述された</a:t>
            </a:r>
            <a:r>
              <a:rPr kumimoji="1" lang="ja-JP" altLang="en-US" dirty="0"/>
              <a:t>例</a:t>
            </a:r>
            <a:r>
              <a:rPr kumimoji="1" lang="ja-JP" altLang="en-US"/>
              <a:t>を示しています．</a:t>
            </a:r>
            <a:endParaRPr kumimoji="1" lang="en-US" altLang="ja-JP"/>
          </a:p>
          <a:p>
            <a:r>
              <a:rPr kumimoji="1" lang="ja-JP" altLang="en-US" dirty="0"/>
              <a:t>ファイル情報には，ファイル名，</a:t>
            </a:r>
            <a:r>
              <a:rPr kumimoji="1" lang="en-US" altLang="ja-JP" dirty="0"/>
              <a:t>SPDX</a:t>
            </a:r>
            <a:r>
              <a:rPr kumimoji="1" lang="ja-JP" altLang="en-US" dirty="0"/>
              <a:t>ドキュメント内での</a:t>
            </a:r>
            <a:r>
              <a:rPr kumimoji="1" lang="en-US" altLang="ja-JP" dirty="0"/>
              <a:t>ID</a:t>
            </a:r>
            <a:r>
              <a:rPr kumimoji="1" lang="ja-JP" altLang="en-US" dirty="0"/>
              <a:t>，ファイルのチェックサム，ライセンスなどが含まれています．</a:t>
            </a:r>
            <a:endParaRPr kumimoji="1" lang="en-US" altLang="ja-JP" dirty="0"/>
          </a:p>
          <a:p>
            <a:endParaRPr kumimoji="1" lang="en-US" altLang="ja-JP" dirty="0"/>
          </a:p>
          <a:p>
            <a:r>
              <a:rPr kumimoji="1" lang="ja-JP" altLang="en-US"/>
              <a:t>緑で囲った部分にファイル名が記述されており，青で囲った部分にこのファイルのチェックサムが記載されています．</a:t>
            </a:r>
            <a:endParaRPr kumimoji="1" lang="en-US" altLang="ja-JP"/>
          </a:p>
          <a:p>
            <a:r>
              <a:rPr kumimoji="1" lang="ja-JP" altLang="en-US" dirty="0"/>
              <a:t>チェックサムはファイルの内容から計算された誤り検出符号の</a:t>
            </a:r>
            <a:r>
              <a:rPr kumimoji="1" lang="en-US" altLang="ja-JP" dirty="0"/>
              <a:t>1</a:t>
            </a:r>
            <a:r>
              <a:rPr kumimoji="1" lang="ja-JP" altLang="en-US" dirty="0"/>
              <a:t>種であり，</a:t>
            </a:r>
            <a:endParaRPr kumimoji="1" lang="en-US" altLang="ja-JP" dirty="0"/>
          </a:p>
          <a:p>
            <a:r>
              <a:rPr kumimoji="1" lang="ja-JP" altLang="en-US" dirty="0"/>
              <a:t>これ</a:t>
            </a:r>
            <a:r>
              <a:rPr kumimoji="1" lang="ja-JP" altLang="en-US"/>
              <a:t>を用いることで，ファイルの改ざんや破損が発生していないかを確認することが出来ます．</a:t>
            </a:r>
            <a:endParaRPr kumimoji="1" lang="en-US" altLang="ja-JP"/>
          </a:p>
          <a:p>
            <a:endParaRPr kumimoji="1" lang="en-US" altLang="ja-JP"/>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8</a:t>
            </a:fld>
            <a:endParaRPr kumimoji="1" lang="ja-JP" altLang="en-US"/>
          </a:p>
        </p:txBody>
      </p:sp>
    </p:spTree>
    <p:extLst>
      <p:ext uri="{BB962C8B-B14F-4D97-AF65-F5344CB8AC3E}">
        <p14:creationId xmlns:p14="http://schemas.microsoft.com/office/powerpoint/2010/main" val="1299106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solidFill>
                  <a:schemeClr val="bg1">
                    <a:lumMod val="1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a:p>
        </p:txBody>
      </p:sp>
      <p:sp>
        <p:nvSpPr>
          <p:cNvPr id="8" name="正方形/長方形 7">
            <a:extLst>
              <a:ext uri="{FF2B5EF4-FFF2-40B4-BE49-F238E27FC236}">
                <a16:creationId xmlns:a16="http://schemas.microsoft.com/office/drawing/2014/main" id="{F6F9618A-4F09-8440-B7F9-166C8C215B50}"/>
              </a:ext>
            </a:extLst>
          </p:cNvPr>
          <p:cNvSpPr/>
          <p:nvPr/>
        </p:nvSpPr>
        <p:spPr>
          <a:xfrm>
            <a:off x="900235" y="6309626"/>
            <a:ext cx="11291765" cy="548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Osaka University.</a:t>
            </a:r>
            <a:br>
              <a:rPr kumimoji="1" lang="en-US" altLang="ja-JP" sz="1350" spc="0" baseline="0">
                <a:solidFill>
                  <a:schemeClr val="bg1"/>
                </a:solidFill>
                <a:latin typeface="Segoe UI" panose="020B0502040204020203" pitchFamily="34" charset="0"/>
                <a:ea typeface="+mn-ea"/>
                <a:cs typeface="Segoe UI" panose="020B0502040204020203" pitchFamily="34" charset="0"/>
              </a:rPr>
            </a:br>
            <a:r>
              <a:rPr kumimoji="1" lang="en-US" altLang="ja-JP" sz="1350" spc="0" baseline="0">
                <a:solidFill>
                  <a:schemeClr val="bg1"/>
                </a:solidFill>
                <a:latin typeface="Segoe UI" panose="020B0502040204020203" pitchFamily="34" charset="0"/>
                <a:ea typeface="+mn-ea"/>
                <a:cs typeface="Segoe UI" panose="020B0502040204020203" pitchFamily="34" charset="0"/>
              </a:rPr>
              <a:t>Software Engineering Laboratory. - https://</a:t>
            </a:r>
            <a:r>
              <a:rPr kumimoji="1" lang="en-US" altLang="ja-JP" sz="1350" spc="0" baseline="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p:cNvGrpSpPr>
          <p:nvPr/>
        </p:nvGrpSpPr>
        <p:grpSpPr>
          <a:xfrm>
            <a:off x="231126" y="6369592"/>
            <a:ext cx="446400"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4130009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solidFill>
                  <a:schemeClr val="bg1">
                    <a:lumMod val="10000"/>
                  </a:schemeClr>
                </a:solidFill>
              </a:defRPr>
            </a:lvl1pPr>
            <a:lvl2pPr marL="360000" indent="0">
              <a:defRPr baseline="0">
                <a:solidFill>
                  <a:schemeClr val="bg1">
                    <a:lumMod val="10000"/>
                  </a:schemeClr>
                </a:solidFill>
              </a:defRPr>
            </a:lvl2pPr>
            <a:lvl3pPr marL="720000" indent="0">
              <a:defRPr baseline="0">
                <a:solidFill>
                  <a:schemeClr val="bg1">
                    <a:lumMod val="10000"/>
                  </a:schemeClr>
                </a:solidFill>
              </a:defRPr>
            </a:lvl3pPr>
            <a:lvl4pPr marL="1008000" indent="0">
              <a:defRPr baseline="0">
                <a:solidFill>
                  <a:schemeClr val="bg1">
                    <a:lumMod val="10000"/>
                  </a:schemeClr>
                </a:solidFill>
              </a:defRPr>
            </a:lvl4pPr>
            <a:lvl5pPr marL="1260000" indent="0">
              <a:defRPr baseline="0">
                <a:solidFill>
                  <a:schemeClr val="bg1">
                    <a:lumMod val="10000"/>
                  </a:schemeClr>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54226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400343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7424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B16735D3-C9E7-F649-AF37-A9D08763696D}" type="slidenum">
              <a:rPr kumimoji="1" lang="ja-JP" altLang="en-US" smtClean="0"/>
              <a:t>‹#›</a:t>
            </a:fld>
            <a:endParaRPr kumimoji="1" lang="ja-JP" altLang="en-US"/>
          </a:p>
        </p:txBody>
      </p:sp>
    </p:spTree>
    <p:extLst>
      <p:ext uri="{BB962C8B-B14F-4D97-AF65-F5344CB8AC3E}">
        <p14:creationId xmlns:p14="http://schemas.microsoft.com/office/powerpoint/2010/main" val="15174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1408371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498000"/>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286551851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bg1">
              <a:lumMod val="10000"/>
            </a:schemeClr>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bg1">
              <a:lumMod val="10000"/>
            </a:schemeClr>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bg1">
              <a:lumMod val="10000"/>
            </a:schemeClr>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bg1">
              <a:lumMod val="10000"/>
            </a:schemeClr>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bg1">
              <a:lumMod val="10000"/>
            </a:schemeClr>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bg1">
              <a:lumMod val="10000"/>
            </a:schemeClr>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2C_77C902DD.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17.svg"/></Relationships>
</file>

<file path=ppt/slides/_rels/slide17.xml.rels><?xml version="1.0" encoding="UTF-8" standalone="yes"?>
<Relationships xmlns="http://schemas.openxmlformats.org/package/2006/relationships"><Relationship Id="rId3" Type="http://schemas.microsoft.com/office/2018/10/relationships/comments" Target="../comments/modernComment_134_D450E043.xml"/><Relationship Id="rId7" Type="http://schemas.openxmlformats.org/officeDocument/2006/relationships/image" Target="../media/image13.sv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3.sv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microsoft.com/office/2018/10/relationships/comments" Target="../comments/modernComment_121_43E362C2.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18/10/relationships/comments" Target="../comments/modernComment_124_4E723829.xm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5.svg"/></Relationships>
</file>

<file path=ppt/slides/_rels/slide24.xml.rels><?xml version="1.0" encoding="UTF-8" standalone="yes"?>
<Relationships xmlns="http://schemas.openxmlformats.org/package/2006/relationships"><Relationship Id="rId3" Type="http://schemas.microsoft.com/office/2018/10/relationships/comments" Target="../comments/modernComment_128_25481AA1.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microsoft.com/office/2018/10/relationships/comments" Target="../comments/modernComment_11F_9A0660E4.xml"/><Relationship Id="rId7" Type="http://schemas.openxmlformats.org/officeDocument/2006/relationships/image" Target="../media/image5.svg"/><Relationship Id="rId12"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microsoft.com/office/2018/10/relationships/comments" Target="../comments/modernComment_106_F970328E.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CEDFFE-5EC1-31E9-FC96-1C329DB31603}"/>
              </a:ext>
            </a:extLst>
          </p:cNvPr>
          <p:cNvSpPr>
            <a:spLocks noGrp="1"/>
          </p:cNvSpPr>
          <p:nvPr>
            <p:ph type="ctrTitle"/>
          </p:nvPr>
        </p:nvSpPr>
        <p:spPr/>
        <p:txBody>
          <a:bodyPr/>
          <a:lstStyle/>
          <a:p>
            <a:r>
              <a:rPr kumimoji="1" lang="en-US" altLang="ja-JP"/>
              <a:t>SPDX</a:t>
            </a:r>
            <a:r>
              <a:rPr kumimoji="1" lang="ja-JP" altLang="en-US"/>
              <a:t>ドキュメントを用いた脆弱性診断と</a:t>
            </a:r>
            <a:br>
              <a:rPr kumimoji="1" lang="en-US" altLang="ja-JP"/>
            </a:br>
            <a:r>
              <a:rPr kumimoji="1" lang="ja-JP" altLang="en-US"/>
              <a:t>チェックサム検証を行うツール</a:t>
            </a:r>
          </a:p>
        </p:txBody>
      </p:sp>
      <p:sp>
        <p:nvSpPr>
          <p:cNvPr id="3" name="字幕 2">
            <a:extLst>
              <a:ext uri="{FF2B5EF4-FFF2-40B4-BE49-F238E27FC236}">
                <a16:creationId xmlns:a16="http://schemas.microsoft.com/office/drawing/2014/main" id="{84499E98-7354-C46C-B75E-F82BAB0F069E}"/>
              </a:ext>
            </a:extLst>
          </p:cNvPr>
          <p:cNvSpPr>
            <a:spLocks noGrp="1"/>
          </p:cNvSpPr>
          <p:nvPr>
            <p:ph type="subTitle" idx="1"/>
          </p:nvPr>
        </p:nvSpPr>
        <p:spPr>
          <a:xfrm>
            <a:off x="528000" y="4229998"/>
            <a:ext cx="11136000" cy="1982115"/>
          </a:xfrm>
        </p:spPr>
        <p:txBody>
          <a:bodyPr/>
          <a:lstStyle/>
          <a:p>
            <a:r>
              <a:rPr kumimoji="1" lang="ja-JP" altLang="en-US" u="sng">
                <a:solidFill>
                  <a:schemeClr val="bg1">
                    <a:lumMod val="10000"/>
                  </a:schemeClr>
                </a:solidFill>
              </a:rPr>
              <a:t>岸本 理央</a:t>
            </a:r>
            <a:r>
              <a:rPr kumimoji="1" lang="en-US" altLang="ja-JP" u="sng">
                <a:solidFill>
                  <a:schemeClr val="bg1">
                    <a:lumMod val="10000"/>
                  </a:schemeClr>
                </a:solidFill>
              </a:rPr>
              <a:t>†</a:t>
            </a:r>
            <a:r>
              <a:rPr kumimoji="1" lang="ja-JP" altLang="en-US">
                <a:solidFill>
                  <a:schemeClr val="bg1">
                    <a:lumMod val="10000"/>
                  </a:schemeClr>
                </a:solidFill>
              </a:rPr>
              <a:t>　神田 哲也</a:t>
            </a:r>
            <a:r>
              <a:rPr kumimoji="1" lang="en-US" altLang="ja-JP">
                <a:solidFill>
                  <a:schemeClr val="bg1">
                    <a:lumMod val="10000"/>
                  </a:schemeClr>
                </a:solidFill>
              </a:rPr>
              <a:t>†</a:t>
            </a:r>
            <a:r>
              <a:rPr kumimoji="1" lang="ja-JP" altLang="en-US">
                <a:solidFill>
                  <a:schemeClr val="bg1">
                    <a:lumMod val="10000"/>
                  </a:schemeClr>
                </a:solidFill>
              </a:rPr>
              <a:t>　眞鍋 雄貴</a:t>
            </a:r>
            <a:r>
              <a:rPr lang="en-US" altLang="ja-JP"/>
              <a:t>††</a:t>
            </a:r>
            <a:r>
              <a:rPr lang="ja-JP" altLang="en-US"/>
              <a:t>　井上 克郎</a:t>
            </a:r>
            <a:r>
              <a:rPr lang="en-US" altLang="ja-JP"/>
              <a:t>†††</a:t>
            </a:r>
            <a:r>
              <a:rPr lang="ja-JP" altLang="en-US"/>
              <a:t>　肥後 芳樹</a:t>
            </a:r>
            <a:r>
              <a:rPr lang="en-US" altLang="ja-JP"/>
              <a:t>†</a:t>
            </a:r>
          </a:p>
          <a:p>
            <a:endParaRPr kumimoji="1" lang="en-US" altLang="ja-JP" sz="2000">
              <a:solidFill>
                <a:schemeClr val="bg1">
                  <a:lumMod val="10000"/>
                </a:schemeClr>
              </a:solidFill>
            </a:endParaRPr>
          </a:p>
          <a:p>
            <a:r>
              <a:rPr kumimoji="1" lang="en-US" altLang="ja-JP" sz="2000">
                <a:solidFill>
                  <a:schemeClr val="bg1">
                    <a:lumMod val="10000"/>
                  </a:schemeClr>
                </a:solidFill>
              </a:rPr>
              <a:t>† </a:t>
            </a:r>
            <a:r>
              <a:rPr kumimoji="1" lang="ja-JP" altLang="en-US" sz="2000">
                <a:solidFill>
                  <a:schemeClr val="bg1">
                    <a:lumMod val="10000"/>
                  </a:schemeClr>
                </a:solidFill>
              </a:rPr>
              <a:t>大阪大学大学院 情報科学研究科</a:t>
            </a:r>
            <a:endParaRPr kumimoji="1" lang="en-US" altLang="ja-JP" sz="2000">
              <a:solidFill>
                <a:schemeClr val="bg1">
                  <a:lumMod val="10000"/>
                </a:schemeClr>
              </a:solidFill>
            </a:endParaRPr>
          </a:p>
          <a:p>
            <a:r>
              <a:rPr kumimoji="1" lang="en-US" altLang="ja-JP" sz="2000">
                <a:solidFill>
                  <a:schemeClr val="bg1">
                    <a:lumMod val="10000"/>
                  </a:schemeClr>
                </a:solidFill>
              </a:rPr>
              <a:t>†† </a:t>
            </a:r>
            <a:r>
              <a:rPr kumimoji="1" lang="zh-CN" altLang="en-US" sz="2000">
                <a:solidFill>
                  <a:schemeClr val="bg1">
                    <a:lumMod val="10000"/>
                  </a:schemeClr>
                </a:solidFill>
              </a:rPr>
              <a:t>福知山公立大学 情報学部情報学科</a:t>
            </a:r>
            <a:endParaRPr kumimoji="1" lang="en-US" altLang="zh-CN" sz="2000">
              <a:solidFill>
                <a:schemeClr val="bg1">
                  <a:lumMod val="10000"/>
                </a:schemeClr>
              </a:solidFill>
            </a:endParaRPr>
          </a:p>
          <a:p>
            <a:r>
              <a:rPr kumimoji="1" lang="en-US" altLang="ja-JP" sz="2000">
                <a:solidFill>
                  <a:schemeClr val="bg1">
                    <a:lumMod val="10000"/>
                  </a:schemeClr>
                </a:solidFill>
              </a:rPr>
              <a:t>††† </a:t>
            </a:r>
            <a:r>
              <a:rPr kumimoji="1" lang="ja-JP" altLang="en-US" sz="2000">
                <a:solidFill>
                  <a:schemeClr val="bg1">
                    <a:lumMod val="10000"/>
                  </a:schemeClr>
                </a:solidFill>
              </a:rPr>
              <a:t>南山大学 理工学部ソフトウェア工学科</a:t>
            </a:r>
            <a:endParaRPr kumimoji="1" lang="en-US" altLang="ja-JP" sz="2000">
              <a:solidFill>
                <a:schemeClr val="bg1">
                  <a:lumMod val="10000"/>
                </a:schemeClr>
              </a:solidFill>
            </a:endParaRPr>
          </a:p>
        </p:txBody>
      </p:sp>
    </p:spTree>
    <p:extLst>
      <p:ext uri="{BB962C8B-B14F-4D97-AF65-F5344CB8AC3E}">
        <p14:creationId xmlns:p14="http://schemas.microsoft.com/office/powerpoint/2010/main" val="132329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F893072E-2EEC-E234-9C08-12DA3A19C529}"/>
              </a:ext>
            </a:extLst>
          </p:cNvPr>
          <p:cNvSpPr txBox="1"/>
          <p:nvPr/>
        </p:nvSpPr>
        <p:spPr>
          <a:xfrm>
            <a:off x="609600" y="2260314"/>
            <a:ext cx="5699189" cy="4093428"/>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"name"</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"log4net"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"SPDXID"</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"SPDXRef-Package-log4net"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downloadLocation</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filesAnalyzed</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000FF"/>
                </a:solidFill>
                <a:effectLst/>
                <a:uLnTx/>
                <a:uFillTx/>
                <a:latin typeface="Source Sans Pro" panose="020B0604020202020204" pitchFamily="34" charset="0"/>
                <a:ea typeface="BIZ UDPゴシック"/>
              </a:rPr>
              <a:t>false</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licenseConcluded</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licenseInfoFromFiles</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 </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licenseDeclared</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copyrightText</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versionInfo</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"2.0.8"</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err="1">
                <a:ln>
                  <a:noFill/>
                </a:ln>
                <a:solidFill>
                  <a:srgbClr val="0451A5"/>
                </a:solidFill>
                <a:effectLst/>
                <a:uLnTx/>
                <a:uFillTx/>
                <a:latin typeface="Source Sans Pro" panose="020B0604020202020204" pitchFamily="34" charset="0"/>
                <a:ea typeface="BIZ UDPゴシック"/>
              </a:rPr>
              <a:t>externalRefs</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 …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0451A5"/>
                </a:solidFill>
                <a:effectLst/>
                <a:uLnTx/>
                <a:uFillTx/>
                <a:latin typeface="Source Sans Pro" panose="020B0604020202020204" pitchFamily="34" charset="0"/>
                <a:ea typeface="BIZ UDPゴシック"/>
              </a:rPr>
              <a:t>"supplier"</a:t>
            </a: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 </a:t>
            </a:r>
            <a:r>
              <a:rPr kumimoji="1" lang="en-US" altLang="ja-JP" sz="2000" b="0" i="0" u="none" strike="noStrike" kern="1200" cap="none" spc="0" normalizeH="0" baseline="0" noProof="0">
                <a:ln>
                  <a:noFill/>
                </a:ln>
                <a:solidFill>
                  <a:srgbClr val="A31515"/>
                </a:solidFill>
                <a:effectLst/>
                <a:uLnTx/>
                <a:uFillTx/>
                <a:latin typeface="Source Sans Pro" panose="020B0604020202020204" pitchFamily="34" charset="0"/>
                <a:ea typeface="BIZ UDPゴシック"/>
              </a:rPr>
              <a:t>"NOASSERTION"</a:t>
            </a:r>
            <a:endPar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a:ln>
                  <a:noFill/>
                </a:ln>
                <a:solidFill>
                  <a:srgbClr val="000000"/>
                </a:solidFill>
                <a:effectLst/>
                <a:uLnTx/>
                <a:uFillTx/>
                <a:latin typeface="Source Sans Pro" panose="020B0604020202020204" pitchFamily="34" charset="0"/>
                <a:ea typeface="BIZ UDPゴシック"/>
              </a:rPr>
              <a:t>}</a:t>
            </a:r>
          </a:p>
        </p:txBody>
      </p:sp>
      <p:sp>
        <p:nvSpPr>
          <p:cNvPr id="2" name="タイトル 1">
            <a:extLst>
              <a:ext uri="{FF2B5EF4-FFF2-40B4-BE49-F238E27FC236}">
                <a16:creationId xmlns:a16="http://schemas.microsoft.com/office/drawing/2014/main" id="{4FF97F81-2EFB-EF69-FFFA-B231743A6296}"/>
              </a:ext>
            </a:extLst>
          </p:cNvPr>
          <p:cNvSpPr>
            <a:spLocks noGrp="1"/>
          </p:cNvSpPr>
          <p:nvPr>
            <p:ph type="title"/>
          </p:nvPr>
        </p:nvSpPr>
        <p:spPr/>
        <p:txBody>
          <a:bodyPr/>
          <a:lstStyle/>
          <a:p>
            <a:r>
              <a:rPr kumimoji="1" lang="en-US" altLang="ja-JP"/>
              <a:t>SPDX</a:t>
            </a:r>
            <a:r>
              <a:rPr lang="ja-JP" altLang="en-US"/>
              <a:t>におけるパッケージ情報と</a:t>
            </a:r>
            <a:r>
              <a:rPr kumimoji="1" lang="ja-JP" altLang="en-US"/>
              <a:t>依存関係</a:t>
            </a:r>
            <a:r>
              <a:rPr lang="ja-JP" altLang="en-US"/>
              <a:t>情報</a:t>
            </a:r>
            <a:endParaRPr kumimoji="1" lang="ja-JP" altLang="en-US"/>
          </a:p>
        </p:txBody>
      </p:sp>
      <p:sp>
        <p:nvSpPr>
          <p:cNvPr id="4" name="日付プレースホルダー 3">
            <a:extLst>
              <a:ext uri="{FF2B5EF4-FFF2-40B4-BE49-F238E27FC236}">
                <a16:creationId xmlns:a16="http://schemas.microsoft.com/office/drawing/2014/main" id="{31D5AEB2-5E18-1A53-140E-8470396BDF8E}"/>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2A726E41-7B5B-7C01-7056-398DD6A62DE7}"/>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9</a:t>
            </a:fld>
            <a:endParaRPr lang="en-US" altLang="ja-JP"/>
          </a:p>
        </p:txBody>
      </p:sp>
      <p:sp>
        <p:nvSpPr>
          <p:cNvPr id="7" name="テキスト ボックス 6">
            <a:extLst>
              <a:ext uri="{FF2B5EF4-FFF2-40B4-BE49-F238E27FC236}">
                <a16:creationId xmlns:a16="http://schemas.microsoft.com/office/drawing/2014/main" id="{1EE938A8-2204-C3FB-F0D3-CC595CC9F8DF}"/>
              </a:ext>
            </a:extLst>
          </p:cNvPr>
          <p:cNvSpPr txBox="1"/>
          <p:nvPr/>
        </p:nvSpPr>
        <p:spPr>
          <a:xfrm>
            <a:off x="6112747" y="2260314"/>
            <a:ext cx="6107762" cy="1631216"/>
          </a:xfrm>
          <a:prstGeom prst="rect">
            <a:avLst/>
          </a:prstGeom>
          <a:noFill/>
          <a:ln w="12700">
            <a:noFill/>
          </a:ln>
        </p:spPr>
        <p:txBody>
          <a:bodyPr wrap="none" rtlCol="0">
            <a:spAutoFit/>
          </a:bodyPr>
          <a:lstStyle/>
          <a:p>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relationshipType</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"DEPENDS_ON"</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relatedSpdxElement</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"SPDXRef-Package-log4net"</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spdxElementId</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a:t>
            </a:r>
            <a:r>
              <a:rPr lang="en-US" altLang="ja-JP" sz="2000" b="0" err="1">
                <a:solidFill>
                  <a:srgbClr val="A31515"/>
                </a:solidFill>
                <a:effectLst/>
                <a:latin typeface="Source Sans Pro" panose="020B0503030403020204" pitchFamily="34" charset="0"/>
                <a:ea typeface="Source Sans Pro" panose="020B0503030403020204" pitchFamily="34" charset="0"/>
              </a:rPr>
              <a:t>SPDXRef-RootPackage</a:t>
            </a:r>
            <a:r>
              <a:rPr lang="en-US" altLang="ja-JP" sz="2000" b="0">
                <a:solidFill>
                  <a:srgbClr val="A31515"/>
                </a:solidFill>
                <a:effectLst/>
                <a:latin typeface="Source Sans Pro" panose="020B0503030403020204" pitchFamily="34" charset="0"/>
                <a:ea typeface="Source Sans Pro" panose="020B0503030403020204" pitchFamily="34" charset="0"/>
              </a:rPr>
              <a:t>"</a:t>
            </a:r>
            <a:endParaRPr lang="en-US" altLang="ja-JP" sz="2000" b="0">
              <a:solidFill>
                <a:srgbClr val="000000"/>
              </a:solidFill>
              <a:effectLst/>
              <a:latin typeface="Source Sans Pro" panose="020B0503030403020204" pitchFamily="34" charset="0"/>
              <a:ea typeface="Source Sans Pro" panose="020B0503030403020204" pitchFamily="34" charset="0"/>
            </a:endParaRPr>
          </a:p>
          <a:p>
            <a:r>
              <a:rPr lang="en-US" altLang="ja-JP" sz="2000" b="0">
                <a:solidFill>
                  <a:srgbClr val="000000"/>
                </a:solidFill>
                <a:effectLst/>
                <a:latin typeface="Source Sans Pro" panose="020B0503030403020204" pitchFamily="34" charset="0"/>
                <a:ea typeface="Source Sans Pro" panose="020B0503030403020204" pitchFamily="34" charset="0"/>
              </a:rPr>
              <a:t>}</a:t>
            </a:r>
          </a:p>
        </p:txBody>
      </p:sp>
      <p:cxnSp>
        <p:nvCxnSpPr>
          <p:cNvPr id="21" name="直線コネクタ 20">
            <a:extLst>
              <a:ext uri="{FF2B5EF4-FFF2-40B4-BE49-F238E27FC236}">
                <a16:creationId xmlns:a16="http://schemas.microsoft.com/office/drawing/2014/main" id="{76CD914F-1386-AAD2-DB7F-94E334960FD7}"/>
              </a:ext>
            </a:extLst>
          </p:cNvPr>
          <p:cNvCxnSpPr>
            <a:cxnSpLocks/>
          </p:cNvCxnSpPr>
          <p:nvPr/>
        </p:nvCxnSpPr>
        <p:spPr>
          <a:xfrm>
            <a:off x="2224298" y="3234343"/>
            <a:ext cx="28100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1BC7A697-C5D8-89FA-D634-E9DD51247CB5}"/>
              </a:ext>
            </a:extLst>
          </p:cNvPr>
          <p:cNvCxnSpPr>
            <a:cxnSpLocks/>
          </p:cNvCxnSpPr>
          <p:nvPr/>
        </p:nvCxnSpPr>
        <p:spPr>
          <a:xfrm>
            <a:off x="9103757" y="3234343"/>
            <a:ext cx="28245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AC49E28A-021F-8E7F-4F77-62E163DA2C05}"/>
              </a:ext>
            </a:extLst>
          </p:cNvPr>
          <p:cNvCxnSpPr>
            <a:cxnSpLocks/>
          </p:cNvCxnSpPr>
          <p:nvPr/>
        </p:nvCxnSpPr>
        <p:spPr>
          <a:xfrm>
            <a:off x="8535849" y="3546620"/>
            <a:ext cx="2397326" cy="0"/>
          </a:xfrm>
          <a:prstGeom prst="line">
            <a:avLst/>
          </a:prstGeom>
          <a:ln w="571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5294E4D6-0D92-C606-E3F3-D6C9DC63A2B7}"/>
              </a:ext>
            </a:extLst>
          </p:cNvPr>
          <p:cNvCxnSpPr>
            <a:cxnSpLocks/>
          </p:cNvCxnSpPr>
          <p:nvPr/>
        </p:nvCxnSpPr>
        <p:spPr>
          <a:xfrm>
            <a:off x="6103409" y="1523116"/>
            <a:ext cx="0" cy="3453998"/>
          </a:xfrm>
          <a:prstGeom prst="line">
            <a:avLst/>
          </a:prstGeom>
        </p:spPr>
        <p:style>
          <a:lnRef idx="1">
            <a:schemeClr val="dk1"/>
          </a:lnRef>
          <a:fillRef idx="0">
            <a:schemeClr val="dk1"/>
          </a:fillRef>
          <a:effectRef idx="0">
            <a:schemeClr val="dk1"/>
          </a:effectRef>
          <a:fontRef idx="minor">
            <a:schemeClr val="tx1"/>
          </a:fontRef>
        </p:style>
      </p:cxnSp>
      <p:sp>
        <p:nvSpPr>
          <p:cNvPr id="37" name="テキスト ボックス 36">
            <a:extLst>
              <a:ext uri="{FF2B5EF4-FFF2-40B4-BE49-F238E27FC236}">
                <a16:creationId xmlns:a16="http://schemas.microsoft.com/office/drawing/2014/main" id="{D588F4BA-0A97-EF9E-0916-13FA8F12149B}"/>
              </a:ext>
            </a:extLst>
          </p:cNvPr>
          <p:cNvSpPr txBox="1"/>
          <p:nvPr/>
        </p:nvSpPr>
        <p:spPr>
          <a:xfrm>
            <a:off x="609600" y="1687935"/>
            <a:ext cx="1980029" cy="400110"/>
          </a:xfrm>
          <a:prstGeom prst="rect">
            <a:avLst/>
          </a:prstGeom>
          <a:noFill/>
        </p:spPr>
        <p:txBody>
          <a:bodyPr wrap="none" rtlCol="0">
            <a:spAutoFit/>
          </a:bodyPr>
          <a:lstStyle/>
          <a:p>
            <a:r>
              <a:rPr kumimoji="1" lang="ja-JP" altLang="en-US" sz="2000" b="1">
                <a:solidFill>
                  <a:schemeClr val="bg1">
                    <a:lumMod val="10000"/>
                  </a:schemeClr>
                </a:solidFill>
                <a:latin typeface="+mn-ea"/>
                <a:ea typeface="+mn-ea"/>
              </a:rPr>
              <a:t>パッケージ情報</a:t>
            </a:r>
          </a:p>
        </p:txBody>
      </p:sp>
      <p:sp>
        <p:nvSpPr>
          <p:cNvPr id="41" name="テキスト ボックス 40">
            <a:extLst>
              <a:ext uri="{FF2B5EF4-FFF2-40B4-BE49-F238E27FC236}">
                <a16:creationId xmlns:a16="http://schemas.microsoft.com/office/drawing/2014/main" id="{02BB117A-9CC8-1CAA-C5E0-759A0603AF6A}"/>
              </a:ext>
            </a:extLst>
          </p:cNvPr>
          <p:cNvSpPr txBox="1"/>
          <p:nvPr/>
        </p:nvSpPr>
        <p:spPr>
          <a:xfrm>
            <a:off x="6112747" y="1687935"/>
            <a:ext cx="1723549" cy="400110"/>
          </a:xfrm>
          <a:prstGeom prst="rect">
            <a:avLst/>
          </a:prstGeom>
          <a:noFill/>
        </p:spPr>
        <p:txBody>
          <a:bodyPr wrap="none" rtlCol="0">
            <a:spAutoFit/>
          </a:bodyPr>
          <a:lstStyle/>
          <a:p>
            <a:r>
              <a:rPr kumimoji="1" lang="ja-JP" altLang="en-US" sz="2000" b="1">
                <a:solidFill>
                  <a:schemeClr val="bg1">
                    <a:lumMod val="10000"/>
                  </a:schemeClr>
                </a:solidFill>
                <a:latin typeface="+mn-ea"/>
                <a:ea typeface="+mn-ea"/>
              </a:rPr>
              <a:t>依存関係情報</a:t>
            </a:r>
          </a:p>
        </p:txBody>
      </p:sp>
      <p:cxnSp>
        <p:nvCxnSpPr>
          <p:cNvPr id="5" name="直線コネクタ 4">
            <a:extLst>
              <a:ext uri="{FF2B5EF4-FFF2-40B4-BE49-F238E27FC236}">
                <a16:creationId xmlns:a16="http://schemas.microsoft.com/office/drawing/2014/main" id="{B4E8319C-A9F6-EBF8-D780-8A3969430C5C}"/>
              </a:ext>
            </a:extLst>
          </p:cNvPr>
          <p:cNvCxnSpPr>
            <a:cxnSpLocks/>
          </p:cNvCxnSpPr>
          <p:nvPr/>
        </p:nvCxnSpPr>
        <p:spPr>
          <a:xfrm>
            <a:off x="8766195" y="2923900"/>
            <a:ext cx="1459953" cy="0"/>
          </a:xfrm>
          <a:prstGeom prst="line">
            <a:avLst/>
          </a:prstGeom>
          <a:ln w="571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11495525-E848-B74F-2ADD-E0426E89AF79}"/>
              </a:ext>
            </a:extLst>
          </p:cNvPr>
          <p:cNvSpPr/>
          <p:nvPr/>
        </p:nvSpPr>
        <p:spPr>
          <a:xfrm>
            <a:off x="6974521" y="4235577"/>
            <a:ext cx="3171986" cy="744199"/>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ctr">
              <a:lnSpc>
                <a:spcPct val="90000"/>
              </a:lnSpc>
              <a:spcBef>
                <a:spcPts val="300"/>
              </a:spcBef>
              <a:spcAft>
                <a:spcPts val="100"/>
              </a:spcAft>
            </a:pPr>
            <a:r>
              <a:rPr lang="en-US" altLang="ja-JP" sz="2000" err="1">
                <a:solidFill>
                  <a:schemeClr val="accent6"/>
                </a:solidFill>
                <a:ea typeface="Tahoma" panose="020B0604030504040204" pitchFamily="34" charset="0"/>
                <a:cs typeface="Tahoma" panose="020B0604030504040204" pitchFamily="34" charset="0"/>
              </a:rPr>
              <a:t>SPDXRef-RootPackage</a:t>
            </a: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D151E66D-9BDA-67EB-16DE-91B11BCBC25E}"/>
              </a:ext>
            </a:extLst>
          </p:cNvPr>
          <p:cNvSpPr/>
          <p:nvPr/>
        </p:nvSpPr>
        <p:spPr>
          <a:xfrm>
            <a:off x="6974521" y="5699365"/>
            <a:ext cx="3171986" cy="744199"/>
          </a:xfrm>
          <a:prstGeom prst="rect">
            <a:avLst/>
          </a:prstGeom>
          <a:no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ctr">
              <a:lnSpc>
                <a:spcPct val="90000"/>
              </a:lnSpc>
              <a:spcBef>
                <a:spcPts val="300"/>
              </a:spcBef>
              <a:spcAft>
                <a:spcPts val="100"/>
              </a:spcAft>
            </a:pPr>
            <a:r>
              <a:rPr lang="en-US" altLang="ja-JP" sz="2000">
                <a:solidFill>
                  <a:schemeClr val="accent4"/>
                </a:solidFill>
                <a:ea typeface="Tahoma" panose="020B0604030504040204" pitchFamily="34" charset="0"/>
                <a:cs typeface="Tahoma" panose="020B0604030504040204" pitchFamily="34" charset="0"/>
              </a:rPr>
              <a:t>SPDXRef-Package-log4net</a:t>
            </a:r>
            <a:endParaRPr kumimoji="1" lang="ja-JP" altLang="en-US" sz="2000" spc="110" baseline="0">
              <a:solidFill>
                <a:schemeClr val="accent4"/>
              </a:solidFill>
              <a:latin typeface="Segoe UI" panose="020B0502040204020203" pitchFamily="34" charset="0"/>
              <a:cs typeface="Segoe UI" panose="020B0502040204020203" pitchFamily="34" charset="0"/>
            </a:endParaRPr>
          </a:p>
        </p:txBody>
      </p:sp>
      <p:sp>
        <p:nvSpPr>
          <p:cNvPr id="12" name="テキスト ボックス 11">
            <a:extLst>
              <a:ext uri="{FF2B5EF4-FFF2-40B4-BE49-F238E27FC236}">
                <a16:creationId xmlns:a16="http://schemas.microsoft.com/office/drawing/2014/main" id="{C7490B9A-03A9-3071-C76C-A88A57E68CC8}"/>
              </a:ext>
            </a:extLst>
          </p:cNvPr>
          <p:cNvSpPr txBox="1"/>
          <p:nvPr/>
        </p:nvSpPr>
        <p:spPr>
          <a:xfrm>
            <a:off x="8647538" y="5154904"/>
            <a:ext cx="2997937" cy="369332"/>
          </a:xfrm>
          <a:prstGeom prst="rect">
            <a:avLst/>
          </a:prstGeom>
          <a:noFill/>
        </p:spPr>
        <p:txBody>
          <a:bodyPr wrap="none" rtlCol="0">
            <a:spAutoFit/>
          </a:bodyPr>
          <a:lstStyle/>
          <a:p>
            <a:r>
              <a:rPr kumimoji="1" lang="ja-JP" altLang="en-US"/>
              <a:t>依存する（</a:t>
            </a:r>
            <a:r>
              <a:rPr kumimoji="1" lang="en-US" altLang="ja-JP"/>
              <a:t>DEPENDS_ON</a:t>
            </a:r>
            <a:r>
              <a:rPr kumimoji="1" lang="ja-JP" altLang="en-US"/>
              <a:t>）</a:t>
            </a:r>
          </a:p>
        </p:txBody>
      </p:sp>
      <p:cxnSp>
        <p:nvCxnSpPr>
          <p:cNvPr id="11" name="直線矢印コネクタ 10">
            <a:extLst>
              <a:ext uri="{FF2B5EF4-FFF2-40B4-BE49-F238E27FC236}">
                <a16:creationId xmlns:a16="http://schemas.microsoft.com/office/drawing/2014/main" id="{074ABF1D-C781-0AE9-A47E-702F72531426}"/>
              </a:ext>
            </a:extLst>
          </p:cNvPr>
          <p:cNvCxnSpPr>
            <a:cxnSpLocks/>
          </p:cNvCxnSpPr>
          <p:nvPr/>
        </p:nvCxnSpPr>
        <p:spPr>
          <a:xfrm>
            <a:off x="8560514" y="5059786"/>
            <a:ext cx="0" cy="57600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9662173"/>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11D05B-1D71-A30A-5AD7-601870B6745D}"/>
              </a:ext>
            </a:extLst>
          </p:cNvPr>
          <p:cNvSpPr>
            <a:spLocks noGrp="1"/>
          </p:cNvSpPr>
          <p:nvPr>
            <p:ph type="title"/>
          </p:nvPr>
        </p:nvSpPr>
        <p:spPr/>
        <p:txBody>
          <a:bodyPr/>
          <a:lstStyle/>
          <a:p>
            <a:r>
              <a:rPr kumimoji="1" lang="en-US" altLang="ja-JP"/>
              <a:t>SPDX</a:t>
            </a:r>
            <a:r>
              <a:rPr kumimoji="1" lang="ja-JP" altLang="en-US"/>
              <a:t>ドキュメント</a:t>
            </a:r>
            <a:r>
              <a:rPr lang="ja-JP" altLang="en-US"/>
              <a:t>利用者側の課題</a:t>
            </a:r>
            <a:endParaRPr kumimoji="1" lang="ja-JP" altLang="en-US"/>
          </a:p>
        </p:txBody>
      </p:sp>
      <p:sp>
        <p:nvSpPr>
          <p:cNvPr id="3" name="コンテンツ プレースホルダー 2">
            <a:extLst>
              <a:ext uri="{FF2B5EF4-FFF2-40B4-BE49-F238E27FC236}">
                <a16:creationId xmlns:a16="http://schemas.microsoft.com/office/drawing/2014/main" id="{44699F40-02B1-1593-44DC-0C830C942887}"/>
              </a:ext>
            </a:extLst>
          </p:cNvPr>
          <p:cNvSpPr>
            <a:spLocks noGrp="1"/>
          </p:cNvSpPr>
          <p:nvPr>
            <p:ph idx="1"/>
          </p:nvPr>
        </p:nvSpPr>
        <p:spPr/>
        <p:txBody>
          <a:bodyPr/>
          <a:lstStyle/>
          <a:p>
            <a:r>
              <a:rPr lang="en-US" altLang="ja-JP">
                <a:solidFill>
                  <a:schemeClr val="bg1">
                    <a:lumMod val="10000"/>
                  </a:schemeClr>
                </a:solidFill>
              </a:rPr>
              <a:t>SPDX</a:t>
            </a:r>
            <a:r>
              <a:rPr lang="ja-JP" altLang="en-US">
                <a:solidFill>
                  <a:schemeClr val="bg1">
                    <a:lumMod val="10000"/>
                  </a:schemeClr>
                </a:solidFill>
              </a:rPr>
              <a:t>ドキュメントの数は利用するソフトウェアの数に応じて増加</a:t>
            </a:r>
            <a:endParaRPr lang="en-US" altLang="ja-JP"/>
          </a:p>
          <a:p>
            <a:endParaRPr lang="en-US" altLang="ja-JP" dirty="0">
              <a:solidFill>
                <a:schemeClr val="bg1">
                  <a:lumMod val="10000"/>
                </a:schemeClr>
              </a:solidFill>
            </a:endParaRPr>
          </a:p>
          <a:p>
            <a:r>
              <a:rPr lang="ja-JP" altLang="en-US">
                <a:solidFill>
                  <a:schemeClr val="bg1">
                    <a:lumMod val="10000"/>
                  </a:schemeClr>
                </a:solidFill>
              </a:rPr>
              <a:t>脆弱性診断やチェックサムの検証は定期実行が望ましい</a:t>
            </a:r>
            <a:endParaRPr lang="en-US" altLang="ja-JP">
              <a:solidFill>
                <a:schemeClr val="bg1">
                  <a:lumMod val="10000"/>
                </a:schemeClr>
              </a:solidFill>
            </a:endParaRPr>
          </a:p>
          <a:p>
            <a:pPr lvl="1"/>
            <a:r>
              <a:rPr lang="ja-JP" altLang="en-US"/>
              <a:t>新たに見つかる脆弱性の継続的な確認</a:t>
            </a:r>
            <a:endParaRPr lang="en-US" altLang="ja-JP"/>
          </a:p>
          <a:p>
            <a:pPr lvl="1"/>
            <a:r>
              <a:rPr lang="ja-JP" altLang="en-US"/>
              <a:t>ファイルの破損や改ざん，</a:t>
            </a:r>
            <a:r>
              <a:rPr lang="en-US" altLang="ja-JP"/>
              <a:t>SPDX</a:t>
            </a:r>
            <a:r>
              <a:rPr lang="ja-JP" altLang="en-US"/>
              <a:t>ドキュメントの</a:t>
            </a:r>
            <a:r>
              <a:rPr lang="ja-JP" altLang="en-US" dirty="0"/>
              <a:t>更新忘れなど</a:t>
            </a:r>
            <a:r>
              <a:rPr lang="ja-JP" altLang="en-US"/>
              <a:t>の検出</a:t>
            </a:r>
            <a:endParaRPr lang="en-US" altLang="ja-JP"/>
          </a:p>
          <a:p>
            <a:pPr lvl="1"/>
            <a:r>
              <a:rPr lang="ja-JP" altLang="en-US">
                <a:solidFill>
                  <a:schemeClr val="bg1">
                    <a:lumMod val="10000"/>
                  </a:schemeClr>
                </a:solidFill>
              </a:rPr>
              <a:t>→ 既存ツールでは支援が不足し，手動作業が必要</a:t>
            </a:r>
            <a:endParaRPr lang="en-US" altLang="ja-JP">
              <a:solidFill>
                <a:schemeClr val="bg1">
                  <a:lumMod val="10000"/>
                </a:schemeClr>
              </a:solidFill>
            </a:endParaRPr>
          </a:p>
          <a:p>
            <a:pPr lvl="1"/>
            <a:endParaRPr lang="en-US" altLang="ja-JP">
              <a:solidFill>
                <a:schemeClr val="bg1">
                  <a:lumMod val="10000"/>
                </a:schemeClr>
              </a:solidFill>
            </a:endParaRPr>
          </a:p>
          <a:p>
            <a:pPr marL="0" indent="0">
              <a:buNone/>
            </a:pPr>
            <a:r>
              <a:rPr lang="ja-JP" altLang="en-US">
                <a:solidFill>
                  <a:schemeClr val="accent1"/>
                </a:solidFill>
              </a:rPr>
              <a:t>→ </a:t>
            </a:r>
            <a:r>
              <a:rPr lang="en-US" altLang="ja-JP">
                <a:solidFill>
                  <a:schemeClr val="accent1"/>
                </a:solidFill>
              </a:rPr>
              <a:t>SPDX</a:t>
            </a:r>
            <a:r>
              <a:rPr lang="ja-JP" altLang="en-US">
                <a:solidFill>
                  <a:schemeClr val="accent1"/>
                </a:solidFill>
              </a:rPr>
              <a:t>ドキュメントを用いたソフトウェアの管理ツールが必要</a:t>
            </a:r>
            <a:endParaRPr lang="en-US" altLang="ja-JP">
              <a:solidFill>
                <a:schemeClr val="accent1"/>
              </a:solidFill>
            </a:endParaRPr>
          </a:p>
          <a:p>
            <a:endParaRPr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73C1D156-46F8-E14A-F370-5284A2BB5408}"/>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52EE33F6-A040-74A4-8EB4-DBC15FBF8330}"/>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10</a:t>
            </a:fld>
            <a:endParaRPr lang="en-US" altLang="ja-JP"/>
          </a:p>
        </p:txBody>
      </p:sp>
    </p:spTree>
    <p:extLst>
      <p:ext uri="{BB962C8B-B14F-4D97-AF65-F5344CB8AC3E}">
        <p14:creationId xmlns:p14="http://schemas.microsoft.com/office/powerpoint/2010/main" val="392710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FAE76-20C8-A091-92C1-839C51104B86}"/>
              </a:ext>
            </a:extLst>
          </p:cNvPr>
          <p:cNvSpPr>
            <a:spLocks noGrp="1"/>
          </p:cNvSpPr>
          <p:nvPr>
            <p:ph type="title"/>
          </p:nvPr>
        </p:nvSpPr>
        <p:spPr>
          <a:xfrm>
            <a:off x="528000" y="197328"/>
            <a:ext cx="11136000" cy="1004361"/>
          </a:xfrm>
        </p:spPr>
        <p:txBody>
          <a:bodyPr/>
          <a:lstStyle/>
          <a:p>
            <a:r>
              <a:rPr lang="en-US" altLang="ja-JP"/>
              <a:t>SPDX</a:t>
            </a:r>
            <a:r>
              <a:rPr lang="ja-JP" altLang="en-US"/>
              <a:t>ドキュメントを用いたソフトウェアの管理ツール</a:t>
            </a:r>
            <a:br>
              <a:rPr lang="en-US" altLang="ja-JP"/>
            </a:br>
            <a:r>
              <a:rPr lang="ja-JP" altLang="en-US"/>
              <a:t>「</a:t>
            </a:r>
            <a:r>
              <a:rPr lang="en-US" altLang="ja-JP" err="1"/>
              <a:t>Osmy</a:t>
            </a:r>
            <a:r>
              <a:rPr lang="ja-JP" altLang="en-US"/>
              <a:t>」の作成</a:t>
            </a:r>
            <a:endParaRPr kumimoji="1" lang="ja-JP" altLang="en-US"/>
          </a:p>
        </p:txBody>
      </p:sp>
      <p:sp>
        <p:nvSpPr>
          <p:cNvPr id="4" name="日付プレースホルダー 3">
            <a:extLst>
              <a:ext uri="{FF2B5EF4-FFF2-40B4-BE49-F238E27FC236}">
                <a16:creationId xmlns:a16="http://schemas.microsoft.com/office/drawing/2014/main" id="{A57CEC6A-50DB-6E7F-2B74-5335D2D4B243}"/>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DD30BCC0-0830-2802-821E-0F2AB82B9793}"/>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11</a:t>
            </a:fld>
            <a:endParaRPr lang="en-US" altLang="ja-JP"/>
          </a:p>
        </p:txBody>
      </p:sp>
      <p:sp>
        <p:nvSpPr>
          <p:cNvPr id="8" name="吹き出し: 四角形 7">
            <a:extLst>
              <a:ext uri="{FF2B5EF4-FFF2-40B4-BE49-F238E27FC236}">
                <a16:creationId xmlns:a16="http://schemas.microsoft.com/office/drawing/2014/main" id="{DCD21194-B446-3FEE-9E34-D4FAB848756C}"/>
              </a:ext>
            </a:extLst>
          </p:cNvPr>
          <p:cNvSpPr/>
          <p:nvPr/>
        </p:nvSpPr>
        <p:spPr>
          <a:xfrm>
            <a:off x="2744622" y="1825287"/>
            <a:ext cx="5650294" cy="992070"/>
          </a:xfrm>
          <a:prstGeom prst="wedgeRectCallout">
            <a:avLst>
              <a:gd name="adj1" fmla="val -15657"/>
              <a:gd name="adj2" fmla="val 131585"/>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0" anchor="t"/>
          <a:lstStyle/>
          <a:p>
            <a:pPr marL="342900" indent="-342900">
              <a:buFont typeface="Arial" panose="020B0604020202020204" pitchFamily="34" charset="0"/>
              <a:buChar char="•"/>
            </a:pPr>
            <a:r>
              <a:rPr lang="ja-JP" altLang="en-US" sz="2000">
                <a:solidFill>
                  <a:schemeClr val="bg1">
                    <a:lumMod val="10000"/>
                  </a:schemeClr>
                </a:solidFill>
              </a:rPr>
              <a:t>ツール上の表示名</a:t>
            </a:r>
            <a:endParaRPr lang="en-US" altLang="ja-JP" sz="2000">
              <a:solidFill>
                <a:schemeClr val="bg1">
                  <a:lumMod val="10000"/>
                </a:schemeClr>
              </a:solidFill>
            </a:endParaRPr>
          </a:p>
          <a:p>
            <a:pPr marL="342900" indent="-342900">
              <a:buFont typeface="Arial" panose="020B0604020202020204" pitchFamily="34" charset="0"/>
              <a:buChar char="•"/>
            </a:pPr>
            <a:r>
              <a:rPr lang="en-US" altLang="ja-JP" sz="2000">
                <a:solidFill>
                  <a:schemeClr val="bg1">
                    <a:lumMod val="10000"/>
                  </a:schemeClr>
                </a:solidFill>
              </a:rPr>
              <a:t>SPDX</a:t>
            </a:r>
            <a:r>
              <a:rPr lang="ja-JP" altLang="en-US" sz="2000">
                <a:solidFill>
                  <a:schemeClr val="bg1">
                    <a:lumMod val="10000"/>
                  </a:schemeClr>
                </a:solidFill>
              </a:rPr>
              <a:t>ドキュメント</a:t>
            </a:r>
            <a:endParaRPr lang="en-US" altLang="ja-JP" sz="2000">
              <a:solidFill>
                <a:schemeClr val="bg1">
                  <a:lumMod val="10000"/>
                </a:schemeClr>
              </a:solidFill>
            </a:endParaRPr>
          </a:p>
          <a:p>
            <a:pPr marL="342900" indent="-342900">
              <a:buFont typeface="Arial" panose="020B0604020202020204" pitchFamily="34" charset="0"/>
              <a:buChar char="•"/>
            </a:pPr>
            <a:r>
              <a:rPr lang="ja-JP" altLang="en-US" sz="2000">
                <a:solidFill>
                  <a:schemeClr val="bg1">
                    <a:lumMod val="10000"/>
                  </a:schemeClr>
                </a:solidFill>
              </a:rPr>
              <a:t>ソフトウェアが配置されているディレクトリ</a:t>
            </a:r>
            <a:endParaRPr lang="en-US" altLang="ja-JP" sz="2000">
              <a:solidFill>
                <a:schemeClr val="bg1">
                  <a:lumMod val="10000"/>
                </a:schemeClr>
              </a:solidFill>
            </a:endParaRPr>
          </a:p>
        </p:txBody>
      </p:sp>
      <p:grpSp>
        <p:nvGrpSpPr>
          <p:cNvPr id="5" name="グループ化 4">
            <a:extLst>
              <a:ext uri="{FF2B5EF4-FFF2-40B4-BE49-F238E27FC236}">
                <a16:creationId xmlns:a16="http://schemas.microsoft.com/office/drawing/2014/main" id="{2309B1E1-3967-CF52-1569-EC73917944C1}"/>
              </a:ext>
            </a:extLst>
          </p:cNvPr>
          <p:cNvGrpSpPr/>
          <p:nvPr/>
        </p:nvGrpSpPr>
        <p:grpSpPr>
          <a:xfrm>
            <a:off x="1501170" y="3067055"/>
            <a:ext cx="9189659" cy="3246700"/>
            <a:chOff x="1798637" y="3062026"/>
            <a:chExt cx="9189659" cy="3246700"/>
          </a:xfrm>
        </p:grpSpPr>
        <p:grpSp>
          <p:nvGrpSpPr>
            <p:cNvPr id="10" name="グループ化 9">
              <a:extLst>
                <a:ext uri="{FF2B5EF4-FFF2-40B4-BE49-F238E27FC236}">
                  <a16:creationId xmlns:a16="http://schemas.microsoft.com/office/drawing/2014/main" id="{ECF1475E-BF6E-F353-4FA0-C14ECCBC4083}"/>
                </a:ext>
              </a:extLst>
            </p:cNvPr>
            <p:cNvGrpSpPr/>
            <p:nvPr/>
          </p:nvGrpSpPr>
          <p:grpSpPr>
            <a:xfrm>
              <a:off x="2546439" y="3881133"/>
              <a:ext cx="954108" cy="1314510"/>
              <a:chOff x="3390780" y="3363034"/>
              <a:chExt cx="954108" cy="1314510"/>
            </a:xfrm>
          </p:grpSpPr>
          <p:pic>
            <p:nvPicPr>
              <p:cNvPr id="11" name="グラフィックス 10" descr="男性 単色塗りつぶし">
                <a:extLst>
                  <a:ext uri="{FF2B5EF4-FFF2-40B4-BE49-F238E27FC236}">
                    <a16:creationId xmlns:a16="http://schemas.microsoft.com/office/drawing/2014/main" id="{9722AB70-3793-10C9-469B-09156D94D2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10633" y="3363034"/>
                <a:ext cx="914400" cy="914400"/>
              </a:xfrm>
              <a:prstGeom prst="rect">
                <a:avLst/>
              </a:prstGeom>
            </p:spPr>
          </p:pic>
          <p:sp>
            <p:nvSpPr>
              <p:cNvPr id="12" name="テキスト ボックス 11">
                <a:extLst>
                  <a:ext uri="{FF2B5EF4-FFF2-40B4-BE49-F238E27FC236}">
                    <a16:creationId xmlns:a16="http://schemas.microsoft.com/office/drawing/2014/main" id="{D0E191D2-8EBC-93E3-0C4E-BE27B92C2067}"/>
                  </a:ext>
                </a:extLst>
              </p:cNvPr>
              <p:cNvSpPr txBox="1"/>
              <p:nvPr/>
            </p:nvSpPr>
            <p:spPr>
              <a:xfrm>
                <a:off x="3390780" y="4277434"/>
                <a:ext cx="954108"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利用者</a:t>
                </a:r>
              </a:p>
            </p:txBody>
          </p:sp>
        </p:grpSp>
        <p:cxnSp>
          <p:nvCxnSpPr>
            <p:cNvPr id="51" name="直線コネクタ 50">
              <a:extLst>
                <a:ext uri="{FF2B5EF4-FFF2-40B4-BE49-F238E27FC236}">
                  <a16:creationId xmlns:a16="http://schemas.microsoft.com/office/drawing/2014/main" id="{EE0A207C-408E-786F-37BF-348DFE1F1B2E}"/>
                </a:ext>
              </a:extLst>
            </p:cNvPr>
            <p:cNvCxnSpPr>
              <a:cxnSpLocks/>
            </p:cNvCxnSpPr>
            <p:nvPr/>
          </p:nvCxnSpPr>
          <p:spPr>
            <a:xfrm flipH="1">
              <a:off x="3023493" y="5400318"/>
              <a:ext cx="2744323" cy="0"/>
            </a:xfrm>
            <a:prstGeom prst="line">
              <a:avLst/>
            </a:prstGeom>
            <a:ln>
              <a:solidFill>
                <a:schemeClr val="bg1">
                  <a:lumMod val="10000"/>
                </a:schemeClr>
              </a:solidFill>
            </a:ln>
          </p:spPr>
          <p:style>
            <a:lnRef idx="1">
              <a:schemeClr val="dk1"/>
            </a:lnRef>
            <a:fillRef idx="0">
              <a:schemeClr val="dk1"/>
            </a:fillRef>
            <a:effectRef idx="0">
              <a:schemeClr val="dk1"/>
            </a:effectRef>
            <a:fontRef idx="minor">
              <a:schemeClr val="tx1"/>
            </a:fontRef>
          </p:style>
        </p:cxnSp>
        <p:cxnSp>
          <p:nvCxnSpPr>
            <p:cNvPr id="53" name="直線矢印コネクタ 52">
              <a:extLst>
                <a:ext uri="{FF2B5EF4-FFF2-40B4-BE49-F238E27FC236}">
                  <a16:creationId xmlns:a16="http://schemas.microsoft.com/office/drawing/2014/main" id="{91F31A27-2C84-12A6-44E3-5A3E95735045}"/>
                </a:ext>
              </a:extLst>
            </p:cNvPr>
            <p:cNvCxnSpPr>
              <a:cxnSpLocks/>
              <a:endCxn id="12" idx="2"/>
            </p:cNvCxnSpPr>
            <p:nvPr/>
          </p:nvCxnSpPr>
          <p:spPr>
            <a:xfrm flipV="1">
              <a:off x="3023493" y="5195643"/>
              <a:ext cx="0" cy="204675"/>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09499AEE-992D-22A8-3430-9E100AFEDBE6}"/>
                </a:ext>
              </a:extLst>
            </p:cNvPr>
            <p:cNvSpPr txBox="1"/>
            <p:nvPr/>
          </p:nvSpPr>
          <p:spPr>
            <a:xfrm>
              <a:off x="1798637" y="5429108"/>
              <a:ext cx="2492990" cy="400110"/>
            </a:xfrm>
            <a:prstGeom prst="rect">
              <a:avLst/>
            </a:prstGeom>
            <a:noFill/>
          </p:spPr>
          <p:txBody>
            <a:bodyPr wrap="none" rtlCol="0">
              <a:spAutoFit/>
            </a:bodyPr>
            <a:lstStyle/>
            <a:p>
              <a:r>
                <a:rPr lang="ja-JP" altLang="en-US" sz="2000">
                  <a:solidFill>
                    <a:schemeClr val="bg1">
                      <a:lumMod val="10000"/>
                    </a:schemeClr>
                  </a:solidFill>
                  <a:latin typeface="+mn-ea"/>
                  <a:ea typeface="+mn-ea"/>
                </a:rPr>
                <a:t>検知した問題の通知</a:t>
              </a:r>
            </a:p>
          </p:txBody>
        </p:sp>
        <p:grpSp>
          <p:nvGrpSpPr>
            <p:cNvPr id="27" name="グループ化 26">
              <a:extLst>
                <a:ext uri="{FF2B5EF4-FFF2-40B4-BE49-F238E27FC236}">
                  <a16:creationId xmlns:a16="http://schemas.microsoft.com/office/drawing/2014/main" id="{2F2D7393-0721-D307-103A-D5D4C2030597}"/>
                </a:ext>
              </a:extLst>
            </p:cNvPr>
            <p:cNvGrpSpPr/>
            <p:nvPr/>
          </p:nvGrpSpPr>
          <p:grpSpPr>
            <a:xfrm>
              <a:off x="5662609" y="3062026"/>
              <a:ext cx="5325687" cy="3246700"/>
              <a:chOff x="5111993" y="3062026"/>
              <a:chExt cx="5325687" cy="3246700"/>
            </a:xfrm>
          </p:grpSpPr>
          <p:sp>
            <p:nvSpPr>
              <p:cNvPr id="21" name="正方形/長方形 20">
                <a:extLst>
                  <a:ext uri="{FF2B5EF4-FFF2-40B4-BE49-F238E27FC236}">
                    <a16:creationId xmlns:a16="http://schemas.microsoft.com/office/drawing/2014/main" id="{650361BA-012E-19E2-0AF5-946605A5C6E5}"/>
                  </a:ext>
                </a:extLst>
              </p:cNvPr>
              <p:cNvSpPr/>
              <p:nvPr/>
            </p:nvSpPr>
            <p:spPr>
              <a:xfrm>
                <a:off x="5131411" y="3062026"/>
                <a:ext cx="5306269" cy="324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grpSp>
            <p:nvGrpSpPr>
              <p:cNvPr id="16" name="グループ化 15">
                <a:extLst>
                  <a:ext uri="{FF2B5EF4-FFF2-40B4-BE49-F238E27FC236}">
                    <a16:creationId xmlns:a16="http://schemas.microsoft.com/office/drawing/2014/main" id="{84564D11-C938-CF6B-F218-D0EEACE771A3}"/>
                  </a:ext>
                </a:extLst>
              </p:cNvPr>
              <p:cNvGrpSpPr/>
              <p:nvPr/>
            </p:nvGrpSpPr>
            <p:grpSpPr>
              <a:xfrm>
                <a:off x="5111993" y="3489410"/>
                <a:ext cx="1723550" cy="1537997"/>
                <a:chOff x="3963887" y="2971800"/>
                <a:chExt cx="1723550" cy="1537997"/>
              </a:xfrm>
            </p:grpSpPr>
            <p:pic>
              <p:nvPicPr>
                <p:cNvPr id="17" name="グラフィックス 16" descr="リスト 枠線">
                  <a:extLst>
                    <a:ext uri="{FF2B5EF4-FFF2-40B4-BE49-F238E27FC236}">
                      <a16:creationId xmlns:a16="http://schemas.microsoft.com/office/drawing/2014/main" id="{B235FCC1-B6A0-69E7-E17D-840F51DF5F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368462" y="2971800"/>
                  <a:ext cx="914400" cy="914400"/>
                </a:xfrm>
                <a:prstGeom prst="rect">
                  <a:avLst/>
                </a:prstGeom>
              </p:spPr>
            </p:pic>
            <p:sp>
              <p:nvSpPr>
                <p:cNvPr id="18" name="テキスト ボックス 17">
                  <a:extLst>
                    <a:ext uri="{FF2B5EF4-FFF2-40B4-BE49-F238E27FC236}">
                      <a16:creationId xmlns:a16="http://schemas.microsoft.com/office/drawing/2014/main" id="{9ECFE561-D7C9-CD15-688A-FE8902B225B4}"/>
                    </a:ext>
                  </a:extLst>
                </p:cNvPr>
                <p:cNvSpPr txBox="1"/>
                <p:nvPr/>
              </p:nvSpPr>
              <p:spPr>
                <a:xfrm>
                  <a:off x="3963887" y="3801911"/>
                  <a:ext cx="1723550" cy="707886"/>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ソフトウェア</a:t>
                  </a:r>
                  <a:endParaRPr lang="en-US" altLang="ja-JP" sz="2000">
                    <a:solidFill>
                      <a:schemeClr val="bg1">
                        <a:lumMod val="10000"/>
                      </a:schemeClr>
                    </a:solidFill>
                    <a:latin typeface="+mn-ea"/>
                    <a:ea typeface="+mn-ea"/>
                  </a:endParaRPr>
                </a:p>
                <a:p>
                  <a:pPr algn="ctr"/>
                  <a:r>
                    <a:rPr lang="ja-JP" altLang="en-US" sz="2000">
                      <a:solidFill>
                        <a:schemeClr val="bg1">
                          <a:lumMod val="10000"/>
                        </a:schemeClr>
                      </a:solidFill>
                      <a:latin typeface="+mn-ea"/>
                      <a:ea typeface="+mn-ea"/>
                    </a:rPr>
                    <a:t>のリスト</a:t>
                  </a:r>
                </a:p>
              </p:txBody>
            </p:sp>
          </p:grpSp>
          <p:sp>
            <p:nvSpPr>
              <p:cNvPr id="22" name="四角形: 角を丸くする 21">
                <a:extLst>
                  <a:ext uri="{FF2B5EF4-FFF2-40B4-BE49-F238E27FC236}">
                    <a16:creationId xmlns:a16="http://schemas.microsoft.com/office/drawing/2014/main" id="{50410940-17D2-E9C1-A857-DBA756664ED3}"/>
                  </a:ext>
                </a:extLst>
              </p:cNvPr>
              <p:cNvSpPr/>
              <p:nvPr/>
            </p:nvSpPr>
            <p:spPr>
              <a:xfrm>
                <a:off x="7493674" y="4461844"/>
                <a:ext cx="2688067" cy="55213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チェックサムの検証</a:t>
                </a:r>
                <a:endParaRPr lang="ja-JP" altLang="en-US">
                  <a:solidFill>
                    <a:schemeClr val="bg1">
                      <a:lumMod val="10000"/>
                    </a:schemeClr>
                  </a:solidFill>
                </a:endParaRPr>
              </a:p>
            </p:txBody>
          </p:sp>
          <p:sp>
            <p:nvSpPr>
              <p:cNvPr id="23" name="四角形: 角を丸くする 22">
                <a:extLst>
                  <a:ext uri="{FF2B5EF4-FFF2-40B4-BE49-F238E27FC236}">
                    <a16:creationId xmlns:a16="http://schemas.microsoft.com/office/drawing/2014/main" id="{C7F48BB2-21AF-0BF4-B367-DE4A62FE4A65}"/>
                  </a:ext>
                </a:extLst>
              </p:cNvPr>
              <p:cNvSpPr/>
              <p:nvPr/>
            </p:nvSpPr>
            <p:spPr>
              <a:xfrm>
                <a:off x="7493675" y="5302435"/>
                <a:ext cx="2688066" cy="55213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bg1">
                        <a:lumMod val="10000"/>
                      </a:schemeClr>
                    </a:solidFill>
                  </a:rPr>
                  <a:t>脆弱性診断</a:t>
                </a:r>
                <a:endParaRPr lang="ja-JP" altLang="en-US" sz="2000">
                  <a:solidFill>
                    <a:schemeClr val="bg1">
                      <a:lumMod val="10000"/>
                    </a:schemeClr>
                  </a:solidFill>
                </a:endParaRPr>
              </a:p>
            </p:txBody>
          </p:sp>
          <p:grpSp>
            <p:nvGrpSpPr>
              <p:cNvPr id="71" name="グループ化 70">
                <a:extLst>
                  <a:ext uri="{FF2B5EF4-FFF2-40B4-BE49-F238E27FC236}">
                    <a16:creationId xmlns:a16="http://schemas.microsoft.com/office/drawing/2014/main" id="{163B857A-AAA0-4B9B-BFAE-E3B3F4BA659D}"/>
                  </a:ext>
                </a:extLst>
              </p:cNvPr>
              <p:cNvGrpSpPr/>
              <p:nvPr/>
            </p:nvGrpSpPr>
            <p:grpSpPr>
              <a:xfrm>
                <a:off x="7356826" y="4006956"/>
                <a:ext cx="2962938" cy="2158101"/>
                <a:chOff x="4676502" y="3281730"/>
                <a:chExt cx="2962938" cy="2158101"/>
              </a:xfrm>
            </p:grpSpPr>
            <p:sp>
              <p:nvSpPr>
                <p:cNvPr id="37" name="四角形: 角を丸くする 36">
                  <a:extLst>
                    <a:ext uri="{FF2B5EF4-FFF2-40B4-BE49-F238E27FC236}">
                      <a16:creationId xmlns:a16="http://schemas.microsoft.com/office/drawing/2014/main" id="{3840F231-0EC6-CA85-34CD-9BBC66002EF3}"/>
                    </a:ext>
                  </a:extLst>
                </p:cNvPr>
                <p:cNvSpPr/>
                <p:nvPr/>
              </p:nvSpPr>
              <p:spPr>
                <a:xfrm>
                  <a:off x="4676502" y="3281730"/>
                  <a:ext cx="2962938" cy="2158101"/>
                </a:xfrm>
                <a:prstGeom prst="roundRect">
                  <a:avLst/>
                </a:prstGeo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ja-JP" altLang="en-US"/>
                </a:p>
              </p:txBody>
            </p:sp>
            <p:sp>
              <p:nvSpPr>
                <p:cNvPr id="43" name="テキスト ボックス 42">
                  <a:extLst>
                    <a:ext uri="{FF2B5EF4-FFF2-40B4-BE49-F238E27FC236}">
                      <a16:creationId xmlns:a16="http://schemas.microsoft.com/office/drawing/2014/main" id="{54139C6D-5FB6-6E67-3E36-16B2C820C03D}"/>
                    </a:ext>
                  </a:extLst>
                </p:cNvPr>
                <p:cNvSpPr txBox="1"/>
                <p:nvPr/>
              </p:nvSpPr>
              <p:spPr>
                <a:xfrm>
                  <a:off x="5314721" y="3310906"/>
                  <a:ext cx="1723550" cy="400110"/>
                </a:xfrm>
                <a:prstGeom prst="rect">
                  <a:avLst/>
                </a:prstGeom>
                <a:noFill/>
              </p:spPr>
              <p:txBody>
                <a:bodyPr wrap="none" rtlCol="0">
                  <a:spAutoFit/>
                </a:bodyPr>
                <a:lstStyle/>
                <a:p>
                  <a:pPr algn="ctr"/>
                  <a:r>
                    <a:rPr lang="ja-JP" altLang="en-US" sz="2000">
                      <a:solidFill>
                        <a:schemeClr val="accent4">
                          <a:lumMod val="50000"/>
                        </a:schemeClr>
                      </a:solidFill>
                      <a:latin typeface="+mn-ea"/>
                      <a:ea typeface="+mn-ea"/>
                    </a:rPr>
                    <a:t>自動定期実行</a:t>
                  </a:r>
                </a:p>
              </p:txBody>
            </p:sp>
          </p:grpSp>
          <p:grpSp>
            <p:nvGrpSpPr>
              <p:cNvPr id="61" name="グループ化 60">
                <a:extLst>
                  <a:ext uri="{FF2B5EF4-FFF2-40B4-BE49-F238E27FC236}">
                    <a16:creationId xmlns:a16="http://schemas.microsoft.com/office/drawing/2014/main" id="{42FE11F2-B45C-D659-C21B-C01DECF51E14}"/>
                  </a:ext>
                </a:extLst>
              </p:cNvPr>
              <p:cNvGrpSpPr/>
              <p:nvPr/>
            </p:nvGrpSpPr>
            <p:grpSpPr>
              <a:xfrm>
                <a:off x="6326552" y="3601993"/>
                <a:ext cx="2327625" cy="1135919"/>
                <a:chOff x="1600135" y="2881878"/>
                <a:chExt cx="2327625" cy="1135919"/>
              </a:xfrm>
            </p:grpSpPr>
            <p:cxnSp>
              <p:nvCxnSpPr>
                <p:cNvPr id="62" name="直線矢印コネクタ 61">
                  <a:extLst>
                    <a:ext uri="{FF2B5EF4-FFF2-40B4-BE49-F238E27FC236}">
                      <a16:creationId xmlns:a16="http://schemas.microsoft.com/office/drawing/2014/main" id="{BF24E2F5-6545-82E5-8E3F-553E8B1AE6AA}"/>
                    </a:ext>
                  </a:extLst>
                </p:cNvPr>
                <p:cNvCxnSpPr>
                  <a:cxnSpLocks/>
                  <a:endCxn id="22" idx="1"/>
                </p:cNvCxnSpPr>
                <p:nvPr/>
              </p:nvCxnSpPr>
              <p:spPr>
                <a:xfrm>
                  <a:off x="1872346" y="3277135"/>
                  <a:ext cx="894911" cy="740662"/>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63" name="テキスト ボックス 62">
                  <a:extLst>
                    <a:ext uri="{FF2B5EF4-FFF2-40B4-BE49-F238E27FC236}">
                      <a16:creationId xmlns:a16="http://schemas.microsoft.com/office/drawing/2014/main" id="{23FC9698-92C1-088C-EA4C-D077970F6EEF}"/>
                    </a:ext>
                  </a:extLst>
                </p:cNvPr>
                <p:cNvSpPr txBox="1"/>
                <p:nvPr/>
              </p:nvSpPr>
              <p:spPr>
                <a:xfrm>
                  <a:off x="1600135" y="2881878"/>
                  <a:ext cx="2327625" cy="400110"/>
                </a:xfrm>
                <a:prstGeom prst="rect">
                  <a:avLst/>
                </a:prstGeom>
                <a:noFill/>
              </p:spPr>
              <p:txBody>
                <a:bodyPr wrap="none" rtlCol="0">
                  <a:spAutoFit/>
                </a:bodyPr>
                <a:lstStyle/>
                <a:p>
                  <a:r>
                    <a:rPr lang="en-US" altLang="ja-JP" sz="2000">
                      <a:solidFill>
                        <a:schemeClr val="bg1">
                          <a:lumMod val="10000"/>
                        </a:schemeClr>
                      </a:solidFill>
                    </a:rPr>
                    <a:t>SPDX</a:t>
                  </a:r>
                  <a:r>
                    <a:rPr lang="ja-JP" altLang="en-US" sz="2000">
                      <a:solidFill>
                        <a:schemeClr val="bg1">
                          <a:lumMod val="10000"/>
                        </a:schemeClr>
                      </a:solidFill>
                    </a:rPr>
                    <a:t>ドキュメント</a:t>
                  </a:r>
                </a:p>
              </p:txBody>
            </p:sp>
          </p:grpSp>
          <p:cxnSp>
            <p:nvCxnSpPr>
              <p:cNvPr id="66" name="直線矢印コネクタ 65">
                <a:extLst>
                  <a:ext uri="{FF2B5EF4-FFF2-40B4-BE49-F238E27FC236}">
                    <a16:creationId xmlns:a16="http://schemas.microsoft.com/office/drawing/2014/main" id="{FADC149D-645B-953A-6ACE-B214C5E65E83}"/>
                  </a:ext>
                </a:extLst>
              </p:cNvPr>
              <p:cNvCxnSpPr>
                <a:cxnSpLocks/>
                <a:endCxn id="23" idx="1"/>
              </p:cNvCxnSpPr>
              <p:nvPr/>
            </p:nvCxnSpPr>
            <p:spPr>
              <a:xfrm>
                <a:off x="6602624" y="4006956"/>
                <a:ext cx="891051" cy="1571547"/>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72" name="テキスト ボックス 71">
                <a:extLst>
                  <a:ext uri="{FF2B5EF4-FFF2-40B4-BE49-F238E27FC236}">
                    <a16:creationId xmlns:a16="http://schemas.microsoft.com/office/drawing/2014/main" id="{E756DC96-78FD-49C9-9944-3ADA02072CBA}"/>
                  </a:ext>
                </a:extLst>
              </p:cNvPr>
              <p:cNvSpPr txBox="1"/>
              <p:nvPr/>
            </p:nvSpPr>
            <p:spPr>
              <a:xfrm>
                <a:off x="5131413" y="3062026"/>
                <a:ext cx="721672" cy="33855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600" err="1">
                    <a:solidFill>
                      <a:schemeClr val="bg1">
                        <a:lumMod val="10000"/>
                      </a:schemeClr>
                    </a:solidFill>
                    <a:latin typeface="Tahoma" panose="020B0604030504040204" pitchFamily="34" charset="0"/>
                    <a:ea typeface="Tahoma" panose="020B0604030504040204" pitchFamily="34" charset="0"/>
                    <a:cs typeface="Tahoma" panose="020B0604030504040204" pitchFamily="34" charset="0"/>
                  </a:rPr>
                  <a:t>Osmy</a:t>
                </a:r>
                <a:endParaRPr lang="ja-JP" altLang="en-US" sz="1600">
                  <a:solidFill>
                    <a:schemeClr val="bg1">
                      <a:lumMod val="10000"/>
                    </a:schemeClr>
                  </a:solidFill>
                  <a:latin typeface="Tahoma" panose="020B0604030504040204" pitchFamily="34" charset="0"/>
                  <a:cs typeface="Tahoma" panose="020B0604030504040204" pitchFamily="34" charset="0"/>
                </a:endParaRPr>
              </a:p>
            </p:txBody>
          </p:sp>
        </p:grpSp>
        <p:sp>
          <p:nvSpPr>
            <p:cNvPr id="3" name="四角形: 角を丸くする 2">
              <a:extLst>
                <a:ext uri="{FF2B5EF4-FFF2-40B4-BE49-F238E27FC236}">
                  <a16:creationId xmlns:a16="http://schemas.microsoft.com/office/drawing/2014/main" id="{FBA86603-D434-1297-D597-D8F51BF49AAA}"/>
                </a:ext>
              </a:extLst>
            </p:cNvPr>
            <p:cNvSpPr/>
            <p:nvPr/>
          </p:nvSpPr>
          <p:spPr>
            <a:xfrm>
              <a:off x="2051249" y="3147835"/>
              <a:ext cx="1944486" cy="61656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ソフトウェアを追加</a:t>
              </a:r>
              <a:endParaRPr lang="ja-JP" altLang="en-US">
                <a:solidFill>
                  <a:schemeClr val="bg1">
                    <a:lumMod val="10000"/>
                  </a:schemeClr>
                </a:solidFill>
              </a:endParaRPr>
            </a:p>
          </p:txBody>
        </p:sp>
        <p:sp>
          <p:nvSpPr>
            <p:cNvPr id="13" name="テキスト ボックス 12">
              <a:extLst>
                <a:ext uri="{FF2B5EF4-FFF2-40B4-BE49-F238E27FC236}">
                  <a16:creationId xmlns:a16="http://schemas.microsoft.com/office/drawing/2014/main" id="{DE1A8152-D2C9-AD44-834C-E4E631E6D2AA}"/>
                </a:ext>
              </a:extLst>
            </p:cNvPr>
            <p:cNvSpPr txBox="1"/>
            <p:nvPr/>
          </p:nvSpPr>
          <p:spPr>
            <a:xfrm>
              <a:off x="3926144" y="3810678"/>
              <a:ext cx="1723550" cy="707886"/>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ソフトウェア</a:t>
              </a:r>
              <a:br>
                <a:rPr lang="en-US" altLang="ja-JP" sz="2000">
                  <a:solidFill>
                    <a:schemeClr val="bg1">
                      <a:lumMod val="10000"/>
                    </a:schemeClr>
                  </a:solidFill>
                  <a:latin typeface="+mn-ea"/>
                  <a:ea typeface="+mn-ea"/>
                </a:rPr>
              </a:br>
              <a:r>
                <a:rPr lang="ja-JP" altLang="en-US" sz="2000">
                  <a:solidFill>
                    <a:schemeClr val="bg1">
                      <a:lumMod val="10000"/>
                    </a:schemeClr>
                  </a:solidFill>
                  <a:latin typeface="+mn-ea"/>
                  <a:ea typeface="+mn-ea"/>
                </a:rPr>
                <a:t>の情報</a:t>
              </a:r>
            </a:p>
          </p:txBody>
        </p:sp>
        <p:cxnSp>
          <p:nvCxnSpPr>
            <p:cNvPr id="20" name="直線矢印コネクタ 19">
              <a:extLst>
                <a:ext uri="{FF2B5EF4-FFF2-40B4-BE49-F238E27FC236}">
                  <a16:creationId xmlns:a16="http://schemas.microsoft.com/office/drawing/2014/main" id="{CB108462-7772-A0CA-8717-B97965AB2DF8}"/>
                </a:ext>
              </a:extLst>
            </p:cNvPr>
            <p:cNvCxnSpPr>
              <a:cxnSpLocks/>
              <a:stCxn id="3" idx="3"/>
              <a:endCxn id="17" idx="1"/>
            </p:cNvCxnSpPr>
            <p:nvPr/>
          </p:nvCxnSpPr>
          <p:spPr>
            <a:xfrm>
              <a:off x="3995735" y="3456118"/>
              <a:ext cx="2071449" cy="490492"/>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769773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FAE76-20C8-A091-92C1-839C51104B86}"/>
              </a:ext>
            </a:extLst>
          </p:cNvPr>
          <p:cNvSpPr>
            <a:spLocks noGrp="1"/>
          </p:cNvSpPr>
          <p:nvPr>
            <p:ph type="title"/>
          </p:nvPr>
        </p:nvSpPr>
        <p:spPr/>
        <p:txBody>
          <a:bodyPr/>
          <a:lstStyle/>
          <a:p>
            <a:r>
              <a:rPr kumimoji="1" lang="ja-JP" altLang="en-US"/>
              <a:t>機能</a:t>
            </a:r>
            <a:r>
              <a:rPr lang="en-US" altLang="ja-JP" dirty="0"/>
              <a:t>1</a:t>
            </a:r>
            <a:r>
              <a:rPr kumimoji="1" lang="ja-JP" altLang="en-US"/>
              <a:t>｜脆弱性診断</a:t>
            </a:r>
          </a:p>
        </p:txBody>
      </p:sp>
      <p:sp>
        <p:nvSpPr>
          <p:cNvPr id="4" name="日付プレースホルダー 3">
            <a:extLst>
              <a:ext uri="{FF2B5EF4-FFF2-40B4-BE49-F238E27FC236}">
                <a16:creationId xmlns:a16="http://schemas.microsoft.com/office/drawing/2014/main" id="{A57CEC6A-50DB-6E7F-2B74-5335D2D4B243}"/>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DD30BCC0-0830-2802-821E-0F2AB82B9793}"/>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12</a:t>
            </a:fld>
            <a:endParaRPr lang="en-US" altLang="ja-JP"/>
          </a:p>
        </p:txBody>
      </p:sp>
      <p:sp>
        <p:nvSpPr>
          <p:cNvPr id="8" name="吹き出し: 四角形 7">
            <a:extLst>
              <a:ext uri="{FF2B5EF4-FFF2-40B4-BE49-F238E27FC236}">
                <a16:creationId xmlns:a16="http://schemas.microsoft.com/office/drawing/2014/main" id="{DCD21194-B446-3FEE-9E34-D4FAB848756C}"/>
              </a:ext>
            </a:extLst>
          </p:cNvPr>
          <p:cNvSpPr/>
          <p:nvPr/>
        </p:nvSpPr>
        <p:spPr>
          <a:xfrm>
            <a:off x="2744622" y="1825287"/>
            <a:ext cx="5650294" cy="992070"/>
          </a:xfrm>
          <a:prstGeom prst="wedgeRectCallout">
            <a:avLst>
              <a:gd name="adj1" fmla="val -15657"/>
              <a:gd name="adj2" fmla="val 131585"/>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t"/>
          <a:lstStyle/>
          <a:p>
            <a:pPr marL="342900" indent="-342900">
              <a:buFont typeface="Arial" panose="020B0604020202020204" pitchFamily="34" charset="0"/>
              <a:buChar char="•"/>
            </a:pPr>
            <a:r>
              <a:rPr lang="ja-JP" altLang="en-US" sz="2000">
                <a:solidFill>
                  <a:schemeClr val="bg2"/>
                </a:solidFill>
              </a:rPr>
              <a:t>ツール上の表示名</a:t>
            </a:r>
            <a:endParaRPr lang="en-US" altLang="ja-JP" sz="2000">
              <a:solidFill>
                <a:schemeClr val="bg2"/>
              </a:solidFill>
            </a:endParaRPr>
          </a:p>
          <a:p>
            <a:pPr marL="342900" indent="-342900">
              <a:buFont typeface="Arial" panose="020B0604020202020204" pitchFamily="34" charset="0"/>
              <a:buChar char="•"/>
            </a:pPr>
            <a:r>
              <a:rPr lang="en-US" altLang="ja-JP" sz="2000">
                <a:solidFill>
                  <a:schemeClr val="bg2"/>
                </a:solidFill>
              </a:rPr>
              <a:t>SPDX</a:t>
            </a:r>
            <a:r>
              <a:rPr lang="ja-JP" altLang="en-US" sz="2000">
                <a:solidFill>
                  <a:schemeClr val="bg2"/>
                </a:solidFill>
              </a:rPr>
              <a:t>ドキュメント</a:t>
            </a:r>
            <a:endParaRPr lang="en-US" altLang="ja-JP" sz="2000">
              <a:solidFill>
                <a:schemeClr val="bg2"/>
              </a:solidFill>
            </a:endParaRPr>
          </a:p>
          <a:p>
            <a:pPr marL="342900" indent="-342900">
              <a:buFont typeface="Arial" panose="020B0604020202020204" pitchFamily="34" charset="0"/>
              <a:buChar char="•"/>
            </a:pPr>
            <a:r>
              <a:rPr lang="ja-JP" altLang="en-US" sz="2000">
                <a:solidFill>
                  <a:schemeClr val="bg2"/>
                </a:solidFill>
              </a:rPr>
              <a:t>ソフトウェアが配置されているディレクトリ</a:t>
            </a:r>
            <a:endParaRPr lang="en-US" altLang="ja-JP" sz="2000">
              <a:solidFill>
                <a:schemeClr val="bg2"/>
              </a:solidFill>
            </a:endParaRPr>
          </a:p>
        </p:txBody>
      </p:sp>
      <p:grpSp>
        <p:nvGrpSpPr>
          <p:cNvPr id="5" name="グループ化 4">
            <a:extLst>
              <a:ext uri="{FF2B5EF4-FFF2-40B4-BE49-F238E27FC236}">
                <a16:creationId xmlns:a16="http://schemas.microsoft.com/office/drawing/2014/main" id="{2309B1E1-3967-CF52-1569-EC73917944C1}"/>
              </a:ext>
            </a:extLst>
          </p:cNvPr>
          <p:cNvGrpSpPr/>
          <p:nvPr/>
        </p:nvGrpSpPr>
        <p:grpSpPr>
          <a:xfrm>
            <a:off x="1501170" y="3067055"/>
            <a:ext cx="9189659" cy="3246700"/>
            <a:chOff x="1798637" y="3062026"/>
            <a:chExt cx="9189659" cy="3246700"/>
          </a:xfrm>
        </p:grpSpPr>
        <p:grpSp>
          <p:nvGrpSpPr>
            <p:cNvPr id="10" name="グループ化 9">
              <a:extLst>
                <a:ext uri="{FF2B5EF4-FFF2-40B4-BE49-F238E27FC236}">
                  <a16:creationId xmlns:a16="http://schemas.microsoft.com/office/drawing/2014/main" id="{ECF1475E-BF6E-F353-4FA0-C14ECCBC4083}"/>
                </a:ext>
              </a:extLst>
            </p:cNvPr>
            <p:cNvGrpSpPr/>
            <p:nvPr/>
          </p:nvGrpSpPr>
          <p:grpSpPr>
            <a:xfrm>
              <a:off x="2546439" y="3881133"/>
              <a:ext cx="954108" cy="1314510"/>
              <a:chOff x="3390780" y="3363034"/>
              <a:chExt cx="954108" cy="1314510"/>
            </a:xfrm>
          </p:grpSpPr>
          <p:pic>
            <p:nvPicPr>
              <p:cNvPr id="11" name="グラフィックス 10" descr="男性 単色塗りつぶし">
                <a:extLst>
                  <a:ext uri="{FF2B5EF4-FFF2-40B4-BE49-F238E27FC236}">
                    <a16:creationId xmlns:a16="http://schemas.microsoft.com/office/drawing/2014/main" id="{9722AB70-3793-10C9-469B-09156D94D2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10633" y="3363034"/>
                <a:ext cx="914400" cy="914400"/>
              </a:xfrm>
              <a:prstGeom prst="rect">
                <a:avLst/>
              </a:prstGeom>
            </p:spPr>
          </p:pic>
          <p:sp>
            <p:nvSpPr>
              <p:cNvPr id="12" name="テキスト ボックス 11">
                <a:extLst>
                  <a:ext uri="{FF2B5EF4-FFF2-40B4-BE49-F238E27FC236}">
                    <a16:creationId xmlns:a16="http://schemas.microsoft.com/office/drawing/2014/main" id="{D0E191D2-8EBC-93E3-0C4E-BE27B92C2067}"/>
                  </a:ext>
                </a:extLst>
              </p:cNvPr>
              <p:cNvSpPr txBox="1"/>
              <p:nvPr/>
            </p:nvSpPr>
            <p:spPr>
              <a:xfrm>
                <a:off x="3390780" y="4277434"/>
                <a:ext cx="954108"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利用者</a:t>
                </a:r>
              </a:p>
            </p:txBody>
          </p:sp>
        </p:grpSp>
        <p:cxnSp>
          <p:nvCxnSpPr>
            <p:cNvPr id="51" name="直線コネクタ 50">
              <a:extLst>
                <a:ext uri="{FF2B5EF4-FFF2-40B4-BE49-F238E27FC236}">
                  <a16:creationId xmlns:a16="http://schemas.microsoft.com/office/drawing/2014/main" id="{EE0A207C-408E-786F-37BF-348DFE1F1B2E}"/>
                </a:ext>
              </a:extLst>
            </p:cNvPr>
            <p:cNvCxnSpPr>
              <a:cxnSpLocks/>
            </p:cNvCxnSpPr>
            <p:nvPr/>
          </p:nvCxnSpPr>
          <p:spPr>
            <a:xfrm flipH="1">
              <a:off x="3023493" y="5400318"/>
              <a:ext cx="2744323" cy="0"/>
            </a:xfrm>
            <a:prstGeom prst="line">
              <a:avLst/>
            </a:prstGeom>
            <a:ln>
              <a:solidFill>
                <a:schemeClr val="bg1">
                  <a:lumMod val="10000"/>
                </a:schemeClr>
              </a:solidFill>
            </a:ln>
          </p:spPr>
          <p:style>
            <a:lnRef idx="1">
              <a:schemeClr val="dk1"/>
            </a:lnRef>
            <a:fillRef idx="0">
              <a:schemeClr val="dk1"/>
            </a:fillRef>
            <a:effectRef idx="0">
              <a:schemeClr val="dk1"/>
            </a:effectRef>
            <a:fontRef idx="minor">
              <a:schemeClr val="tx1"/>
            </a:fontRef>
          </p:style>
        </p:cxnSp>
        <p:cxnSp>
          <p:nvCxnSpPr>
            <p:cNvPr id="53" name="直線矢印コネクタ 52">
              <a:extLst>
                <a:ext uri="{FF2B5EF4-FFF2-40B4-BE49-F238E27FC236}">
                  <a16:creationId xmlns:a16="http://schemas.microsoft.com/office/drawing/2014/main" id="{91F31A27-2C84-12A6-44E3-5A3E95735045}"/>
                </a:ext>
              </a:extLst>
            </p:cNvPr>
            <p:cNvCxnSpPr>
              <a:cxnSpLocks/>
              <a:endCxn id="12" idx="2"/>
            </p:cNvCxnSpPr>
            <p:nvPr/>
          </p:nvCxnSpPr>
          <p:spPr>
            <a:xfrm flipV="1">
              <a:off x="3023493" y="5195643"/>
              <a:ext cx="0" cy="204675"/>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09499AEE-992D-22A8-3430-9E100AFEDBE6}"/>
                </a:ext>
              </a:extLst>
            </p:cNvPr>
            <p:cNvSpPr txBox="1"/>
            <p:nvPr/>
          </p:nvSpPr>
          <p:spPr>
            <a:xfrm>
              <a:off x="1798637" y="5429108"/>
              <a:ext cx="2492990" cy="400110"/>
            </a:xfrm>
            <a:prstGeom prst="rect">
              <a:avLst/>
            </a:prstGeom>
            <a:noFill/>
          </p:spPr>
          <p:txBody>
            <a:bodyPr wrap="none" rtlCol="0">
              <a:spAutoFit/>
            </a:bodyPr>
            <a:lstStyle/>
            <a:p>
              <a:r>
                <a:rPr lang="ja-JP" altLang="en-US" sz="2000">
                  <a:solidFill>
                    <a:schemeClr val="bg1">
                      <a:lumMod val="10000"/>
                    </a:schemeClr>
                  </a:solidFill>
                  <a:latin typeface="+mn-ea"/>
                  <a:ea typeface="+mn-ea"/>
                </a:rPr>
                <a:t>検知した問題の通知</a:t>
              </a:r>
            </a:p>
          </p:txBody>
        </p:sp>
        <p:grpSp>
          <p:nvGrpSpPr>
            <p:cNvPr id="27" name="グループ化 26">
              <a:extLst>
                <a:ext uri="{FF2B5EF4-FFF2-40B4-BE49-F238E27FC236}">
                  <a16:creationId xmlns:a16="http://schemas.microsoft.com/office/drawing/2014/main" id="{2F2D7393-0721-D307-103A-D5D4C2030597}"/>
                </a:ext>
              </a:extLst>
            </p:cNvPr>
            <p:cNvGrpSpPr/>
            <p:nvPr/>
          </p:nvGrpSpPr>
          <p:grpSpPr>
            <a:xfrm>
              <a:off x="5662609" y="3062026"/>
              <a:ext cx="5325687" cy="3246700"/>
              <a:chOff x="5111993" y="3062026"/>
              <a:chExt cx="5325687" cy="3246700"/>
            </a:xfrm>
          </p:grpSpPr>
          <p:sp>
            <p:nvSpPr>
              <p:cNvPr id="21" name="正方形/長方形 20">
                <a:extLst>
                  <a:ext uri="{FF2B5EF4-FFF2-40B4-BE49-F238E27FC236}">
                    <a16:creationId xmlns:a16="http://schemas.microsoft.com/office/drawing/2014/main" id="{650361BA-012E-19E2-0AF5-946605A5C6E5}"/>
                  </a:ext>
                </a:extLst>
              </p:cNvPr>
              <p:cNvSpPr/>
              <p:nvPr/>
            </p:nvSpPr>
            <p:spPr>
              <a:xfrm>
                <a:off x="5131411" y="3062026"/>
                <a:ext cx="5306269" cy="324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grpSp>
            <p:nvGrpSpPr>
              <p:cNvPr id="16" name="グループ化 15">
                <a:extLst>
                  <a:ext uri="{FF2B5EF4-FFF2-40B4-BE49-F238E27FC236}">
                    <a16:creationId xmlns:a16="http://schemas.microsoft.com/office/drawing/2014/main" id="{84564D11-C938-CF6B-F218-D0EEACE771A3}"/>
                  </a:ext>
                </a:extLst>
              </p:cNvPr>
              <p:cNvGrpSpPr/>
              <p:nvPr/>
            </p:nvGrpSpPr>
            <p:grpSpPr>
              <a:xfrm>
                <a:off x="5111993" y="3489410"/>
                <a:ext cx="1723550" cy="1537997"/>
                <a:chOff x="3963887" y="2971800"/>
                <a:chExt cx="1723550" cy="1537997"/>
              </a:xfrm>
            </p:grpSpPr>
            <p:pic>
              <p:nvPicPr>
                <p:cNvPr id="17" name="グラフィックス 16" descr="リスト 枠線">
                  <a:extLst>
                    <a:ext uri="{FF2B5EF4-FFF2-40B4-BE49-F238E27FC236}">
                      <a16:creationId xmlns:a16="http://schemas.microsoft.com/office/drawing/2014/main" id="{B235FCC1-B6A0-69E7-E17D-840F51DF5F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368462" y="2971800"/>
                  <a:ext cx="914400" cy="914400"/>
                </a:xfrm>
                <a:prstGeom prst="rect">
                  <a:avLst/>
                </a:prstGeom>
              </p:spPr>
            </p:pic>
            <p:sp>
              <p:nvSpPr>
                <p:cNvPr id="18" name="テキスト ボックス 17">
                  <a:extLst>
                    <a:ext uri="{FF2B5EF4-FFF2-40B4-BE49-F238E27FC236}">
                      <a16:creationId xmlns:a16="http://schemas.microsoft.com/office/drawing/2014/main" id="{9ECFE561-D7C9-CD15-688A-FE8902B225B4}"/>
                    </a:ext>
                  </a:extLst>
                </p:cNvPr>
                <p:cNvSpPr txBox="1"/>
                <p:nvPr/>
              </p:nvSpPr>
              <p:spPr>
                <a:xfrm>
                  <a:off x="3963887" y="3801911"/>
                  <a:ext cx="1723550" cy="707886"/>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ソフトウェア</a:t>
                  </a:r>
                  <a:endParaRPr lang="en-US" altLang="ja-JP" sz="2000">
                    <a:solidFill>
                      <a:schemeClr val="bg1">
                        <a:lumMod val="10000"/>
                      </a:schemeClr>
                    </a:solidFill>
                    <a:latin typeface="+mn-ea"/>
                    <a:ea typeface="+mn-ea"/>
                  </a:endParaRPr>
                </a:p>
                <a:p>
                  <a:pPr algn="ctr"/>
                  <a:r>
                    <a:rPr lang="ja-JP" altLang="en-US" sz="2000">
                      <a:solidFill>
                        <a:schemeClr val="bg1">
                          <a:lumMod val="10000"/>
                        </a:schemeClr>
                      </a:solidFill>
                      <a:latin typeface="+mn-ea"/>
                      <a:ea typeface="+mn-ea"/>
                    </a:rPr>
                    <a:t>のリスト</a:t>
                  </a:r>
                </a:p>
              </p:txBody>
            </p:sp>
          </p:grpSp>
          <p:sp>
            <p:nvSpPr>
              <p:cNvPr id="22" name="四角形: 角を丸くする 21">
                <a:extLst>
                  <a:ext uri="{FF2B5EF4-FFF2-40B4-BE49-F238E27FC236}">
                    <a16:creationId xmlns:a16="http://schemas.microsoft.com/office/drawing/2014/main" id="{50410940-17D2-E9C1-A857-DBA756664ED3}"/>
                  </a:ext>
                </a:extLst>
              </p:cNvPr>
              <p:cNvSpPr/>
              <p:nvPr/>
            </p:nvSpPr>
            <p:spPr>
              <a:xfrm>
                <a:off x="7493674" y="4461844"/>
                <a:ext cx="2688067" cy="55213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2"/>
                    </a:solidFill>
                  </a:rPr>
                  <a:t>チェックサムの検証</a:t>
                </a:r>
                <a:endParaRPr lang="ja-JP" altLang="en-US">
                  <a:solidFill>
                    <a:schemeClr val="bg2"/>
                  </a:solidFill>
                </a:endParaRPr>
              </a:p>
            </p:txBody>
          </p:sp>
          <p:sp>
            <p:nvSpPr>
              <p:cNvPr id="23" name="四角形: 角を丸くする 22">
                <a:extLst>
                  <a:ext uri="{FF2B5EF4-FFF2-40B4-BE49-F238E27FC236}">
                    <a16:creationId xmlns:a16="http://schemas.microsoft.com/office/drawing/2014/main" id="{C7F48BB2-21AF-0BF4-B367-DE4A62FE4A65}"/>
                  </a:ext>
                </a:extLst>
              </p:cNvPr>
              <p:cNvSpPr/>
              <p:nvPr/>
            </p:nvSpPr>
            <p:spPr>
              <a:xfrm>
                <a:off x="7493675" y="5302435"/>
                <a:ext cx="2688066" cy="552136"/>
              </a:xfrm>
              <a:prstGeom prst="roundRect">
                <a:avLst/>
              </a:prstGeom>
              <a:ln w="76200">
                <a:solidFill>
                  <a:schemeClr val="accent6"/>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bg1">
                        <a:lumMod val="10000"/>
                      </a:schemeClr>
                    </a:solidFill>
                  </a:rPr>
                  <a:t>脆弱性診断</a:t>
                </a:r>
                <a:endParaRPr lang="ja-JP" altLang="en-US" sz="2000">
                  <a:solidFill>
                    <a:schemeClr val="bg1">
                      <a:lumMod val="10000"/>
                    </a:schemeClr>
                  </a:solidFill>
                </a:endParaRPr>
              </a:p>
            </p:txBody>
          </p:sp>
          <p:grpSp>
            <p:nvGrpSpPr>
              <p:cNvPr id="71" name="グループ化 70">
                <a:extLst>
                  <a:ext uri="{FF2B5EF4-FFF2-40B4-BE49-F238E27FC236}">
                    <a16:creationId xmlns:a16="http://schemas.microsoft.com/office/drawing/2014/main" id="{163B857A-AAA0-4B9B-BFAE-E3B3F4BA659D}"/>
                  </a:ext>
                </a:extLst>
              </p:cNvPr>
              <p:cNvGrpSpPr/>
              <p:nvPr/>
            </p:nvGrpSpPr>
            <p:grpSpPr>
              <a:xfrm>
                <a:off x="7356826" y="4006956"/>
                <a:ext cx="2962938" cy="2158101"/>
                <a:chOff x="4676502" y="3281730"/>
                <a:chExt cx="2962938" cy="2158101"/>
              </a:xfrm>
            </p:grpSpPr>
            <p:sp>
              <p:nvSpPr>
                <p:cNvPr id="43" name="テキスト ボックス 42">
                  <a:extLst>
                    <a:ext uri="{FF2B5EF4-FFF2-40B4-BE49-F238E27FC236}">
                      <a16:creationId xmlns:a16="http://schemas.microsoft.com/office/drawing/2014/main" id="{54139C6D-5FB6-6E67-3E36-16B2C820C03D}"/>
                    </a:ext>
                  </a:extLst>
                </p:cNvPr>
                <p:cNvSpPr txBox="1"/>
                <p:nvPr/>
              </p:nvSpPr>
              <p:spPr>
                <a:xfrm>
                  <a:off x="5314721" y="3310906"/>
                  <a:ext cx="1723550" cy="400110"/>
                </a:xfrm>
                <a:prstGeom prst="rect">
                  <a:avLst/>
                </a:prstGeom>
                <a:noFill/>
              </p:spPr>
              <p:txBody>
                <a:bodyPr wrap="none" rtlCol="0">
                  <a:spAutoFit/>
                </a:bodyPr>
                <a:lstStyle/>
                <a:p>
                  <a:pPr algn="ctr"/>
                  <a:r>
                    <a:rPr lang="ja-JP" altLang="en-US" sz="2000">
                      <a:solidFill>
                        <a:schemeClr val="accent4">
                          <a:lumMod val="50000"/>
                        </a:schemeClr>
                      </a:solidFill>
                      <a:latin typeface="+mn-ea"/>
                      <a:ea typeface="+mn-ea"/>
                    </a:rPr>
                    <a:t>自動定期実行</a:t>
                  </a:r>
                </a:p>
              </p:txBody>
            </p:sp>
            <p:sp>
              <p:nvSpPr>
                <p:cNvPr id="37" name="四角形: 角を丸くする 36">
                  <a:extLst>
                    <a:ext uri="{FF2B5EF4-FFF2-40B4-BE49-F238E27FC236}">
                      <a16:creationId xmlns:a16="http://schemas.microsoft.com/office/drawing/2014/main" id="{3840F231-0EC6-CA85-34CD-9BBC66002EF3}"/>
                    </a:ext>
                  </a:extLst>
                </p:cNvPr>
                <p:cNvSpPr/>
                <p:nvPr/>
              </p:nvSpPr>
              <p:spPr>
                <a:xfrm>
                  <a:off x="4676502" y="3281730"/>
                  <a:ext cx="2962938" cy="2158101"/>
                </a:xfrm>
                <a:prstGeom prst="roundRect">
                  <a:avLst/>
                </a:prstGeo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ja-JP" altLang="en-US"/>
                </a:p>
              </p:txBody>
            </p:sp>
          </p:grpSp>
          <p:grpSp>
            <p:nvGrpSpPr>
              <p:cNvPr id="61" name="グループ化 60">
                <a:extLst>
                  <a:ext uri="{FF2B5EF4-FFF2-40B4-BE49-F238E27FC236}">
                    <a16:creationId xmlns:a16="http://schemas.microsoft.com/office/drawing/2014/main" id="{42FE11F2-B45C-D659-C21B-C01DECF51E14}"/>
                  </a:ext>
                </a:extLst>
              </p:cNvPr>
              <p:cNvGrpSpPr/>
              <p:nvPr/>
            </p:nvGrpSpPr>
            <p:grpSpPr>
              <a:xfrm>
                <a:off x="6326552" y="3601993"/>
                <a:ext cx="2327625" cy="1135919"/>
                <a:chOff x="1600135" y="2881878"/>
                <a:chExt cx="2327625" cy="1135919"/>
              </a:xfrm>
            </p:grpSpPr>
            <p:cxnSp>
              <p:nvCxnSpPr>
                <p:cNvPr id="62" name="直線矢印コネクタ 61">
                  <a:extLst>
                    <a:ext uri="{FF2B5EF4-FFF2-40B4-BE49-F238E27FC236}">
                      <a16:creationId xmlns:a16="http://schemas.microsoft.com/office/drawing/2014/main" id="{BF24E2F5-6545-82E5-8E3F-553E8B1AE6AA}"/>
                    </a:ext>
                  </a:extLst>
                </p:cNvPr>
                <p:cNvCxnSpPr>
                  <a:cxnSpLocks/>
                  <a:endCxn id="22" idx="1"/>
                </p:cNvCxnSpPr>
                <p:nvPr/>
              </p:nvCxnSpPr>
              <p:spPr>
                <a:xfrm>
                  <a:off x="1872346" y="3277135"/>
                  <a:ext cx="894911" cy="740662"/>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sp>
              <p:nvSpPr>
                <p:cNvPr id="63" name="テキスト ボックス 62">
                  <a:extLst>
                    <a:ext uri="{FF2B5EF4-FFF2-40B4-BE49-F238E27FC236}">
                      <a16:creationId xmlns:a16="http://schemas.microsoft.com/office/drawing/2014/main" id="{23FC9698-92C1-088C-EA4C-D077970F6EEF}"/>
                    </a:ext>
                  </a:extLst>
                </p:cNvPr>
                <p:cNvSpPr txBox="1"/>
                <p:nvPr/>
              </p:nvSpPr>
              <p:spPr>
                <a:xfrm>
                  <a:off x="1600135" y="2881878"/>
                  <a:ext cx="2327625" cy="400110"/>
                </a:xfrm>
                <a:prstGeom prst="rect">
                  <a:avLst/>
                </a:prstGeom>
                <a:noFill/>
              </p:spPr>
              <p:txBody>
                <a:bodyPr wrap="none" rtlCol="0">
                  <a:spAutoFit/>
                </a:bodyPr>
                <a:lstStyle/>
                <a:p>
                  <a:r>
                    <a:rPr lang="en-US" altLang="ja-JP" sz="2000">
                      <a:solidFill>
                        <a:schemeClr val="bg1">
                          <a:lumMod val="10000"/>
                        </a:schemeClr>
                      </a:solidFill>
                    </a:rPr>
                    <a:t>SPDX</a:t>
                  </a:r>
                  <a:r>
                    <a:rPr lang="ja-JP" altLang="en-US" sz="2000">
                      <a:solidFill>
                        <a:schemeClr val="bg1">
                          <a:lumMod val="10000"/>
                        </a:schemeClr>
                      </a:solidFill>
                    </a:rPr>
                    <a:t>ドキュメント</a:t>
                  </a:r>
                </a:p>
              </p:txBody>
            </p:sp>
          </p:grpSp>
          <p:cxnSp>
            <p:nvCxnSpPr>
              <p:cNvPr id="66" name="直線矢印コネクタ 65">
                <a:extLst>
                  <a:ext uri="{FF2B5EF4-FFF2-40B4-BE49-F238E27FC236}">
                    <a16:creationId xmlns:a16="http://schemas.microsoft.com/office/drawing/2014/main" id="{FADC149D-645B-953A-6ACE-B214C5E65E83}"/>
                  </a:ext>
                </a:extLst>
              </p:cNvPr>
              <p:cNvCxnSpPr>
                <a:cxnSpLocks/>
                <a:endCxn id="23" idx="1"/>
              </p:cNvCxnSpPr>
              <p:nvPr/>
            </p:nvCxnSpPr>
            <p:spPr>
              <a:xfrm>
                <a:off x="6602624" y="4006956"/>
                <a:ext cx="891051" cy="1571547"/>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72" name="テキスト ボックス 71">
                <a:extLst>
                  <a:ext uri="{FF2B5EF4-FFF2-40B4-BE49-F238E27FC236}">
                    <a16:creationId xmlns:a16="http://schemas.microsoft.com/office/drawing/2014/main" id="{E756DC96-78FD-49C9-9944-3ADA02072CBA}"/>
                  </a:ext>
                </a:extLst>
              </p:cNvPr>
              <p:cNvSpPr txBox="1"/>
              <p:nvPr/>
            </p:nvSpPr>
            <p:spPr>
              <a:xfrm>
                <a:off x="5131413" y="3062026"/>
                <a:ext cx="721672" cy="33855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600" err="1">
                    <a:solidFill>
                      <a:schemeClr val="bg1">
                        <a:lumMod val="10000"/>
                      </a:schemeClr>
                    </a:solidFill>
                    <a:latin typeface="Tahoma" panose="020B0604030504040204" pitchFamily="34" charset="0"/>
                    <a:ea typeface="Tahoma" panose="020B0604030504040204" pitchFamily="34" charset="0"/>
                    <a:cs typeface="Tahoma" panose="020B0604030504040204" pitchFamily="34" charset="0"/>
                  </a:rPr>
                  <a:t>Osmy</a:t>
                </a:r>
                <a:endParaRPr lang="ja-JP" altLang="en-US" sz="1600">
                  <a:solidFill>
                    <a:schemeClr val="bg1">
                      <a:lumMod val="10000"/>
                    </a:schemeClr>
                  </a:solidFill>
                  <a:latin typeface="Tahoma" panose="020B0604030504040204" pitchFamily="34" charset="0"/>
                  <a:cs typeface="Tahoma" panose="020B0604030504040204" pitchFamily="34" charset="0"/>
                </a:endParaRPr>
              </a:p>
            </p:txBody>
          </p:sp>
        </p:grpSp>
        <p:sp>
          <p:nvSpPr>
            <p:cNvPr id="3" name="四角形: 角を丸くする 2">
              <a:extLst>
                <a:ext uri="{FF2B5EF4-FFF2-40B4-BE49-F238E27FC236}">
                  <a16:creationId xmlns:a16="http://schemas.microsoft.com/office/drawing/2014/main" id="{FBA86603-D434-1297-D597-D8F51BF49AAA}"/>
                </a:ext>
              </a:extLst>
            </p:cNvPr>
            <p:cNvSpPr/>
            <p:nvPr/>
          </p:nvSpPr>
          <p:spPr>
            <a:xfrm>
              <a:off x="2051249" y="3147835"/>
              <a:ext cx="1944486" cy="61656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2"/>
                  </a:solidFill>
                </a:rPr>
                <a:t>ソフトウェアを追加</a:t>
              </a:r>
              <a:endParaRPr lang="ja-JP" altLang="en-US">
                <a:solidFill>
                  <a:schemeClr val="bg2"/>
                </a:solidFill>
              </a:endParaRPr>
            </a:p>
          </p:txBody>
        </p:sp>
        <p:sp>
          <p:nvSpPr>
            <p:cNvPr id="13" name="テキスト ボックス 12">
              <a:extLst>
                <a:ext uri="{FF2B5EF4-FFF2-40B4-BE49-F238E27FC236}">
                  <a16:creationId xmlns:a16="http://schemas.microsoft.com/office/drawing/2014/main" id="{DE1A8152-D2C9-AD44-834C-E4E631E6D2AA}"/>
                </a:ext>
              </a:extLst>
            </p:cNvPr>
            <p:cNvSpPr txBox="1"/>
            <p:nvPr/>
          </p:nvSpPr>
          <p:spPr>
            <a:xfrm>
              <a:off x="3926144" y="3810678"/>
              <a:ext cx="1723550" cy="707886"/>
            </a:xfrm>
            <a:prstGeom prst="rect">
              <a:avLst/>
            </a:prstGeom>
            <a:noFill/>
            <a:ln>
              <a:solidFill>
                <a:schemeClr val="bg2"/>
              </a:solidFill>
            </a:ln>
          </p:spPr>
          <p:txBody>
            <a:bodyPr wrap="none" rtlCol="0">
              <a:spAutoFit/>
            </a:bodyPr>
            <a:lstStyle/>
            <a:p>
              <a:pPr algn="ctr"/>
              <a:r>
                <a:rPr lang="ja-JP" altLang="en-US" sz="2000">
                  <a:solidFill>
                    <a:schemeClr val="bg2"/>
                  </a:solidFill>
                  <a:latin typeface="+mn-ea"/>
                  <a:ea typeface="+mn-ea"/>
                </a:rPr>
                <a:t>ソフトウェア</a:t>
              </a:r>
              <a:br>
                <a:rPr lang="en-US" altLang="ja-JP" sz="2000">
                  <a:solidFill>
                    <a:schemeClr val="bg2"/>
                  </a:solidFill>
                  <a:latin typeface="+mn-ea"/>
                  <a:ea typeface="+mn-ea"/>
                </a:rPr>
              </a:br>
              <a:r>
                <a:rPr lang="ja-JP" altLang="en-US" sz="2000">
                  <a:solidFill>
                    <a:schemeClr val="bg2"/>
                  </a:solidFill>
                  <a:latin typeface="+mn-ea"/>
                  <a:ea typeface="+mn-ea"/>
                </a:rPr>
                <a:t>の情報</a:t>
              </a:r>
            </a:p>
          </p:txBody>
        </p:sp>
        <p:cxnSp>
          <p:nvCxnSpPr>
            <p:cNvPr id="20" name="直線矢印コネクタ 19">
              <a:extLst>
                <a:ext uri="{FF2B5EF4-FFF2-40B4-BE49-F238E27FC236}">
                  <a16:creationId xmlns:a16="http://schemas.microsoft.com/office/drawing/2014/main" id="{CB108462-7772-A0CA-8717-B97965AB2DF8}"/>
                </a:ext>
              </a:extLst>
            </p:cNvPr>
            <p:cNvCxnSpPr>
              <a:cxnSpLocks/>
              <a:stCxn id="3" idx="3"/>
              <a:endCxn id="17" idx="1"/>
            </p:cNvCxnSpPr>
            <p:nvPr/>
          </p:nvCxnSpPr>
          <p:spPr>
            <a:xfrm>
              <a:off x="3995735" y="3456118"/>
              <a:ext cx="2071449" cy="490492"/>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138178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6BB9B2-6880-0A7D-8B71-DB84D72C6BBB}"/>
              </a:ext>
            </a:extLst>
          </p:cNvPr>
          <p:cNvSpPr>
            <a:spLocks noGrp="1"/>
          </p:cNvSpPr>
          <p:nvPr>
            <p:ph type="title"/>
          </p:nvPr>
        </p:nvSpPr>
        <p:spPr/>
        <p:txBody>
          <a:bodyPr/>
          <a:lstStyle/>
          <a:p>
            <a:r>
              <a:rPr kumimoji="1" lang="ja-JP" altLang="en-US"/>
              <a:t>機能</a:t>
            </a:r>
            <a:r>
              <a:rPr kumimoji="1" lang="en-US" altLang="ja-JP" dirty="0"/>
              <a:t>1</a:t>
            </a:r>
            <a:r>
              <a:rPr kumimoji="1" lang="ja-JP" altLang="en-US"/>
              <a:t>｜脆弱性診断</a:t>
            </a:r>
          </a:p>
        </p:txBody>
      </p:sp>
      <p:sp>
        <p:nvSpPr>
          <p:cNvPr id="3" name="コンテンツ プレースホルダー 2">
            <a:extLst>
              <a:ext uri="{FF2B5EF4-FFF2-40B4-BE49-F238E27FC236}">
                <a16:creationId xmlns:a16="http://schemas.microsoft.com/office/drawing/2014/main" id="{6F14FEEB-925D-9E8F-0702-D14D1A98DC63}"/>
              </a:ext>
            </a:extLst>
          </p:cNvPr>
          <p:cNvSpPr>
            <a:spLocks noGrp="1"/>
          </p:cNvSpPr>
          <p:nvPr>
            <p:ph idx="1"/>
          </p:nvPr>
        </p:nvSpPr>
        <p:spPr/>
        <p:txBody>
          <a:bodyPr/>
          <a:lstStyle/>
          <a:p>
            <a:r>
              <a:rPr lang="ja-JP" altLang="en-US">
                <a:solidFill>
                  <a:schemeClr val="bg1">
                    <a:lumMod val="10000"/>
                  </a:schemeClr>
                </a:solidFill>
              </a:rPr>
              <a:t>依存する</a:t>
            </a:r>
            <a:r>
              <a:rPr kumimoji="1" lang="en-US" altLang="ja-JP">
                <a:solidFill>
                  <a:schemeClr val="bg1">
                    <a:lumMod val="10000"/>
                  </a:schemeClr>
                </a:solidFill>
              </a:rPr>
              <a:t>OSS</a:t>
            </a:r>
            <a:r>
              <a:rPr kumimoji="1" lang="ja-JP" altLang="en-US">
                <a:solidFill>
                  <a:schemeClr val="bg1">
                    <a:lumMod val="10000"/>
                  </a:schemeClr>
                </a:solidFill>
              </a:rPr>
              <a:t>の</a:t>
            </a:r>
            <a:r>
              <a:rPr lang="ja-JP" altLang="en-US">
                <a:solidFill>
                  <a:schemeClr val="bg1">
                    <a:lumMod val="10000"/>
                  </a:schemeClr>
                </a:solidFill>
              </a:rPr>
              <a:t>既知の脆弱性を検出</a:t>
            </a:r>
            <a:endParaRPr lang="en-US" altLang="ja-JP">
              <a:solidFill>
                <a:schemeClr val="bg1">
                  <a:lumMod val="10000"/>
                </a:schemeClr>
              </a:solidFill>
            </a:endParaRPr>
          </a:p>
          <a:p>
            <a:pPr lvl="1"/>
            <a:r>
              <a:rPr lang="en-US" altLang="ja-JP">
                <a:solidFill>
                  <a:schemeClr val="bg1">
                    <a:lumMod val="10000"/>
                  </a:schemeClr>
                </a:solidFill>
              </a:rPr>
              <a:t>OSV</a:t>
            </a:r>
            <a:r>
              <a:rPr lang="ja-JP" altLang="en-US">
                <a:solidFill>
                  <a:schemeClr val="bg1">
                    <a:lumMod val="10000"/>
                  </a:schemeClr>
                </a:solidFill>
              </a:rPr>
              <a:t>（脆弱性</a:t>
            </a:r>
            <a:r>
              <a:rPr lang="en-US" altLang="ja-JP">
                <a:solidFill>
                  <a:schemeClr val="bg1">
                    <a:lumMod val="10000"/>
                  </a:schemeClr>
                </a:solidFill>
              </a:rPr>
              <a:t>DB</a:t>
            </a:r>
            <a:r>
              <a:rPr lang="ja-JP" altLang="en-US">
                <a:solidFill>
                  <a:schemeClr val="bg1">
                    <a:lumMod val="10000"/>
                  </a:schemeClr>
                </a:solidFill>
              </a:rPr>
              <a:t>）から脆弱性情報を取得</a:t>
            </a:r>
            <a:endParaRPr lang="en-US" altLang="ja-JP">
              <a:solidFill>
                <a:schemeClr val="bg1">
                  <a:lumMod val="10000"/>
                </a:schemeClr>
              </a:solidFill>
            </a:endParaRPr>
          </a:p>
          <a:p>
            <a:pPr lvl="1"/>
            <a:r>
              <a:rPr kumimoji="1" lang="ja-JP" altLang="en-US">
                <a:solidFill>
                  <a:schemeClr val="bg1">
                    <a:lumMod val="10000"/>
                  </a:schemeClr>
                </a:solidFill>
              </a:rPr>
              <a:t>自動定期実行により日々発見される脆弱性を継続的に確認</a:t>
            </a:r>
            <a:endParaRPr kumimoji="1" lang="en-US" altLang="ja-JP">
              <a:solidFill>
                <a:schemeClr val="bg1">
                  <a:lumMod val="10000"/>
                </a:schemeClr>
              </a:solidFill>
            </a:endParaRPr>
          </a:p>
          <a:p>
            <a:pPr lvl="1"/>
            <a:endParaRPr kumimoji="1" lang="en-US" altLang="ja-JP">
              <a:solidFill>
                <a:schemeClr val="bg1">
                  <a:lumMod val="10000"/>
                </a:schemeClr>
              </a:solidFill>
            </a:endParaRPr>
          </a:p>
          <a:p>
            <a:r>
              <a:rPr kumimoji="1" lang="ja-JP" altLang="en-US">
                <a:solidFill>
                  <a:schemeClr val="bg1">
                    <a:lumMod val="10000"/>
                  </a:schemeClr>
                </a:solidFill>
              </a:rPr>
              <a:t>脆弱性</a:t>
            </a:r>
            <a:r>
              <a:rPr lang="ja-JP" altLang="en-US">
                <a:solidFill>
                  <a:schemeClr val="bg1">
                    <a:lumMod val="10000"/>
                  </a:schemeClr>
                </a:solidFill>
              </a:rPr>
              <a:t>が</a:t>
            </a:r>
            <a:r>
              <a:rPr kumimoji="1" lang="ja-JP" altLang="en-US">
                <a:solidFill>
                  <a:schemeClr val="bg1">
                    <a:lumMod val="10000"/>
                  </a:schemeClr>
                </a:solidFill>
              </a:rPr>
              <a:t>検出されれば通知</a:t>
            </a:r>
            <a:endParaRPr kumimoji="1" lang="en-US" altLang="ja-JP">
              <a:solidFill>
                <a:schemeClr val="bg1">
                  <a:lumMod val="10000"/>
                </a:schemeClr>
              </a:solidFill>
            </a:endParaRPr>
          </a:p>
          <a:p>
            <a:endParaRPr kumimoji="1" lang="ja-JP" altLang="en-US">
              <a:solidFill>
                <a:schemeClr val="bg1">
                  <a:lumMod val="10000"/>
                </a:schemeClr>
              </a:solidFill>
            </a:endParaRPr>
          </a:p>
        </p:txBody>
      </p:sp>
      <p:sp>
        <p:nvSpPr>
          <p:cNvPr id="4" name="日付プレースホルダー 3">
            <a:extLst>
              <a:ext uri="{FF2B5EF4-FFF2-40B4-BE49-F238E27FC236}">
                <a16:creationId xmlns:a16="http://schemas.microsoft.com/office/drawing/2014/main" id="{FF87370A-2CA4-C8AD-5E58-19947EC990A1}"/>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87325161-27F6-1725-CC83-15CBC7FE958D}"/>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13</a:t>
            </a:fld>
            <a:endParaRPr lang="en-US" altLang="ja-JP"/>
          </a:p>
        </p:txBody>
      </p:sp>
      <p:grpSp>
        <p:nvGrpSpPr>
          <p:cNvPr id="5" name="グループ化 4">
            <a:extLst>
              <a:ext uri="{FF2B5EF4-FFF2-40B4-BE49-F238E27FC236}">
                <a16:creationId xmlns:a16="http://schemas.microsoft.com/office/drawing/2014/main" id="{78E0C765-32FA-A736-5EA9-08FEE39CF8E3}"/>
              </a:ext>
            </a:extLst>
          </p:cNvPr>
          <p:cNvGrpSpPr/>
          <p:nvPr/>
        </p:nvGrpSpPr>
        <p:grpSpPr>
          <a:xfrm>
            <a:off x="5071932" y="3766281"/>
            <a:ext cx="7120068" cy="2542445"/>
            <a:chOff x="5188150" y="3766281"/>
            <a:chExt cx="7120068" cy="2542445"/>
          </a:xfrm>
        </p:grpSpPr>
        <p:sp>
          <p:nvSpPr>
            <p:cNvPr id="12" name="正方形/長方形 11">
              <a:extLst>
                <a:ext uri="{FF2B5EF4-FFF2-40B4-BE49-F238E27FC236}">
                  <a16:creationId xmlns:a16="http://schemas.microsoft.com/office/drawing/2014/main" id="{45FF179A-2C82-20BE-A3D1-33DBC71E572D}"/>
                </a:ext>
              </a:extLst>
            </p:cNvPr>
            <p:cNvSpPr/>
            <p:nvPr/>
          </p:nvSpPr>
          <p:spPr>
            <a:xfrm>
              <a:off x="6833166" y="3766916"/>
              <a:ext cx="2758805" cy="2283544"/>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ja-JP" altLang="en-US"/>
            </a:p>
          </p:txBody>
        </p:sp>
        <p:grpSp>
          <p:nvGrpSpPr>
            <p:cNvPr id="13" name="グループ化 12">
              <a:extLst>
                <a:ext uri="{FF2B5EF4-FFF2-40B4-BE49-F238E27FC236}">
                  <a16:creationId xmlns:a16="http://schemas.microsoft.com/office/drawing/2014/main" id="{3F3652F9-3A56-8F4D-5476-4B8938A29B3D}"/>
                </a:ext>
              </a:extLst>
            </p:cNvPr>
            <p:cNvGrpSpPr/>
            <p:nvPr/>
          </p:nvGrpSpPr>
          <p:grpSpPr>
            <a:xfrm>
              <a:off x="5631197" y="3817983"/>
              <a:ext cx="914400" cy="1283732"/>
              <a:chOff x="5201138" y="2964283"/>
              <a:chExt cx="914400" cy="1283732"/>
            </a:xfrm>
          </p:grpSpPr>
          <p:pic>
            <p:nvPicPr>
              <p:cNvPr id="40" name="グラフィックス 39" descr="男性 単色塗りつぶし">
                <a:extLst>
                  <a:ext uri="{FF2B5EF4-FFF2-40B4-BE49-F238E27FC236}">
                    <a16:creationId xmlns:a16="http://schemas.microsoft.com/office/drawing/2014/main" id="{770742D0-4D34-6192-0EFE-F48D52AEE6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1138" y="2964283"/>
                <a:ext cx="914400" cy="914400"/>
              </a:xfrm>
              <a:prstGeom prst="rect">
                <a:avLst/>
              </a:prstGeom>
            </p:spPr>
          </p:pic>
          <p:sp>
            <p:nvSpPr>
              <p:cNvPr id="41" name="テキスト ボックス 40">
                <a:extLst>
                  <a:ext uri="{FF2B5EF4-FFF2-40B4-BE49-F238E27FC236}">
                    <a16:creationId xmlns:a16="http://schemas.microsoft.com/office/drawing/2014/main" id="{DC9D565D-B7EA-59E6-276A-4C8D05D10A36}"/>
                  </a:ext>
                </a:extLst>
              </p:cNvPr>
              <p:cNvSpPr txBox="1"/>
              <p:nvPr/>
            </p:nvSpPr>
            <p:spPr>
              <a:xfrm>
                <a:off x="5219757" y="3878683"/>
                <a:ext cx="877163" cy="369332"/>
              </a:xfrm>
              <a:prstGeom prst="rect">
                <a:avLst/>
              </a:prstGeom>
              <a:noFill/>
            </p:spPr>
            <p:txBody>
              <a:bodyPr wrap="none" rtlCol="0">
                <a:spAutoFit/>
              </a:bodyPr>
              <a:lstStyle/>
              <a:p>
                <a:pPr algn="ctr"/>
                <a:r>
                  <a:rPr lang="ja-JP" altLang="en-US" sz="1800" dirty="0">
                    <a:solidFill>
                      <a:schemeClr val="bg1">
                        <a:lumMod val="10000"/>
                      </a:schemeClr>
                    </a:solidFill>
                    <a:latin typeface="+mn-ea"/>
                    <a:ea typeface="+mn-ea"/>
                  </a:rPr>
                  <a:t>利用者</a:t>
                </a:r>
              </a:p>
            </p:txBody>
          </p:sp>
        </p:grpSp>
        <p:sp>
          <p:nvSpPr>
            <p:cNvPr id="16" name="四角形: 角を丸くする 15">
              <a:extLst>
                <a:ext uri="{FF2B5EF4-FFF2-40B4-BE49-F238E27FC236}">
                  <a16:creationId xmlns:a16="http://schemas.microsoft.com/office/drawing/2014/main" id="{C773D147-3193-9238-6787-1E4D5175227C}"/>
                </a:ext>
              </a:extLst>
            </p:cNvPr>
            <p:cNvSpPr/>
            <p:nvPr/>
          </p:nvSpPr>
          <p:spPr>
            <a:xfrm>
              <a:off x="7225929" y="5210348"/>
              <a:ext cx="2151117" cy="55213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dirty="0">
                  <a:solidFill>
                    <a:schemeClr val="bg1">
                      <a:lumMod val="10000"/>
                    </a:schemeClr>
                  </a:solidFill>
                </a:rPr>
                <a:t>脆弱性診断</a:t>
              </a:r>
              <a:endParaRPr lang="ja-JP" altLang="en-US" sz="2000" dirty="0">
                <a:solidFill>
                  <a:schemeClr val="bg1">
                    <a:lumMod val="10000"/>
                  </a:schemeClr>
                </a:solidFill>
              </a:endParaRPr>
            </a:p>
          </p:txBody>
        </p:sp>
        <p:grpSp>
          <p:nvGrpSpPr>
            <p:cNvPr id="17" name="グループ化 16">
              <a:extLst>
                <a:ext uri="{FF2B5EF4-FFF2-40B4-BE49-F238E27FC236}">
                  <a16:creationId xmlns:a16="http://schemas.microsoft.com/office/drawing/2014/main" id="{7A732F6D-ED54-4C59-5223-715FD2DAEE31}"/>
                </a:ext>
              </a:extLst>
            </p:cNvPr>
            <p:cNvGrpSpPr/>
            <p:nvPr/>
          </p:nvGrpSpPr>
          <p:grpSpPr>
            <a:xfrm>
              <a:off x="10674437" y="4833137"/>
              <a:ext cx="1633781" cy="1475589"/>
              <a:chOff x="4369936" y="2971800"/>
              <a:chExt cx="1633781" cy="1475589"/>
            </a:xfrm>
          </p:grpSpPr>
          <p:pic>
            <p:nvPicPr>
              <p:cNvPr id="36" name="グラフィックス 35" descr="データベース 枠線">
                <a:extLst>
                  <a:ext uri="{FF2B5EF4-FFF2-40B4-BE49-F238E27FC236}">
                    <a16:creationId xmlns:a16="http://schemas.microsoft.com/office/drawing/2014/main" id="{CEA3D1F8-8065-1CE8-69AA-9A3F79D7B5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729626" y="2971800"/>
                <a:ext cx="914400" cy="914400"/>
              </a:xfrm>
              <a:prstGeom prst="rect">
                <a:avLst/>
              </a:prstGeom>
            </p:spPr>
          </p:pic>
          <p:sp>
            <p:nvSpPr>
              <p:cNvPr id="37" name="テキスト ボックス 36">
                <a:extLst>
                  <a:ext uri="{FF2B5EF4-FFF2-40B4-BE49-F238E27FC236}">
                    <a16:creationId xmlns:a16="http://schemas.microsoft.com/office/drawing/2014/main" id="{644717F7-1CC4-7423-F5C1-46D669BE7D75}"/>
                  </a:ext>
                </a:extLst>
              </p:cNvPr>
              <p:cNvSpPr txBox="1"/>
              <p:nvPr/>
            </p:nvSpPr>
            <p:spPr>
              <a:xfrm>
                <a:off x="4369936" y="3801058"/>
                <a:ext cx="1633781" cy="646331"/>
              </a:xfrm>
              <a:prstGeom prst="rect">
                <a:avLst/>
              </a:prstGeom>
              <a:noFill/>
            </p:spPr>
            <p:txBody>
              <a:bodyPr wrap="none" rtlCol="0">
                <a:spAutoFit/>
              </a:bodyPr>
              <a:lstStyle/>
              <a:p>
                <a:pPr algn="ctr"/>
                <a:r>
                  <a:rPr lang="en-US" altLang="ja-JP" sz="1800" dirty="0">
                    <a:solidFill>
                      <a:schemeClr val="bg1">
                        <a:lumMod val="10000"/>
                      </a:schemeClr>
                    </a:solidFill>
                  </a:rPr>
                  <a:t>OSV</a:t>
                </a:r>
              </a:p>
              <a:p>
                <a:pPr algn="ctr"/>
                <a:r>
                  <a:rPr lang="ja-JP" altLang="en-US" sz="1800" dirty="0">
                    <a:solidFill>
                      <a:schemeClr val="bg1">
                        <a:lumMod val="10000"/>
                      </a:schemeClr>
                    </a:solidFill>
                    <a:latin typeface="+mn-ea"/>
                    <a:ea typeface="+mn-ea"/>
                  </a:rPr>
                  <a:t>（脆弱性</a:t>
                </a:r>
                <a:r>
                  <a:rPr lang="en-US" altLang="ja-JP" sz="1800" dirty="0">
                    <a:solidFill>
                      <a:schemeClr val="bg1">
                        <a:lumMod val="10000"/>
                      </a:schemeClr>
                    </a:solidFill>
                  </a:rPr>
                  <a:t>DB</a:t>
                </a:r>
                <a:r>
                  <a:rPr lang="ja-JP" altLang="en-US" sz="1800" dirty="0">
                    <a:solidFill>
                      <a:schemeClr val="bg1">
                        <a:lumMod val="10000"/>
                      </a:schemeClr>
                    </a:solidFill>
                    <a:latin typeface="+mn-ea"/>
                    <a:ea typeface="+mn-ea"/>
                  </a:rPr>
                  <a:t>）</a:t>
                </a:r>
              </a:p>
            </p:txBody>
          </p:sp>
        </p:grpSp>
        <p:cxnSp>
          <p:nvCxnSpPr>
            <p:cNvPr id="18" name="直線矢印コネクタ 17">
              <a:extLst>
                <a:ext uri="{FF2B5EF4-FFF2-40B4-BE49-F238E27FC236}">
                  <a16:creationId xmlns:a16="http://schemas.microsoft.com/office/drawing/2014/main" id="{20E34561-7674-E9CC-7415-18D6A7D5EFEA}"/>
                </a:ext>
              </a:extLst>
            </p:cNvPr>
            <p:cNvCxnSpPr>
              <a:cxnSpLocks/>
            </p:cNvCxnSpPr>
            <p:nvPr/>
          </p:nvCxnSpPr>
          <p:spPr>
            <a:xfrm>
              <a:off x="9377046" y="5348033"/>
              <a:ext cx="15834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a:extLst>
                <a:ext uri="{FF2B5EF4-FFF2-40B4-BE49-F238E27FC236}">
                  <a16:creationId xmlns:a16="http://schemas.microsoft.com/office/drawing/2014/main" id="{1F274436-9654-CAC1-85C1-0E9C56E06225}"/>
                </a:ext>
              </a:extLst>
            </p:cNvPr>
            <p:cNvCxnSpPr>
              <a:cxnSpLocks/>
            </p:cNvCxnSpPr>
            <p:nvPr/>
          </p:nvCxnSpPr>
          <p:spPr>
            <a:xfrm flipH="1">
              <a:off x="9377046" y="5622913"/>
              <a:ext cx="156772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テキスト ボックス 19">
              <a:extLst>
                <a:ext uri="{FF2B5EF4-FFF2-40B4-BE49-F238E27FC236}">
                  <a16:creationId xmlns:a16="http://schemas.microsoft.com/office/drawing/2014/main" id="{36AE4BEF-6122-8290-C17A-820FAD7A9EC7}"/>
                </a:ext>
              </a:extLst>
            </p:cNvPr>
            <p:cNvSpPr txBox="1"/>
            <p:nvPr/>
          </p:nvSpPr>
          <p:spPr>
            <a:xfrm>
              <a:off x="9605938" y="4956362"/>
              <a:ext cx="1334020" cy="369332"/>
            </a:xfrm>
            <a:prstGeom prst="rect">
              <a:avLst/>
            </a:prstGeom>
            <a:noFill/>
          </p:spPr>
          <p:txBody>
            <a:bodyPr wrap="none" rtlCol="0">
              <a:spAutoFit/>
            </a:bodyPr>
            <a:lstStyle/>
            <a:p>
              <a:r>
                <a:rPr lang="en-US" altLang="ja-JP" sz="1800" dirty="0">
                  <a:solidFill>
                    <a:schemeClr val="bg1">
                      <a:lumMod val="10000"/>
                    </a:schemeClr>
                  </a:solidFill>
                  <a:latin typeface="+mn-ea"/>
                  <a:ea typeface="+mn-ea"/>
                </a:rPr>
                <a:t>OSS</a:t>
              </a:r>
              <a:r>
                <a:rPr lang="ja-JP" altLang="en-US" sz="1800" dirty="0">
                  <a:solidFill>
                    <a:schemeClr val="bg1">
                      <a:lumMod val="10000"/>
                    </a:schemeClr>
                  </a:solidFill>
                  <a:latin typeface="+mn-ea"/>
                  <a:ea typeface="+mn-ea"/>
                </a:rPr>
                <a:t>の情報</a:t>
              </a:r>
            </a:p>
          </p:txBody>
        </p:sp>
        <p:sp>
          <p:nvSpPr>
            <p:cNvPr id="21" name="テキスト ボックス 20">
              <a:extLst>
                <a:ext uri="{FF2B5EF4-FFF2-40B4-BE49-F238E27FC236}">
                  <a16:creationId xmlns:a16="http://schemas.microsoft.com/office/drawing/2014/main" id="{C257FCB5-DFB8-126A-E23B-B939E0E2B374}"/>
                </a:ext>
              </a:extLst>
            </p:cNvPr>
            <p:cNvSpPr txBox="1"/>
            <p:nvPr/>
          </p:nvSpPr>
          <p:spPr>
            <a:xfrm>
              <a:off x="9605938" y="5636233"/>
              <a:ext cx="1338828" cy="369332"/>
            </a:xfrm>
            <a:prstGeom prst="rect">
              <a:avLst/>
            </a:prstGeom>
            <a:noFill/>
          </p:spPr>
          <p:txBody>
            <a:bodyPr wrap="none" rtlCol="0">
              <a:spAutoFit/>
            </a:bodyPr>
            <a:lstStyle/>
            <a:p>
              <a:r>
                <a:rPr lang="ja-JP" altLang="en-US" sz="1800" dirty="0">
                  <a:solidFill>
                    <a:schemeClr val="bg1">
                      <a:lumMod val="10000"/>
                    </a:schemeClr>
                  </a:solidFill>
                  <a:latin typeface="+mn-ea"/>
                  <a:ea typeface="+mn-ea"/>
                </a:rPr>
                <a:t>脆弱性情報</a:t>
              </a:r>
            </a:p>
          </p:txBody>
        </p:sp>
        <p:cxnSp>
          <p:nvCxnSpPr>
            <p:cNvPr id="23" name="直線コネクタ 22">
              <a:extLst>
                <a:ext uri="{FF2B5EF4-FFF2-40B4-BE49-F238E27FC236}">
                  <a16:creationId xmlns:a16="http://schemas.microsoft.com/office/drawing/2014/main" id="{92546C1E-16FB-18EC-B1B9-5E6420467CA7}"/>
                </a:ext>
              </a:extLst>
            </p:cNvPr>
            <p:cNvCxnSpPr>
              <a:cxnSpLocks/>
              <a:stCxn id="16" idx="1"/>
            </p:cNvCxnSpPr>
            <p:nvPr/>
          </p:nvCxnSpPr>
          <p:spPr>
            <a:xfrm flipH="1">
              <a:off x="6088398" y="5486416"/>
              <a:ext cx="1137531" cy="0"/>
            </a:xfrm>
            <a:prstGeom prst="line">
              <a:avLst/>
            </a:prstGeom>
          </p:spPr>
          <p:style>
            <a:lnRef idx="1">
              <a:schemeClr val="dk1"/>
            </a:lnRef>
            <a:fillRef idx="0">
              <a:schemeClr val="dk1"/>
            </a:fillRef>
            <a:effectRef idx="0">
              <a:schemeClr val="dk1"/>
            </a:effectRef>
            <a:fontRef idx="minor">
              <a:schemeClr val="tx1"/>
            </a:fontRef>
          </p:style>
        </p:cxnSp>
        <p:cxnSp>
          <p:nvCxnSpPr>
            <p:cNvPr id="24" name="直線矢印コネクタ 23">
              <a:extLst>
                <a:ext uri="{FF2B5EF4-FFF2-40B4-BE49-F238E27FC236}">
                  <a16:creationId xmlns:a16="http://schemas.microsoft.com/office/drawing/2014/main" id="{4D3939A0-78C2-8ABC-882A-E0703CA86F37}"/>
                </a:ext>
              </a:extLst>
            </p:cNvPr>
            <p:cNvCxnSpPr>
              <a:cxnSpLocks/>
              <a:endCxn id="41" idx="2"/>
            </p:cNvCxnSpPr>
            <p:nvPr/>
          </p:nvCxnSpPr>
          <p:spPr>
            <a:xfrm flipV="1">
              <a:off x="6088398" y="5101715"/>
              <a:ext cx="0" cy="3847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テキスト ボックス 24">
              <a:extLst>
                <a:ext uri="{FF2B5EF4-FFF2-40B4-BE49-F238E27FC236}">
                  <a16:creationId xmlns:a16="http://schemas.microsoft.com/office/drawing/2014/main" id="{9D2772F3-9297-85FA-638A-B8A5DE8F840E}"/>
                </a:ext>
              </a:extLst>
            </p:cNvPr>
            <p:cNvSpPr txBox="1"/>
            <p:nvPr/>
          </p:nvSpPr>
          <p:spPr>
            <a:xfrm>
              <a:off x="5188150" y="5497733"/>
              <a:ext cx="1800493" cy="646331"/>
            </a:xfrm>
            <a:prstGeom prst="rect">
              <a:avLst/>
            </a:prstGeom>
            <a:noFill/>
          </p:spPr>
          <p:txBody>
            <a:bodyPr wrap="none" rtlCol="0">
              <a:spAutoFit/>
            </a:bodyPr>
            <a:lstStyle/>
            <a:p>
              <a:pPr algn="ctr"/>
              <a:r>
                <a:rPr lang="ja-JP" altLang="en-US" sz="1800" dirty="0">
                  <a:solidFill>
                    <a:schemeClr val="bg1">
                      <a:lumMod val="10000"/>
                    </a:schemeClr>
                  </a:solidFill>
                  <a:latin typeface="+mn-ea"/>
                  <a:ea typeface="+mn-ea"/>
                </a:rPr>
                <a:t>脆弱性の通知</a:t>
              </a:r>
              <a:endParaRPr lang="en-US" altLang="ja-JP" sz="1800" dirty="0">
                <a:solidFill>
                  <a:schemeClr val="bg1">
                    <a:lumMod val="10000"/>
                  </a:schemeClr>
                </a:solidFill>
                <a:latin typeface="+mn-ea"/>
                <a:ea typeface="+mn-ea"/>
              </a:endParaRPr>
            </a:p>
            <a:p>
              <a:pPr algn="ctr"/>
              <a:r>
                <a:rPr lang="ja-JP" altLang="en-US" dirty="0">
                  <a:solidFill>
                    <a:schemeClr val="bg1">
                      <a:lumMod val="10000"/>
                    </a:schemeClr>
                  </a:solidFill>
                  <a:latin typeface="+mn-ea"/>
                </a:rPr>
                <a:t>（電子メール）</a:t>
              </a:r>
              <a:endParaRPr lang="ja-JP" altLang="en-US" sz="1800" dirty="0">
                <a:solidFill>
                  <a:schemeClr val="bg1">
                    <a:lumMod val="10000"/>
                  </a:schemeClr>
                </a:solidFill>
                <a:latin typeface="+mn-ea"/>
                <a:ea typeface="+mn-ea"/>
              </a:endParaRPr>
            </a:p>
          </p:txBody>
        </p:sp>
        <p:cxnSp>
          <p:nvCxnSpPr>
            <p:cNvPr id="28" name="直線矢印コネクタ 27">
              <a:extLst>
                <a:ext uri="{FF2B5EF4-FFF2-40B4-BE49-F238E27FC236}">
                  <a16:creationId xmlns:a16="http://schemas.microsoft.com/office/drawing/2014/main" id="{6AC5987A-2BC3-4DA5-D110-78F5E56E8734}"/>
                </a:ext>
              </a:extLst>
            </p:cNvPr>
            <p:cNvCxnSpPr>
              <a:cxnSpLocks/>
              <a:stCxn id="53" idx="2"/>
            </p:cNvCxnSpPr>
            <p:nvPr/>
          </p:nvCxnSpPr>
          <p:spPr>
            <a:xfrm>
              <a:off x="8581396" y="4924566"/>
              <a:ext cx="6725" cy="2857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テキスト ボックス 28">
              <a:extLst>
                <a:ext uri="{FF2B5EF4-FFF2-40B4-BE49-F238E27FC236}">
                  <a16:creationId xmlns:a16="http://schemas.microsoft.com/office/drawing/2014/main" id="{CE251372-A6FB-7597-ACB9-2E7FB0551F05}"/>
                </a:ext>
              </a:extLst>
            </p:cNvPr>
            <p:cNvSpPr txBox="1"/>
            <p:nvPr/>
          </p:nvSpPr>
          <p:spPr>
            <a:xfrm>
              <a:off x="6833166" y="3766281"/>
              <a:ext cx="702436" cy="33855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600" dirty="0" err="1">
                  <a:solidFill>
                    <a:schemeClr val="bg1">
                      <a:lumMod val="10000"/>
                    </a:schemeClr>
                  </a:solidFill>
                </a:rPr>
                <a:t>Osmy</a:t>
              </a:r>
              <a:endParaRPr lang="ja-JP" altLang="en-US" sz="1600" dirty="0">
                <a:solidFill>
                  <a:schemeClr val="bg1">
                    <a:lumMod val="10000"/>
                  </a:schemeClr>
                </a:solidFill>
              </a:endParaRPr>
            </a:p>
          </p:txBody>
        </p:sp>
        <p:grpSp>
          <p:nvGrpSpPr>
            <p:cNvPr id="55" name="グループ化 54">
              <a:extLst>
                <a:ext uri="{FF2B5EF4-FFF2-40B4-BE49-F238E27FC236}">
                  <a16:creationId xmlns:a16="http://schemas.microsoft.com/office/drawing/2014/main" id="{28D7D460-B247-66F9-52CA-0959BE213A13}"/>
                </a:ext>
              </a:extLst>
            </p:cNvPr>
            <p:cNvGrpSpPr/>
            <p:nvPr/>
          </p:nvGrpSpPr>
          <p:grpSpPr>
            <a:xfrm>
              <a:off x="7530555" y="3829668"/>
              <a:ext cx="2115131" cy="1094898"/>
              <a:chOff x="7171940" y="3831575"/>
              <a:chExt cx="2115131" cy="1094898"/>
            </a:xfrm>
          </p:grpSpPr>
          <p:pic>
            <p:nvPicPr>
              <p:cNvPr id="53" name="グラフィックス 52" descr="ドキュメント 枠線">
                <a:extLst>
                  <a:ext uri="{FF2B5EF4-FFF2-40B4-BE49-F238E27FC236}">
                    <a16:creationId xmlns:a16="http://schemas.microsoft.com/office/drawing/2014/main" id="{DA118466-652B-6BAE-6FF0-9548A4CBCDB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827252" y="4135415"/>
                <a:ext cx="791058" cy="791058"/>
              </a:xfrm>
              <a:prstGeom prst="rect">
                <a:avLst/>
              </a:prstGeom>
            </p:spPr>
          </p:pic>
          <p:sp>
            <p:nvSpPr>
              <p:cNvPr id="54" name="テキスト ボックス 53">
                <a:extLst>
                  <a:ext uri="{FF2B5EF4-FFF2-40B4-BE49-F238E27FC236}">
                    <a16:creationId xmlns:a16="http://schemas.microsoft.com/office/drawing/2014/main" id="{C42B0949-B755-4FB9-5465-F31C0E75BE16}"/>
                  </a:ext>
                </a:extLst>
              </p:cNvPr>
              <p:cNvSpPr txBox="1"/>
              <p:nvPr/>
            </p:nvSpPr>
            <p:spPr>
              <a:xfrm>
                <a:off x="7171940" y="3831575"/>
                <a:ext cx="2115131" cy="369332"/>
              </a:xfrm>
              <a:prstGeom prst="rect">
                <a:avLst/>
              </a:prstGeom>
              <a:noFill/>
            </p:spPr>
            <p:txBody>
              <a:bodyPr wrap="none" rtlCol="0">
                <a:spAutoFit/>
              </a:bodyPr>
              <a:lstStyle/>
              <a:p>
                <a:r>
                  <a:rPr lang="en-US" altLang="ja-JP" sz="1800" dirty="0">
                    <a:solidFill>
                      <a:schemeClr val="bg1">
                        <a:lumMod val="10000"/>
                      </a:schemeClr>
                    </a:solidFill>
                    <a:ea typeface="Tahoma" panose="020B0604030504040204" pitchFamily="34" charset="0"/>
                    <a:cs typeface="Tahoma" panose="020B0604030504040204" pitchFamily="34" charset="0"/>
                  </a:rPr>
                  <a:t>SPDX</a:t>
                </a:r>
                <a:r>
                  <a:rPr lang="ja-JP" altLang="en-US" sz="1800" dirty="0">
                    <a:solidFill>
                      <a:schemeClr val="bg1">
                        <a:lumMod val="10000"/>
                      </a:schemeClr>
                    </a:solidFill>
                    <a:latin typeface="+mn-ea"/>
                    <a:cs typeface="Tahoma" panose="020B0604030504040204" pitchFamily="34" charset="0"/>
                  </a:rPr>
                  <a:t>ドキュメント</a:t>
                </a:r>
              </a:p>
            </p:txBody>
          </p:sp>
        </p:grpSp>
      </p:grpSp>
    </p:spTree>
    <p:extLst>
      <p:ext uri="{BB962C8B-B14F-4D97-AF65-F5344CB8AC3E}">
        <p14:creationId xmlns:p14="http://schemas.microsoft.com/office/powerpoint/2010/main" val="4191251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FAE76-20C8-A091-92C1-839C51104B86}"/>
              </a:ext>
            </a:extLst>
          </p:cNvPr>
          <p:cNvSpPr>
            <a:spLocks noGrp="1"/>
          </p:cNvSpPr>
          <p:nvPr>
            <p:ph type="title"/>
          </p:nvPr>
        </p:nvSpPr>
        <p:spPr/>
        <p:txBody>
          <a:bodyPr/>
          <a:lstStyle/>
          <a:p>
            <a:r>
              <a:rPr lang="ja-JP" altLang="en-US"/>
              <a:t>機能</a:t>
            </a:r>
            <a:r>
              <a:rPr lang="en-US" altLang="ja-JP" dirty="0"/>
              <a:t>2</a:t>
            </a:r>
            <a:r>
              <a:rPr lang="ja-JP" altLang="en-US"/>
              <a:t>｜チェックサムの検証</a:t>
            </a:r>
            <a:endParaRPr kumimoji="1" lang="ja-JP" altLang="en-US"/>
          </a:p>
        </p:txBody>
      </p:sp>
      <p:sp>
        <p:nvSpPr>
          <p:cNvPr id="4" name="日付プレースホルダー 3">
            <a:extLst>
              <a:ext uri="{FF2B5EF4-FFF2-40B4-BE49-F238E27FC236}">
                <a16:creationId xmlns:a16="http://schemas.microsoft.com/office/drawing/2014/main" id="{A57CEC6A-50DB-6E7F-2B74-5335D2D4B243}"/>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DD30BCC0-0830-2802-821E-0F2AB82B9793}"/>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14</a:t>
            </a:fld>
            <a:endParaRPr lang="en-US" altLang="ja-JP"/>
          </a:p>
        </p:txBody>
      </p:sp>
      <p:sp>
        <p:nvSpPr>
          <p:cNvPr id="8" name="吹き出し: 四角形 7">
            <a:extLst>
              <a:ext uri="{FF2B5EF4-FFF2-40B4-BE49-F238E27FC236}">
                <a16:creationId xmlns:a16="http://schemas.microsoft.com/office/drawing/2014/main" id="{DCD21194-B446-3FEE-9E34-D4FAB848756C}"/>
              </a:ext>
            </a:extLst>
          </p:cNvPr>
          <p:cNvSpPr/>
          <p:nvPr/>
        </p:nvSpPr>
        <p:spPr>
          <a:xfrm>
            <a:off x="2744622" y="1825287"/>
            <a:ext cx="5650294" cy="992070"/>
          </a:xfrm>
          <a:prstGeom prst="wedgeRectCallout">
            <a:avLst>
              <a:gd name="adj1" fmla="val -15657"/>
              <a:gd name="adj2" fmla="val 131585"/>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t"/>
          <a:lstStyle/>
          <a:p>
            <a:pPr marL="342900" indent="-342900">
              <a:buFont typeface="Arial" panose="020B0604020202020204" pitchFamily="34" charset="0"/>
              <a:buChar char="•"/>
            </a:pPr>
            <a:r>
              <a:rPr lang="ja-JP" altLang="en-US" sz="2000">
                <a:solidFill>
                  <a:schemeClr val="bg2"/>
                </a:solidFill>
              </a:rPr>
              <a:t>ツール上の表示名</a:t>
            </a:r>
            <a:endParaRPr lang="en-US" altLang="ja-JP" sz="2000">
              <a:solidFill>
                <a:schemeClr val="bg2"/>
              </a:solidFill>
            </a:endParaRPr>
          </a:p>
          <a:p>
            <a:pPr marL="342900" indent="-342900">
              <a:buFont typeface="Arial" panose="020B0604020202020204" pitchFamily="34" charset="0"/>
              <a:buChar char="•"/>
            </a:pPr>
            <a:r>
              <a:rPr lang="en-US" altLang="ja-JP" sz="2000">
                <a:solidFill>
                  <a:schemeClr val="bg2"/>
                </a:solidFill>
              </a:rPr>
              <a:t>SPDX</a:t>
            </a:r>
            <a:r>
              <a:rPr lang="ja-JP" altLang="en-US" sz="2000">
                <a:solidFill>
                  <a:schemeClr val="bg2"/>
                </a:solidFill>
              </a:rPr>
              <a:t>ドキュメント</a:t>
            </a:r>
            <a:endParaRPr lang="en-US" altLang="ja-JP" sz="2000">
              <a:solidFill>
                <a:schemeClr val="bg2"/>
              </a:solidFill>
            </a:endParaRPr>
          </a:p>
          <a:p>
            <a:pPr marL="342900" indent="-342900">
              <a:buFont typeface="Arial" panose="020B0604020202020204" pitchFamily="34" charset="0"/>
              <a:buChar char="•"/>
            </a:pPr>
            <a:r>
              <a:rPr lang="ja-JP" altLang="en-US" sz="2000">
                <a:solidFill>
                  <a:schemeClr val="bg2"/>
                </a:solidFill>
              </a:rPr>
              <a:t>ソフトウェアが配置されているディレクトリ</a:t>
            </a:r>
            <a:endParaRPr lang="en-US" altLang="ja-JP" sz="2000">
              <a:solidFill>
                <a:schemeClr val="bg2"/>
              </a:solidFill>
            </a:endParaRPr>
          </a:p>
        </p:txBody>
      </p:sp>
      <p:grpSp>
        <p:nvGrpSpPr>
          <p:cNvPr id="5" name="グループ化 4">
            <a:extLst>
              <a:ext uri="{FF2B5EF4-FFF2-40B4-BE49-F238E27FC236}">
                <a16:creationId xmlns:a16="http://schemas.microsoft.com/office/drawing/2014/main" id="{2309B1E1-3967-CF52-1569-EC73917944C1}"/>
              </a:ext>
            </a:extLst>
          </p:cNvPr>
          <p:cNvGrpSpPr/>
          <p:nvPr/>
        </p:nvGrpSpPr>
        <p:grpSpPr>
          <a:xfrm>
            <a:off x="1501170" y="3067055"/>
            <a:ext cx="9189659" cy="3246700"/>
            <a:chOff x="1798637" y="3062026"/>
            <a:chExt cx="9189659" cy="3246700"/>
          </a:xfrm>
        </p:grpSpPr>
        <p:grpSp>
          <p:nvGrpSpPr>
            <p:cNvPr id="10" name="グループ化 9">
              <a:extLst>
                <a:ext uri="{FF2B5EF4-FFF2-40B4-BE49-F238E27FC236}">
                  <a16:creationId xmlns:a16="http://schemas.microsoft.com/office/drawing/2014/main" id="{ECF1475E-BF6E-F353-4FA0-C14ECCBC4083}"/>
                </a:ext>
              </a:extLst>
            </p:cNvPr>
            <p:cNvGrpSpPr/>
            <p:nvPr/>
          </p:nvGrpSpPr>
          <p:grpSpPr>
            <a:xfrm>
              <a:off x="2546439" y="3881133"/>
              <a:ext cx="954108" cy="1314510"/>
              <a:chOff x="3390780" y="3363034"/>
              <a:chExt cx="954108" cy="1314510"/>
            </a:xfrm>
          </p:grpSpPr>
          <p:pic>
            <p:nvPicPr>
              <p:cNvPr id="11" name="グラフィックス 10" descr="男性 単色塗りつぶし">
                <a:extLst>
                  <a:ext uri="{FF2B5EF4-FFF2-40B4-BE49-F238E27FC236}">
                    <a16:creationId xmlns:a16="http://schemas.microsoft.com/office/drawing/2014/main" id="{9722AB70-3793-10C9-469B-09156D94D2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10633" y="3363034"/>
                <a:ext cx="914400" cy="914400"/>
              </a:xfrm>
              <a:prstGeom prst="rect">
                <a:avLst/>
              </a:prstGeom>
            </p:spPr>
          </p:pic>
          <p:sp>
            <p:nvSpPr>
              <p:cNvPr id="12" name="テキスト ボックス 11">
                <a:extLst>
                  <a:ext uri="{FF2B5EF4-FFF2-40B4-BE49-F238E27FC236}">
                    <a16:creationId xmlns:a16="http://schemas.microsoft.com/office/drawing/2014/main" id="{D0E191D2-8EBC-93E3-0C4E-BE27B92C2067}"/>
                  </a:ext>
                </a:extLst>
              </p:cNvPr>
              <p:cNvSpPr txBox="1"/>
              <p:nvPr/>
            </p:nvSpPr>
            <p:spPr>
              <a:xfrm>
                <a:off x="3390780" y="4277434"/>
                <a:ext cx="954108"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利用者</a:t>
                </a:r>
              </a:p>
            </p:txBody>
          </p:sp>
        </p:grpSp>
        <p:cxnSp>
          <p:nvCxnSpPr>
            <p:cNvPr id="51" name="直線コネクタ 50">
              <a:extLst>
                <a:ext uri="{FF2B5EF4-FFF2-40B4-BE49-F238E27FC236}">
                  <a16:creationId xmlns:a16="http://schemas.microsoft.com/office/drawing/2014/main" id="{EE0A207C-408E-786F-37BF-348DFE1F1B2E}"/>
                </a:ext>
              </a:extLst>
            </p:cNvPr>
            <p:cNvCxnSpPr>
              <a:cxnSpLocks/>
            </p:cNvCxnSpPr>
            <p:nvPr/>
          </p:nvCxnSpPr>
          <p:spPr>
            <a:xfrm flipH="1">
              <a:off x="3023493" y="5400318"/>
              <a:ext cx="2744323" cy="0"/>
            </a:xfrm>
            <a:prstGeom prst="line">
              <a:avLst/>
            </a:prstGeom>
            <a:ln>
              <a:solidFill>
                <a:schemeClr val="bg1">
                  <a:lumMod val="10000"/>
                </a:schemeClr>
              </a:solidFill>
            </a:ln>
          </p:spPr>
          <p:style>
            <a:lnRef idx="1">
              <a:schemeClr val="dk1"/>
            </a:lnRef>
            <a:fillRef idx="0">
              <a:schemeClr val="dk1"/>
            </a:fillRef>
            <a:effectRef idx="0">
              <a:schemeClr val="dk1"/>
            </a:effectRef>
            <a:fontRef idx="minor">
              <a:schemeClr val="tx1"/>
            </a:fontRef>
          </p:style>
        </p:cxnSp>
        <p:cxnSp>
          <p:nvCxnSpPr>
            <p:cNvPr id="53" name="直線矢印コネクタ 52">
              <a:extLst>
                <a:ext uri="{FF2B5EF4-FFF2-40B4-BE49-F238E27FC236}">
                  <a16:creationId xmlns:a16="http://schemas.microsoft.com/office/drawing/2014/main" id="{91F31A27-2C84-12A6-44E3-5A3E95735045}"/>
                </a:ext>
              </a:extLst>
            </p:cNvPr>
            <p:cNvCxnSpPr>
              <a:cxnSpLocks/>
              <a:endCxn id="12" idx="2"/>
            </p:cNvCxnSpPr>
            <p:nvPr/>
          </p:nvCxnSpPr>
          <p:spPr>
            <a:xfrm flipV="1">
              <a:off x="3023493" y="5195643"/>
              <a:ext cx="0" cy="204675"/>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09499AEE-992D-22A8-3430-9E100AFEDBE6}"/>
                </a:ext>
              </a:extLst>
            </p:cNvPr>
            <p:cNvSpPr txBox="1"/>
            <p:nvPr/>
          </p:nvSpPr>
          <p:spPr>
            <a:xfrm>
              <a:off x="1798637" y="5429108"/>
              <a:ext cx="2492990" cy="400110"/>
            </a:xfrm>
            <a:prstGeom prst="rect">
              <a:avLst/>
            </a:prstGeom>
            <a:noFill/>
          </p:spPr>
          <p:txBody>
            <a:bodyPr wrap="none" rtlCol="0">
              <a:spAutoFit/>
            </a:bodyPr>
            <a:lstStyle/>
            <a:p>
              <a:r>
                <a:rPr lang="ja-JP" altLang="en-US" sz="2000">
                  <a:solidFill>
                    <a:schemeClr val="bg1">
                      <a:lumMod val="10000"/>
                    </a:schemeClr>
                  </a:solidFill>
                  <a:latin typeface="+mn-ea"/>
                  <a:ea typeface="+mn-ea"/>
                </a:rPr>
                <a:t>検知した問題の通知</a:t>
              </a:r>
            </a:p>
          </p:txBody>
        </p:sp>
        <p:grpSp>
          <p:nvGrpSpPr>
            <p:cNvPr id="27" name="グループ化 26">
              <a:extLst>
                <a:ext uri="{FF2B5EF4-FFF2-40B4-BE49-F238E27FC236}">
                  <a16:creationId xmlns:a16="http://schemas.microsoft.com/office/drawing/2014/main" id="{2F2D7393-0721-D307-103A-D5D4C2030597}"/>
                </a:ext>
              </a:extLst>
            </p:cNvPr>
            <p:cNvGrpSpPr/>
            <p:nvPr/>
          </p:nvGrpSpPr>
          <p:grpSpPr>
            <a:xfrm>
              <a:off x="5662609" y="3062026"/>
              <a:ext cx="5325687" cy="3246700"/>
              <a:chOff x="5111993" y="3062026"/>
              <a:chExt cx="5325687" cy="3246700"/>
            </a:xfrm>
          </p:grpSpPr>
          <p:sp>
            <p:nvSpPr>
              <p:cNvPr id="21" name="正方形/長方形 20">
                <a:extLst>
                  <a:ext uri="{FF2B5EF4-FFF2-40B4-BE49-F238E27FC236}">
                    <a16:creationId xmlns:a16="http://schemas.microsoft.com/office/drawing/2014/main" id="{650361BA-012E-19E2-0AF5-946605A5C6E5}"/>
                  </a:ext>
                </a:extLst>
              </p:cNvPr>
              <p:cNvSpPr/>
              <p:nvPr/>
            </p:nvSpPr>
            <p:spPr>
              <a:xfrm>
                <a:off x="5131411" y="3062026"/>
                <a:ext cx="5306269" cy="324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grpSp>
            <p:nvGrpSpPr>
              <p:cNvPr id="16" name="グループ化 15">
                <a:extLst>
                  <a:ext uri="{FF2B5EF4-FFF2-40B4-BE49-F238E27FC236}">
                    <a16:creationId xmlns:a16="http://schemas.microsoft.com/office/drawing/2014/main" id="{84564D11-C938-CF6B-F218-D0EEACE771A3}"/>
                  </a:ext>
                </a:extLst>
              </p:cNvPr>
              <p:cNvGrpSpPr/>
              <p:nvPr/>
            </p:nvGrpSpPr>
            <p:grpSpPr>
              <a:xfrm>
                <a:off x="5111993" y="3489410"/>
                <a:ext cx="1723550" cy="1537997"/>
                <a:chOff x="3963887" y="2971800"/>
                <a:chExt cx="1723550" cy="1537997"/>
              </a:xfrm>
            </p:grpSpPr>
            <p:pic>
              <p:nvPicPr>
                <p:cNvPr id="17" name="グラフィックス 16" descr="リスト 枠線">
                  <a:extLst>
                    <a:ext uri="{FF2B5EF4-FFF2-40B4-BE49-F238E27FC236}">
                      <a16:creationId xmlns:a16="http://schemas.microsoft.com/office/drawing/2014/main" id="{B235FCC1-B6A0-69E7-E17D-840F51DF5F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368462" y="2971800"/>
                  <a:ext cx="914400" cy="914400"/>
                </a:xfrm>
                <a:prstGeom prst="rect">
                  <a:avLst/>
                </a:prstGeom>
              </p:spPr>
            </p:pic>
            <p:sp>
              <p:nvSpPr>
                <p:cNvPr id="18" name="テキスト ボックス 17">
                  <a:extLst>
                    <a:ext uri="{FF2B5EF4-FFF2-40B4-BE49-F238E27FC236}">
                      <a16:creationId xmlns:a16="http://schemas.microsoft.com/office/drawing/2014/main" id="{9ECFE561-D7C9-CD15-688A-FE8902B225B4}"/>
                    </a:ext>
                  </a:extLst>
                </p:cNvPr>
                <p:cNvSpPr txBox="1"/>
                <p:nvPr/>
              </p:nvSpPr>
              <p:spPr>
                <a:xfrm>
                  <a:off x="3963887" y="3801911"/>
                  <a:ext cx="1723550" cy="707886"/>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ソフトウェア</a:t>
                  </a:r>
                  <a:endParaRPr lang="en-US" altLang="ja-JP" sz="2000">
                    <a:solidFill>
                      <a:schemeClr val="bg1">
                        <a:lumMod val="10000"/>
                      </a:schemeClr>
                    </a:solidFill>
                    <a:latin typeface="+mn-ea"/>
                    <a:ea typeface="+mn-ea"/>
                  </a:endParaRPr>
                </a:p>
                <a:p>
                  <a:pPr algn="ctr"/>
                  <a:r>
                    <a:rPr lang="ja-JP" altLang="en-US" sz="2000">
                      <a:solidFill>
                        <a:schemeClr val="bg1">
                          <a:lumMod val="10000"/>
                        </a:schemeClr>
                      </a:solidFill>
                      <a:latin typeface="+mn-ea"/>
                      <a:ea typeface="+mn-ea"/>
                    </a:rPr>
                    <a:t>のリスト</a:t>
                  </a:r>
                </a:p>
              </p:txBody>
            </p:sp>
          </p:grpSp>
          <p:sp>
            <p:nvSpPr>
              <p:cNvPr id="22" name="四角形: 角を丸くする 21">
                <a:extLst>
                  <a:ext uri="{FF2B5EF4-FFF2-40B4-BE49-F238E27FC236}">
                    <a16:creationId xmlns:a16="http://schemas.microsoft.com/office/drawing/2014/main" id="{50410940-17D2-E9C1-A857-DBA756664ED3}"/>
                  </a:ext>
                </a:extLst>
              </p:cNvPr>
              <p:cNvSpPr/>
              <p:nvPr/>
            </p:nvSpPr>
            <p:spPr>
              <a:xfrm>
                <a:off x="7493674" y="4461844"/>
                <a:ext cx="2688067" cy="552136"/>
              </a:xfrm>
              <a:prstGeom prst="roundRect">
                <a:avLst/>
              </a:prstGeom>
              <a:ln w="76200">
                <a:solidFill>
                  <a:schemeClr val="accent6"/>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チェックサムの検証</a:t>
                </a:r>
                <a:endParaRPr lang="ja-JP" altLang="en-US">
                  <a:solidFill>
                    <a:schemeClr val="bg1">
                      <a:lumMod val="10000"/>
                    </a:schemeClr>
                  </a:solidFill>
                </a:endParaRPr>
              </a:p>
            </p:txBody>
          </p:sp>
          <p:sp>
            <p:nvSpPr>
              <p:cNvPr id="23" name="四角形: 角を丸くする 22">
                <a:extLst>
                  <a:ext uri="{FF2B5EF4-FFF2-40B4-BE49-F238E27FC236}">
                    <a16:creationId xmlns:a16="http://schemas.microsoft.com/office/drawing/2014/main" id="{C7F48BB2-21AF-0BF4-B367-DE4A62FE4A65}"/>
                  </a:ext>
                </a:extLst>
              </p:cNvPr>
              <p:cNvSpPr/>
              <p:nvPr/>
            </p:nvSpPr>
            <p:spPr>
              <a:xfrm>
                <a:off x="7493675" y="5302435"/>
                <a:ext cx="2688066" cy="55213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bg2"/>
                    </a:solidFill>
                  </a:rPr>
                  <a:t>脆弱性診断</a:t>
                </a:r>
                <a:endParaRPr lang="ja-JP" altLang="en-US" sz="2000">
                  <a:solidFill>
                    <a:schemeClr val="bg2"/>
                  </a:solidFill>
                </a:endParaRPr>
              </a:p>
            </p:txBody>
          </p:sp>
          <p:grpSp>
            <p:nvGrpSpPr>
              <p:cNvPr id="71" name="グループ化 70">
                <a:extLst>
                  <a:ext uri="{FF2B5EF4-FFF2-40B4-BE49-F238E27FC236}">
                    <a16:creationId xmlns:a16="http://schemas.microsoft.com/office/drawing/2014/main" id="{163B857A-AAA0-4B9B-BFAE-E3B3F4BA659D}"/>
                  </a:ext>
                </a:extLst>
              </p:cNvPr>
              <p:cNvGrpSpPr/>
              <p:nvPr/>
            </p:nvGrpSpPr>
            <p:grpSpPr>
              <a:xfrm>
                <a:off x="7356826" y="4006956"/>
                <a:ext cx="2962938" cy="2158101"/>
                <a:chOff x="4676502" y="3281730"/>
                <a:chExt cx="2962938" cy="2158101"/>
              </a:xfrm>
            </p:grpSpPr>
            <p:sp>
              <p:nvSpPr>
                <p:cNvPr id="37" name="四角形: 角を丸くする 36">
                  <a:extLst>
                    <a:ext uri="{FF2B5EF4-FFF2-40B4-BE49-F238E27FC236}">
                      <a16:creationId xmlns:a16="http://schemas.microsoft.com/office/drawing/2014/main" id="{3840F231-0EC6-CA85-34CD-9BBC66002EF3}"/>
                    </a:ext>
                  </a:extLst>
                </p:cNvPr>
                <p:cNvSpPr/>
                <p:nvPr/>
              </p:nvSpPr>
              <p:spPr>
                <a:xfrm>
                  <a:off x="4676502" y="3281730"/>
                  <a:ext cx="2962938" cy="2158101"/>
                </a:xfrm>
                <a:prstGeom prst="roundRect">
                  <a:avLst/>
                </a:prstGeo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ja-JP" altLang="en-US"/>
                </a:p>
              </p:txBody>
            </p:sp>
            <p:sp>
              <p:nvSpPr>
                <p:cNvPr id="43" name="テキスト ボックス 42">
                  <a:extLst>
                    <a:ext uri="{FF2B5EF4-FFF2-40B4-BE49-F238E27FC236}">
                      <a16:creationId xmlns:a16="http://schemas.microsoft.com/office/drawing/2014/main" id="{54139C6D-5FB6-6E67-3E36-16B2C820C03D}"/>
                    </a:ext>
                  </a:extLst>
                </p:cNvPr>
                <p:cNvSpPr txBox="1"/>
                <p:nvPr/>
              </p:nvSpPr>
              <p:spPr>
                <a:xfrm>
                  <a:off x="5314721" y="3310906"/>
                  <a:ext cx="1723550" cy="400110"/>
                </a:xfrm>
                <a:prstGeom prst="rect">
                  <a:avLst/>
                </a:prstGeom>
                <a:noFill/>
              </p:spPr>
              <p:txBody>
                <a:bodyPr wrap="none" rtlCol="0">
                  <a:spAutoFit/>
                </a:bodyPr>
                <a:lstStyle/>
                <a:p>
                  <a:pPr algn="ctr"/>
                  <a:r>
                    <a:rPr lang="ja-JP" altLang="en-US" sz="2000">
                      <a:solidFill>
                        <a:schemeClr val="accent4">
                          <a:lumMod val="50000"/>
                        </a:schemeClr>
                      </a:solidFill>
                      <a:latin typeface="+mn-ea"/>
                      <a:ea typeface="+mn-ea"/>
                    </a:rPr>
                    <a:t>自動定期実行</a:t>
                  </a:r>
                </a:p>
              </p:txBody>
            </p:sp>
          </p:grpSp>
          <p:grpSp>
            <p:nvGrpSpPr>
              <p:cNvPr id="61" name="グループ化 60">
                <a:extLst>
                  <a:ext uri="{FF2B5EF4-FFF2-40B4-BE49-F238E27FC236}">
                    <a16:creationId xmlns:a16="http://schemas.microsoft.com/office/drawing/2014/main" id="{42FE11F2-B45C-D659-C21B-C01DECF51E14}"/>
                  </a:ext>
                </a:extLst>
              </p:cNvPr>
              <p:cNvGrpSpPr/>
              <p:nvPr/>
            </p:nvGrpSpPr>
            <p:grpSpPr>
              <a:xfrm>
                <a:off x="6326552" y="3601993"/>
                <a:ext cx="2327625" cy="1135919"/>
                <a:chOff x="1600135" y="2881878"/>
                <a:chExt cx="2327625" cy="1135919"/>
              </a:xfrm>
            </p:grpSpPr>
            <p:cxnSp>
              <p:nvCxnSpPr>
                <p:cNvPr id="62" name="直線矢印コネクタ 61">
                  <a:extLst>
                    <a:ext uri="{FF2B5EF4-FFF2-40B4-BE49-F238E27FC236}">
                      <a16:creationId xmlns:a16="http://schemas.microsoft.com/office/drawing/2014/main" id="{BF24E2F5-6545-82E5-8E3F-553E8B1AE6AA}"/>
                    </a:ext>
                  </a:extLst>
                </p:cNvPr>
                <p:cNvCxnSpPr>
                  <a:cxnSpLocks/>
                  <a:endCxn id="22" idx="1"/>
                </p:cNvCxnSpPr>
                <p:nvPr/>
              </p:nvCxnSpPr>
              <p:spPr>
                <a:xfrm>
                  <a:off x="1872346" y="3277135"/>
                  <a:ext cx="894911" cy="740662"/>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63" name="テキスト ボックス 62">
                  <a:extLst>
                    <a:ext uri="{FF2B5EF4-FFF2-40B4-BE49-F238E27FC236}">
                      <a16:creationId xmlns:a16="http://schemas.microsoft.com/office/drawing/2014/main" id="{23FC9698-92C1-088C-EA4C-D077970F6EEF}"/>
                    </a:ext>
                  </a:extLst>
                </p:cNvPr>
                <p:cNvSpPr txBox="1"/>
                <p:nvPr/>
              </p:nvSpPr>
              <p:spPr>
                <a:xfrm>
                  <a:off x="1600135" y="2881878"/>
                  <a:ext cx="2327625" cy="400110"/>
                </a:xfrm>
                <a:prstGeom prst="rect">
                  <a:avLst/>
                </a:prstGeom>
                <a:noFill/>
              </p:spPr>
              <p:txBody>
                <a:bodyPr wrap="none" rtlCol="0">
                  <a:spAutoFit/>
                </a:bodyPr>
                <a:lstStyle/>
                <a:p>
                  <a:r>
                    <a:rPr lang="en-US" altLang="ja-JP" sz="2000">
                      <a:solidFill>
                        <a:schemeClr val="bg1">
                          <a:lumMod val="10000"/>
                        </a:schemeClr>
                      </a:solidFill>
                    </a:rPr>
                    <a:t>SPDX</a:t>
                  </a:r>
                  <a:r>
                    <a:rPr lang="ja-JP" altLang="en-US" sz="2000">
                      <a:solidFill>
                        <a:schemeClr val="bg1">
                          <a:lumMod val="10000"/>
                        </a:schemeClr>
                      </a:solidFill>
                    </a:rPr>
                    <a:t>ドキュメント</a:t>
                  </a:r>
                </a:p>
              </p:txBody>
            </p:sp>
          </p:grpSp>
          <p:cxnSp>
            <p:nvCxnSpPr>
              <p:cNvPr id="66" name="直線矢印コネクタ 65">
                <a:extLst>
                  <a:ext uri="{FF2B5EF4-FFF2-40B4-BE49-F238E27FC236}">
                    <a16:creationId xmlns:a16="http://schemas.microsoft.com/office/drawing/2014/main" id="{FADC149D-645B-953A-6ACE-B214C5E65E83}"/>
                  </a:ext>
                </a:extLst>
              </p:cNvPr>
              <p:cNvCxnSpPr>
                <a:cxnSpLocks/>
                <a:endCxn id="23" idx="1"/>
              </p:cNvCxnSpPr>
              <p:nvPr/>
            </p:nvCxnSpPr>
            <p:spPr>
              <a:xfrm>
                <a:off x="6602624" y="4006956"/>
                <a:ext cx="891051" cy="1571547"/>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sp>
            <p:nvSpPr>
              <p:cNvPr id="72" name="テキスト ボックス 71">
                <a:extLst>
                  <a:ext uri="{FF2B5EF4-FFF2-40B4-BE49-F238E27FC236}">
                    <a16:creationId xmlns:a16="http://schemas.microsoft.com/office/drawing/2014/main" id="{E756DC96-78FD-49C9-9944-3ADA02072CBA}"/>
                  </a:ext>
                </a:extLst>
              </p:cNvPr>
              <p:cNvSpPr txBox="1"/>
              <p:nvPr/>
            </p:nvSpPr>
            <p:spPr>
              <a:xfrm>
                <a:off x="5131413" y="3062026"/>
                <a:ext cx="721672" cy="33855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600" err="1">
                    <a:solidFill>
                      <a:schemeClr val="bg1">
                        <a:lumMod val="10000"/>
                      </a:schemeClr>
                    </a:solidFill>
                    <a:latin typeface="Tahoma" panose="020B0604030504040204" pitchFamily="34" charset="0"/>
                    <a:ea typeface="Tahoma" panose="020B0604030504040204" pitchFamily="34" charset="0"/>
                    <a:cs typeface="Tahoma" panose="020B0604030504040204" pitchFamily="34" charset="0"/>
                  </a:rPr>
                  <a:t>Osmy</a:t>
                </a:r>
                <a:endParaRPr lang="ja-JP" altLang="en-US" sz="1600">
                  <a:solidFill>
                    <a:schemeClr val="bg1">
                      <a:lumMod val="10000"/>
                    </a:schemeClr>
                  </a:solidFill>
                  <a:latin typeface="Tahoma" panose="020B0604030504040204" pitchFamily="34" charset="0"/>
                  <a:cs typeface="Tahoma" panose="020B0604030504040204" pitchFamily="34" charset="0"/>
                </a:endParaRPr>
              </a:p>
            </p:txBody>
          </p:sp>
        </p:grpSp>
        <p:sp>
          <p:nvSpPr>
            <p:cNvPr id="3" name="四角形: 角を丸くする 2">
              <a:extLst>
                <a:ext uri="{FF2B5EF4-FFF2-40B4-BE49-F238E27FC236}">
                  <a16:creationId xmlns:a16="http://schemas.microsoft.com/office/drawing/2014/main" id="{FBA86603-D434-1297-D597-D8F51BF49AAA}"/>
                </a:ext>
              </a:extLst>
            </p:cNvPr>
            <p:cNvSpPr/>
            <p:nvPr/>
          </p:nvSpPr>
          <p:spPr>
            <a:xfrm>
              <a:off x="2051249" y="3147835"/>
              <a:ext cx="1944486" cy="61656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2"/>
                  </a:solidFill>
                </a:rPr>
                <a:t>ソフトウェアを追加</a:t>
              </a:r>
              <a:endParaRPr lang="ja-JP" altLang="en-US">
                <a:solidFill>
                  <a:schemeClr val="bg2"/>
                </a:solidFill>
              </a:endParaRPr>
            </a:p>
          </p:txBody>
        </p:sp>
        <p:sp>
          <p:nvSpPr>
            <p:cNvPr id="13" name="テキスト ボックス 12">
              <a:extLst>
                <a:ext uri="{FF2B5EF4-FFF2-40B4-BE49-F238E27FC236}">
                  <a16:creationId xmlns:a16="http://schemas.microsoft.com/office/drawing/2014/main" id="{DE1A8152-D2C9-AD44-834C-E4E631E6D2AA}"/>
                </a:ext>
              </a:extLst>
            </p:cNvPr>
            <p:cNvSpPr txBox="1"/>
            <p:nvPr/>
          </p:nvSpPr>
          <p:spPr>
            <a:xfrm>
              <a:off x="3926144" y="3810678"/>
              <a:ext cx="1723550" cy="707886"/>
            </a:xfrm>
            <a:prstGeom prst="rect">
              <a:avLst/>
            </a:prstGeom>
            <a:noFill/>
            <a:ln>
              <a:solidFill>
                <a:schemeClr val="bg2"/>
              </a:solidFill>
            </a:ln>
          </p:spPr>
          <p:txBody>
            <a:bodyPr wrap="none" rtlCol="0">
              <a:spAutoFit/>
            </a:bodyPr>
            <a:lstStyle/>
            <a:p>
              <a:pPr algn="ctr"/>
              <a:r>
                <a:rPr lang="ja-JP" altLang="en-US" sz="2000">
                  <a:solidFill>
                    <a:schemeClr val="bg2"/>
                  </a:solidFill>
                  <a:latin typeface="+mn-ea"/>
                  <a:ea typeface="+mn-ea"/>
                </a:rPr>
                <a:t>ソフトウェア</a:t>
              </a:r>
              <a:br>
                <a:rPr lang="en-US" altLang="ja-JP" sz="2000">
                  <a:solidFill>
                    <a:schemeClr val="bg2"/>
                  </a:solidFill>
                  <a:latin typeface="+mn-ea"/>
                  <a:ea typeface="+mn-ea"/>
                </a:rPr>
              </a:br>
              <a:r>
                <a:rPr lang="ja-JP" altLang="en-US" sz="2000">
                  <a:solidFill>
                    <a:schemeClr val="bg2"/>
                  </a:solidFill>
                  <a:latin typeface="+mn-ea"/>
                  <a:ea typeface="+mn-ea"/>
                </a:rPr>
                <a:t>の情報</a:t>
              </a:r>
            </a:p>
          </p:txBody>
        </p:sp>
        <p:cxnSp>
          <p:nvCxnSpPr>
            <p:cNvPr id="20" name="直線矢印コネクタ 19">
              <a:extLst>
                <a:ext uri="{FF2B5EF4-FFF2-40B4-BE49-F238E27FC236}">
                  <a16:creationId xmlns:a16="http://schemas.microsoft.com/office/drawing/2014/main" id="{CB108462-7772-A0CA-8717-B97965AB2DF8}"/>
                </a:ext>
              </a:extLst>
            </p:cNvPr>
            <p:cNvCxnSpPr>
              <a:cxnSpLocks/>
              <a:stCxn id="3" idx="3"/>
              <a:endCxn id="17" idx="1"/>
            </p:cNvCxnSpPr>
            <p:nvPr/>
          </p:nvCxnSpPr>
          <p:spPr>
            <a:xfrm>
              <a:off x="3995735" y="3456118"/>
              <a:ext cx="2071449" cy="490492"/>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450500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961A51-2415-F12B-C37E-57D78C2AC5CD}"/>
              </a:ext>
            </a:extLst>
          </p:cNvPr>
          <p:cNvSpPr>
            <a:spLocks noGrp="1"/>
          </p:cNvSpPr>
          <p:nvPr>
            <p:ph type="title"/>
          </p:nvPr>
        </p:nvSpPr>
        <p:spPr/>
        <p:txBody>
          <a:bodyPr/>
          <a:lstStyle/>
          <a:p>
            <a:r>
              <a:rPr lang="ja-JP" altLang="en-US"/>
              <a:t>機能</a:t>
            </a:r>
            <a:r>
              <a:rPr lang="en-US" altLang="ja-JP" dirty="0"/>
              <a:t>2</a:t>
            </a:r>
            <a:r>
              <a:rPr lang="ja-JP" altLang="en-US"/>
              <a:t>｜チェックサムの検証</a:t>
            </a:r>
            <a:endParaRPr kumimoji="1" lang="ja-JP" altLang="en-US"/>
          </a:p>
        </p:txBody>
      </p:sp>
      <p:sp>
        <p:nvSpPr>
          <p:cNvPr id="3" name="コンテンツ プレースホルダー 2">
            <a:extLst>
              <a:ext uri="{FF2B5EF4-FFF2-40B4-BE49-F238E27FC236}">
                <a16:creationId xmlns:a16="http://schemas.microsoft.com/office/drawing/2014/main" id="{EA47002C-13C7-7F69-E1ED-071100E50ADB}"/>
              </a:ext>
            </a:extLst>
          </p:cNvPr>
          <p:cNvSpPr>
            <a:spLocks noGrp="1"/>
          </p:cNvSpPr>
          <p:nvPr>
            <p:ph idx="1"/>
          </p:nvPr>
        </p:nvSpPr>
        <p:spPr/>
        <p:txBody>
          <a:bodyPr/>
          <a:lstStyle/>
          <a:p>
            <a:r>
              <a:rPr kumimoji="1" lang="ja-JP" altLang="en-US" dirty="0">
                <a:solidFill>
                  <a:schemeClr val="bg1">
                    <a:lumMod val="10000"/>
                  </a:schemeClr>
                </a:solidFill>
              </a:rPr>
              <a:t>ローカルファイル</a:t>
            </a:r>
            <a:r>
              <a:rPr lang="ja-JP" altLang="en-US" dirty="0">
                <a:solidFill>
                  <a:schemeClr val="bg1">
                    <a:lumMod val="10000"/>
                  </a:schemeClr>
                </a:solidFill>
              </a:rPr>
              <a:t>の</a:t>
            </a:r>
            <a:r>
              <a:rPr kumimoji="1" lang="ja-JP" altLang="en-US" dirty="0">
                <a:solidFill>
                  <a:schemeClr val="bg1">
                    <a:lumMod val="10000"/>
                  </a:schemeClr>
                </a:solidFill>
              </a:rPr>
              <a:t>チェックサムの一致を確認</a:t>
            </a:r>
            <a:endParaRPr kumimoji="1" lang="en-US" altLang="ja-JP" dirty="0">
              <a:solidFill>
                <a:schemeClr val="bg1">
                  <a:lumMod val="10000"/>
                </a:schemeClr>
              </a:solidFill>
            </a:endParaRPr>
          </a:p>
          <a:p>
            <a:pPr lvl="1"/>
            <a:endParaRPr lang="en-US" altLang="ja-JP" dirty="0">
              <a:solidFill>
                <a:schemeClr val="bg1">
                  <a:lumMod val="10000"/>
                </a:schemeClr>
              </a:solidFill>
            </a:endParaRPr>
          </a:p>
          <a:p>
            <a:r>
              <a:rPr lang="ja-JP" altLang="en-US" dirty="0">
                <a:solidFill>
                  <a:schemeClr val="bg1">
                    <a:lumMod val="10000"/>
                  </a:schemeClr>
                </a:solidFill>
              </a:rPr>
              <a:t>不一致が発生する状況</a:t>
            </a:r>
            <a:endParaRPr lang="en-US" altLang="ja-JP" dirty="0">
              <a:solidFill>
                <a:schemeClr val="bg1">
                  <a:lumMod val="10000"/>
                </a:schemeClr>
              </a:solidFill>
            </a:endParaRPr>
          </a:p>
          <a:p>
            <a:pPr lvl="1"/>
            <a:r>
              <a:rPr lang="ja-JP" altLang="en-US" dirty="0">
                <a:solidFill>
                  <a:schemeClr val="bg1">
                    <a:lumMod val="10000"/>
                  </a:schemeClr>
                </a:solidFill>
              </a:rPr>
              <a:t>ファイルの破損や改ざん</a:t>
            </a:r>
            <a:endParaRPr lang="en-US" altLang="ja-JP" dirty="0">
              <a:solidFill>
                <a:schemeClr val="bg1">
                  <a:lumMod val="10000"/>
                </a:schemeClr>
              </a:solidFill>
            </a:endParaRPr>
          </a:p>
          <a:p>
            <a:pPr lvl="1"/>
            <a:r>
              <a:rPr kumimoji="1" lang="en-US" altLang="ja-JP" dirty="0"/>
              <a:t>SPDX</a:t>
            </a:r>
            <a:r>
              <a:rPr kumimoji="1" lang="ja-JP" altLang="en-US" dirty="0"/>
              <a:t>ドキュメントの更新忘れ</a:t>
            </a:r>
            <a:endParaRPr lang="en-US" altLang="ja-JP" dirty="0">
              <a:solidFill>
                <a:schemeClr val="bg1">
                  <a:lumMod val="10000"/>
                </a:schemeClr>
              </a:solidFill>
            </a:endParaRPr>
          </a:p>
          <a:p>
            <a:pPr lvl="1"/>
            <a:r>
              <a:rPr kumimoji="1" lang="ja-JP" altLang="en-US" dirty="0">
                <a:solidFill>
                  <a:schemeClr val="bg1">
                    <a:lumMod val="10000"/>
                  </a:schemeClr>
                </a:solidFill>
              </a:rPr>
              <a:t>誤った</a:t>
            </a:r>
            <a:r>
              <a:rPr kumimoji="1" lang="en-US" altLang="ja-JP" dirty="0">
                <a:solidFill>
                  <a:schemeClr val="bg1">
                    <a:lumMod val="10000"/>
                  </a:schemeClr>
                </a:solidFill>
              </a:rPr>
              <a:t>SPDX</a:t>
            </a:r>
            <a:r>
              <a:rPr kumimoji="1" lang="ja-JP" altLang="en-US" dirty="0">
                <a:solidFill>
                  <a:schemeClr val="bg1">
                    <a:lumMod val="10000"/>
                  </a:schemeClr>
                </a:solidFill>
              </a:rPr>
              <a:t>ドキュメント</a:t>
            </a:r>
            <a:r>
              <a:rPr lang="ja-JP" altLang="en-US" dirty="0">
                <a:solidFill>
                  <a:schemeClr val="bg1">
                    <a:lumMod val="10000"/>
                  </a:schemeClr>
                </a:solidFill>
              </a:rPr>
              <a:t>の使用</a:t>
            </a:r>
            <a:endParaRPr lang="en-US" altLang="ja-JP" dirty="0">
              <a:solidFill>
                <a:schemeClr val="bg1">
                  <a:lumMod val="10000"/>
                </a:schemeClr>
              </a:solidFill>
            </a:endParaRPr>
          </a:p>
          <a:p>
            <a:pPr lvl="1"/>
            <a:endParaRPr lang="en-US" altLang="ja-JP" dirty="0">
              <a:solidFill>
                <a:schemeClr val="bg1">
                  <a:lumMod val="10000"/>
                </a:schemeClr>
              </a:solidFill>
            </a:endParaRPr>
          </a:p>
          <a:p>
            <a:r>
              <a:rPr lang="ja-JP" altLang="en-US" dirty="0">
                <a:solidFill>
                  <a:schemeClr val="bg1">
                    <a:lumMod val="10000"/>
                  </a:schemeClr>
                </a:solidFill>
              </a:rPr>
              <a:t>定期的な検証・通知</a:t>
            </a:r>
            <a:endParaRPr lang="en-US" altLang="ja-JP" dirty="0">
              <a:solidFill>
                <a:schemeClr val="bg1">
                  <a:lumMod val="10000"/>
                </a:schemeClr>
              </a:solidFill>
            </a:endParaRPr>
          </a:p>
          <a:p>
            <a:pPr lvl="1"/>
            <a:r>
              <a:rPr lang="ja-JP" altLang="en-US" dirty="0">
                <a:solidFill>
                  <a:schemeClr val="bg1">
                    <a:lumMod val="10000"/>
                  </a:schemeClr>
                </a:solidFill>
              </a:rPr>
              <a:t>脆弱性診断の正当性を保証</a:t>
            </a:r>
            <a:endParaRPr kumimoji="1" lang="ja-JP" altLang="en-US" dirty="0">
              <a:solidFill>
                <a:schemeClr val="bg1">
                  <a:lumMod val="10000"/>
                </a:schemeClr>
              </a:solidFill>
            </a:endParaRPr>
          </a:p>
        </p:txBody>
      </p:sp>
      <p:sp>
        <p:nvSpPr>
          <p:cNvPr id="4" name="日付プレースホルダー 3">
            <a:extLst>
              <a:ext uri="{FF2B5EF4-FFF2-40B4-BE49-F238E27FC236}">
                <a16:creationId xmlns:a16="http://schemas.microsoft.com/office/drawing/2014/main" id="{E76E87FA-B55E-D7B2-C943-FE2D07A192F9}"/>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846463E4-CCEB-95EC-38FF-2F9340515952}"/>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15</a:t>
            </a:fld>
            <a:endParaRPr lang="en-US" altLang="ja-JP"/>
          </a:p>
        </p:txBody>
      </p:sp>
      <p:grpSp>
        <p:nvGrpSpPr>
          <p:cNvPr id="11" name="グループ化 10">
            <a:extLst>
              <a:ext uri="{FF2B5EF4-FFF2-40B4-BE49-F238E27FC236}">
                <a16:creationId xmlns:a16="http://schemas.microsoft.com/office/drawing/2014/main" id="{653A69DE-C3FC-A683-5732-80127765A9C0}"/>
              </a:ext>
            </a:extLst>
          </p:cNvPr>
          <p:cNvGrpSpPr/>
          <p:nvPr/>
        </p:nvGrpSpPr>
        <p:grpSpPr>
          <a:xfrm>
            <a:off x="7881582" y="2885986"/>
            <a:ext cx="1210588" cy="1240707"/>
            <a:chOff x="6537080" y="2818947"/>
            <a:chExt cx="895271" cy="917546"/>
          </a:xfrm>
        </p:grpSpPr>
        <p:pic>
          <p:nvPicPr>
            <p:cNvPr id="8" name="グラフィックス 7" descr="紙 枠線">
              <a:extLst>
                <a:ext uri="{FF2B5EF4-FFF2-40B4-BE49-F238E27FC236}">
                  <a16:creationId xmlns:a16="http://schemas.microsoft.com/office/drawing/2014/main" id="{4C24D76C-16D1-F902-DE9B-EE7F76A680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62930" y="3092920"/>
              <a:ext cx="643573" cy="643573"/>
            </a:xfrm>
            <a:prstGeom prst="rect">
              <a:avLst/>
            </a:prstGeom>
          </p:spPr>
        </p:pic>
        <p:sp>
          <p:nvSpPr>
            <p:cNvPr id="9" name="テキスト ボックス 8">
              <a:extLst>
                <a:ext uri="{FF2B5EF4-FFF2-40B4-BE49-F238E27FC236}">
                  <a16:creationId xmlns:a16="http://schemas.microsoft.com/office/drawing/2014/main" id="{6B1B5C80-9736-2E62-1419-9C39D16BAF3A}"/>
                </a:ext>
              </a:extLst>
            </p:cNvPr>
            <p:cNvSpPr txBox="1"/>
            <p:nvPr/>
          </p:nvSpPr>
          <p:spPr>
            <a:xfrm>
              <a:off x="6537080" y="2818947"/>
              <a:ext cx="895271" cy="295895"/>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ファイル</a:t>
              </a:r>
              <a:endParaRPr lang="ja-JP" altLang="en-US" sz="1800">
                <a:solidFill>
                  <a:schemeClr val="bg1">
                    <a:lumMod val="10000"/>
                  </a:schemeClr>
                </a:solidFill>
                <a:latin typeface="+mn-ea"/>
                <a:ea typeface="+mn-ea"/>
              </a:endParaRPr>
            </a:p>
          </p:txBody>
        </p:sp>
      </p:grpSp>
      <p:sp>
        <p:nvSpPr>
          <p:cNvPr id="12" name="四角形: 角を丸くする 11">
            <a:extLst>
              <a:ext uri="{FF2B5EF4-FFF2-40B4-BE49-F238E27FC236}">
                <a16:creationId xmlns:a16="http://schemas.microsoft.com/office/drawing/2014/main" id="{ACBA1D37-0D69-478F-314B-09AA0B162CA3}"/>
              </a:ext>
            </a:extLst>
          </p:cNvPr>
          <p:cNvSpPr/>
          <p:nvPr/>
        </p:nvSpPr>
        <p:spPr>
          <a:xfrm>
            <a:off x="7483973" y="4404780"/>
            <a:ext cx="2005798" cy="485132"/>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ハッシュ計算</a:t>
            </a:r>
          </a:p>
        </p:txBody>
      </p:sp>
      <p:sp>
        <p:nvSpPr>
          <p:cNvPr id="15" name="四角形: 角を丸くする 14">
            <a:extLst>
              <a:ext uri="{FF2B5EF4-FFF2-40B4-BE49-F238E27FC236}">
                <a16:creationId xmlns:a16="http://schemas.microsoft.com/office/drawing/2014/main" id="{7FDBE0CF-0A76-91CD-6DE8-7821241BB78E}"/>
              </a:ext>
            </a:extLst>
          </p:cNvPr>
          <p:cNvSpPr/>
          <p:nvPr/>
        </p:nvSpPr>
        <p:spPr>
          <a:xfrm>
            <a:off x="8486873" y="5453002"/>
            <a:ext cx="1848943" cy="49543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一致を確認</a:t>
            </a:r>
          </a:p>
        </p:txBody>
      </p:sp>
      <p:sp>
        <p:nvSpPr>
          <p:cNvPr id="19" name="テキスト ボックス 18">
            <a:extLst>
              <a:ext uri="{FF2B5EF4-FFF2-40B4-BE49-F238E27FC236}">
                <a16:creationId xmlns:a16="http://schemas.microsoft.com/office/drawing/2014/main" id="{C039185E-D994-59A8-7E94-C59A0845BDD6}"/>
              </a:ext>
            </a:extLst>
          </p:cNvPr>
          <p:cNvSpPr txBox="1"/>
          <p:nvPr/>
        </p:nvSpPr>
        <p:spPr>
          <a:xfrm>
            <a:off x="9733845" y="3063149"/>
            <a:ext cx="2327625" cy="400110"/>
          </a:xfrm>
          <a:prstGeom prst="rect">
            <a:avLst/>
          </a:prstGeom>
          <a:noFill/>
        </p:spPr>
        <p:txBody>
          <a:bodyPr wrap="none" rtlCol="0">
            <a:spAutoFit/>
          </a:bodyPr>
          <a:lstStyle/>
          <a:p>
            <a:r>
              <a:rPr lang="en-US" altLang="ja-JP" sz="2000">
                <a:solidFill>
                  <a:schemeClr val="bg1">
                    <a:lumMod val="10000"/>
                  </a:schemeClr>
                </a:solidFill>
                <a:ea typeface="Tahoma" panose="020B0604030504040204" pitchFamily="34" charset="0"/>
                <a:cs typeface="Tahoma" panose="020B0604030504040204" pitchFamily="34" charset="0"/>
              </a:rPr>
              <a:t>SPDX</a:t>
            </a:r>
            <a:r>
              <a:rPr lang="ja-JP" altLang="en-US" sz="2000" dirty="0">
                <a:solidFill>
                  <a:schemeClr val="bg1">
                    <a:lumMod val="10000"/>
                  </a:schemeClr>
                </a:solidFill>
                <a:latin typeface="+mj-ea"/>
                <a:ea typeface="+mj-ea"/>
                <a:cs typeface="Tahoma" panose="020B0604030504040204" pitchFamily="34" charset="0"/>
              </a:rPr>
              <a:t>ドキュメント</a:t>
            </a:r>
          </a:p>
        </p:txBody>
      </p:sp>
      <p:cxnSp>
        <p:nvCxnSpPr>
          <p:cNvPr id="21" name="直線矢印コネクタ 20">
            <a:extLst>
              <a:ext uri="{FF2B5EF4-FFF2-40B4-BE49-F238E27FC236}">
                <a16:creationId xmlns:a16="http://schemas.microsoft.com/office/drawing/2014/main" id="{77AA9FD1-3A3E-496C-D811-5B18E57C50BB}"/>
              </a:ext>
            </a:extLst>
          </p:cNvPr>
          <p:cNvCxnSpPr>
            <a:cxnSpLocks/>
            <a:stCxn id="8" idx="2"/>
            <a:endCxn id="12" idx="0"/>
          </p:cNvCxnSpPr>
          <p:nvPr/>
        </p:nvCxnSpPr>
        <p:spPr>
          <a:xfrm flipH="1">
            <a:off x="8486873" y="4126692"/>
            <a:ext cx="1" cy="278088"/>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cxnSp>
        <p:nvCxnSpPr>
          <p:cNvPr id="23" name="直線矢印コネクタ 22">
            <a:extLst>
              <a:ext uri="{FF2B5EF4-FFF2-40B4-BE49-F238E27FC236}">
                <a16:creationId xmlns:a16="http://schemas.microsoft.com/office/drawing/2014/main" id="{0D282F78-9C0D-1EF4-158A-C455B377F505}"/>
              </a:ext>
            </a:extLst>
          </p:cNvPr>
          <p:cNvCxnSpPr>
            <a:cxnSpLocks/>
            <a:stCxn id="12" idx="2"/>
            <a:endCxn id="15" idx="0"/>
          </p:cNvCxnSpPr>
          <p:nvPr/>
        </p:nvCxnSpPr>
        <p:spPr>
          <a:xfrm>
            <a:off x="8486873" y="4889912"/>
            <a:ext cx="924471" cy="563090"/>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cxnSp>
        <p:nvCxnSpPr>
          <p:cNvPr id="25" name="直線矢印コネクタ 24">
            <a:extLst>
              <a:ext uri="{FF2B5EF4-FFF2-40B4-BE49-F238E27FC236}">
                <a16:creationId xmlns:a16="http://schemas.microsoft.com/office/drawing/2014/main" id="{C99B96D8-8073-C924-FFF8-47D26CC99B47}"/>
              </a:ext>
            </a:extLst>
          </p:cNvPr>
          <p:cNvCxnSpPr>
            <a:cxnSpLocks/>
            <a:stCxn id="10" idx="2"/>
            <a:endCxn id="15" idx="0"/>
          </p:cNvCxnSpPr>
          <p:nvPr/>
        </p:nvCxnSpPr>
        <p:spPr>
          <a:xfrm flipH="1">
            <a:off x="9411345" y="4316014"/>
            <a:ext cx="1486314" cy="1136988"/>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34" name="テキスト ボックス 33">
            <a:extLst>
              <a:ext uri="{FF2B5EF4-FFF2-40B4-BE49-F238E27FC236}">
                <a16:creationId xmlns:a16="http://schemas.microsoft.com/office/drawing/2014/main" id="{7037B2F1-6138-D690-A694-4B9B0F6BD2F3}"/>
              </a:ext>
            </a:extLst>
          </p:cNvPr>
          <p:cNvSpPr txBox="1"/>
          <p:nvPr/>
        </p:nvSpPr>
        <p:spPr>
          <a:xfrm>
            <a:off x="8958021" y="4870001"/>
            <a:ext cx="909224" cy="400110"/>
          </a:xfrm>
          <a:prstGeom prst="rect">
            <a:avLst/>
          </a:prstGeom>
          <a:noFill/>
        </p:spPr>
        <p:txBody>
          <a:bodyPr wrap="none" rtlCol="0">
            <a:spAutoFit/>
          </a:bodyPr>
          <a:lstStyle/>
          <a:p>
            <a:r>
              <a:rPr lang="en-US" altLang="ja-JP" sz="2000">
                <a:solidFill>
                  <a:schemeClr val="bg1">
                    <a:lumMod val="10000"/>
                  </a:schemeClr>
                </a:solidFill>
              </a:rPr>
              <a:t>SHA-1</a:t>
            </a:r>
            <a:endParaRPr lang="ja-JP" altLang="en-US">
              <a:solidFill>
                <a:schemeClr val="bg1">
                  <a:lumMod val="10000"/>
                </a:schemeClr>
              </a:solidFill>
            </a:endParaRPr>
          </a:p>
        </p:txBody>
      </p:sp>
      <p:pic>
        <p:nvPicPr>
          <p:cNvPr id="7" name="グラフィックス 6" descr="ドキュメント 枠線">
            <a:extLst>
              <a:ext uri="{FF2B5EF4-FFF2-40B4-BE49-F238E27FC236}">
                <a16:creationId xmlns:a16="http://schemas.microsoft.com/office/drawing/2014/main" id="{480FC24D-EEA0-E41B-B0FC-9CB60E74490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0046852" y="3460579"/>
            <a:ext cx="1113980" cy="1113980"/>
          </a:xfrm>
          <a:prstGeom prst="rect">
            <a:avLst/>
          </a:prstGeom>
        </p:spPr>
      </p:pic>
      <p:sp>
        <p:nvSpPr>
          <p:cNvPr id="10" name="テキスト ボックス 9">
            <a:extLst>
              <a:ext uri="{FF2B5EF4-FFF2-40B4-BE49-F238E27FC236}">
                <a16:creationId xmlns:a16="http://schemas.microsoft.com/office/drawing/2014/main" id="{5450EEE9-FAE4-5FF7-B909-98B52789BBC2}"/>
              </a:ext>
            </a:extLst>
          </p:cNvPr>
          <p:cNvSpPr txBox="1"/>
          <p:nvPr/>
        </p:nvSpPr>
        <p:spPr>
          <a:xfrm>
            <a:off x="10035884" y="3915904"/>
            <a:ext cx="1723549" cy="400110"/>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wrap="none" rtlCol="0">
            <a:spAutoFit/>
          </a:bodyPr>
          <a:lstStyle/>
          <a:p>
            <a:pPr algn="ctr"/>
            <a:r>
              <a:rPr lang="ja-JP" altLang="en-US" sz="2000">
                <a:solidFill>
                  <a:schemeClr val="bg1">
                    <a:lumMod val="10000"/>
                  </a:schemeClr>
                </a:solidFill>
                <a:latin typeface="+mn-ea"/>
              </a:rPr>
              <a:t>ファイル情報</a:t>
            </a:r>
          </a:p>
        </p:txBody>
      </p:sp>
    </p:spTree>
    <p:extLst>
      <p:ext uri="{BB962C8B-B14F-4D97-AF65-F5344CB8AC3E}">
        <p14:creationId xmlns:p14="http://schemas.microsoft.com/office/powerpoint/2010/main" val="1461746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FAE76-20C8-A091-92C1-839C51104B86}"/>
              </a:ext>
            </a:extLst>
          </p:cNvPr>
          <p:cNvSpPr>
            <a:spLocks noGrp="1"/>
          </p:cNvSpPr>
          <p:nvPr>
            <p:ph type="title"/>
          </p:nvPr>
        </p:nvSpPr>
        <p:spPr/>
        <p:txBody>
          <a:bodyPr/>
          <a:lstStyle/>
          <a:p>
            <a:r>
              <a:rPr kumimoji="1" lang="ja-JP" altLang="en-US"/>
              <a:t>機能</a:t>
            </a:r>
            <a:r>
              <a:rPr kumimoji="1" lang="en-US" altLang="ja-JP" dirty="0"/>
              <a:t>3</a:t>
            </a:r>
            <a:r>
              <a:rPr kumimoji="1" lang="ja-JP" altLang="en-US"/>
              <a:t>｜ソフトウェアのリストの管理</a:t>
            </a:r>
          </a:p>
        </p:txBody>
      </p:sp>
      <p:sp>
        <p:nvSpPr>
          <p:cNvPr id="4" name="日付プレースホルダー 3">
            <a:extLst>
              <a:ext uri="{FF2B5EF4-FFF2-40B4-BE49-F238E27FC236}">
                <a16:creationId xmlns:a16="http://schemas.microsoft.com/office/drawing/2014/main" id="{A57CEC6A-50DB-6E7F-2B74-5335D2D4B243}"/>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DD30BCC0-0830-2802-821E-0F2AB82B9793}"/>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16</a:t>
            </a:fld>
            <a:endParaRPr lang="en-US" altLang="ja-JP"/>
          </a:p>
        </p:txBody>
      </p:sp>
      <p:sp>
        <p:nvSpPr>
          <p:cNvPr id="8" name="吹き出し: 四角形 7">
            <a:extLst>
              <a:ext uri="{FF2B5EF4-FFF2-40B4-BE49-F238E27FC236}">
                <a16:creationId xmlns:a16="http://schemas.microsoft.com/office/drawing/2014/main" id="{DCD21194-B446-3FEE-9E34-D4FAB848756C}"/>
              </a:ext>
            </a:extLst>
          </p:cNvPr>
          <p:cNvSpPr/>
          <p:nvPr/>
        </p:nvSpPr>
        <p:spPr>
          <a:xfrm>
            <a:off x="2744622" y="1825287"/>
            <a:ext cx="5650294" cy="992070"/>
          </a:xfrm>
          <a:prstGeom prst="wedgeRectCallout">
            <a:avLst>
              <a:gd name="adj1" fmla="val -15657"/>
              <a:gd name="adj2" fmla="val 131585"/>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0" anchor="t"/>
          <a:lstStyle/>
          <a:p>
            <a:pPr marL="342900" indent="-342900">
              <a:buFont typeface="Arial" panose="020B0604020202020204" pitchFamily="34" charset="0"/>
              <a:buChar char="•"/>
            </a:pPr>
            <a:r>
              <a:rPr lang="ja-JP" altLang="en-US" sz="2000">
                <a:solidFill>
                  <a:schemeClr val="bg1">
                    <a:lumMod val="10000"/>
                  </a:schemeClr>
                </a:solidFill>
              </a:rPr>
              <a:t>ツール上の表示名</a:t>
            </a:r>
            <a:endParaRPr lang="en-US" altLang="ja-JP" sz="2000">
              <a:solidFill>
                <a:schemeClr val="bg1">
                  <a:lumMod val="10000"/>
                </a:schemeClr>
              </a:solidFill>
            </a:endParaRPr>
          </a:p>
          <a:p>
            <a:pPr marL="342900" indent="-342900">
              <a:buFont typeface="Arial" panose="020B0604020202020204" pitchFamily="34" charset="0"/>
              <a:buChar char="•"/>
            </a:pPr>
            <a:r>
              <a:rPr lang="en-US" altLang="ja-JP" sz="2000">
                <a:solidFill>
                  <a:schemeClr val="bg1">
                    <a:lumMod val="10000"/>
                  </a:schemeClr>
                </a:solidFill>
              </a:rPr>
              <a:t>SPDX</a:t>
            </a:r>
            <a:r>
              <a:rPr lang="ja-JP" altLang="en-US" sz="2000">
                <a:solidFill>
                  <a:schemeClr val="bg1">
                    <a:lumMod val="10000"/>
                  </a:schemeClr>
                </a:solidFill>
              </a:rPr>
              <a:t>ドキュメント</a:t>
            </a:r>
            <a:endParaRPr lang="en-US" altLang="ja-JP" sz="2000">
              <a:solidFill>
                <a:schemeClr val="bg1">
                  <a:lumMod val="10000"/>
                </a:schemeClr>
              </a:solidFill>
            </a:endParaRPr>
          </a:p>
          <a:p>
            <a:pPr marL="342900" indent="-342900">
              <a:buFont typeface="Arial" panose="020B0604020202020204" pitchFamily="34" charset="0"/>
              <a:buChar char="•"/>
            </a:pPr>
            <a:r>
              <a:rPr lang="ja-JP" altLang="en-US" sz="2000">
                <a:solidFill>
                  <a:schemeClr val="bg1">
                    <a:lumMod val="10000"/>
                  </a:schemeClr>
                </a:solidFill>
              </a:rPr>
              <a:t>ソフトウェアが配置されているディレクトリ</a:t>
            </a:r>
            <a:endParaRPr lang="en-US" altLang="ja-JP" sz="2000">
              <a:solidFill>
                <a:schemeClr val="bg1">
                  <a:lumMod val="10000"/>
                </a:schemeClr>
              </a:solidFill>
            </a:endParaRPr>
          </a:p>
        </p:txBody>
      </p:sp>
      <p:grpSp>
        <p:nvGrpSpPr>
          <p:cNvPr id="5" name="グループ化 4">
            <a:extLst>
              <a:ext uri="{FF2B5EF4-FFF2-40B4-BE49-F238E27FC236}">
                <a16:creationId xmlns:a16="http://schemas.microsoft.com/office/drawing/2014/main" id="{2309B1E1-3967-CF52-1569-EC73917944C1}"/>
              </a:ext>
            </a:extLst>
          </p:cNvPr>
          <p:cNvGrpSpPr/>
          <p:nvPr/>
        </p:nvGrpSpPr>
        <p:grpSpPr>
          <a:xfrm>
            <a:off x="1501170" y="3067055"/>
            <a:ext cx="9189659" cy="3246700"/>
            <a:chOff x="1798637" y="3062026"/>
            <a:chExt cx="9189659" cy="3246700"/>
          </a:xfrm>
        </p:grpSpPr>
        <p:grpSp>
          <p:nvGrpSpPr>
            <p:cNvPr id="10" name="グループ化 9">
              <a:extLst>
                <a:ext uri="{FF2B5EF4-FFF2-40B4-BE49-F238E27FC236}">
                  <a16:creationId xmlns:a16="http://schemas.microsoft.com/office/drawing/2014/main" id="{ECF1475E-BF6E-F353-4FA0-C14ECCBC4083}"/>
                </a:ext>
              </a:extLst>
            </p:cNvPr>
            <p:cNvGrpSpPr/>
            <p:nvPr/>
          </p:nvGrpSpPr>
          <p:grpSpPr>
            <a:xfrm>
              <a:off x="2546439" y="3881133"/>
              <a:ext cx="954108" cy="1314510"/>
              <a:chOff x="3390780" y="3363034"/>
              <a:chExt cx="954108" cy="1314510"/>
            </a:xfrm>
          </p:grpSpPr>
          <p:pic>
            <p:nvPicPr>
              <p:cNvPr id="11" name="グラフィックス 10" descr="男性 単色塗りつぶし">
                <a:extLst>
                  <a:ext uri="{FF2B5EF4-FFF2-40B4-BE49-F238E27FC236}">
                    <a16:creationId xmlns:a16="http://schemas.microsoft.com/office/drawing/2014/main" id="{9722AB70-3793-10C9-469B-09156D94D2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410633" y="3363034"/>
                <a:ext cx="914400" cy="914400"/>
              </a:xfrm>
              <a:prstGeom prst="rect">
                <a:avLst/>
              </a:prstGeom>
            </p:spPr>
          </p:pic>
          <p:sp>
            <p:nvSpPr>
              <p:cNvPr id="12" name="テキスト ボックス 11">
                <a:extLst>
                  <a:ext uri="{FF2B5EF4-FFF2-40B4-BE49-F238E27FC236}">
                    <a16:creationId xmlns:a16="http://schemas.microsoft.com/office/drawing/2014/main" id="{D0E191D2-8EBC-93E3-0C4E-BE27B92C2067}"/>
                  </a:ext>
                </a:extLst>
              </p:cNvPr>
              <p:cNvSpPr txBox="1"/>
              <p:nvPr/>
            </p:nvSpPr>
            <p:spPr>
              <a:xfrm>
                <a:off x="3390780" y="4277434"/>
                <a:ext cx="954108" cy="400110"/>
              </a:xfrm>
              <a:prstGeom prst="rect">
                <a:avLst/>
              </a:prstGeom>
              <a:noFill/>
            </p:spPr>
            <p:txBody>
              <a:bodyPr wrap="none" rtlCol="0">
                <a:spAutoFit/>
              </a:bodyPr>
              <a:lstStyle/>
              <a:p>
                <a:pPr algn="ctr"/>
                <a:r>
                  <a:rPr lang="ja-JP" altLang="en-US" sz="2000">
                    <a:latin typeface="+mn-ea"/>
                    <a:ea typeface="+mn-ea"/>
                  </a:rPr>
                  <a:t>利用者</a:t>
                </a:r>
              </a:p>
            </p:txBody>
          </p:sp>
        </p:grpSp>
        <p:cxnSp>
          <p:nvCxnSpPr>
            <p:cNvPr id="51" name="直線コネクタ 50">
              <a:extLst>
                <a:ext uri="{FF2B5EF4-FFF2-40B4-BE49-F238E27FC236}">
                  <a16:creationId xmlns:a16="http://schemas.microsoft.com/office/drawing/2014/main" id="{EE0A207C-408E-786F-37BF-348DFE1F1B2E}"/>
                </a:ext>
              </a:extLst>
            </p:cNvPr>
            <p:cNvCxnSpPr>
              <a:cxnSpLocks/>
            </p:cNvCxnSpPr>
            <p:nvPr/>
          </p:nvCxnSpPr>
          <p:spPr>
            <a:xfrm flipH="1">
              <a:off x="3023493" y="5400318"/>
              <a:ext cx="2744323" cy="0"/>
            </a:xfrm>
            <a:prstGeom prst="line">
              <a:avLst/>
            </a:prstGeom>
            <a:ln>
              <a:solidFill>
                <a:schemeClr val="bg2"/>
              </a:solidFill>
            </a:ln>
          </p:spPr>
          <p:style>
            <a:lnRef idx="1">
              <a:schemeClr val="dk1"/>
            </a:lnRef>
            <a:fillRef idx="0">
              <a:schemeClr val="dk1"/>
            </a:fillRef>
            <a:effectRef idx="0">
              <a:schemeClr val="dk1"/>
            </a:effectRef>
            <a:fontRef idx="minor">
              <a:schemeClr val="tx1"/>
            </a:fontRef>
          </p:style>
        </p:cxnSp>
        <p:cxnSp>
          <p:nvCxnSpPr>
            <p:cNvPr id="53" name="直線矢印コネクタ 52">
              <a:extLst>
                <a:ext uri="{FF2B5EF4-FFF2-40B4-BE49-F238E27FC236}">
                  <a16:creationId xmlns:a16="http://schemas.microsoft.com/office/drawing/2014/main" id="{91F31A27-2C84-12A6-44E3-5A3E95735045}"/>
                </a:ext>
              </a:extLst>
            </p:cNvPr>
            <p:cNvCxnSpPr>
              <a:cxnSpLocks/>
              <a:endCxn id="12" idx="2"/>
            </p:cNvCxnSpPr>
            <p:nvPr/>
          </p:nvCxnSpPr>
          <p:spPr>
            <a:xfrm flipV="1">
              <a:off x="3023493" y="5195643"/>
              <a:ext cx="0" cy="204675"/>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09499AEE-992D-22A8-3430-9E100AFEDBE6}"/>
                </a:ext>
              </a:extLst>
            </p:cNvPr>
            <p:cNvSpPr txBox="1"/>
            <p:nvPr/>
          </p:nvSpPr>
          <p:spPr>
            <a:xfrm>
              <a:off x="1798637" y="5429108"/>
              <a:ext cx="2492990" cy="400110"/>
            </a:xfrm>
            <a:prstGeom prst="rect">
              <a:avLst/>
            </a:prstGeom>
            <a:noFill/>
          </p:spPr>
          <p:txBody>
            <a:bodyPr wrap="none" rtlCol="0">
              <a:spAutoFit/>
            </a:bodyPr>
            <a:lstStyle/>
            <a:p>
              <a:r>
                <a:rPr lang="ja-JP" altLang="en-US" sz="2000">
                  <a:solidFill>
                    <a:schemeClr val="bg2"/>
                  </a:solidFill>
                  <a:latin typeface="+mn-ea"/>
                  <a:ea typeface="+mn-ea"/>
                </a:rPr>
                <a:t>検知した問題の通知</a:t>
              </a:r>
            </a:p>
          </p:txBody>
        </p:sp>
        <p:grpSp>
          <p:nvGrpSpPr>
            <p:cNvPr id="27" name="グループ化 26">
              <a:extLst>
                <a:ext uri="{FF2B5EF4-FFF2-40B4-BE49-F238E27FC236}">
                  <a16:creationId xmlns:a16="http://schemas.microsoft.com/office/drawing/2014/main" id="{2F2D7393-0721-D307-103A-D5D4C2030597}"/>
                </a:ext>
              </a:extLst>
            </p:cNvPr>
            <p:cNvGrpSpPr/>
            <p:nvPr/>
          </p:nvGrpSpPr>
          <p:grpSpPr>
            <a:xfrm>
              <a:off x="5662609" y="3062026"/>
              <a:ext cx="5325687" cy="3246700"/>
              <a:chOff x="5111993" y="3062026"/>
              <a:chExt cx="5325687" cy="3246700"/>
            </a:xfrm>
          </p:grpSpPr>
          <p:sp>
            <p:nvSpPr>
              <p:cNvPr id="21" name="正方形/長方形 20">
                <a:extLst>
                  <a:ext uri="{FF2B5EF4-FFF2-40B4-BE49-F238E27FC236}">
                    <a16:creationId xmlns:a16="http://schemas.microsoft.com/office/drawing/2014/main" id="{650361BA-012E-19E2-0AF5-946605A5C6E5}"/>
                  </a:ext>
                </a:extLst>
              </p:cNvPr>
              <p:cNvSpPr/>
              <p:nvPr/>
            </p:nvSpPr>
            <p:spPr>
              <a:xfrm>
                <a:off x="5131411" y="3062026"/>
                <a:ext cx="5306269" cy="324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schemeClr val="bg2">
                      <a:lumMod val="75000"/>
                    </a:schemeClr>
                  </a:solidFill>
                </a:endParaRPr>
              </a:p>
            </p:txBody>
          </p:sp>
          <p:grpSp>
            <p:nvGrpSpPr>
              <p:cNvPr id="16" name="グループ化 15">
                <a:extLst>
                  <a:ext uri="{FF2B5EF4-FFF2-40B4-BE49-F238E27FC236}">
                    <a16:creationId xmlns:a16="http://schemas.microsoft.com/office/drawing/2014/main" id="{84564D11-C938-CF6B-F218-D0EEACE771A3}"/>
                  </a:ext>
                </a:extLst>
              </p:cNvPr>
              <p:cNvGrpSpPr/>
              <p:nvPr/>
            </p:nvGrpSpPr>
            <p:grpSpPr>
              <a:xfrm>
                <a:off x="5111993" y="3489410"/>
                <a:ext cx="1723550" cy="1537997"/>
                <a:chOff x="3963887" y="2971800"/>
                <a:chExt cx="1723550" cy="1537997"/>
              </a:xfrm>
            </p:grpSpPr>
            <p:pic>
              <p:nvPicPr>
                <p:cNvPr id="17" name="グラフィックス 16" descr="リスト 枠線">
                  <a:extLst>
                    <a:ext uri="{FF2B5EF4-FFF2-40B4-BE49-F238E27FC236}">
                      <a16:creationId xmlns:a16="http://schemas.microsoft.com/office/drawing/2014/main" id="{B235FCC1-B6A0-69E7-E17D-840F51DF5FD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4368462" y="2971800"/>
                  <a:ext cx="914400" cy="914400"/>
                </a:xfrm>
                <a:prstGeom prst="rect">
                  <a:avLst/>
                </a:prstGeom>
              </p:spPr>
            </p:pic>
            <p:sp>
              <p:nvSpPr>
                <p:cNvPr id="18" name="テキスト ボックス 17">
                  <a:extLst>
                    <a:ext uri="{FF2B5EF4-FFF2-40B4-BE49-F238E27FC236}">
                      <a16:creationId xmlns:a16="http://schemas.microsoft.com/office/drawing/2014/main" id="{9ECFE561-D7C9-CD15-688A-FE8902B225B4}"/>
                    </a:ext>
                  </a:extLst>
                </p:cNvPr>
                <p:cNvSpPr txBox="1"/>
                <p:nvPr/>
              </p:nvSpPr>
              <p:spPr>
                <a:xfrm>
                  <a:off x="3963887" y="3801911"/>
                  <a:ext cx="1723550" cy="707886"/>
                </a:xfrm>
                <a:prstGeom prst="rect">
                  <a:avLst/>
                </a:prstGeom>
                <a:noFill/>
              </p:spPr>
              <p:txBody>
                <a:bodyPr wrap="none" rtlCol="0">
                  <a:spAutoFit/>
                </a:bodyPr>
                <a:lstStyle/>
                <a:p>
                  <a:pPr algn="ctr"/>
                  <a:r>
                    <a:rPr lang="ja-JP" altLang="en-US" sz="2000">
                      <a:latin typeface="+mn-ea"/>
                      <a:ea typeface="+mn-ea"/>
                    </a:rPr>
                    <a:t>ソフトウェア</a:t>
                  </a:r>
                  <a:endParaRPr lang="en-US" altLang="ja-JP" sz="2000">
                    <a:latin typeface="+mn-ea"/>
                    <a:ea typeface="+mn-ea"/>
                  </a:endParaRPr>
                </a:p>
                <a:p>
                  <a:pPr algn="ctr"/>
                  <a:r>
                    <a:rPr lang="ja-JP" altLang="en-US" sz="2000">
                      <a:latin typeface="+mn-ea"/>
                      <a:ea typeface="+mn-ea"/>
                    </a:rPr>
                    <a:t>のリスト</a:t>
                  </a:r>
                </a:p>
              </p:txBody>
            </p:sp>
          </p:grpSp>
          <p:sp>
            <p:nvSpPr>
              <p:cNvPr id="22" name="四角形: 角を丸くする 21">
                <a:extLst>
                  <a:ext uri="{FF2B5EF4-FFF2-40B4-BE49-F238E27FC236}">
                    <a16:creationId xmlns:a16="http://schemas.microsoft.com/office/drawing/2014/main" id="{50410940-17D2-E9C1-A857-DBA756664ED3}"/>
                  </a:ext>
                </a:extLst>
              </p:cNvPr>
              <p:cNvSpPr/>
              <p:nvPr/>
            </p:nvSpPr>
            <p:spPr>
              <a:xfrm>
                <a:off x="7493674" y="4461844"/>
                <a:ext cx="2688067" cy="55213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2"/>
                    </a:solidFill>
                  </a:rPr>
                  <a:t>チェックサムの検証</a:t>
                </a:r>
                <a:endParaRPr lang="ja-JP" altLang="en-US">
                  <a:solidFill>
                    <a:schemeClr val="bg2"/>
                  </a:solidFill>
                </a:endParaRPr>
              </a:p>
            </p:txBody>
          </p:sp>
          <p:sp>
            <p:nvSpPr>
              <p:cNvPr id="23" name="四角形: 角を丸くする 22">
                <a:extLst>
                  <a:ext uri="{FF2B5EF4-FFF2-40B4-BE49-F238E27FC236}">
                    <a16:creationId xmlns:a16="http://schemas.microsoft.com/office/drawing/2014/main" id="{C7F48BB2-21AF-0BF4-B367-DE4A62FE4A65}"/>
                  </a:ext>
                </a:extLst>
              </p:cNvPr>
              <p:cNvSpPr/>
              <p:nvPr/>
            </p:nvSpPr>
            <p:spPr>
              <a:xfrm>
                <a:off x="7493675" y="5302435"/>
                <a:ext cx="2688066" cy="552136"/>
              </a:xfrm>
              <a:prstGeom prst="roundRect">
                <a:avLst/>
              </a:prstGeom>
              <a:ln>
                <a:solidFill>
                  <a:schemeClr val="bg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bg2"/>
                    </a:solidFill>
                  </a:rPr>
                  <a:t>脆弱性診断</a:t>
                </a:r>
                <a:endParaRPr lang="ja-JP" altLang="en-US" sz="2000">
                  <a:solidFill>
                    <a:schemeClr val="bg2"/>
                  </a:solidFill>
                </a:endParaRPr>
              </a:p>
            </p:txBody>
          </p:sp>
          <p:grpSp>
            <p:nvGrpSpPr>
              <p:cNvPr id="71" name="グループ化 70">
                <a:extLst>
                  <a:ext uri="{FF2B5EF4-FFF2-40B4-BE49-F238E27FC236}">
                    <a16:creationId xmlns:a16="http://schemas.microsoft.com/office/drawing/2014/main" id="{163B857A-AAA0-4B9B-BFAE-E3B3F4BA659D}"/>
                  </a:ext>
                </a:extLst>
              </p:cNvPr>
              <p:cNvGrpSpPr/>
              <p:nvPr/>
            </p:nvGrpSpPr>
            <p:grpSpPr>
              <a:xfrm>
                <a:off x="7356826" y="4006956"/>
                <a:ext cx="2962938" cy="2158101"/>
                <a:chOff x="4676502" y="3281730"/>
                <a:chExt cx="2962938" cy="2158101"/>
              </a:xfrm>
            </p:grpSpPr>
            <p:sp>
              <p:nvSpPr>
                <p:cNvPr id="37" name="四角形: 角を丸くする 36">
                  <a:extLst>
                    <a:ext uri="{FF2B5EF4-FFF2-40B4-BE49-F238E27FC236}">
                      <a16:creationId xmlns:a16="http://schemas.microsoft.com/office/drawing/2014/main" id="{3840F231-0EC6-CA85-34CD-9BBC66002EF3}"/>
                    </a:ext>
                  </a:extLst>
                </p:cNvPr>
                <p:cNvSpPr/>
                <p:nvPr/>
              </p:nvSpPr>
              <p:spPr>
                <a:xfrm>
                  <a:off x="4676502" y="3281730"/>
                  <a:ext cx="2962938" cy="2158101"/>
                </a:xfrm>
                <a:prstGeom prst="roundRect">
                  <a:avLst/>
                </a:prstGeom>
                <a:noFill/>
                <a:ln w="28575" cap="flat" cmpd="sng" algn="ctr">
                  <a:solidFill>
                    <a:schemeClr val="bg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ja-JP" altLang="en-US">
                    <a:solidFill>
                      <a:schemeClr val="bg2">
                        <a:lumMod val="75000"/>
                      </a:schemeClr>
                    </a:solidFill>
                  </a:endParaRPr>
                </a:p>
              </p:txBody>
            </p:sp>
            <p:sp>
              <p:nvSpPr>
                <p:cNvPr id="43" name="テキスト ボックス 42">
                  <a:extLst>
                    <a:ext uri="{FF2B5EF4-FFF2-40B4-BE49-F238E27FC236}">
                      <a16:creationId xmlns:a16="http://schemas.microsoft.com/office/drawing/2014/main" id="{54139C6D-5FB6-6E67-3E36-16B2C820C03D}"/>
                    </a:ext>
                  </a:extLst>
                </p:cNvPr>
                <p:cNvSpPr txBox="1"/>
                <p:nvPr/>
              </p:nvSpPr>
              <p:spPr>
                <a:xfrm>
                  <a:off x="5314721" y="3310906"/>
                  <a:ext cx="1723550" cy="400110"/>
                </a:xfrm>
                <a:prstGeom prst="rect">
                  <a:avLst/>
                </a:prstGeom>
                <a:noFill/>
              </p:spPr>
              <p:txBody>
                <a:bodyPr wrap="none" rtlCol="0">
                  <a:spAutoFit/>
                </a:bodyPr>
                <a:lstStyle/>
                <a:p>
                  <a:pPr algn="ctr"/>
                  <a:r>
                    <a:rPr lang="ja-JP" altLang="en-US" sz="2000">
                      <a:solidFill>
                        <a:schemeClr val="bg2"/>
                      </a:solidFill>
                      <a:latin typeface="+mn-ea"/>
                      <a:ea typeface="+mn-ea"/>
                    </a:rPr>
                    <a:t>自動定期実行</a:t>
                  </a:r>
                </a:p>
              </p:txBody>
            </p:sp>
          </p:grpSp>
          <p:grpSp>
            <p:nvGrpSpPr>
              <p:cNvPr id="61" name="グループ化 60">
                <a:extLst>
                  <a:ext uri="{FF2B5EF4-FFF2-40B4-BE49-F238E27FC236}">
                    <a16:creationId xmlns:a16="http://schemas.microsoft.com/office/drawing/2014/main" id="{42FE11F2-B45C-D659-C21B-C01DECF51E14}"/>
                  </a:ext>
                </a:extLst>
              </p:cNvPr>
              <p:cNvGrpSpPr/>
              <p:nvPr/>
            </p:nvGrpSpPr>
            <p:grpSpPr>
              <a:xfrm>
                <a:off x="6326552" y="3601993"/>
                <a:ext cx="2327625" cy="1135919"/>
                <a:chOff x="1600135" y="2881878"/>
                <a:chExt cx="2327625" cy="1135919"/>
              </a:xfrm>
            </p:grpSpPr>
            <p:cxnSp>
              <p:nvCxnSpPr>
                <p:cNvPr id="62" name="直線矢印コネクタ 61">
                  <a:extLst>
                    <a:ext uri="{FF2B5EF4-FFF2-40B4-BE49-F238E27FC236}">
                      <a16:creationId xmlns:a16="http://schemas.microsoft.com/office/drawing/2014/main" id="{BF24E2F5-6545-82E5-8E3F-553E8B1AE6AA}"/>
                    </a:ext>
                  </a:extLst>
                </p:cNvPr>
                <p:cNvCxnSpPr>
                  <a:cxnSpLocks/>
                  <a:endCxn id="22" idx="1"/>
                </p:cNvCxnSpPr>
                <p:nvPr/>
              </p:nvCxnSpPr>
              <p:spPr>
                <a:xfrm>
                  <a:off x="1872346" y="3277135"/>
                  <a:ext cx="894911" cy="740662"/>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sp>
              <p:nvSpPr>
                <p:cNvPr id="63" name="テキスト ボックス 62">
                  <a:extLst>
                    <a:ext uri="{FF2B5EF4-FFF2-40B4-BE49-F238E27FC236}">
                      <a16:creationId xmlns:a16="http://schemas.microsoft.com/office/drawing/2014/main" id="{23FC9698-92C1-088C-EA4C-D077970F6EEF}"/>
                    </a:ext>
                  </a:extLst>
                </p:cNvPr>
                <p:cNvSpPr txBox="1"/>
                <p:nvPr/>
              </p:nvSpPr>
              <p:spPr>
                <a:xfrm>
                  <a:off x="1600135" y="2881878"/>
                  <a:ext cx="2327625" cy="400110"/>
                </a:xfrm>
                <a:prstGeom prst="rect">
                  <a:avLst/>
                </a:prstGeom>
                <a:noFill/>
              </p:spPr>
              <p:txBody>
                <a:bodyPr wrap="none" rtlCol="0">
                  <a:spAutoFit/>
                </a:bodyPr>
                <a:lstStyle/>
                <a:p>
                  <a:r>
                    <a:rPr lang="en-US" altLang="ja-JP" sz="2000">
                      <a:solidFill>
                        <a:schemeClr val="bg2"/>
                      </a:solidFill>
                    </a:rPr>
                    <a:t>SPDX</a:t>
                  </a:r>
                  <a:r>
                    <a:rPr lang="ja-JP" altLang="en-US" sz="2000">
                      <a:solidFill>
                        <a:schemeClr val="bg2"/>
                      </a:solidFill>
                    </a:rPr>
                    <a:t>ドキュメント</a:t>
                  </a:r>
                </a:p>
              </p:txBody>
            </p:sp>
          </p:grpSp>
          <p:cxnSp>
            <p:nvCxnSpPr>
              <p:cNvPr id="66" name="直線矢印コネクタ 65">
                <a:extLst>
                  <a:ext uri="{FF2B5EF4-FFF2-40B4-BE49-F238E27FC236}">
                    <a16:creationId xmlns:a16="http://schemas.microsoft.com/office/drawing/2014/main" id="{FADC149D-645B-953A-6ACE-B214C5E65E83}"/>
                  </a:ext>
                </a:extLst>
              </p:cNvPr>
              <p:cNvCxnSpPr>
                <a:cxnSpLocks/>
                <a:endCxn id="23" idx="1"/>
              </p:cNvCxnSpPr>
              <p:nvPr/>
            </p:nvCxnSpPr>
            <p:spPr>
              <a:xfrm>
                <a:off x="6602624" y="4006956"/>
                <a:ext cx="891051" cy="1571547"/>
              </a:xfrm>
              <a:prstGeom prst="straightConnector1">
                <a:avLst/>
              </a:prstGeom>
              <a:ln>
                <a:solidFill>
                  <a:schemeClr val="bg2"/>
                </a:solidFill>
                <a:tailEnd type="triangle"/>
              </a:ln>
            </p:spPr>
            <p:style>
              <a:lnRef idx="1">
                <a:schemeClr val="dk1"/>
              </a:lnRef>
              <a:fillRef idx="0">
                <a:schemeClr val="dk1"/>
              </a:fillRef>
              <a:effectRef idx="0">
                <a:schemeClr val="dk1"/>
              </a:effectRef>
              <a:fontRef idx="minor">
                <a:schemeClr val="tx1"/>
              </a:fontRef>
            </p:style>
          </p:cxnSp>
          <p:sp>
            <p:nvSpPr>
              <p:cNvPr id="72" name="テキスト ボックス 71">
                <a:extLst>
                  <a:ext uri="{FF2B5EF4-FFF2-40B4-BE49-F238E27FC236}">
                    <a16:creationId xmlns:a16="http://schemas.microsoft.com/office/drawing/2014/main" id="{E756DC96-78FD-49C9-9944-3ADA02072CBA}"/>
                  </a:ext>
                </a:extLst>
              </p:cNvPr>
              <p:cNvSpPr txBox="1"/>
              <p:nvPr/>
            </p:nvSpPr>
            <p:spPr>
              <a:xfrm>
                <a:off x="5131413" y="3062026"/>
                <a:ext cx="721672" cy="338554"/>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600" err="1">
                    <a:solidFill>
                      <a:schemeClr val="tx1"/>
                    </a:solidFill>
                    <a:latin typeface="Tahoma" panose="020B0604030504040204" pitchFamily="34" charset="0"/>
                    <a:ea typeface="Tahoma" panose="020B0604030504040204" pitchFamily="34" charset="0"/>
                    <a:cs typeface="Tahoma" panose="020B0604030504040204" pitchFamily="34" charset="0"/>
                  </a:rPr>
                  <a:t>Osmy</a:t>
                </a:r>
                <a:endParaRPr lang="ja-JP" altLang="en-US" sz="1600">
                  <a:solidFill>
                    <a:schemeClr val="tx1"/>
                  </a:solidFill>
                  <a:latin typeface="Tahoma" panose="020B0604030504040204" pitchFamily="34" charset="0"/>
                  <a:cs typeface="Tahoma" panose="020B0604030504040204" pitchFamily="34" charset="0"/>
                </a:endParaRPr>
              </a:p>
            </p:txBody>
          </p:sp>
        </p:grpSp>
        <p:sp>
          <p:nvSpPr>
            <p:cNvPr id="3" name="四角形: 角を丸くする 2">
              <a:extLst>
                <a:ext uri="{FF2B5EF4-FFF2-40B4-BE49-F238E27FC236}">
                  <a16:creationId xmlns:a16="http://schemas.microsoft.com/office/drawing/2014/main" id="{FBA86603-D434-1297-D597-D8F51BF49AAA}"/>
                </a:ext>
              </a:extLst>
            </p:cNvPr>
            <p:cNvSpPr/>
            <p:nvPr/>
          </p:nvSpPr>
          <p:spPr>
            <a:xfrm>
              <a:off x="2051249" y="3147835"/>
              <a:ext cx="1944486" cy="616566"/>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tx1"/>
                  </a:solidFill>
                </a:rPr>
                <a:t>ソフトウェアを追加</a:t>
              </a:r>
              <a:endParaRPr lang="ja-JP" altLang="en-US">
                <a:solidFill>
                  <a:schemeClr val="tx1"/>
                </a:solidFill>
              </a:endParaRPr>
            </a:p>
          </p:txBody>
        </p:sp>
        <p:sp>
          <p:nvSpPr>
            <p:cNvPr id="13" name="テキスト ボックス 12">
              <a:extLst>
                <a:ext uri="{FF2B5EF4-FFF2-40B4-BE49-F238E27FC236}">
                  <a16:creationId xmlns:a16="http://schemas.microsoft.com/office/drawing/2014/main" id="{DE1A8152-D2C9-AD44-834C-E4E631E6D2AA}"/>
                </a:ext>
              </a:extLst>
            </p:cNvPr>
            <p:cNvSpPr txBox="1"/>
            <p:nvPr/>
          </p:nvSpPr>
          <p:spPr>
            <a:xfrm>
              <a:off x="3926144" y="3810678"/>
              <a:ext cx="1723550" cy="707886"/>
            </a:xfrm>
            <a:prstGeom prst="rect">
              <a:avLst/>
            </a:prstGeom>
            <a:noFill/>
          </p:spPr>
          <p:txBody>
            <a:bodyPr wrap="none" rtlCol="0">
              <a:spAutoFit/>
            </a:bodyPr>
            <a:lstStyle/>
            <a:p>
              <a:pPr algn="ctr"/>
              <a:r>
                <a:rPr lang="ja-JP" altLang="en-US" sz="2000">
                  <a:latin typeface="+mn-ea"/>
                  <a:ea typeface="+mn-ea"/>
                </a:rPr>
                <a:t>ソフトウェア</a:t>
              </a:r>
              <a:br>
                <a:rPr lang="en-US" altLang="ja-JP" sz="2000">
                  <a:latin typeface="+mn-ea"/>
                  <a:ea typeface="+mn-ea"/>
                </a:rPr>
              </a:br>
              <a:r>
                <a:rPr lang="ja-JP" altLang="en-US" sz="2000">
                  <a:latin typeface="+mn-ea"/>
                  <a:ea typeface="+mn-ea"/>
                </a:rPr>
                <a:t>の情報</a:t>
              </a:r>
            </a:p>
          </p:txBody>
        </p:sp>
        <p:cxnSp>
          <p:nvCxnSpPr>
            <p:cNvPr id="20" name="直線矢印コネクタ 19">
              <a:extLst>
                <a:ext uri="{FF2B5EF4-FFF2-40B4-BE49-F238E27FC236}">
                  <a16:creationId xmlns:a16="http://schemas.microsoft.com/office/drawing/2014/main" id="{CB108462-7772-A0CA-8717-B97965AB2DF8}"/>
                </a:ext>
              </a:extLst>
            </p:cNvPr>
            <p:cNvCxnSpPr>
              <a:cxnSpLocks/>
              <a:stCxn id="3" idx="3"/>
              <a:endCxn id="17" idx="1"/>
            </p:cNvCxnSpPr>
            <p:nvPr/>
          </p:nvCxnSpPr>
          <p:spPr>
            <a:xfrm>
              <a:off x="3995735" y="3456118"/>
              <a:ext cx="2071449" cy="490492"/>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grpSp>
      <p:sp>
        <p:nvSpPr>
          <p:cNvPr id="7" name="四角形: 角を丸くする 6">
            <a:extLst>
              <a:ext uri="{FF2B5EF4-FFF2-40B4-BE49-F238E27FC236}">
                <a16:creationId xmlns:a16="http://schemas.microsoft.com/office/drawing/2014/main" id="{24CF7F39-8563-140E-43F4-15ADF86258D0}"/>
              </a:ext>
            </a:extLst>
          </p:cNvPr>
          <p:cNvSpPr/>
          <p:nvPr/>
        </p:nvSpPr>
        <p:spPr>
          <a:xfrm>
            <a:off x="1539221" y="1664498"/>
            <a:ext cx="7005509" cy="3593297"/>
          </a:xfrm>
          <a:prstGeom prst="roundRect">
            <a:avLst>
              <a:gd name="adj" fmla="val 4159"/>
            </a:avLst>
          </a:prstGeom>
          <a:noFill/>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62070083"/>
      </p:ext>
    </p:extLst>
  </p:cSld>
  <p:clrMapOvr>
    <a:masterClrMapping/>
  </p:clrMapOvr>
  <p:extLst>
    <p:ext uri="{6950BFC3-D8DA-4A85-94F7-54DA5524770B}">
      <p188:commentRel xmlns:p188="http://schemas.microsoft.com/office/powerpoint/2018/8/main" r:id="rId3"/>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3ED288B7-FF30-3489-0ABE-732ECED063E2}"/>
              </a:ext>
            </a:extLst>
          </p:cNvPr>
          <p:cNvPicPr>
            <a:picLocks noChangeAspect="1"/>
          </p:cNvPicPr>
          <p:nvPr/>
        </p:nvPicPr>
        <p:blipFill rotWithShape="1">
          <a:blip r:embed="rId4"/>
          <a:srcRect l="1" t="221" r="148"/>
          <a:stretch/>
        </p:blipFill>
        <p:spPr>
          <a:xfrm>
            <a:off x="84092" y="1437980"/>
            <a:ext cx="9277078" cy="4888725"/>
          </a:xfrm>
          <a:prstGeom prst="rect">
            <a:avLst/>
          </a:prstGeom>
        </p:spPr>
      </p:pic>
      <p:pic>
        <p:nvPicPr>
          <p:cNvPr id="21" name="図 20">
            <a:extLst>
              <a:ext uri="{FF2B5EF4-FFF2-40B4-BE49-F238E27FC236}">
                <a16:creationId xmlns:a16="http://schemas.microsoft.com/office/drawing/2014/main" id="{8DAA8969-AB84-596C-562E-EE26506501FF}"/>
              </a:ext>
            </a:extLst>
          </p:cNvPr>
          <p:cNvPicPr>
            <a:picLocks noChangeAspect="1"/>
          </p:cNvPicPr>
          <p:nvPr/>
        </p:nvPicPr>
        <p:blipFill rotWithShape="1">
          <a:blip r:embed="rId5"/>
          <a:srcRect t="-1481" b="-2651"/>
          <a:stretch/>
        </p:blipFill>
        <p:spPr>
          <a:xfrm>
            <a:off x="7373143" y="1960240"/>
            <a:ext cx="3976055" cy="4988942"/>
          </a:xfrm>
          <a:prstGeom prst="rect">
            <a:avLst/>
          </a:prstGeom>
        </p:spPr>
      </p:pic>
      <p:sp>
        <p:nvSpPr>
          <p:cNvPr id="2" name="タイトル 1">
            <a:extLst>
              <a:ext uri="{FF2B5EF4-FFF2-40B4-BE49-F238E27FC236}">
                <a16:creationId xmlns:a16="http://schemas.microsoft.com/office/drawing/2014/main" id="{B247FD97-783F-FB03-25DA-50A7F073CAC7}"/>
              </a:ext>
            </a:extLst>
          </p:cNvPr>
          <p:cNvSpPr>
            <a:spLocks noGrp="1"/>
          </p:cNvSpPr>
          <p:nvPr>
            <p:ph type="title"/>
          </p:nvPr>
        </p:nvSpPr>
        <p:spPr/>
        <p:txBody>
          <a:bodyPr/>
          <a:lstStyle/>
          <a:p>
            <a:r>
              <a:rPr kumimoji="1" lang="ja-JP" altLang="en-US"/>
              <a:t>機能</a:t>
            </a:r>
            <a:r>
              <a:rPr kumimoji="1" lang="en-US" altLang="ja-JP" dirty="0"/>
              <a:t>3</a:t>
            </a:r>
            <a:r>
              <a:rPr kumimoji="1" lang="ja-JP" altLang="en-US"/>
              <a:t>｜ソフトウェアのリストの管理（</a:t>
            </a:r>
            <a:r>
              <a:rPr kumimoji="1" lang="en-US" altLang="ja-JP"/>
              <a:t>1/2</a:t>
            </a:r>
            <a:r>
              <a:rPr kumimoji="1" lang="ja-JP" altLang="en-US"/>
              <a:t>）</a:t>
            </a:r>
          </a:p>
        </p:txBody>
      </p:sp>
      <p:sp>
        <p:nvSpPr>
          <p:cNvPr id="4" name="日付プレースホルダー 3">
            <a:extLst>
              <a:ext uri="{FF2B5EF4-FFF2-40B4-BE49-F238E27FC236}">
                <a16:creationId xmlns:a16="http://schemas.microsoft.com/office/drawing/2014/main" id="{55F38958-B4BF-9F04-2BDE-51646C147B22}"/>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964BBC57-42E5-21FE-AFB8-DA9BB9485B77}"/>
              </a:ext>
            </a:extLst>
          </p:cNvPr>
          <p:cNvSpPr>
            <a:spLocks noGrp="1"/>
          </p:cNvSpPr>
          <p:nvPr>
            <p:ph type="sldNum" sz="quarter" idx="11"/>
          </p:nvPr>
        </p:nvSpPr>
        <p:spPr bwMode="auto">
          <a:xfrm>
            <a:off x="10130367" y="643445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17</a:t>
            </a:fld>
            <a:endParaRPr lang="en-US" altLang="ja-JP"/>
          </a:p>
        </p:txBody>
      </p:sp>
      <p:sp>
        <p:nvSpPr>
          <p:cNvPr id="13" name="テキスト ボックス 12">
            <a:extLst>
              <a:ext uri="{FF2B5EF4-FFF2-40B4-BE49-F238E27FC236}">
                <a16:creationId xmlns:a16="http://schemas.microsoft.com/office/drawing/2014/main" id="{1A04BAAC-0B4B-DF4E-B095-A6421DEA1780}"/>
              </a:ext>
            </a:extLst>
          </p:cNvPr>
          <p:cNvSpPr txBox="1"/>
          <p:nvPr/>
        </p:nvSpPr>
        <p:spPr>
          <a:xfrm>
            <a:off x="325311" y="3764433"/>
            <a:ext cx="1980029" cy="707886"/>
          </a:xfrm>
          <a:prstGeom prst="rect">
            <a:avLst/>
          </a:prstGeom>
          <a:noFill/>
        </p:spPr>
        <p:txBody>
          <a:bodyPr wrap="none" rtlCol="0">
            <a:spAutoFit/>
          </a:bodyPr>
          <a:lstStyle/>
          <a:p>
            <a:r>
              <a:rPr lang="ja-JP" altLang="en-US" sz="2000">
                <a:solidFill>
                  <a:schemeClr val="bg1">
                    <a:lumMod val="10000"/>
                  </a:schemeClr>
                </a:solidFill>
                <a:latin typeface="+mn-ea"/>
                <a:ea typeface="+mn-ea"/>
              </a:rPr>
              <a:t>ソフトウェアを</a:t>
            </a:r>
            <a:endParaRPr lang="en-US" altLang="ja-JP" sz="2000">
              <a:solidFill>
                <a:schemeClr val="bg1">
                  <a:lumMod val="10000"/>
                </a:schemeClr>
              </a:solidFill>
              <a:latin typeface="+mn-ea"/>
              <a:ea typeface="+mn-ea"/>
            </a:endParaRPr>
          </a:p>
          <a:p>
            <a:r>
              <a:rPr lang="ja-JP" altLang="en-US" sz="2000">
                <a:solidFill>
                  <a:schemeClr val="bg1">
                    <a:lumMod val="10000"/>
                  </a:schemeClr>
                </a:solidFill>
                <a:latin typeface="+mn-ea"/>
                <a:ea typeface="+mn-ea"/>
              </a:rPr>
              <a:t>一覧表示</a:t>
            </a:r>
          </a:p>
        </p:txBody>
      </p:sp>
      <p:cxnSp>
        <p:nvCxnSpPr>
          <p:cNvPr id="16" name="直線矢印コネクタ 15">
            <a:extLst>
              <a:ext uri="{FF2B5EF4-FFF2-40B4-BE49-F238E27FC236}">
                <a16:creationId xmlns:a16="http://schemas.microsoft.com/office/drawing/2014/main" id="{366FB448-469C-A205-D6D3-70A6F85975CE}"/>
              </a:ext>
            </a:extLst>
          </p:cNvPr>
          <p:cNvCxnSpPr>
            <a:cxnSpLocks/>
          </p:cNvCxnSpPr>
          <p:nvPr/>
        </p:nvCxnSpPr>
        <p:spPr>
          <a:xfrm>
            <a:off x="6363086" y="5740705"/>
            <a:ext cx="879676"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2366A8AD-974C-19B6-3414-C72C2E654043}"/>
              </a:ext>
            </a:extLst>
          </p:cNvPr>
          <p:cNvSpPr txBox="1"/>
          <p:nvPr/>
        </p:nvSpPr>
        <p:spPr>
          <a:xfrm>
            <a:off x="3867689" y="4472319"/>
            <a:ext cx="1713931" cy="1015663"/>
          </a:xfrm>
          <a:prstGeom prst="rect">
            <a:avLst/>
          </a:prstGeom>
          <a:solidFill>
            <a:schemeClr val="bg1"/>
          </a:solidFill>
        </p:spPr>
        <p:txBody>
          <a:bodyPr wrap="none" rtlCol="0">
            <a:spAutoFit/>
          </a:bodyPr>
          <a:lstStyle/>
          <a:p>
            <a:r>
              <a:rPr lang="ja-JP" altLang="en-US" sz="2000">
                <a:solidFill>
                  <a:schemeClr val="bg1">
                    <a:lumMod val="10000"/>
                  </a:schemeClr>
                </a:solidFill>
                <a:latin typeface="+mn-ea"/>
                <a:ea typeface="+mn-ea"/>
              </a:rPr>
              <a:t>脆弱性を含む</a:t>
            </a:r>
            <a:endParaRPr lang="en-US" altLang="ja-JP" sz="2000">
              <a:solidFill>
                <a:schemeClr val="bg1">
                  <a:lumMod val="10000"/>
                </a:schemeClr>
              </a:solidFill>
              <a:latin typeface="+mn-ea"/>
              <a:ea typeface="+mn-ea"/>
            </a:endParaRPr>
          </a:p>
          <a:p>
            <a:r>
              <a:rPr lang="ja-JP" altLang="en-US" sz="2000">
                <a:solidFill>
                  <a:schemeClr val="bg1">
                    <a:lumMod val="10000"/>
                  </a:schemeClr>
                </a:solidFill>
                <a:latin typeface="+mn-ea"/>
                <a:ea typeface="+mn-ea"/>
              </a:rPr>
              <a:t>パッケージを</a:t>
            </a:r>
            <a:endParaRPr lang="en-US" altLang="ja-JP" sz="2000">
              <a:solidFill>
                <a:schemeClr val="bg1">
                  <a:lumMod val="10000"/>
                </a:schemeClr>
              </a:solidFill>
              <a:latin typeface="+mn-ea"/>
              <a:ea typeface="+mn-ea"/>
            </a:endParaRPr>
          </a:p>
          <a:p>
            <a:r>
              <a:rPr lang="ja-JP" altLang="en-US" sz="2000">
                <a:solidFill>
                  <a:schemeClr val="bg1">
                    <a:lumMod val="10000"/>
                  </a:schemeClr>
                </a:solidFill>
                <a:latin typeface="+mn-ea"/>
                <a:ea typeface="+mn-ea"/>
              </a:rPr>
              <a:t>強調表示</a:t>
            </a:r>
          </a:p>
        </p:txBody>
      </p:sp>
      <p:sp>
        <p:nvSpPr>
          <p:cNvPr id="18" name="テキスト ボックス 17">
            <a:extLst>
              <a:ext uri="{FF2B5EF4-FFF2-40B4-BE49-F238E27FC236}">
                <a16:creationId xmlns:a16="http://schemas.microsoft.com/office/drawing/2014/main" id="{BBFB1577-2364-AB59-DF50-C58EA8568649}"/>
              </a:ext>
            </a:extLst>
          </p:cNvPr>
          <p:cNvSpPr txBox="1"/>
          <p:nvPr/>
        </p:nvSpPr>
        <p:spPr>
          <a:xfrm>
            <a:off x="225672" y="6308982"/>
            <a:ext cx="3262432" cy="400110"/>
          </a:xfrm>
          <a:prstGeom prst="rect">
            <a:avLst/>
          </a:prstGeom>
          <a:noFill/>
        </p:spPr>
        <p:txBody>
          <a:bodyPr wrap="none" rtlCol="0">
            <a:spAutoFit/>
          </a:bodyPr>
          <a:lstStyle/>
          <a:p>
            <a:r>
              <a:rPr lang="ja-JP" altLang="en-US" sz="2000">
                <a:solidFill>
                  <a:schemeClr val="bg1">
                    <a:lumMod val="10000"/>
                  </a:schemeClr>
                </a:solidFill>
                <a:latin typeface="+mn-ea"/>
                <a:ea typeface="+mn-ea"/>
              </a:rPr>
              <a:t>ソフトウェアの追加・削除</a:t>
            </a:r>
          </a:p>
        </p:txBody>
      </p:sp>
      <p:sp>
        <p:nvSpPr>
          <p:cNvPr id="19" name="正方形/長方形 18">
            <a:extLst>
              <a:ext uri="{FF2B5EF4-FFF2-40B4-BE49-F238E27FC236}">
                <a16:creationId xmlns:a16="http://schemas.microsoft.com/office/drawing/2014/main" id="{F3389E44-1B21-8048-454B-DA3753771079}"/>
              </a:ext>
            </a:extLst>
          </p:cNvPr>
          <p:cNvSpPr/>
          <p:nvPr/>
        </p:nvSpPr>
        <p:spPr>
          <a:xfrm>
            <a:off x="2019300" y="6066078"/>
            <a:ext cx="1157680" cy="233793"/>
          </a:xfrm>
          <a:prstGeom prst="rect">
            <a:avLst/>
          </a:prstGeom>
          <a:noFill/>
          <a:ln w="38100">
            <a:solidFill>
              <a:srgbClr val="FF0000"/>
            </a:solidFill>
            <a:prstDash val="sys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ja-JP" altLang="en-US"/>
          </a:p>
        </p:txBody>
      </p:sp>
      <p:sp>
        <p:nvSpPr>
          <p:cNvPr id="15" name="テキスト ボックス 14">
            <a:extLst>
              <a:ext uri="{FF2B5EF4-FFF2-40B4-BE49-F238E27FC236}">
                <a16:creationId xmlns:a16="http://schemas.microsoft.com/office/drawing/2014/main" id="{B6EFEEDB-F7D5-6374-D239-5A7418B3BA3C}"/>
              </a:ext>
            </a:extLst>
          </p:cNvPr>
          <p:cNvSpPr txBox="1"/>
          <p:nvPr/>
        </p:nvSpPr>
        <p:spPr>
          <a:xfrm>
            <a:off x="9491551" y="2137394"/>
            <a:ext cx="1723549" cy="400110"/>
          </a:xfrm>
          <a:prstGeom prst="rect">
            <a:avLst/>
          </a:prstGeom>
          <a:solidFill>
            <a:schemeClr val="bg1"/>
          </a:solidFill>
        </p:spPr>
        <p:txBody>
          <a:bodyPr wrap="none" rtlCol="0">
            <a:spAutoFit/>
          </a:bodyPr>
          <a:lstStyle>
            <a:defPPr>
              <a:defRPr lang="ja-JP"/>
            </a:defPPr>
            <a:lvl1pPr>
              <a:defRPr sz="2000">
                <a:solidFill>
                  <a:schemeClr val="bg1">
                    <a:lumMod val="10000"/>
                  </a:schemeClr>
                </a:solidFill>
                <a:latin typeface="+mn-ea"/>
              </a:defRPr>
            </a:lvl1pPr>
          </a:lstStyle>
          <a:p>
            <a:r>
              <a:rPr lang="ja-JP" altLang="en-US" dirty="0"/>
              <a:t>脆弱性の詳細</a:t>
            </a:r>
          </a:p>
        </p:txBody>
      </p:sp>
      <p:pic>
        <p:nvPicPr>
          <p:cNvPr id="3" name="図 2">
            <a:extLst>
              <a:ext uri="{FF2B5EF4-FFF2-40B4-BE49-F238E27FC236}">
                <a16:creationId xmlns:a16="http://schemas.microsoft.com/office/drawing/2014/main" id="{8E466A55-56C0-646E-F029-E530C4CAE060}"/>
              </a:ext>
            </a:extLst>
          </p:cNvPr>
          <p:cNvPicPr>
            <a:picLocks noChangeAspect="1"/>
          </p:cNvPicPr>
          <p:nvPr/>
        </p:nvPicPr>
        <p:blipFill rotWithShape="1">
          <a:blip r:embed="rId4"/>
          <a:srcRect l="494" t="11281" r="84209" b="83137"/>
          <a:stretch/>
        </p:blipFill>
        <p:spPr>
          <a:xfrm>
            <a:off x="1604303" y="1337763"/>
            <a:ext cx="3262432" cy="627722"/>
          </a:xfrm>
          <a:prstGeom prst="rect">
            <a:avLst/>
          </a:prstGeom>
        </p:spPr>
      </p:pic>
      <p:cxnSp>
        <p:nvCxnSpPr>
          <p:cNvPr id="5" name="直線矢印コネクタ 4">
            <a:extLst>
              <a:ext uri="{FF2B5EF4-FFF2-40B4-BE49-F238E27FC236}">
                <a16:creationId xmlns:a16="http://schemas.microsoft.com/office/drawing/2014/main" id="{D2CFA3BA-5AD7-47F2-0E1D-F39E2F2D42AF}"/>
              </a:ext>
            </a:extLst>
          </p:cNvPr>
          <p:cNvCxnSpPr>
            <a:cxnSpLocks/>
          </p:cNvCxnSpPr>
          <p:nvPr/>
        </p:nvCxnSpPr>
        <p:spPr>
          <a:xfrm flipV="1">
            <a:off x="391685" y="1651624"/>
            <a:ext cx="1212618" cy="30861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DFBD340A-511B-E6CC-A818-3FED0E83D48C}"/>
              </a:ext>
            </a:extLst>
          </p:cNvPr>
          <p:cNvSpPr/>
          <p:nvPr/>
        </p:nvSpPr>
        <p:spPr>
          <a:xfrm>
            <a:off x="84091" y="1960240"/>
            <a:ext cx="3092889" cy="3972493"/>
          </a:xfrm>
          <a:prstGeom prst="rect">
            <a:avLst/>
          </a:prstGeom>
          <a:noFill/>
          <a:ln w="38100">
            <a:solidFill>
              <a:schemeClr val="tx1"/>
            </a:solidFill>
            <a:prstDash val="sysDash"/>
          </a:ln>
        </p:spPr>
        <p:style>
          <a:lnRef idx="2">
            <a:schemeClr val="accent4"/>
          </a:lnRef>
          <a:fillRef idx="1">
            <a:schemeClr val="lt1"/>
          </a:fillRef>
          <a:effectRef idx="0">
            <a:schemeClr val="accent4"/>
          </a:effectRef>
          <a:fontRef idx="minor">
            <a:schemeClr val="dk1"/>
          </a:fontRef>
        </p:style>
        <p:txBody>
          <a:bodyPr rtlCol="0" anchor="ctr"/>
          <a:lstStyle/>
          <a:p>
            <a:pPr algn="ctr"/>
            <a:endParaRPr lang="ja-JP" altLang="en-US"/>
          </a:p>
        </p:txBody>
      </p:sp>
    </p:spTree>
    <p:extLst>
      <p:ext uri="{BB962C8B-B14F-4D97-AF65-F5344CB8AC3E}">
        <p14:creationId xmlns:p14="http://schemas.microsoft.com/office/powerpoint/2010/main" val="1138975426"/>
      </p:ext>
    </p:extLst>
  </p:cSld>
  <p:clrMapOvr>
    <a:masterClrMapping/>
  </p:clrMapOvr>
  <p:extLst>
    <p:ext uri="{6950BFC3-D8DA-4A85-94F7-54DA5524770B}">
      <p188:commentRel xmlns:p188="http://schemas.microsoft.com/office/powerpoint/2018/8/main"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D1131D-A0D6-8CB5-F00C-B0909807A3F1}"/>
              </a:ext>
            </a:extLst>
          </p:cNvPr>
          <p:cNvSpPr>
            <a:spLocks noGrp="1"/>
          </p:cNvSpPr>
          <p:nvPr>
            <p:ph type="title"/>
          </p:nvPr>
        </p:nvSpPr>
        <p:spPr/>
        <p:txBody>
          <a:bodyPr/>
          <a:lstStyle/>
          <a:p>
            <a:r>
              <a:rPr kumimoji="1" lang="ja-JP" altLang="en-US"/>
              <a:t>機能</a:t>
            </a:r>
            <a:r>
              <a:rPr kumimoji="1" lang="en-US" altLang="ja-JP" dirty="0"/>
              <a:t>3</a:t>
            </a:r>
            <a:r>
              <a:rPr kumimoji="1" lang="ja-JP" altLang="en-US"/>
              <a:t>｜ソフトウェアのリストの管理（</a:t>
            </a:r>
            <a:r>
              <a:rPr kumimoji="1" lang="en-US" altLang="ja-JP"/>
              <a:t>2/2</a:t>
            </a:r>
            <a:r>
              <a:rPr kumimoji="1" lang="ja-JP" altLang="en-US"/>
              <a:t>）</a:t>
            </a:r>
          </a:p>
        </p:txBody>
      </p:sp>
      <p:pic>
        <p:nvPicPr>
          <p:cNvPr id="6" name="コンテンツ プレースホルダー 5" descr="グラフィカル ユーザー インターフェイス, テキスト, アプリケーション&#10;&#10;自動的に生成された説明">
            <a:extLst>
              <a:ext uri="{FF2B5EF4-FFF2-40B4-BE49-F238E27FC236}">
                <a16:creationId xmlns:a16="http://schemas.microsoft.com/office/drawing/2014/main" id="{FB4FEBCF-7A46-B0D3-822A-E80E780566D5}"/>
              </a:ext>
            </a:extLst>
          </p:cNvPr>
          <p:cNvPicPr>
            <a:picLocks noGrp="1" noChangeAspect="1"/>
          </p:cNvPicPr>
          <p:nvPr>
            <p:ph idx="1"/>
          </p:nvPr>
        </p:nvPicPr>
        <p:blipFill>
          <a:blip r:embed="rId3"/>
          <a:stretch>
            <a:fillRect/>
          </a:stretch>
        </p:blipFill>
        <p:spPr>
          <a:xfrm>
            <a:off x="224555" y="1728074"/>
            <a:ext cx="8976831" cy="4733925"/>
          </a:xfrm>
        </p:spPr>
      </p:pic>
      <p:sp>
        <p:nvSpPr>
          <p:cNvPr id="4" name="スライド番号プレースホルダー 3">
            <a:extLst>
              <a:ext uri="{FF2B5EF4-FFF2-40B4-BE49-F238E27FC236}">
                <a16:creationId xmlns:a16="http://schemas.microsoft.com/office/drawing/2014/main" id="{27412173-79E6-88E8-94E8-ADC23AB957C3}"/>
              </a:ext>
            </a:extLst>
          </p:cNvPr>
          <p:cNvSpPr>
            <a:spLocks noGrp="1"/>
          </p:cNvSpPr>
          <p:nvPr>
            <p:ph type="sldNum" sz="quarter" idx="12"/>
          </p:nvPr>
        </p:nvSpPr>
        <p:spPr/>
        <p:txBody>
          <a:bodyPr/>
          <a:lstStyle/>
          <a:p>
            <a:fld id="{B16735D3-C9E7-F649-AF37-A9D08763696D}" type="slidenum">
              <a:rPr lang="ja-JP" altLang="en-US" smtClean="0"/>
              <a:pPr/>
              <a:t>18</a:t>
            </a:fld>
            <a:endParaRPr lang="ja-JP" altLang="en-US"/>
          </a:p>
        </p:txBody>
      </p:sp>
      <p:pic>
        <p:nvPicPr>
          <p:cNvPr id="3" name="コンテンツ プレースホルダー 5" descr="グラフィカル ユーザー インターフェイス, テキスト, アプリケーション&#10;&#10;自動的に生成された説明">
            <a:extLst>
              <a:ext uri="{FF2B5EF4-FFF2-40B4-BE49-F238E27FC236}">
                <a16:creationId xmlns:a16="http://schemas.microsoft.com/office/drawing/2014/main" id="{EEBF0693-9B31-425F-DA24-B34DA8DDF616}"/>
              </a:ext>
            </a:extLst>
          </p:cNvPr>
          <p:cNvPicPr>
            <a:picLocks noChangeAspect="1"/>
          </p:cNvPicPr>
          <p:nvPr/>
        </p:nvPicPr>
        <p:blipFill rotWithShape="1">
          <a:blip r:embed="rId3"/>
          <a:srcRect l="34785" t="61443" r="41171" b="25277"/>
          <a:stretch/>
        </p:blipFill>
        <p:spPr>
          <a:xfrm>
            <a:off x="6174744" y="2827710"/>
            <a:ext cx="5792701" cy="1687139"/>
          </a:xfrm>
          <a:prstGeom prst="rect">
            <a:avLst/>
          </a:prstGeom>
          <a:noFill/>
          <a:ln>
            <a:noFill/>
          </a:ln>
        </p:spPr>
      </p:pic>
      <p:sp>
        <p:nvSpPr>
          <p:cNvPr id="5" name="正方形/長方形 4">
            <a:extLst>
              <a:ext uri="{FF2B5EF4-FFF2-40B4-BE49-F238E27FC236}">
                <a16:creationId xmlns:a16="http://schemas.microsoft.com/office/drawing/2014/main" id="{1EA586F9-607B-631C-BD37-3283AF4D46B9}"/>
              </a:ext>
            </a:extLst>
          </p:cNvPr>
          <p:cNvSpPr/>
          <p:nvPr/>
        </p:nvSpPr>
        <p:spPr>
          <a:xfrm>
            <a:off x="3314700" y="4606290"/>
            <a:ext cx="2286000" cy="62865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cxnSp>
        <p:nvCxnSpPr>
          <p:cNvPr id="8" name="直線矢印コネクタ 7">
            <a:extLst>
              <a:ext uri="{FF2B5EF4-FFF2-40B4-BE49-F238E27FC236}">
                <a16:creationId xmlns:a16="http://schemas.microsoft.com/office/drawing/2014/main" id="{2D689CA6-FEF8-5659-06BB-8A72AB6AB381}"/>
              </a:ext>
            </a:extLst>
          </p:cNvPr>
          <p:cNvCxnSpPr>
            <a:cxnSpLocks/>
            <a:stCxn id="5" idx="3"/>
          </p:cNvCxnSpPr>
          <p:nvPr/>
        </p:nvCxnSpPr>
        <p:spPr>
          <a:xfrm flipV="1">
            <a:off x="5600700" y="4143375"/>
            <a:ext cx="657225" cy="77724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559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DA366D-E79C-314D-2FB5-C53F6F21C040}"/>
              </a:ext>
            </a:extLst>
          </p:cNvPr>
          <p:cNvSpPr>
            <a:spLocks noGrp="1"/>
          </p:cNvSpPr>
          <p:nvPr>
            <p:ph type="title"/>
          </p:nvPr>
        </p:nvSpPr>
        <p:spPr/>
        <p:txBody>
          <a:bodyPr/>
          <a:lstStyle/>
          <a:p>
            <a:r>
              <a:rPr kumimoji="1" lang="ja-JP" altLang="en-US"/>
              <a:t>ソフトウェアの管理における問題</a:t>
            </a:r>
          </a:p>
        </p:txBody>
      </p:sp>
      <p:sp>
        <p:nvSpPr>
          <p:cNvPr id="3" name="コンテンツ プレースホルダー 2">
            <a:extLst>
              <a:ext uri="{FF2B5EF4-FFF2-40B4-BE49-F238E27FC236}">
                <a16:creationId xmlns:a16="http://schemas.microsoft.com/office/drawing/2014/main" id="{0CCD24F8-16BC-69A9-DD93-1D2DD2D79E53}"/>
              </a:ext>
            </a:extLst>
          </p:cNvPr>
          <p:cNvSpPr>
            <a:spLocks noGrp="1"/>
          </p:cNvSpPr>
          <p:nvPr>
            <p:ph idx="1"/>
          </p:nvPr>
        </p:nvSpPr>
        <p:spPr/>
        <p:txBody>
          <a:bodyPr/>
          <a:lstStyle/>
          <a:p>
            <a:r>
              <a:rPr lang="ja-JP" altLang="en-US" dirty="0">
                <a:solidFill>
                  <a:schemeClr val="bg1">
                    <a:lumMod val="10000"/>
                  </a:schemeClr>
                </a:solidFill>
              </a:rPr>
              <a:t>サードパーティー製ソフトウェアの使用が増加</a:t>
            </a:r>
            <a:endParaRPr lang="en-US" altLang="ja-JP" dirty="0">
              <a:solidFill>
                <a:schemeClr val="bg1">
                  <a:lumMod val="10000"/>
                </a:schemeClr>
              </a:solidFill>
            </a:endParaRPr>
          </a:p>
          <a:p>
            <a:pPr lvl="1"/>
            <a:r>
              <a:rPr lang="ja-JP" altLang="en-US" dirty="0"/>
              <a:t>ソフトウェアの</a:t>
            </a:r>
            <a:r>
              <a:rPr lang="ja-JP" altLang="en-US" dirty="0">
                <a:solidFill>
                  <a:schemeClr val="bg1">
                    <a:lumMod val="10000"/>
                  </a:schemeClr>
                </a:solidFill>
              </a:rPr>
              <a:t>開発期間の短縮や開発費用の削減</a:t>
            </a:r>
            <a:endParaRPr lang="en-US" altLang="ja-JP" dirty="0">
              <a:solidFill>
                <a:schemeClr val="bg1">
                  <a:lumMod val="10000"/>
                </a:schemeClr>
              </a:solidFill>
            </a:endParaRPr>
          </a:p>
          <a:p>
            <a:pPr lvl="1"/>
            <a:r>
              <a:rPr kumimoji="1" lang="en-US" altLang="ja-JP" dirty="0">
                <a:solidFill>
                  <a:schemeClr val="bg1">
                    <a:lumMod val="10000"/>
                  </a:schemeClr>
                </a:solidFill>
              </a:rPr>
              <a:t>97%</a:t>
            </a:r>
            <a:r>
              <a:rPr kumimoji="1" lang="ja-JP" altLang="en-US" dirty="0">
                <a:solidFill>
                  <a:schemeClr val="bg1">
                    <a:lumMod val="10000"/>
                  </a:schemeClr>
                </a:solidFill>
              </a:rPr>
              <a:t>のソフトウェアが</a:t>
            </a:r>
            <a:r>
              <a:rPr lang="ja-JP" altLang="en-US" dirty="0"/>
              <a:t>オープンソースのコードを含む</a:t>
            </a:r>
            <a:r>
              <a:rPr lang="en-US" altLang="ja-JP" dirty="0"/>
              <a:t>[1]</a:t>
            </a:r>
            <a:endParaRPr kumimoji="1" lang="en-US" altLang="ja-JP" dirty="0">
              <a:solidFill>
                <a:schemeClr val="bg1">
                  <a:lumMod val="10000"/>
                </a:schemeClr>
              </a:solidFill>
            </a:endParaRPr>
          </a:p>
          <a:p>
            <a:pPr lvl="1"/>
            <a:endParaRPr kumimoji="1" lang="en-US" altLang="ja-JP" dirty="0">
              <a:solidFill>
                <a:schemeClr val="bg1">
                  <a:lumMod val="10000"/>
                </a:schemeClr>
              </a:solidFill>
            </a:endParaRPr>
          </a:p>
          <a:p>
            <a:r>
              <a:rPr kumimoji="1" lang="ja-JP" altLang="en-US" dirty="0">
                <a:solidFill>
                  <a:schemeClr val="bg1">
                    <a:lumMod val="10000"/>
                  </a:schemeClr>
                </a:solidFill>
              </a:rPr>
              <a:t>ソフトウェアの管理は不十分</a:t>
            </a:r>
            <a:endParaRPr kumimoji="1" lang="en-US" altLang="ja-JP" dirty="0">
              <a:solidFill>
                <a:schemeClr val="bg1">
                  <a:lumMod val="10000"/>
                </a:schemeClr>
              </a:solidFill>
            </a:endParaRPr>
          </a:p>
          <a:p>
            <a:pPr lvl="1"/>
            <a:r>
              <a:rPr kumimoji="1" lang="ja-JP" altLang="en-US" dirty="0">
                <a:solidFill>
                  <a:schemeClr val="bg1">
                    <a:lumMod val="10000"/>
                  </a:schemeClr>
                </a:solidFill>
              </a:rPr>
              <a:t>脆弱性への</a:t>
            </a:r>
            <a:r>
              <a:rPr lang="ja-JP" altLang="en-US" dirty="0">
                <a:solidFill>
                  <a:schemeClr val="bg1">
                    <a:lumMod val="10000"/>
                  </a:schemeClr>
                </a:solidFill>
              </a:rPr>
              <a:t>対応の遅れ</a:t>
            </a:r>
            <a:endParaRPr lang="en-US" altLang="ja-JP" dirty="0">
              <a:solidFill>
                <a:schemeClr val="bg1">
                  <a:lumMod val="10000"/>
                </a:schemeClr>
              </a:solidFill>
            </a:endParaRPr>
          </a:p>
          <a:p>
            <a:pPr lvl="1"/>
            <a:r>
              <a:rPr lang="ja-JP" altLang="en-US" dirty="0">
                <a:solidFill>
                  <a:schemeClr val="bg1">
                    <a:lumMod val="10000"/>
                  </a:schemeClr>
                </a:solidFill>
              </a:rPr>
              <a:t>ライセンス違反の発生</a:t>
            </a:r>
            <a:endParaRPr lang="en-US" altLang="ja-JP" dirty="0"/>
          </a:p>
        </p:txBody>
      </p:sp>
      <p:sp>
        <p:nvSpPr>
          <p:cNvPr id="4" name="スライド番号プレースホルダー 3">
            <a:extLst>
              <a:ext uri="{FF2B5EF4-FFF2-40B4-BE49-F238E27FC236}">
                <a16:creationId xmlns:a16="http://schemas.microsoft.com/office/drawing/2014/main" id="{B9557047-E739-6D60-B65A-74C10137A2BC}"/>
              </a:ext>
            </a:extLst>
          </p:cNvPr>
          <p:cNvSpPr>
            <a:spLocks noGrp="1"/>
          </p:cNvSpPr>
          <p:nvPr>
            <p:ph type="sldNum" sz="quarter" idx="12"/>
          </p:nvPr>
        </p:nvSpPr>
        <p:spPr/>
        <p:txBody>
          <a:bodyPr/>
          <a:lstStyle/>
          <a:p>
            <a:fld id="{B16735D3-C9E7-F649-AF37-A9D08763696D}" type="slidenum">
              <a:rPr lang="ja-JP" altLang="en-US" smtClean="0"/>
              <a:pPr/>
              <a:t>1</a:t>
            </a:fld>
            <a:endParaRPr lang="ja-JP" altLang="en-US"/>
          </a:p>
        </p:txBody>
      </p:sp>
      <p:sp>
        <p:nvSpPr>
          <p:cNvPr id="5" name="テキスト ボックス 4">
            <a:extLst>
              <a:ext uri="{FF2B5EF4-FFF2-40B4-BE49-F238E27FC236}">
                <a16:creationId xmlns:a16="http://schemas.microsoft.com/office/drawing/2014/main" id="{8B892488-9D07-4BA6-405B-D09B28D5924C}"/>
              </a:ext>
            </a:extLst>
          </p:cNvPr>
          <p:cNvSpPr txBox="1"/>
          <p:nvPr/>
        </p:nvSpPr>
        <p:spPr>
          <a:xfrm>
            <a:off x="315132" y="6277333"/>
            <a:ext cx="7806945" cy="369332"/>
          </a:xfrm>
          <a:prstGeom prst="rect">
            <a:avLst/>
          </a:prstGeom>
          <a:noFill/>
        </p:spPr>
        <p:txBody>
          <a:bodyPr wrap="none" rtlCol="0">
            <a:spAutoFit/>
          </a:bodyPr>
          <a:lstStyle/>
          <a:p>
            <a:r>
              <a:rPr kumimoji="1" lang="en-US" altLang="ja-JP"/>
              <a:t>[1] Synopsys</a:t>
            </a:r>
            <a:r>
              <a:rPr kumimoji="1" lang="ja-JP" altLang="en-US"/>
              <a:t>，</a:t>
            </a:r>
            <a:r>
              <a:rPr kumimoji="1" lang="en-US" altLang="ja-JP"/>
              <a:t>2022</a:t>
            </a:r>
            <a:r>
              <a:rPr lang="ja-JP" altLang="en-US"/>
              <a:t> </a:t>
            </a:r>
            <a:r>
              <a:rPr kumimoji="1" lang="en-US" altLang="ja-JP"/>
              <a:t>OPEN SOURCE SECURITY AND RISK ANALYSIS REPORT</a:t>
            </a:r>
            <a:endParaRPr kumimoji="1" lang="ja-JP" altLang="en-US"/>
          </a:p>
        </p:txBody>
      </p:sp>
    </p:spTree>
    <p:extLst>
      <p:ext uri="{BB962C8B-B14F-4D97-AF65-F5344CB8AC3E}">
        <p14:creationId xmlns:p14="http://schemas.microsoft.com/office/powerpoint/2010/main" val="3149579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F9CF07-E488-A241-6A6E-D15BB703527A}"/>
              </a:ext>
            </a:extLst>
          </p:cNvPr>
          <p:cNvSpPr>
            <a:spLocks noGrp="1"/>
          </p:cNvSpPr>
          <p:nvPr>
            <p:ph type="title"/>
          </p:nvPr>
        </p:nvSpPr>
        <p:spPr/>
        <p:txBody>
          <a:bodyPr/>
          <a:lstStyle/>
          <a:p>
            <a:r>
              <a:rPr kumimoji="1" lang="ja-JP" altLang="en-US"/>
              <a:t>ツールの評価</a:t>
            </a:r>
          </a:p>
        </p:txBody>
      </p:sp>
      <p:sp>
        <p:nvSpPr>
          <p:cNvPr id="3" name="コンテンツ プレースホルダー 2">
            <a:extLst>
              <a:ext uri="{FF2B5EF4-FFF2-40B4-BE49-F238E27FC236}">
                <a16:creationId xmlns:a16="http://schemas.microsoft.com/office/drawing/2014/main" id="{AED66C37-1D2C-78AB-CF4E-C1D3FF0AC00C}"/>
              </a:ext>
            </a:extLst>
          </p:cNvPr>
          <p:cNvSpPr>
            <a:spLocks noGrp="1"/>
          </p:cNvSpPr>
          <p:nvPr>
            <p:ph idx="1"/>
          </p:nvPr>
        </p:nvSpPr>
        <p:spPr/>
        <p:txBody>
          <a:bodyPr/>
          <a:lstStyle/>
          <a:p>
            <a:r>
              <a:rPr kumimoji="1" lang="ja-JP" altLang="en-US"/>
              <a:t>定性的な評価</a:t>
            </a:r>
            <a:endParaRPr kumimoji="1" lang="en-US" altLang="ja-JP"/>
          </a:p>
          <a:p>
            <a:pPr lvl="1"/>
            <a:r>
              <a:rPr lang="en-US" altLang="ja-JP"/>
              <a:t>SPDX</a:t>
            </a:r>
            <a:r>
              <a:rPr lang="ja-JP" altLang="en-US"/>
              <a:t>ドキュメントを用いたソフトウェア管理プロセスの比較</a:t>
            </a:r>
            <a:endParaRPr lang="en-US" altLang="ja-JP"/>
          </a:p>
          <a:p>
            <a:pPr lvl="1"/>
            <a:r>
              <a:rPr lang="ja-JP" altLang="en-US">
                <a:solidFill>
                  <a:schemeClr val="accent1"/>
                </a:solidFill>
              </a:rPr>
              <a:t>→ツールによる手間の削減を確認</a:t>
            </a:r>
            <a:endParaRPr lang="en-US" altLang="ja-JP">
              <a:solidFill>
                <a:schemeClr val="accent1"/>
              </a:solidFill>
            </a:endParaRPr>
          </a:p>
          <a:p>
            <a:endParaRPr kumimoji="1" lang="en-US" altLang="ja-JP"/>
          </a:p>
          <a:p>
            <a:r>
              <a:rPr lang="ja-JP" altLang="en-US"/>
              <a:t>定量的な評価</a:t>
            </a:r>
            <a:endParaRPr lang="en-US" altLang="ja-JP"/>
          </a:p>
          <a:p>
            <a:pPr lvl="1"/>
            <a:r>
              <a:rPr kumimoji="1" lang="ja-JP" altLang="en-US"/>
              <a:t>脆弱性診断とチェックサムの検証の実行時間を計測</a:t>
            </a:r>
            <a:endParaRPr kumimoji="1" lang="en-US" altLang="ja-JP"/>
          </a:p>
          <a:p>
            <a:pPr lvl="1"/>
            <a:r>
              <a:rPr lang="ja-JP" altLang="en-US">
                <a:solidFill>
                  <a:schemeClr val="accent1"/>
                </a:solidFill>
              </a:rPr>
              <a:t>→定期的な実行が可能であることを確認</a:t>
            </a:r>
            <a:endParaRPr kumimoji="1" lang="ja-JP" altLang="en-US">
              <a:solidFill>
                <a:schemeClr val="accent1"/>
              </a:solidFill>
            </a:endParaRPr>
          </a:p>
        </p:txBody>
      </p:sp>
      <p:sp>
        <p:nvSpPr>
          <p:cNvPr id="4" name="スライド番号プレースホルダー 3">
            <a:extLst>
              <a:ext uri="{FF2B5EF4-FFF2-40B4-BE49-F238E27FC236}">
                <a16:creationId xmlns:a16="http://schemas.microsoft.com/office/drawing/2014/main" id="{9D511C48-F7FC-E434-AEC2-ACBEAE9C22FF}"/>
              </a:ext>
            </a:extLst>
          </p:cNvPr>
          <p:cNvSpPr>
            <a:spLocks noGrp="1"/>
          </p:cNvSpPr>
          <p:nvPr>
            <p:ph type="sldNum" sz="quarter" idx="12"/>
          </p:nvPr>
        </p:nvSpPr>
        <p:spPr/>
        <p:txBody>
          <a:bodyPr/>
          <a:lstStyle/>
          <a:p>
            <a:fld id="{B16735D3-C9E7-F649-AF37-A9D08763696D}" type="slidenum">
              <a:rPr lang="ja-JP" altLang="en-US" smtClean="0"/>
              <a:pPr/>
              <a:t>19</a:t>
            </a:fld>
            <a:endParaRPr lang="ja-JP" altLang="en-US"/>
          </a:p>
        </p:txBody>
      </p:sp>
    </p:spTree>
    <p:extLst>
      <p:ext uri="{BB962C8B-B14F-4D97-AF65-F5344CB8AC3E}">
        <p14:creationId xmlns:p14="http://schemas.microsoft.com/office/powerpoint/2010/main" val="402854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242D22-16FC-82A6-BE11-5213C277CD3F}"/>
              </a:ext>
            </a:extLst>
          </p:cNvPr>
          <p:cNvSpPr>
            <a:spLocks noGrp="1"/>
          </p:cNvSpPr>
          <p:nvPr>
            <p:ph type="title"/>
          </p:nvPr>
        </p:nvSpPr>
        <p:spPr/>
        <p:txBody>
          <a:bodyPr/>
          <a:lstStyle/>
          <a:p>
            <a:r>
              <a:rPr kumimoji="1" lang="ja-JP" altLang="en-US"/>
              <a:t>評価｜管理プロセスの比較方法</a:t>
            </a:r>
          </a:p>
        </p:txBody>
      </p:sp>
      <p:sp>
        <p:nvSpPr>
          <p:cNvPr id="3" name="コンテンツ プレースホルダー 2">
            <a:extLst>
              <a:ext uri="{FF2B5EF4-FFF2-40B4-BE49-F238E27FC236}">
                <a16:creationId xmlns:a16="http://schemas.microsoft.com/office/drawing/2014/main" id="{3C1838AB-71E4-AB37-095A-0FCBF968EB1A}"/>
              </a:ext>
            </a:extLst>
          </p:cNvPr>
          <p:cNvSpPr>
            <a:spLocks noGrp="1"/>
          </p:cNvSpPr>
          <p:nvPr>
            <p:ph idx="1"/>
          </p:nvPr>
        </p:nvSpPr>
        <p:spPr/>
        <p:txBody>
          <a:bodyPr/>
          <a:lstStyle/>
          <a:p>
            <a:r>
              <a:rPr kumimoji="1" lang="en-US" altLang="ja-JP">
                <a:solidFill>
                  <a:schemeClr val="bg1">
                    <a:lumMod val="10000"/>
                  </a:schemeClr>
                </a:solidFill>
              </a:rPr>
              <a:t>SPDX</a:t>
            </a:r>
            <a:r>
              <a:rPr kumimoji="1" lang="ja-JP" altLang="en-US">
                <a:solidFill>
                  <a:schemeClr val="bg1">
                    <a:lumMod val="10000"/>
                  </a:schemeClr>
                </a:solidFill>
              </a:rPr>
              <a:t>ドキュメントを用いたソフトウェアの</a:t>
            </a:r>
            <a:r>
              <a:rPr lang="ja-JP" altLang="en-US">
                <a:solidFill>
                  <a:schemeClr val="bg1">
                    <a:lumMod val="10000"/>
                  </a:schemeClr>
                </a:solidFill>
              </a:rPr>
              <a:t>管理に</a:t>
            </a:r>
            <a:br>
              <a:rPr lang="en-US" altLang="ja-JP">
                <a:solidFill>
                  <a:schemeClr val="bg1">
                    <a:lumMod val="10000"/>
                  </a:schemeClr>
                </a:solidFill>
              </a:rPr>
            </a:br>
            <a:r>
              <a:rPr lang="ja-JP" altLang="en-US">
                <a:solidFill>
                  <a:schemeClr val="bg1">
                    <a:lumMod val="10000"/>
                  </a:schemeClr>
                </a:solidFill>
              </a:rPr>
              <a:t>かかる手間の削減を確認</a:t>
            </a:r>
            <a:endParaRPr lang="en-US" altLang="ja-JP">
              <a:solidFill>
                <a:schemeClr val="bg1">
                  <a:lumMod val="10000"/>
                </a:schemeClr>
              </a:solidFill>
            </a:endParaRPr>
          </a:p>
          <a:p>
            <a:pPr lvl="1"/>
            <a:r>
              <a:rPr lang="ja-JP" altLang="en-US">
                <a:solidFill>
                  <a:schemeClr val="bg1">
                    <a:lumMod val="10000"/>
                  </a:schemeClr>
                </a:solidFill>
              </a:rPr>
              <a:t>チェックサムの検証と脆弱性診断の実行</a:t>
            </a:r>
            <a:endParaRPr lang="en-US" altLang="ja-JP">
              <a:solidFill>
                <a:schemeClr val="bg1">
                  <a:lumMod val="10000"/>
                </a:schemeClr>
              </a:solidFill>
            </a:endParaRPr>
          </a:p>
          <a:p>
            <a:pPr lvl="1"/>
            <a:endParaRPr lang="en-US" altLang="ja-JP">
              <a:solidFill>
                <a:schemeClr val="bg1">
                  <a:lumMod val="10000"/>
                </a:schemeClr>
              </a:solidFill>
            </a:endParaRPr>
          </a:p>
          <a:p>
            <a:r>
              <a:rPr lang="ja-JP" altLang="en-US">
                <a:solidFill>
                  <a:schemeClr val="bg1">
                    <a:lumMod val="10000"/>
                  </a:schemeClr>
                </a:solidFill>
              </a:rPr>
              <a:t>以下の</a:t>
            </a:r>
            <a:r>
              <a:rPr lang="en-US" altLang="ja-JP">
                <a:solidFill>
                  <a:schemeClr val="bg1">
                    <a:lumMod val="10000"/>
                  </a:schemeClr>
                </a:solidFill>
              </a:rPr>
              <a:t>2</a:t>
            </a:r>
            <a:r>
              <a:rPr lang="ja-JP" altLang="en-US">
                <a:solidFill>
                  <a:schemeClr val="bg1">
                    <a:lumMod val="10000"/>
                  </a:schemeClr>
                </a:solidFill>
              </a:rPr>
              <a:t>つの場合を比較</a:t>
            </a:r>
            <a:endParaRPr lang="en-US" altLang="ja-JP">
              <a:solidFill>
                <a:schemeClr val="bg1">
                  <a:lumMod val="10000"/>
                </a:schemeClr>
              </a:solidFill>
            </a:endParaRPr>
          </a:p>
          <a:p>
            <a:pPr marL="914400" lvl="1" indent="-457200">
              <a:buFont typeface="+mj-lt"/>
              <a:buAutoNum type="arabicPeriod"/>
            </a:pPr>
            <a:r>
              <a:rPr kumimoji="1" lang="ja-JP" altLang="en-US">
                <a:solidFill>
                  <a:schemeClr val="bg1">
                    <a:lumMod val="10000"/>
                  </a:schemeClr>
                </a:solidFill>
              </a:rPr>
              <a:t>既存ツールの組み合わせ</a:t>
            </a:r>
            <a:endParaRPr kumimoji="1" lang="en-US" altLang="ja-JP">
              <a:solidFill>
                <a:schemeClr val="bg1">
                  <a:lumMod val="10000"/>
                </a:schemeClr>
              </a:solidFill>
            </a:endParaRPr>
          </a:p>
          <a:p>
            <a:pPr marL="1314450" lvl="2" indent="-457200"/>
            <a:r>
              <a:rPr lang="ja-JP" altLang="en-US">
                <a:solidFill>
                  <a:schemeClr val="bg1">
                    <a:lumMod val="10000"/>
                  </a:schemeClr>
                </a:solidFill>
              </a:rPr>
              <a:t>ファイルハッシュを計算するコマンド</a:t>
            </a:r>
            <a:endParaRPr lang="en-US" altLang="ja-JP">
              <a:solidFill>
                <a:schemeClr val="bg1">
                  <a:lumMod val="10000"/>
                </a:schemeClr>
              </a:solidFill>
            </a:endParaRPr>
          </a:p>
          <a:p>
            <a:pPr marL="1314450" lvl="2" indent="-457200"/>
            <a:r>
              <a:rPr lang="en-US" altLang="ja-JP">
                <a:solidFill>
                  <a:schemeClr val="bg1">
                    <a:lumMod val="10000"/>
                  </a:schemeClr>
                </a:solidFill>
              </a:rPr>
              <a:t>SPDX</a:t>
            </a:r>
            <a:r>
              <a:rPr lang="ja-JP" altLang="en-US">
                <a:solidFill>
                  <a:schemeClr val="bg1">
                    <a:lumMod val="10000"/>
                  </a:schemeClr>
                </a:solidFill>
              </a:rPr>
              <a:t>ドキュメントを用いた脆弱性診断ツール</a:t>
            </a:r>
            <a:endParaRPr lang="en-US" altLang="ja-JP">
              <a:solidFill>
                <a:schemeClr val="bg1">
                  <a:lumMod val="10000"/>
                </a:schemeClr>
              </a:solidFill>
            </a:endParaRPr>
          </a:p>
          <a:p>
            <a:pPr marL="914400" lvl="1" indent="-457200">
              <a:buFont typeface="+mj-lt"/>
              <a:buAutoNum type="arabicPeriod"/>
            </a:pPr>
            <a:r>
              <a:rPr lang="ja-JP" altLang="en-US">
                <a:solidFill>
                  <a:schemeClr val="bg1">
                    <a:lumMod val="10000"/>
                  </a:schemeClr>
                </a:solidFill>
              </a:rPr>
              <a:t>作成したツール</a:t>
            </a:r>
            <a:endParaRPr kumimoji="1" lang="ja-JP" altLang="en-US">
              <a:solidFill>
                <a:schemeClr val="bg1">
                  <a:lumMod val="10000"/>
                </a:schemeClr>
              </a:solidFill>
            </a:endParaRPr>
          </a:p>
        </p:txBody>
      </p:sp>
      <p:sp>
        <p:nvSpPr>
          <p:cNvPr id="4" name="日付プレースホルダー 3">
            <a:extLst>
              <a:ext uri="{FF2B5EF4-FFF2-40B4-BE49-F238E27FC236}">
                <a16:creationId xmlns:a16="http://schemas.microsoft.com/office/drawing/2014/main" id="{0B6C7305-F0CC-815C-C8C7-01F6FB9B48A8}"/>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609957F6-821F-7D0A-9220-5CA650FDC834}"/>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20</a:t>
            </a:fld>
            <a:endParaRPr lang="en-US" altLang="ja-JP"/>
          </a:p>
        </p:txBody>
      </p:sp>
    </p:spTree>
    <p:extLst>
      <p:ext uri="{BB962C8B-B14F-4D97-AF65-F5344CB8AC3E}">
        <p14:creationId xmlns:p14="http://schemas.microsoft.com/office/powerpoint/2010/main" val="596062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F648D0-B47C-8274-81F7-82CD9817A081}"/>
              </a:ext>
            </a:extLst>
          </p:cNvPr>
          <p:cNvSpPr>
            <a:spLocks noGrp="1"/>
          </p:cNvSpPr>
          <p:nvPr>
            <p:ph type="title"/>
          </p:nvPr>
        </p:nvSpPr>
        <p:spPr/>
        <p:txBody>
          <a:bodyPr/>
          <a:lstStyle/>
          <a:p>
            <a:r>
              <a:rPr kumimoji="1" lang="ja-JP" altLang="en-US"/>
              <a:t>評価｜脆弱性診断</a:t>
            </a:r>
          </a:p>
        </p:txBody>
      </p:sp>
      <p:sp>
        <p:nvSpPr>
          <p:cNvPr id="4" name="日付プレースホルダー 3">
            <a:extLst>
              <a:ext uri="{FF2B5EF4-FFF2-40B4-BE49-F238E27FC236}">
                <a16:creationId xmlns:a16="http://schemas.microsoft.com/office/drawing/2014/main" id="{834F19F9-5332-E15C-FBCA-816D928861CC}"/>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1DBF51A7-5C43-67A7-AB79-A07A6CBC5B45}"/>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21</a:t>
            </a:fld>
            <a:endParaRPr lang="en-US" altLang="ja-JP"/>
          </a:p>
        </p:txBody>
      </p:sp>
      <p:sp>
        <p:nvSpPr>
          <p:cNvPr id="25" name="テキスト ボックス 24">
            <a:extLst>
              <a:ext uri="{FF2B5EF4-FFF2-40B4-BE49-F238E27FC236}">
                <a16:creationId xmlns:a16="http://schemas.microsoft.com/office/drawing/2014/main" id="{8639E3CD-31B6-FED6-1815-FF63FEBEF4EA}"/>
              </a:ext>
            </a:extLst>
          </p:cNvPr>
          <p:cNvSpPr txBox="1"/>
          <p:nvPr/>
        </p:nvSpPr>
        <p:spPr>
          <a:xfrm>
            <a:off x="1978449" y="1670163"/>
            <a:ext cx="1800493" cy="369332"/>
          </a:xfrm>
          <a:prstGeom prst="rect">
            <a:avLst/>
          </a:prstGeom>
          <a:noFill/>
        </p:spPr>
        <p:txBody>
          <a:bodyPr wrap="none" rtlCol="0">
            <a:spAutoFit/>
          </a:bodyPr>
          <a:lstStyle/>
          <a:p>
            <a:r>
              <a:rPr lang="ja-JP" altLang="en-US">
                <a:solidFill>
                  <a:schemeClr val="bg1">
                    <a:lumMod val="10000"/>
                  </a:schemeClr>
                </a:solidFill>
                <a:latin typeface="+mn-ea"/>
                <a:ea typeface="+mn-ea"/>
                <a:cs typeface="Tahoma" panose="020B0604030504040204" pitchFamily="34" charset="0"/>
              </a:rPr>
              <a:t>１．既存ツール</a:t>
            </a:r>
            <a:endParaRPr lang="ja-JP" altLang="en-US">
              <a:solidFill>
                <a:schemeClr val="bg1">
                  <a:lumMod val="10000"/>
                </a:schemeClr>
              </a:solidFill>
              <a:latin typeface="+mn-ea"/>
              <a:ea typeface="+mn-ea"/>
            </a:endParaRPr>
          </a:p>
        </p:txBody>
      </p:sp>
      <p:sp>
        <p:nvSpPr>
          <p:cNvPr id="30" name="テキスト ボックス 29">
            <a:extLst>
              <a:ext uri="{FF2B5EF4-FFF2-40B4-BE49-F238E27FC236}">
                <a16:creationId xmlns:a16="http://schemas.microsoft.com/office/drawing/2014/main" id="{53DFDE0A-F028-A5E7-49D4-6D545E93AB3E}"/>
              </a:ext>
            </a:extLst>
          </p:cNvPr>
          <p:cNvSpPr txBox="1"/>
          <p:nvPr/>
        </p:nvSpPr>
        <p:spPr>
          <a:xfrm>
            <a:off x="1976197" y="3576668"/>
            <a:ext cx="2262158" cy="369332"/>
          </a:xfrm>
          <a:prstGeom prst="rect">
            <a:avLst/>
          </a:prstGeom>
          <a:noFill/>
        </p:spPr>
        <p:txBody>
          <a:bodyPr wrap="none" rtlCol="0">
            <a:spAutoFit/>
          </a:bodyPr>
          <a:lstStyle/>
          <a:p>
            <a:r>
              <a:rPr lang="ja-JP" altLang="en-US">
                <a:solidFill>
                  <a:schemeClr val="bg1">
                    <a:lumMod val="10000"/>
                  </a:schemeClr>
                </a:solidFill>
                <a:latin typeface="+mn-ea"/>
                <a:ea typeface="+mn-ea"/>
                <a:cs typeface="Tahoma" panose="020B0604030504040204" pitchFamily="34" charset="0"/>
              </a:rPr>
              <a:t>２．作成したツール</a:t>
            </a:r>
            <a:endParaRPr lang="ja-JP" altLang="en-US">
              <a:solidFill>
                <a:schemeClr val="bg1">
                  <a:lumMod val="10000"/>
                </a:schemeClr>
              </a:solidFill>
              <a:latin typeface="+mn-ea"/>
              <a:ea typeface="+mn-ea"/>
            </a:endParaRPr>
          </a:p>
        </p:txBody>
      </p:sp>
      <p:sp>
        <p:nvSpPr>
          <p:cNvPr id="31" name="正方形/長方形 30">
            <a:extLst>
              <a:ext uri="{FF2B5EF4-FFF2-40B4-BE49-F238E27FC236}">
                <a16:creationId xmlns:a16="http://schemas.microsoft.com/office/drawing/2014/main" id="{769A44D9-60C5-6E68-C75F-EAB158C63DED}"/>
              </a:ext>
            </a:extLst>
          </p:cNvPr>
          <p:cNvSpPr/>
          <p:nvPr/>
        </p:nvSpPr>
        <p:spPr>
          <a:xfrm>
            <a:off x="2409464" y="4734207"/>
            <a:ext cx="2517494" cy="620618"/>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脆弱性診断</a:t>
            </a:r>
            <a:endParaRPr lang="ja-JP" altLang="en-US">
              <a:solidFill>
                <a:schemeClr val="bg1">
                  <a:lumMod val="10000"/>
                </a:schemeClr>
              </a:solidFill>
            </a:endParaRPr>
          </a:p>
        </p:txBody>
      </p:sp>
      <p:cxnSp>
        <p:nvCxnSpPr>
          <p:cNvPr id="34" name="直線矢印コネクタ 33">
            <a:extLst>
              <a:ext uri="{FF2B5EF4-FFF2-40B4-BE49-F238E27FC236}">
                <a16:creationId xmlns:a16="http://schemas.microsoft.com/office/drawing/2014/main" id="{BB4DC62F-7A58-024E-2EE7-D03AFCA8AE80}"/>
              </a:ext>
            </a:extLst>
          </p:cNvPr>
          <p:cNvCxnSpPr>
            <a:cxnSpLocks/>
          </p:cNvCxnSpPr>
          <p:nvPr/>
        </p:nvCxnSpPr>
        <p:spPr>
          <a:xfrm>
            <a:off x="4926959" y="5044516"/>
            <a:ext cx="1053479" cy="0"/>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36" name="テキスト ボックス 35">
            <a:extLst>
              <a:ext uri="{FF2B5EF4-FFF2-40B4-BE49-F238E27FC236}">
                <a16:creationId xmlns:a16="http://schemas.microsoft.com/office/drawing/2014/main" id="{093BE494-C948-5E55-8B83-43DE7EC21AF3}"/>
              </a:ext>
            </a:extLst>
          </p:cNvPr>
          <p:cNvSpPr txBox="1"/>
          <p:nvPr/>
        </p:nvSpPr>
        <p:spPr>
          <a:xfrm>
            <a:off x="4883393" y="4681693"/>
            <a:ext cx="1107996" cy="369332"/>
          </a:xfrm>
          <a:prstGeom prst="rect">
            <a:avLst/>
          </a:prstGeom>
          <a:noFill/>
          <a:ln>
            <a:noFill/>
          </a:ln>
        </p:spPr>
        <p:txBody>
          <a:bodyPr wrap="none" rtlCol="0">
            <a:spAutoFit/>
          </a:bodyPr>
          <a:lstStyle/>
          <a:p>
            <a:r>
              <a:rPr lang="ja-JP" altLang="en-US" sz="1800">
                <a:solidFill>
                  <a:schemeClr val="bg1">
                    <a:lumMod val="10000"/>
                  </a:schemeClr>
                </a:solidFill>
                <a:ea typeface="+mn-ea"/>
                <a:cs typeface="Tahoma" panose="020B0604030504040204" pitchFamily="34" charset="0"/>
              </a:rPr>
              <a:t>診断結果</a:t>
            </a:r>
          </a:p>
        </p:txBody>
      </p:sp>
      <p:sp>
        <p:nvSpPr>
          <p:cNvPr id="37" name="テキスト ボックス 36">
            <a:extLst>
              <a:ext uri="{FF2B5EF4-FFF2-40B4-BE49-F238E27FC236}">
                <a16:creationId xmlns:a16="http://schemas.microsoft.com/office/drawing/2014/main" id="{45836696-3219-51BC-E92C-112915C61063}"/>
              </a:ext>
            </a:extLst>
          </p:cNvPr>
          <p:cNvSpPr txBox="1"/>
          <p:nvPr/>
        </p:nvSpPr>
        <p:spPr>
          <a:xfrm>
            <a:off x="6322403" y="5561099"/>
            <a:ext cx="3950310" cy="369332"/>
          </a:xfrm>
          <a:prstGeom prst="rect">
            <a:avLst/>
          </a:prstGeom>
          <a:noFill/>
        </p:spPr>
        <p:txBody>
          <a:bodyPr wrap="square" rtlCol="0" anchor="ctr">
            <a:spAutoFit/>
          </a:bodyPr>
          <a:lstStyle/>
          <a:p>
            <a:r>
              <a:rPr lang="ja-JP" altLang="en-US">
                <a:solidFill>
                  <a:schemeClr val="accent6"/>
                </a:solidFill>
                <a:latin typeface="+mn-ea"/>
                <a:ea typeface="+mn-ea"/>
              </a:rPr>
              <a:t>→ 結果の確認作業を省力化</a:t>
            </a:r>
            <a:endParaRPr lang="en-US" altLang="ja-JP">
              <a:solidFill>
                <a:schemeClr val="accent6"/>
              </a:solidFill>
              <a:latin typeface="+mn-ea"/>
              <a:ea typeface="+mn-ea"/>
            </a:endParaRPr>
          </a:p>
        </p:txBody>
      </p:sp>
      <p:sp>
        <p:nvSpPr>
          <p:cNvPr id="18" name="正方形/長方形 17">
            <a:extLst>
              <a:ext uri="{FF2B5EF4-FFF2-40B4-BE49-F238E27FC236}">
                <a16:creationId xmlns:a16="http://schemas.microsoft.com/office/drawing/2014/main" id="{7FA38004-EB13-16AC-D2E0-F60A89274A93}"/>
              </a:ext>
            </a:extLst>
          </p:cNvPr>
          <p:cNvSpPr/>
          <p:nvPr/>
        </p:nvSpPr>
        <p:spPr>
          <a:xfrm>
            <a:off x="5980437" y="4859850"/>
            <a:ext cx="1285200" cy="369332"/>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結果確認</a:t>
            </a:r>
            <a:endParaRPr lang="ja-JP" altLang="en-US">
              <a:solidFill>
                <a:schemeClr val="bg1">
                  <a:lumMod val="10000"/>
                </a:schemeClr>
              </a:solidFill>
              <a:latin typeface="+mn-ea"/>
            </a:endParaRPr>
          </a:p>
        </p:txBody>
      </p:sp>
      <p:cxnSp>
        <p:nvCxnSpPr>
          <p:cNvPr id="42" name="直線矢印コネクタ 41">
            <a:extLst>
              <a:ext uri="{FF2B5EF4-FFF2-40B4-BE49-F238E27FC236}">
                <a16:creationId xmlns:a16="http://schemas.microsoft.com/office/drawing/2014/main" id="{9AC3FCFE-AAD5-36A8-2AB8-27A66E053DEC}"/>
              </a:ext>
            </a:extLst>
          </p:cNvPr>
          <p:cNvCxnSpPr>
            <a:cxnSpLocks/>
            <a:stCxn id="18" idx="0"/>
            <a:endCxn id="58" idx="1"/>
          </p:cNvCxnSpPr>
          <p:nvPr/>
        </p:nvCxnSpPr>
        <p:spPr>
          <a:xfrm flipV="1">
            <a:off x="6623037" y="4361493"/>
            <a:ext cx="376053" cy="498357"/>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pic>
        <p:nvPicPr>
          <p:cNvPr id="58" name="グラフィックス 57" descr="男性 単色塗りつぶし">
            <a:extLst>
              <a:ext uri="{FF2B5EF4-FFF2-40B4-BE49-F238E27FC236}">
                <a16:creationId xmlns:a16="http://schemas.microsoft.com/office/drawing/2014/main" id="{A7C74908-0758-196B-BC0A-993130754D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999090" y="3959696"/>
            <a:ext cx="803593" cy="803593"/>
          </a:xfrm>
          <a:prstGeom prst="rect">
            <a:avLst/>
          </a:prstGeom>
        </p:spPr>
      </p:pic>
      <p:sp>
        <p:nvSpPr>
          <p:cNvPr id="65" name="テキスト ボックス 64">
            <a:extLst>
              <a:ext uri="{FF2B5EF4-FFF2-40B4-BE49-F238E27FC236}">
                <a16:creationId xmlns:a16="http://schemas.microsoft.com/office/drawing/2014/main" id="{80EB5D17-9250-8121-4103-96FCD2598DDE}"/>
              </a:ext>
            </a:extLst>
          </p:cNvPr>
          <p:cNvSpPr txBox="1"/>
          <p:nvPr/>
        </p:nvSpPr>
        <p:spPr>
          <a:xfrm>
            <a:off x="5759881" y="3980027"/>
            <a:ext cx="1467068" cy="400110"/>
          </a:xfrm>
          <a:prstGeom prst="rect">
            <a:avLst/>
          </a:prstGeom>
          <a:noFill/>
        </p:spPr>
        <p:txBody>
          <a:bodyPr wrap="none" rtlCol="0">
            <a:spAutoFit/>
          </a:bodyPr>
          <a:lstStyle/>
          <a:p>
            <a:r>
              <a:rPr lang="ja-JP" altLang="en-US" sz="2000">
                <a:solidFill>
                  <a:schemeClr val="bg1">
                    <a:lumMod val="10000"/>
                  </a:schemeClr>
                </a:solidFill>
                <a:ea typeface="+mn-ea"/>
                <a:cs typeface="Tahoma" panose="020B0604030504040204" pitchFamily="34" charset="0"/>
              </a:rPr>
              <a:t>問題の通知</a:t>
            </a:r>
          </a:p>
        </p:txBody>
      </p:sp>
      <p:sp>
        <p:nvSpPr>
          <p:cNvPr id="11" name="正方形/長方形 10">
            <a:extLst>
              <a:ext uri="{FF2B5EF4-FFF2-40B4-BE49-F238E27FC236}">
                <a16:creationId xmlns:a16="http://schemas.microsoft.com/office/drawing/2014/main" id="{8978A30D-169F-B723-332B-16469073331B}"/>
              </a:ext>
            </a:extLst>
          </p:cNvPr>
          <p:cNvSpPr/>
          <p:nvPr/>
        </p:nvSpPr>
        <p:spPr>
          <a:xfrm>
            <a:off x="2409464" y="2697820"/>
            <a:ext cx="2517494" cy="620618"/>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rPr>
              <a:t>脆弱性診断ツール</a:t>
            </a:r>
            <a:endParaRPr lang="ja-JP" altLang="en-US">
              <a:solidFill>
                <a:schemeClr val="bg1">
                  <a:lumMod val="10000"/>
                </a:schemeClr>
              </a:solidFill>
            </a:endParaRPr>
          </a:p>
        </p:txBody>
      </p:sp>
      <p:pic>
        <p:nvPicPr>
          <p:cNvPr id="12" name="グラフィックス 11" descr="男性 単色塗りつぶし">
            <a:extLst>
              <a:ext uri="{FF2B5EF4-FFF2-40B4-BE49-F238E27FC236}">
                <a16:creationId xmlns:a16="http://schemas.microsoft.com/office/drawing/2014/main" id="{1AD95F35-7823-9FD3-DA48-CA10E76D55F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31107" y="2550929"/>
            <a:ext cx="914400" cy="914400"/>
          </a:xfrm>
          <a:prstGeom prst="rect">
            <a:avLst/>
          </a:prstGeom>
        </p:spPr>
      </p:pic>
      <p:cxnSp>
        <p:nvCxnSpPr>
          <p:cNvPr id="15" name="直線矢印コネクタ 14">
            <a:extLst>
              <a:ext uri="{FF2B5EF4-FFF2-40B4-BE49-F238E27FC236}">
                <a16:creationId xmlns:a16="http://schemas.microsoft.com/office/drawing/2014/main" id="{5B432A7B-886D-28F6-5829-617E183A8E7B}"/>
              </a:ext>
            </a:extLst>
          </p:cNvPr>
          <p:cNvCxnSpPr>
            <a:endCxn id="12" idx="1"/>
          </p:cNvCxnSpPr>
          <p:nvPr/>
        </p:nvCxnSpPr>
        <p:spPr>
          <a:xfrm>
            <a:off x="4926959" y="3008129"/>
            <a:ext cx="1204149" cy="0"/>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19" name="テキスト ボックス 18">
            <a:extLst>
              <a:ext uri="{FF2B5EF4-FFF2-40B4-BE49-F238E27FC236}">
                <a16:creationId xmlns:a16="http://schemas.microsoft.com/office/drawing/2014/main" id="{521BF78B-7DCE-8301-0E72-C193827CC607}"/>
              </a:ext>
            </a:extLst>
          </p:cNvPr>
          <p:cNvSpPr txBox="1"/>
          <p:nvPr/>
        </p:nvSpPr>
        <p:spPr>
          <a:xfrm>
            <a:off x="4923739" y="2645306"/>
            <a:ext cx="1210588" cy="400110"/>
          </a:xfrm>
          <a:prstGeom prst="rect">
            <a:avLst/>
          </a:prstGeom>
          <a:noFill/>
          <a:ln>
            <a:noFill/>
          </a:ln>
        </p:spPr>
        <p:txBody>
          <a:bodyPr wrap="none" rtlCol="0">
            <a:spAutoFit/>
          </a:bodyPr>
          <a:lstStyle/>
          <a:p>
            <a:r>
              <a:rPr lang="ja-JP" altLang="en-US" sz="2000">
                <a:solidFill>
                  <a:schemeClr val="bg1">
                    <a:lumMod val="10000"/>
                  </a:schemeClr>
                </a:solidFill>
                <a:ea typeface="+mn-ea"/>
                <a:cs typeface="Tahoma" panose="020B0604030504040204" pitchFamily="34" charset="0"/>
              </a:rPr>
              <a:t>診断結果</a:t>
            </a:r>
          </a:p>
        </p:txBody>
      </p:sp>
      <p:sp>
        <p:nvSpPr>
          <p:cNvPr id="20" name="四角形: 角を丸くする 19">
            <a:extLst>
              <a:ext uri="{FF2B5EF4-FFF2-40B4-BE49-F238E27FC236}">
                <a16:creationId xmlns:a16="http://schemas.microsoft.com/office/drawing/2014/main" id="{5C88A41C-8E32-742A-359E-B3B8BD89CE47}"/>
              </a:ext>
            </a:extLst>
          </p:cNvPr>
          <p:cNvSpPr/>
          <p:nvPr/>
        </p:nvSpPr>
        <p:spPr>
          <a:xfrm>
            <a:off x="5949666" y="2087062"/>
            <a:ext cx="1277283" cy="369332"/>
          </a:xfrm>
          <a:prstGeom prst="round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結果確認</a:t>
            </a:r>
            <a:endParaRPr lang="ja-JP" altLang="en-US">
              <a:solidFill>
                <a:schemeClr val="bg1">
                  <a:lumMod val="10000"/>
                </a:schemeClr>
              </a:solidFill>
              <a:latin typeface="+mn-ea"/>
            </a:endParaRPr>
          </a:p>
        </p:txBody>
      </p:sp>
    </p:spTree>
    <p:extLst>
      <p:ext uri="{BB962C8B-B14F-4D97-AF65-F5344CB8AC3E}">
        <p14:creationId xmlns:p14="http://schemas.microsoft.com/office/powerpoint/2010/main" val="1316108329"/>
      </p:ext>
    </p:extLst>
  </p:cSld>
  <p:clrMapOvr>
    <a:masterClrMapping/>
  </p:clrMapOvr>
  <p:extLst>
    <p:ext uri="{6950BFC3-D8DA-4A85-94F7-54DA5524770B}">
      <p188:commentRel xmlns:p188="http://schemas.microsoft.com/office/powerpoint/2018/8/main" r:id="rId3"/>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24406431-CB6E-332B-5B16-50F8B1794EB7}"/>
              </a:ext>
            </a:extLst>
          </p:cNvPr>
          <p:cNvSpPr txBox="1"/>
          <p:nvPr/>
        </p:nvSpPr>
        <p:spPr>
          <a:xfrm>
            <a:off x="7437852" y="4570005"/>
            <a:ext cx="909223" cy="400110"/>
          </a:xfrm>
          <a:prstGeom prst="rect">
            <a:avLst/>
          </a:prstGeom>
          <a:noFill/>
          <a:ln>
            <a:noFill/>
          </a:ln>
        </p:spPr>
        <p:txBody>
          <a:bodyPr wrap="none" rtlCol="0">
            <a:spAutoFit/>
          </a:bodyPr>
          <a:lstStyle/>
          <a:p>
            <a:r>
              <a:rPr lang="en-US" altLang="ja-JP" sz="2000">
                <a:solidFill>
                  <a:schemeClr val="bg1">
                    <a:lumMod val="10000"/>
                  </a:schemeClr>
                </a:solidFill>
                <a:ea typeface="+mn-ea"/>
                <a:cs typeface="Tahoma" panose="020B0604030504040204" pitchFamily="34" charset="0"/>
              </a:rPr>
              <a:t>SHA-1</a:t>
            </a:r>
            <a:endParaRPr lang="ja-JP" altLang="en-US" sz="2000">
              <a:solidFill>
                <a:schemeClr val="bg1">
                  <a:lumMod val="10000"/>
                </a:schemeClr>
              </a:solidFill>
              <a:ea typeface="+mn-ea"/>
              <a:cs typeface="Tahoma" panose="020B0604030504040204" pitchFamily="34" charset="0"/>
            </a:endParaRPr>
          </a:p>
        </p:txBody>
      </p:sp>
      <p:sp>
        <p:nvSpPr>
          <p:cNvPr id="27" name="テキスト ボックス 26">
            <a:extLst>
              <a:ext uri="{FF2B5EF4-FFF2-40B4-BE49-F238E27FC236}">
                <a16:creationId xmlns:a16="http://schemas.microsoft.com/office/drawing/2014/main" id="{E633828F-9166-FD03-55B9-7D59A999DB40}"/>
              </a:ext>
            </a:extLst>
          </p:cNvPr>
          <p:cNvSpPr txBox="1"/>
          <p:nvPr/>
        </p:nvSpPr>
        <p:spPr>
          <a:xfrm>
            <a:off x="5197705" y="4570005"/>
            <a:ext cx="909223" cy="400110"/>
          </a:xfrm>
          <a:prstGeom prst="rect">
            <a:avLst/>
          </a:prstGeom>
          <a:noFill/>
          <a:ln>
            <a:noFill/>
          </a:ln>
        </p:spPr>
        <p:txBody>
          <a:bodyPr wrap="none" rtlCol="0">
            <a:spAutoFit/>
          </a:bodyPr>
          <a:lstStyle/>
          <a:p>
            <a:r>
              <a:rPr lang="en-US" altLang="ja-JP" sz="2000">
                <a:solidFill>
                  <a:schemeClr val="bg1">
                    <a:lumMod val="10000"/>
                  </a:schemeClr>
                </a:solidFill>
                <a:ea typeface="+mn-ea"/>
                <a:cs typeface="Tahoma" panose="020B0604030504040204" pitchFamily="34" charset="0"/>
              </a:rPr>
              <a:t>SHA-1</a:t>
            </a:r>
            <a:endParaRPr lang="ja-JP" altLang="en-US" sz="2000">
              <a:solidFill>
                <a:schemeClr val="bg1">
                  <a:lumMod val="10000"/>
                </a:schemeClr>
              </a:solidFill>
              <a:ea typeface="+mn-ea"/>
              <a:cs typeface="Tahoma" panose="020B0604030504040204" pitchFamily="34" charset="0"/>
            </a:endParaRPr>
          </a:p>
        </p:txBody>
      </p:sp>
      <p:sp>
        <p:nvSpPr>
          <p:cNvPr id="2" name="タイトル 1">
            <a:extLst>
              <a:ext uri="{FF2B5EF4-FFF2-40B4-BE49-F238E27FC236}">
                <a16:creationId xmlns:a16="http://schemas.microsoft.com/office/drawing/2014/main" id="{6FF648D0-B47C-8274-81F7-82CD9817A081}"/>
              </a:ext>
            </a:extLst>
          </p:cNvPr>
          <p:cNvSpPr>
            <a:spLocks noGrp="1"/>
          </p:cNvSpPr>
          <p:nvPr>
            <p:ph type="title"/>
          </p:nvPr>
        </p:nvSpPr>
        <p:spPr/>
        <p:txBody>
          <a:bodyPr/>
          <a:lstStyle/>
          <a:p>
            <a:r>
              <a:rPr kumimoji="1" lang="ja-JP" altLang="en-US"/>
              <a:t>評価｜チェックサムの検証</a:t>
            </a:r>
          </a:p>
        </p:txBody>
      </p:sp>
      <p:sp>
        <p:nvSpPr>
          <p:cNvPr id="4" name="日付プレースホルダー 3">
            <a:extLst>
              <a:ext uri="{FF2B5EF4-FFF2-40B4-BE49-F238E27FC236}">
                <a16:creationId xmlns:a16="http://schemas.microsoft.com/office/drawing/2014/main" id="{834F19F9-5332-E15C-FBCA-816D928861CC}"/>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1DBF51A7-5C43-67A7-AB79-A07A6CBC5B45}"/>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22</a:t>
            </a:fld>
            <a:endParaRPr lang="en-US" altLang="ja-JP"/>
          </a:p>
        </p:txBody>
      </p:sp>
      <p:sp>
        <p:nvSpPr>
          <p:cNvPr id="7" name="正方形/長方形 6">
            <a:extLst>
              <a:ext uri="{FF2B5EF4-FFF2-40B4-BE49-F238E27FC236}">
                <a16:creationId xmlns:a16="http://schemas.microsoft.com/office/drawing/2014/main" id="{1E9F5797-246A-DF7E-3B83-BDAE312661F0}"/>
              </a:ext>
            </a:extLst>
          </p:cNvPr>
          <p:cNvSpPr/>
          <p:nvPr/>
        </p:nvSpPr>
        <p:spPr>
          <a:xfrm>
            <a:off x="2409464" y="2715727"/>
            <a:ext cx="2777312" cy="620618"/>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ファイルハッシュを</a:t>
            </a:r>
            <a:br>
              <a:rPr lang="en-US" altLang="ja-JP" sz="2000">
                <a:solidFill>
                  <a:schemeClr val="bg1">
                    <a:lumMod val="10000"/>
                  </a:schemeClr>
                </a:solidFill>
                <a:latin typeface="+mn-ea"/>
              </a:rPr>
            </a:br>
            <a:r>
              <a:rPr lang="ja-JP" altLang="en-US" sz="2000">
                <a:solidFill>
                  <a:schemeClr val="bg1">
                    <a:lumMod val="10000"/>
                  </a:schemeClr>
                </a:solidFill>
                <a:latin typeface="+mn-ea"/>
              </a:rPr>
              <a:t>計算するコマンド</a:t>
            </a:r>
            <a:endParaRPr lang="ja-JP" altLang="en-US">
              <a:solidFill>
                <a:schemeClr val="bg1">
                  <a:lumMod val="10000"/>
                </a:schemeClr>
              </a:solidFill>
              <a:latin typeface="+mn-ea"/>
            </a:endParaRPr>
          </a:p>
        </p:txBody>
      </p:sp>
      <p:sp>
        <p:nvSpPr>
          <p:cNvPr id="9" name="テキスト ボックス 8">
            <a:extLst>
              <a:ext uri="{FF2B5EF4-FFF2-40B4-BE49-F238E27FC236}">
                <a16:creationId xmlns:a16="http://schemas.microsoft.com/office/drawing/2014/main" id="{D3FEC8CE-8DCC-7F07-5613-23346484F9D9}"/>
              </a:ext>
            </a:extLst>
          </p:cNvPr>
          <p:cNvSpPr txBox="1"/>
          <p:nvPr/>
        </p:nvSpPr>
        <p:spPr>
          <a:xfrm>
            <a:off x="7781365" y="2067390"/>
            <a:ext cx="2327625" cy="400110"/>
          </a:xfrm>
          <a:prstGeom prst="rect">
            <a:avLst/>
          </a:prstGeom>
          <a:noFill/>
        </p:spPr>
        <p:txBody>
          <a:bodyPr wrap="none" rtlCol="0">
            <a:spAutoFit/>
          </a:bodyPr>
          <a:lstStyle/>
          <a:p>
            <a:r>
              <a:rPr lang="en-US" altLang="ja-JP" sz="2000">
                <a:solidFill>
                  <a:schemeClr val="bg1">
                    <a:lumMod val="10000"/>
                  </a:schemeClr>
                </a:solidFill>
                <a:ea typeface="Tahoma" panose="020B0604030504040204" pitchFamily="34" charset="0"/>
                <a:cs typeface="Tahoma" panose="020B0604030504040204" pitchFamily="34" charset="0"/>
              </a:rPr>
              <a:t>SPDX</a:t>
            </a:r>
            <a:r>
              <a:rPr lang="ja-JP" altLang="en-US" sz="2000">
                <a:solidFill>
                  <a:schemeClr val="bg1">
                    <a:lumMod val="10000"/>
                  </a:schemeClr>
                </a:solidFill>
                <a:latin typeface="+mn-ea"/>
                <a:ea typeface="+mn-ea"/>
                <a:cs typeface="Tahoma" panose="020B0604030504040204" pitchFamily="34" charset="0"/>
              </a:rPr>
              <a:t>ドキュメント</a:t>
            </a:r>
          </a:p>
        </p:txBody>
      </p:sp>
      <p:grpSp>
        <p:nvGrpSpPr>
          <p:cNvPr id="32" name="グループ化 31">
            <a:extLst>
              <a:ext uri="{FF2B5EF4-FFF2-40B4-BE49-F238E27FC236}">
                <a16:creationId xmlns:a16="http://schemas.microsoft.com/office/drawing/2014/main" id="{E91680AD-4560-7366-6507-8E26025EF587}"/>
              </a:ext>
            </a:extLst>
          </p:cNvPr>
          <p:cNvGrpSpPr/>
          <p:nvPr/>
        </p:nvGrpSpPr>
        <p:grpSpPr>
          <a:xfrm>
            <a:off x="7964556" y="2368974"/>
            <a:ext cx="1723549" cy="1113980"/>
            <a:chOff x="5771176" y="2381674"/>
            <a:chExt cx="1723549" cy="1113980"/>
          </a:xfrm>
        </p:grpSpPr>
        <p:pic>
          <p:nvPicPr>
            <p:cNvPr id="8" name="グラフィックス 7" descr="ドキュメント 枠線">
              <a:extLst>
                <a:ext uri="{FF2B5EF4-FFF2-40B4-BE49-F238E27FC236}">
                  <a16:creationId xmlns:a16="http://schemas.microsoft.com/office/drawing/2014/main" id="{2597400F-F28C-313F-39A4-DED8F2152E6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811256" y="2381674"/>
              <a:ext cx="1113980" cy="1113980"/>
            </a:xfrm>
            <a:prstGeom prst="rect">
              <a:avLst/>
            </a:prstGeom>
          </p:spPr>
        </p:pic>
        <p:sp>
          <p:nvSpPr>
            <p:cNvPr id="10" name="テキスト ボックス 9">
              <a:extLst>
                <a:ext uri="{FF2B5EF4-FFF2-40B4-BE49-F238E27FC236}">
                  <a16:creationId xmlns:a16="http://schemas.microsoft.com/office/drawing/2014/main" id="{BA666788-0FDC-5A17-8A1F-24E749D0339B}"/>
                </a:ext>
              </a:extLst>
            </p:cNvPr>
            <p:cNvSpPr txBox="1"/>
            <p:nvPr/>
          </p:nvSpPr>
          <p:spPr>
            <a:xfrm>
              <a:off x="5771176" y="2836999"/>
              <a:ext cx="1723549" cy="400110"/>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wrap="none" rtlCol="0">
              <a:spAutoFit/>
            </a:bodyPr>
            <a:lstStyle/>
            <a:p>
              <a:pPr algn="ctr"/>
              <a:r>
                <a:rPr lang="ja-JP" altLang="en-US" sz="2000">
                  <a:solidFill>
                    <a:schemeClr val="bg1">
                      <a:lumMod val="10000"/>
                    </a:schemeClr>
                  </a:solidFill>
                  <a:latin typeface="+mn-ea"/>
                </a:rPr>
                <a:t>ファイル情報</a:t>
              </a:r>
            </a:p>
          </p:txBody>
        </p:sp>
      </p:grpSp>
      <p:pic>
        <p:nvPicPr>
          <p:cNvPr id="15" name="グラフィックス 14" descr="男性 単色塗りつぶし">
            <a:extLst>
              <a:ext uri="{FF2B5EF4-FFF2-40B4-BE49-F238E27FC236}">
                <a16:creationId xmlns:a16="http://schemas.microsoft.com/office/drawing/2014/main" id="{EC40DCCA-42FD-2D18-8773-595CD4C4001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23989" y="2568836"/>
            <a:ext cx="914400" cy="914400"/>
          </a:xfrm>
          <a:prstGeom prst="rect">
            <a:avLst/>
          </a:prstGeom>
        </p:spPr>
      </p:pic>
      <p:cxnSp>
        <p:nvCxnSpPr>
          <p:cNvPr id="17" name="直線矢印コネクタ 16">
            <a:extLst>
              <a:ext uri="{FF2B5EF4-FFF2-40B4-BE49-F238E27FC236}">
                <a16:creationId xmlns:a16="http://schemas.microsoft.com/office/drawing/2014/main" id="{4E0C3A22-8330-9A66-5E95-80EB0D4C4992}"/>
              </a:ext>
            </a:extLst>
          </p:cNvPr>
          <p:cNvCxnSpPr>
            <a:cxnSpLocks/>
            <a:endCxn id="15" idx="1"/>
          </p:cNvCxnSpPr>
          <p:nvPr/>
        </p:nvCxnSpPr>
        <p:spPr>
          <a:xfrm>
            <a:off x="5177041" y="3026036"/>
            <a:ext cx="746949" cy="0"/>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cxnSp>
        <p:nvCxnSpPr>
          <p:cNvPr id="21" name="直線矢印コネクタ 20">
            <a:extLst>
              <a:ext uri="{FF2B5EF4-FFF2-40B4-BE49-F238E27FC236}">
                <a16:creationId xmlns:a16="http://schemas.microsoft.com/office/drawing/2014/main" id="{3C4B9AC3-CE33-9708-CFBC-333EFFA142F7}"/>
              </a:ext>
            </a:extLst>
          </p:cNvPr>
          <p:cNvCxnSpPr>
            <a:cxnSpLocks/>
            <a:endCxn id="15" idx="3"/>
          </p:cNvCxnSpPr>
          <p:nvPr/>
        </p:nvCxnSpPr>
        <p:spPr>
          <a:xfrm flipH="1">
            <a:off x="6838389" y="3024354"/>
            <a:ext cx="1120907" cy="1682"/>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25" name="テキスト ボックス 24">
            <a:extLst>
              <a:ext uri="{FF2B5EF4-FFF2-40B4-BE49-F238E27FC236}">
                <a16:creationId xmlns:a16="http://schemas.microsoft.com/office/drawing/2014/main" id="{8639E3CD-31B6-FED6-1815-FF63FEBEF4EA}"/>
              </a:ext>
            </a:extLst>
          </p:cNvPr>
          <p:cNvSpPr txBox="1"/>
          <p:nvPr/>
        </p:nvSpPr>
        <p:spPr>
          <a:xfrm>
            <a:off x="1978449" y="1670163"/>
            <a:ext cx="1800493" cy="369332"/>
          </a:xfrm>
          <a:prstGeom prst="rect">
            <a:avLst/>
          </a:prstGeom>
          <a:noFill/>
        </p:spPr>
        <p:txBody>
          <a:bodyPr wrap="none" rtlCol="0">
            <a:spAutoFit/>
          </a:bodyPr>
          <a:lstStyle/>
          <a:p>
            <a:r>
              <a:rPr lang="ja-JP" altLang="en-US">
                <a:solidFill>
                  <a:schemeClr val="bg1">
                    <a:lumMod val="10000"/>
                  </a:schemeClr>
                </a:solidFill>
                <a:latin typeface="+mn-ea"/>
                <a:ea typeface="+mn-ea"/>
                <a:cs typeface="Tahoma" panose="020B0604030504040204" pitchFamily="34" charset="0"/>
              </a:rPr>
              <a:t>１．既存ツール</a:t>
            </a:r>
            <a:endParaRPr lang="ja-JP" altLang="en-US">
              <a:solidFill>
                <a:schemeClr val="bg1">
                  <a:lumMod val="10000"/>
                </a:schemeClr>
              </a:solidFill>
              <a:latin typeface="+mn-ea"/>
              <a:ea typeface="+mn-ea"/>
            </a:endParaRPr>
          </a:p>
        </p:txBody>
      </p:sp>
      <p:sp>
        <p:nvSpPr>
          <p:cNvPr id="30" name="テキスト ボックス 29">
            <a:extLst>
              <a:ext uri="{FF2B5EF4-FFF2-40B4-BE49-F238E27FC236}">
                <a16:creationId xmlns:a16="http://schemas.microsoft.com/office/drawing/2014/main" id="{53DFDE0A-F028-A5E7-49D4-6D545E93AB3E}"/>
              </a:ext>
            </a:extLst>
          </p:cNvPr>
          <p:cNvSpPr txBox="1"/>
          <p:nvPr/>
        </p:nvSpPr>
        <p:spPr>
          <a:xfrm>
            <a:off x="1976197" y="3610257"/>
            <a:ext cx="2262158" cy="369332"/>
          </a:xfrm>
          <a:prstGeom prst="rect">
            <a:avLst/>
          </a:prstGeom>
          <a:noFill/>
        </p:spPr>
        <p:txBody>
          <a:bodyPr wrap="none" rtlCol="0">
            <a:spAutoFit/>
          </a:bodyPr>
          <a:lstStyle/>
          <a:p>
            <a:r>
              <a:rPr lang="ja-JP" altLang="en-US">
                <a:solidFill>
                  <a:schemeClr val="bg1">
                    <a:lumMod val="10000"/>
                  </a:schemeClr>
                </a:solidFill>
                <a:latin typeface="+mn-ea"/>
                <a:ea typeface="+mn-ea"/>
                <a:cs typeface="Tahoma" panose="020B0604030504040204" pitchFamily="34" charset="0"/>
              </a:rPr>
              <a:t>２．作成したツール</a:t>
            </a:r>
            <a:endParaRPr lang="en-US" altLang="ja-JP">
              <a:solidFill>
                <a:schemeClr val="bg1">
                  <a:lumMod val="10000"/>
                </a:schemeClr>
              </a:solidFill>
              <a:latin typeface="+mn-ea"/>
              <a:ea typeface="+mn-ea"/>
              <a:cs typeface="Tahoma" panose="020B0604030504040204" pitchFamily="34" charset="0"/>
            </a:endParaRPr>
          </a:p>
        </p:txBody>
      </p:sp>
      <p:sp>
        <p:nvSpPr>
          <p:cNvPr id="37" name="テキスト ボックス 36">
            <a:extLst>
              <a:ext uri="{FF2B5EF4-FFF2-40B4-BE49-F238E27FC236}">
                <a16:creationId xmlns:a16="http://schemas.microsoft.com/office/drawing/2014/main" id="{45836696-3219-51BC-E92C-112915C61063}"/>
              </a:ext>
            </a:extLst>
          </p:cNvPr>
          <p:cNvSpPr txBox="1"/>
          <p:nvPr/>
        </p:nvSpPr>
        <p:spPr>
          <a:xfrm>
            <a:off x="6292137" y="5548144"/>
            <a:ext cx="3020379" cy="369332"/>
          </a:xfrm>
          <a:prstGeom prst="rect">
            <a:avLst/>
          </a:prstGeom>
          <a:noFill/>
        </p:spPr>
        <p:txBody>
          <a:bodyPr wrap="none" rtlCol="0">
            <a:spAutoFit/>
          </a:bodyPr>
          <a:lstStyle/>
          <a:p>
            <a:r>
              <a:rPr lang="ja-JP" altLang="en-US">
                <a:solidFill>
                  <a:schemeClr val="accent6"/>
                </a:solidFill>
                <a:latin typeface="+mn-ea"/>
                <a:ea typeface="+mn-ea"/>
              </a:rPr>
              <a:t>→ 実行毎の手動作業が不要</a:t>
            </a:r>
            <a:endParaRPr lang="en-US" altLang="ja-JP">
              <a:solidFill>
                <a:schemeClr val="accent6"/>
              </a:solidFill>
              <a:latin typeface="+mn-ea"/>
              <a:ea typeface="+mn-ea"/>
            </a:endParaRPr>
          </a:p>
        </p:txBody>
      </p:sp>
      <p:sp>
        <p:nvSpPr>
          <p:cNvPr id="3" name="四角形: 角を丸くする 2">
            <a:extLst>
              <a:ext uri="{FF2B5EF4-FFF2-40B4-BE49-F238E27FC236}">
                <a16:creationId xmlns:a16="http://schemas.microsoft.com/office/drawing/2014/main" id="{17260C91-E033-EBFF-F979-2BEDF11CDF47}"/>
              </a:ext>
            </a:extLst>
          </p:cNvPr>
          <p:cNvSpPr/>
          <p:nvPr/>
        </p:nvSpPr>
        <p:spPr>
          <a:xfrm>
            <a:off x="5738052" y="2123242"/>
            <a:ext cx="1286275" cy="369332"/>
          </a:xfrm>
          <a:prstGeom prst="roundRect">
            <a:avLst/>
          </a:prstGeom>
          <a:ln>
            <a:no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一致確認</a:t>
            </a:r>
            <a:endParaRPr lang="ja-JP" altLang="en-US">
              <a:solidFill>
                <a:schemeClr val="bg1">
                  <a:lumMod val="10000"/>
                </a:schemeClr>
              </a:solidFill>
              <a:latin typeface="+mn-ea"/>
            </a:endParaRPr>
          </a:p>
        </p:txBody>
      </p:sp>
      <p:sp>
        <p:nvSpPr>
          <p:cNvPr id="14" name="テキスト ボックス 13">
            <a:extLst>
              <a:ext uri="{FF2B5EF4-FFF2-40B4-BE49-F238E27FC236}">
                <a16:creationId xmlns:a16="http://schemas.microsoft.com/office/drawing/2014/main" id="{2E029682-FF00-249E-10F7-8941A842AD64}"/>
              </a:ext>
            </a:extLst>
          </p:cNvPr>
          <p:cNvSpPr txBox="1"/>
          <p:nvPr/>
        </p:nvSpPr>
        <p:spPr>
          <a:xfrm>
            <a:off x="5186777" y="2640355"/>
            <a:ext cx="909223" cy="400110"/>
          </a:xfrm>
          <a:prstGeom prst="rect">
            <a:avLst/>
          </a:prstGeom>
          <a:noFill/>
          <a:ln>
            <a:noFill/>
          </a:ln>
        </p:spPr>
        <p:txBody>
          <a:bodyPr wrap="none" rtlCol="0">
            <a:spAutoFit/>
          </a:bodyPr>
          <a:lstStyle/>
          <a:p>
            <a:r>
              <a:rPr lang="en-US" altLang="ja-JP" sz="2000">
                <a:solidFill>
                  <a:schemeClr val="bg1">
                    <a:lumMod val="10000"/>
                  </a:schemeClr>
                </a:solidFill>
                <a:ea typeface="+mn-ea"/>
                <a:cs typeface="Tahoma" panose="020B0604030504040204" pitchFamily="34" charset="0"/>
              </a:rPr>
              <a:t>SHA-1</a:t>
            </a:r>
            <a:endParaRPr lang="ja-JP" altLang="en-US" sz="2000">
              <a:solidFill>
                <a:schemeClr val="bg1">
                  <a:lumMod val="10000"/>
                </a:schemeClr>
              </a:solidFill>
              <a:ea typeface="+mn-ea"/>
              <a:cs typeface="Tahoma" panose="020B0604030504040204" pitchFamily="34" charset="0"/>
            </a:endParaRPr>
          </a:p>
        </p:txBody>
      </p:sp>
      <p:sp>
        <p:nvSpPr>
          <p:cNvPr id="16" name="テキスト ボックス 15">
            <a:extLst>
              <a:ext uri="{FF2B5EF4-FFF2-40B4-BE49-F238E27FC236}">
                <a16:creationId xmlns:a16="http://schemas.microsoft.com/office/drawing/2014/main" id="{1C685E8A-3C69-8D42-49AA-D127FF0DAD7A}"/>
              </a:ext>
            </a:extLst>
          </p:cNvPr>
          <p:cNvSpPr txBox="1"/>
          <p:nvPr/>
        </p:nvSpPr>
        <p:spPr>
          <a:xfrm>
            <a:off x="6843649" y="2640355"/>
            <a:ext cx="909223" cy="400110"/>
          </a:xfrm>
          <a:prstGeom prst="rect">
            <a:avLst/>
          </a:prstGeom>
          <a:noFill/>
          <a:ln>
            <a:noFill/>
          </a:ln>
        </p:spPr>
        <p:txBody>
          <a:bodyPr wrap="none" rtlCol="0">
            <a:spAutoFit/>
          </a:bodyPr>
          <a:lstStyle/>
          <a:p>
            <a:r>
              <a:rPr lang="en-US" altLang="ja-JP" sz="2000">
                <a:solidFill>
                  <a:schemeClr val="bg1">
                    <a:lumMod val="10000"/>
                  </a:schemeClr>
                </a:solidFill>
                <a:ea typeface="+mn-ea"/>
                <a:cs typeface="Tahoma" panose="020B0604030504040204" pitchFamily="34" charset="0"/>
              </a:rPr>
              <a:t>SHA-1</a:t>
            </a:r>
            <a:endParaRPr lang="ja-JP" altLang="en-US" sz="2000">
              <a:solidFill>
                <a:schemeClr val="bg1">
                  <a:lumMod val="10000"/>
                </a:schemeClr>
              </a:solidFill>
              <a:ea typeface="+mn-ea"/>
              <a:cs typeface="Tahoma" panose="020B0604030504040204" pitchFamily="34" charset="0"/>
            </a:endParaRPr>
          </a:p>
        </p:txBody>
      </p:sp>
      <p:sp>
        <p:nvSpPr>
          <p:cNvPr id="11" name="正方形/長方形 10">
            <a:extLst>
              <a:ext uri="{FF2B5EF4-FFF2-40B4-BE49-F238E27FC236}">
                <a16:creationId xmlns:a16="http://schemas.microsoft.com/office/drawing/2014/main" id="{9B62136B-80B9-78D4-2A23-EA66C21DA6D1}"/>
              </a:ext>
            </a:extLst>
          </p:cNvPr>
          <p:cNvSpPr/>
          <p:nvPr/>
        </p:nvSpPr>
        <p:spPr>
          <a:xfrm>
            <a:off x="2409464" y="4648788"/>
            <a:ext cx="2774196" cy="620618"/>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ファイルハッシュ計算</a:t>
            </a:r>
            <a:endParaRPr lang="ja-JP" altLang="en-US">
              <a:solidFill>
                <a:schemeClr val="bg1">
                  <a:lumMod val="10000"/>
                </a:schemeClr>
              </a:solidFill>
              <a:latin typeface="+mn-ea"/>
            </a:endParaRPr>
          </a:p>
        </p:txBody>
      </p:sp>
      <p:sp>
        <p:nvSpPr>
          <p:cNvPr id="20" name="テキスト ボックス 19">
            <a:extLst>
              <a:ext uri="{FF2B5EF4-FFF2-40B4-BE49-F238E27FC236}">
                <a16:creationId xmlns:a16="http://schemas.microsoft.com/office/drawing/2014/main" id="{8FA1BBED-034E-68AE-38CB-CF726AE7D407}"/>
              </a:ext>
            </a:extLst>
          </p:cNvPr>
          <p:cNvSpPr txBox="1"/>
          <p:nvPr/>
        </p:nvSpPr>
        <p:spPr>
          <a:xfrm>
            <a:off x="8094139" y="4000451"/>
            <a:ext cx="2327625" cy="400110"/>
          </a:xfrm>
          <a:prstGeom prst="rect">
            <a:avLst/>
          </a:prstGeom>
          <a:noFill/>
        </p:spPr>
        <p:txBody>
          <a:bodyPr wrap="none" rtlCol="0">
            <a:spAutoFit/>
          </a:bodyPr>
          <a:lstStyle/>
          <a:p>
            <a:r>
              <a:rPr lang="en-US" altLang="ja-JP" sz="2000">
                <a:solidFill>
                  <a:schemeClr val="bg1">
                    <a:lumMod val="10000"/>
                  </a:schemeClr>
                </a:solidFill>
                <a:ea typeface="Tahoma" panose="020B0604030504040204" pitchFamily="34" charset="0"/>
                <a:cs typeface="Tahoma" panose="020B0604030504040204" pitchFamily="34" charset="0"/>
              </a:rPr>
              <a:t>SPDX</a:t>
            </a:r>
            <a:r>
              <a:rPr lang="ja-JP" altLang="en-US" sz="2000">
                <a:solidFill>
                  <a:schemeClr val="bg1">
                    <a:lumMod val="10000"/>
                  </a:schemeClr>
                </a:solidFill>
                <a:latin typeface="+mn-ea"/>
                <a:ea typeface="+mn-ea"/>
                <a:cs typeface="Tahoma" panose="020B0604030504040204" pitchFamily="34" charset="0"/>
              </a:rPr>
              <a:t>ドキュメント</a:t>
            </a:r>
            <a:endParaRPr lang="ja-JP" altLang="en-US" sz="2000">
              <a:solidFill>
                <a:schemeClr val="bg1">
                  <a:lumMod val="10000"/>
                </a:schemeClr>
              </a:solidFill>
              <a:ea typeface="+mn-ea"/>
              <a:cs typeface="Tahoma" panose="020B0604030504040204" pitchFamily="34" charset="0"/>
            </a:endParaRPr>
          </a:p>
        </p:txBody>
      </p:sp>
      <p:grpSp>
        <p:nvGrpSpPr>
          <p:cNvPr id="31" name="グループ化 30">
            <a:extLst>
              <a:ext uri="{FF2B5EF4-FFF2-40B4-BE49-F238E27FC236}">
                <a16:creationId xmlns:a16="http://schemas.microsoft.com/office/drawing/2014/main" id="{ACD833F8-F8BA-769F-ECA8-814D45411E60}"/>
              </a:ext>
            </a:extLst>
          </p:cNvPr>
          <p:cNvGrpSpPr/>
          <p:nvPr/>
        </p:nvGrpSpPr>
        <p:grpSpPr>
          <a:xfrm>
            <a:off x="8306442" y="4302035"/>
            <a:ext cx="1723549" cy="1113980"/>
            <a:chOff x="6171211" y="4314735"/>
            <a:chExt cx="1723549" cy="1113980"/>
          </a:xfrm>
        </p:grpSpPr>
        <p:pic>
          <p:nvPicPr>
            <p:cNvPr id="19" name="グラフィックス 18" descr="ドキュメント 枠線">
              <a:extLst>
                <a:ext uri="{FF2B5EF4-FFF2-40B4-BE49-F238E27FC236}">
                  <a16:creationId xmlns:a16="http://schemas.microsoft.com/office/drawing/2014/main" id="{BA6C172F-0673-BDC1-8481-90B305214B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6182179" y="4314735"/>
              <a:ext cx="1113980" cy="1113980"/>
            </a:xfrm>
            <a:prstGeom prst="rect">
              <a:avLst/>
            </a:prstGeom>
          </p:spPr>
        </p:pic>
        <p:sp>
          <p:nvSpPr>
            <p:cNvPr id="22" name="テキスト ボックス 21">
              <a:extLst>
                <a:ext uri="{FF2B5EF4-FFF2-40B4-BE49-F238E27FC236}">
                  <a16:creationId xmlns:a16="http://schemas.microsoft.com/office/drawing/2014/main" id="{0BA3DE34-7669-47D4-4A75-458C6FB573E8}"/>
                </a:ext>
              </a:extLst>
            </p:cNvPr>
            <p:cNvSpPr txBox="1"/>
            <p:nvPr/>
          </p:nvSpPr>
          <p:spPr>
            <a:xfrm>
              <a:off x="6171211" y="4770060"/>
              <a:ext cx="1723549" cy="400110"/>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wrap="none" rtlCol="0">
              <a:spAutoFit/>
            </a:bodyPr>
            <a:lstStyle/>
            <a:p>
              <a:pPr algn="ctr"/>
              <a:r>
                <a:rPr lang="ja-JP" altLang="en-US" sz="2000">
                  <a:solidFill>
                    <a:schemeClr val="bg1">
                      <a:lumMod val="10000"/>
                    </a:schemeClr>
                  </a:solidFill>
                  <a:latin typeface="+mn-ea"/>
                </a:rPr>
                <a:t>ファイル情報</a:t>
              </a:r>
            </a:p>
          </p:txBody>
        </p:sp>
      </p:grpSp>
      <p:cxnSp>
        <p:nvCxnSpPr>
          <p:cNvPr id="23" name="直線矢印コネクタ 22">
            <a:extLst>
              <a:ext uri="{FF2B5EF4-FFF2-40B4-BE49-F238E27FC236}">
                <a16:creationId xmlns:a16="http://schemas.microsoft.com/office/drawing/2014/main" id="{D7918AAA-6B83-B052-112C-473E34C430D9}"/>
              </a:ext>
            </a:extLst>
          </p:cNvPr>
          <p:cNvCxnSpPr>
            <a:cxnSpLocks/>
            <a:endCxn id="26" idx="1"/>
          </p:cNvCxnSpPr>
          <p:nvPr/>
        </p:nvCxnSpPr>
        <p:spPr>
          <a:xfrm>
            <a:off x="5187968" y="4959097"/>
            <a:ext cx="959301" cy="389"/>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a:extLst>
              <a:ext uri="{FF2B5EF4-FFF2-40B4-BE49-F238E27FC236}">
                <a16:creationId xmlns:a16="http://schemas.microsoft.com/office/drawing/2014/main" id="{3E5FFEB3-DD01-A7ED-7D91-FB5A81C0935E}"/>
              </a:ext>
            </a:extLst>
          </p:cNvPr>
          <p:cNvCxnSpPr>
            <a:cxnSpLocks/>
            <a:stCxn id="22" idx="1"/>
            <a:endCxn id="26" idx="3"/>
          </p:cNvCxnSpPr>
          <p:nvPr/>
        </p:nvCxnSpPr>
        <p:spPr>
          <a:xfrm flipH="1">
            <a:off x="7433544" y="4957415"/>
            <a:ext cx="872898" cy="2071"/>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26" name="正方形/長方形 25">
            <a:extLst>
              <a:ext uri="{FF2B5EF4-FFF2-40B4-BE49-F238E27FC236}">
                <a16:creationId xmlns:a16="http://schemas.microsoft.com/office/drawing/2014/main" id="{5AE3212A-8F33-AF01-62DA-F3D2DADBE5EC}"/>
              </a:ext>
            </a:extLst>
          </p:cNvPr>
          <p:cNvSpPr/>
          <p:nvPr/>
        </p:nvSpPr>
        <p:spPr>
          <a:xfrm>
            <a:off x="6147269" y="4774820"/>
            <a:ext cx="1286275" cy="369332"/>
          </a:xfrm>
          <a:prstGeom prst="rect">
            <a:avLst/>
          </a:prstGeom>
          <a:ln>
            <a:solidFill>
              <a:schemeClr val="bg1">
                <a:lumMod val="10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a:solidFill>
                  <a:schemeClr val="bg1">
                    <a:lumMod val="10000"/>
                  </a:schemeClr>
                </a:solidFill>
                <a:latin typeface="+mn-ea"/>
              </a:rPr>
              <a:t>一致確認</a:t>
            </a:r>
            <a:endParaRPr lang="ja-JP" altLang="en-US">
              <a:solidFill>
                <a:schemeClr val="bg1">
                  <a:lumMod val="10000"/>
                </a:schemeClr>
              </a:solidFill>
              <a:latin typeface="+mn-ea"/>
            </a:endParaRPr>
          </a:p>
        </p:txBody>
      </p:sp>
      <p:cxnSp>
        <p:nvCxnSpPr>
          <p:cNvPr id="33" name="直線矢印コネクタ 32">
            <a:extLst>
              <a:ext uri="{FF2B5EF4-FFF2-40B4-BE49-F238E27FC236}">
                <a16:creationId xmlns:a16="http://schemas.microsoft.com/office/drawing/2014/main" id="{215988E5-29FD-328A-CCA7-9A397F29580A}"/>
              </a:ext>
            </a:extLst>
          </p:cNvPr>
          <p:cNvCxnSpPr>
            <a:cxnSpLocks/>
            <a:stCxn id="26" idx="0"/>
            <a:endCxn id="18" idx="1"/>
          </p:cNvCxnSpPr>
          <p:nvPr/>
        </p:nvCxnSpPr>
        <p:spPr>
          <a:xfrm flipV="1">
            <a:off x="6790407" y="4231295"/>
            <a:ext cx="331130" cy="543525"/>
          </a:xfrm>
          <a:prstGeom prst="straightConnector1">
            <a:avLst/>
          </a:prstGeom>
          <a:ln>
            <a:solidFill>
              <a:schemeClr val="bg1">
                <a:lumMod val="10000"/>
              </a:schemeClr>
            </a:solidFill>
            <a:tailEnd type="triangle"/>
          </a:ln>
        </p:spPr>
        <p:style>
          <a:lnRef idx="1">
            <a:schemeClr val="dk1"/>
          </a:lnRef>
          <a:fillRef idx="0">
            <a:schemeClr val="dk1"/>
          </a:fillRef>
          <a:effectRef idx="0">
            <a:schemeClr val="dk1"/>
          </a:effectRef>
          <a:fontRef idx="minor">
            <a:schemeClr val="tx1"/>
          </a:fontRef>
        </p:style>
      </p:cxnSp>
      <p:sp>
        <p:nvSpPr>
          <p:cNvPr id="35" name="テキスト ボックス 34">
            <a:extLst>
              <a:ext uri="{FF2B5EF4-FFF2-40B4-BE49-F238E27FC236}">
                <a16:creationId xmlns:a16="http://schemas.microsoft.com/office/drawing/2014/main" id="{FDA8A6B2-1EA1-FB2D-130B-2E4E6007EBE3}"/>
              </a:ext>
            </a:extLst>
          </p:cNvPr>
          <p:cNvSpPr txBox="1"/>
          <p:nvPr/>
        </p:nvSpPr>
        <p:spPr>
          <a:xfrm>
            <a:off x="5827950" y="3831184"/>
            <a:ext cx="1467068" cy="400110"/>
          </a:xfrm>
          <a:prstGeom prst="rect">
            <a:avLst/>
          </a:prstGeom>
          <a:noFill/>
          <a:ln>
            <a:noFill/>
          </a:ln>
        </p:spPr>
        <p:txBody>
          <a:bodyPr wrap="none" rtlCol="0">
            <a:spAutoFit/>
          </a:bodyPr>
          <a:lstStyle/>
          <a:p>
            <a:r>
              <a:rPr lang="ja-JP" altLang="en-US" sz="2000">
                <a:solidFill>
                  <a:schemeClr val="bg1">
                    <a:lumMod val="10000"/>
                  </a:schemeClr>
                </a:solidFill>
                <a:ea typeface="+mn-ea"/>
                <a:cs typeface="Tahoma" panose="020B0604030504040204" pitchFamily="34" charset="0"/>
              </a:rPr>
              <a:t>問題の通知</a:t>
            </a:r>
          </a:p>
        </p:txBody>
      </p:sp>
      <p:pic>
        <p:nvPicPr>
          <p:cNvPr id="18" name="グラフィックス 17" descr="男性 単色塗りつぶし">
            <a:extLst>
              <a:ext uri="{FF2B5EF4-FFF2-40B4-BE49-F238E27FC236}">
                <a16:creationId xmlns:a16="http://schemas.microsoft.com/office/drawing/2014/main" id="{B46F00B3-1A75-DEEC-667D-153F378DA1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1537" y="3829498"/>
            <a:ext cx="803593" cy="803593"/>
          </a:xfrm>
          <a:prstGeom prst="rect">
            <a:avLst/>
          </a:prstGeom>
        </p:spPr>
      </p:pic>
    </p:spTree>
    <p:extLst>
      <p:ext uri="{BB962C8B-B14F-4D97-AF65-F5344CB8AC3E}">
        <p14:creationId xmlns:p14="http://schemas.microsoft.com/office/powerpoint/2010/main" val="3470850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935438-186D-AC36-00F4-F5BD68A37475}"/>
              </a:ext>
            </a:extLst>
          </p:cNvPr>
          <p:cNvSpPr>
            <a:spLocks noGrp="1"/>
          </p:cNvSpPr>
          <p:nvPr>
            <p:ph type="title"/>
          </p:nvPr>
        </p:nvSpPr>
        <p:spPr/>
        <p:txBody>
          <a:bodyPr/>
          <a:lstStyle/>
          <a:p>
            <a:r>
              <a:rPr kumimoji="1" lang="ja-JP" altLang="en-US"/>
              <a:t>評価｜ツールの性能評価</a:t>
            </a:r>
            <a:r>
              <a:rPr kumimoji="1" lang="en-US" altLang="ja-JP"/>
              <a:t>(</a:t>
            </a:r>
            <a:r>
              <a:rPr kumimoji="1" lang="ja-JP" altLang="en-US"/>
              <a:t>１</a:t>
            </a:r>
            <a:r>
              <a:rPr lang="en-US" altLang="ja-JP"/>
              <a:t>/</a:t>
            </a:r>
            <a:r>
              <a:rPr kumimoji="1" lang="en-US" altLang="ja-JP"/>
              <a:t>2)</a:t>
            </a:r>
            <a:endParaRPr kumimoji="1" lang="ja-JP" altLang="en-US"/>
          </a:p>
        </p:txBody>
      </p:sp>
      <p:sp>
        <p:nvSpPr>
          <p:cNvPr id="3" name="コンテンツ プレースホルダー 2">
            <a:extLst>
              <a:ext uri="{FF2B5EF4-FFF2-40B4-BE49-F238E27FC236}">
                <a16:creationId xmlns:a16="http://schemas.microsoft.com/office/drawing/2014/main" id="{4B880146-1DAC-C5A4-B466-EE29C10C43C5}"/>
              </a:ext>
            </a:extLst>
          </p:cNvPr>
          <p:cNvSpPr>
            <a:spLocks noGrp="1"/>
          </p:cNvSpPr>
          <p:nvPr>
            <p:ph idx="1"/>
          </p:nvPr>
        </p:nvSpPr>
        <p:spPr>
          <a:xfrm>
            <a:off x="609600" y="1600201"/>
            <a:ext cx="10972800" cy="1923835"/>
          </a:xfrm>
        </p:spPr>
        <p:txBody>
          <a:bodyPr/>
          <a:lstStyle/>
          <a:p>
            <a:r>
              <a:rPr kumimoji="1" lang="ja-JP" altLang="en-US">
                <a:solidFill>
                  <a:schemeClr val="bg1">
                    <a:lumMod val="10000"/>
                  </a:schemeClr>
                </a:solidFill>
              </a:rPr>
              <a:t>定期的な実行にあたって十分な速度で動作することを確認</a:t>
            </a:r>
            <a:endParaRPr kumimoji="1" lang="en-US" altLang="ja-JP">
              <a:solidFill>
                <a:schemeClr val="bg1">
                  <a:lumMod val="10000"/>
                </a:schemeClr>
              </a:solidFill>
            </a:endParaRPr>
          </a:p>
          <a:p>
            <a:pPr lvl="1"/>
            <a:endParaRPr kumimoji="1" lang="en-US" altLang="ja-JP">
              <a:solidFill>
                <a:schemeClr val="bg1">
                  <a:lumMod val="10000"/>
                </a:schemeClr>
              </a:solidFill>
            </a:endParaRPr>
          </a:p>
          <a:p>
            <a:r>
              <a:rPr kumimoji="1" lang="ja-JP" altLang="en-US">
                <a:solidFill>
                  <a:schemeClr val="bg1">
                    <a:lumMod val="10000"/>
                  </a:schemeClr>
                </a:solidFill>
              </a:rPr>
              <a:t>脆弱性診断とチェックサムの検証に要する時間を計測</a:t>
            </a:r>
            <a:endParaRPr kumimoji="1" lang="en-US" altLang="ja-JP">
              <a:solidFill>
                <a:schemeClr val="bg1">
                  <a:lumMod val="10000"/>
                </a:schemeClr>
              </a:solidFill>
            </a:endParaRPr>
          </a:p>
          <a:p>
            <a:pPr lvl="1"/>
            <a:r>
              <a:rPr lang="en-US" altLang="ja-JP">
                <a:solidFill>
                  <a:schemeClr val="bg1">
                    <a:lumMod val="10000"/>
                  </a:schemeClr>
                </a:solidFill>
              </a:rPr>
              <a:t>1</a:t>
            </a:r>
            <a:r>
              <a:rPr lang="ja-JP" altLang="en-US">
                <a:solidFill>
                  <a:schemeClr val="bg1">
                    <a:lumMod val="10000"/>
                  </a:schemeClr>
                </a:solidFill>
              </a:rPr>
              <a:t>時間あたりに処理できるソフトウェアの数を計算</a:t>
            </a:r>
            <a:endParaRPr kumimoji="1" lang="en-US" altLang="ja-JP">
              <a:solidFill>
                <a:schemeClr val="bg1">
                  <a:lumMod val="10000"/>
                </a:schemeClr>
              </a:solidFill>
            </a:endParaRPr>
          </a:p>
          <a:p>
            <a:pPr lvl="1"/>
            <a:endParaRPr kumimoji="1"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FD87FDD6-F4CD-BA22-E737-D94D63700515}"/>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56C46FAF-4C7B-8187-255E-AD2B75BCCCF2}"/>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23</a:t>
            </a:fld>
            <a:endParaRPr lang="en-US" altLang="ja-JP"/>
          </a:p>
        </p:txBody>
      </p:sp>
      <p:graphicFrame>
        <p:nvGraphicFramePr>
          <p:cNvPr id="5" name="表 7">
            <a:extLst>
              <a:ext uri="{FF2B5EF4-FFF2-40B4-BE49-F238E27FC236}">
                <a16:creationId xmlns:a16="http://schemas.microsoft.com/office/drawing/2014/main" id="{41CDF453-3E0D-0797-5C1C-347A5FE8D2CC}"/>
              </a:ext>
            </a:extLst>
          </p:cNvPr>
          <p:cNvGraphicFramePr>
            <a:graphicFrameLocks noGrp="1"/>
          </p:cNvGraphicFramePr>
          <p:nvPr>
            <p:extLst>
              <p:ext uri="{D42A27DB-BD31-4B8C-83A1-F6EECF244321}">
                <p14:modId xmlns:p14="http://schemas.microsoft.com/office/powerpoint/2010/main" val="1256330688"/>
              </p:ext>
            </p:extLst>
          </p:nvPr>
        </p:nvGraphicFramePr>
        <p:xfrm>
          <a:off x="1145894" y="3707123"/>
          <a:ext cx="8252749" cy="1188720"/>
        </p:xfrm>
        <a:graphic>
          <a:graphicData uri="http://schemas.openxmlformats.org/drawingml/2006/table">
            <a:tbl>
              <a:tblPr firstRow="1">
                <a:tableStyleId>{9D7B26C5-4107-4FEC-AEDC-1716B250A1EF}</a:tableStyleId>
              </a:tblPr>
              <a:tblGrid>
                <a:gridCol w="3078865">
                  <a:extLst>
                    <a:ext uri="{9D8B030D-6E8A-4147-A177-3AD203B41FA5}">
                      <a16:colId xmlns:a16="http://schemas.microsoft.com/office/drawing/2014/main" val="4243474423"/>
                    </a:ext>
                  </a:extLst>
                </a:gridCol>
                <a:gridCol w="5173884">
                  <a:extLst>
                    <a:ext uri="{9D8B030D-6E8A-4147-A177-3AD203B41FA5}">
                      <a16:colId xmlns:a16="http://schemas.microsoft.com/office/drawing/2014/main" val="3279598810"/>
                    </a:ext>
                  </a:extLst>
                </a:gridCol>
              </a:tblGrid>
              <a:tr h="370840">
                <a:tc>
                  <a:txBody>
                    <a:bodyPr/>
                    <a:lstStyle/>
                    <a:p>
                      <a:endParaRPr kumimoji="1" lang="ja-JP" altLang="en-US" sz="2000">
                        <a:solidFill>
                          <a:schemeClr val="bg1">
                            <a:lumMod val="10000"/>
                          </a:schemeClr>
                        </a:solidFill>
                      </a:endParaRPr>
                    </a:p>
                  </a:txBody>
                  <a:tcPr/>
                </a:tc>
                <a:tc>
                  <a:txBody>
                    <a:bodyPr/>
                    <a:lstStyle/>
                    <a:p>
                      <a:r>
                        <a:rPr kumimoji="1" lang="en-US" altLang="ja-JP" sz="2000">
                          <a:solidFill>
                            <a:schemeClr val="bg1">
                              <a:lumMod val="10000"/>
                            </a:schemeClr>
                          </a:solidFill>
                        </a:rPr>
                        <a:t>1</a:t>
                      </a:r>
                      <a:r>
                        <a:rPr kumimoji="1" lang="ja-JP" altLang="en-US" sz="2000">
                          <a:solidFill>
                            <a:schemeClr val="bg1">
                              <a:lumMod val="10000"/>
                            </a:schemeClr>
                          </a:solidFill>
                        </a:rPr>
                        <a:t>時間あたりに処理できるソフトウェアの数</a:t>
                      </a:r>
                    </a:p>
                  </a:txBody>
                  <a:tcPr/>
                </a:tc>
                <a:extLst>
                  <a:ext uri="{0D108BD9-81ED-4DB2-BD59-A6C34878D82A}">
                    <a16:rowId xmlns:a16="http://schemas.microsoft.com/office/drawing/2014/main" val="1892462143"/>
                  </a:ext>
                </a:extLst>
              </a:tr>
              <a:tr h="370840">
                <a:tc>
                  <a:txBody>
                    <a:bodyPr/>
                    <a:lstStyle/>
                    <a:p>
                      <a:r>
                        <a:rPr kumimoji="1" lang="ja-JP" altLang="en-US" sz="2000">
                          <a:solidFill>
                            <a:schemeClr val="bg1">
                              <a:lumMod val="10000"/>
                            </a:schemeClr>
                          </a:solidFill>
                        </a:rPr>
                        <a:t>脆弱性診断</a:t>
                      </a:r>
                    </a:p>
                  </a:txBody>
                  <a:tcPr/>
                </a:tc>
                <a:tc>
                  <a:txBody>
                    <a:bodyPr/>
                    <a:lstStyle/>
                    <a:p>
                      <a:r>
                        <a:rPr kumimoji="1" lang="ja-JP" altLang="en-US" sz="2000">
                          <a:solidFill>
                            <a:schemeClr val="bg1">
                              <a:lumMod val="10000"/>
                            </a:schemeClr>
                          </a:solidFill>
                        </a:rPr>
                        <a:t>約</a:t>
                      </a:r>
                      <a:r>
                        <a:rPr kumimoji="1" lang="en-US" altLang="ja-JP" sz="2000">
                          <a:solidFill>
                            <a:schemeClr val="bg1">
                              <a:lumMod val="10000"/>
                            </a:schemeClr>
                          </a:solidFill>
                        </a:rPr>
                        <a:t>450</a:t>
                      </a:r>
                      <a:r>
                        <a:rPr kumimoji="1" lang="ja-JP" altLang="en-US" sz="2000">
                          <a:solidFill>
                            <a:schemeClr val="bg1">
                              <a:lumMod val="10000"/>
                            </a:schemeClr>
                          </a:solidFill>
                        </a:rPr>
                        <a:t>個</a:t>
                      </a:r>
                    </a:p>
                  </a:txBody>
                  <a:tcPr/>
                </a:tc>
                <a:extLst>
                  <a:ext uri="{0D108BD9-81ED-4DB2-BD59-A6C34878D82A}">
                    <a16:rowId xmlns:a16="http://schemas.microsoft.com/office/drawing/2014/main" val="3197940773"/>
                  </a:ext>
                </a:extLst>
              </a:tr>
              <a:tr h="370840">
                <a:tc>
                  <a:txBody>
                    <a:bodyPr/>
                    <a:lstStyle/>
                    <a:p>
                      <a:r>
                        <a:rPr kumimoji="1" lang="ja-JP" altLang="en-US" sz="2000">
                          <a:solidFill>
                            <a:schemeClr val="bg1">
                              <a:lumMod val="10000"/>
                            </a:schemeClr>
                          </a:solidFill>
                        </a:rPr>
                        <a:t>チェックサムの検証</a:t>
                      </a:r>
                    </a:p>
                  </a:txBody>
                  <a:tcPr/>
                </a:tc>
                <a:tc>
                  <a:txBody>
                    <a:bodyPr/>
                    <a:lstStyle/>
                    <a:p>
                      <a:r>
                        <a:rPr kumimoji="1" lang="ja-JP" altLang="en-US" sz="2000">
                          <a:solidFill>
                            <a:schemeClr val="bg1">
                              <a:lumMod val="10000"/>
                            </a:schemeClr>
                          </a:solidFill>
                        </a:rPr>
                        <a:t>約</a:t>
                      </a:r>
                      <a:r>
                        <a:rPr kumimoji="1" lang="en-US" altLang="ja-JP" sz="2000">
                          <a:solidFill>
                            <a:schemeClr val="bg1">
                              <a:lumMod val="10000"/>
                            </a:schemeClr>
                          </a:solidFill>
                        </a:rPr>
                        <a:t>480</a:t>
                      </a:r>
                      <a:r>
                        <a:rPr kumimoji="1" lang="ja-JP" altLang="en-US" sz="2000">
                          <a:solidFill>
                            <a:schemeClr val="bg1">
                              <a:lumMod val="10000"/>
                            </a:schemeClr>
                          </a:solidFill>
                        </a:rPr>
                        <a:t>個</a:t>
                      </a:r>
                    </a:p>
                  </a:txBody>
                  <a:tcPr/>
                </a:tc>
                <a:extLst>
                  <a:ext uri="{0D108BD9-81ED-4DB2-BD59-A6C34878D82A}">
                    <a16:rowId xmlns:a16="http://schemas.microsoft.com/office/drawing/2014/main" val="668306788"/>
                  </a:ext>
                </a:extLst>
              </a:tr>
            </a:tbl>
          </a:graphicData>
        </a:graphic>
      </p:graphicFrame>
    </p:spTree>
    <p:extLst>
      <p:ext uri="{BB962C8B-B14F-4D97-AF65-F5344CB8AC3E}">
        <p14:creationId xmlns:p14="http://schemas.microsoft.com/office/powerpoint/2010/main" val="625482401"/>
      </p:ext>
    </p:extLst>
  </p:cSld>
  <p:clrMapOvr>
    <a:masterClrMapping/>
  </p:clrMapOvr>
  <p:extLst>
    <p:ext uri="{6950BFC3-D8DA-4A85-94F7-54DA5524770B}">
      <p188:commentRel xmlns:p188="http://schemas.microsoft.com/office/powerpoint/2018/8/main" r:id="rId3"/>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C7F688-FB4A-9E6E-345B-FD68F07A9A51}"/>
              </a:ext>
            </a:extLst>
          </p:cNvPr>
          <p:cNvSpPr>
            <a:spLocks noGrp="1"/>
          </p:cNvSpPr>
          <p:nvPr>
            <p:ph type="title"/>
          </p:nvPr>
        </p:nvSpPr>
        <p:spPr/>
        <p:txBody>
          <a:bodyPr/>
          <a:lstStyle/>
          <a:p>
            <a:r>
              <a:rPr kumimoji="1" lang="ja-JP" altLang="en-US"/>
              <a:t>評価｜ツールの性能評価（</a:t>
            </a:r>
            <a:r>
              <a:rPr kumimoji="1" lang="en-US" altLang="ja-JP"/>
              <a:t>2/2</a:t>
            </a:r>
            <a:r>
              <a:rPr kumimoji="1" lang="ja-JP" altLang="en-US"/>
              <a:t>）</a:t>
            </a:r>
          </a:p>
        </p:txBody>
      </p:sp>
      <p:sp>
        <p:nvSpPr>
          <p:cNvPr id="3" name="コンテンツ プレースホルダー 2">
            <a:extLst>
              <a:ext uri="{FF2B5EF4-FFF2-40B4-BE49-F238E27FC236}">
                <a16:creationId xmlns:a16="http://schemas.microsoft.com/office/drawing/2014/main" id="{263DD10B-D9AC-ADEB-2BC8-2C6B712262CB}"/>
              </a:ext>
            </a:extLst>
          </p:cNvPr>
          <p:cNvSpPr>
            <a:spLocks noGrp="1"/>
          </p:cNvSpPr>
          <p:nvPr>
            <p:ph idx="1"/>
          </p:nvPr>
        </p:nvSpPr>
        <p:spPr/>
        <p:txBody>
          <a:bodyPr/>
          <a:lstStyle/>
          <a:p>
            <a:r>
              <a:rPr kumimoji="1" lang="ja-JP" altLang="en-US" dirty="0">
                <a:solidFill>
                  <a:schemeClr val="bg1">
                    <a:lumMod val="10000"/>
                  </a:schemeClr>
                </a:solidFill>
              </a:rPr>
              <a:t>稼働中の計算機で利用されているソフトウェアの</a:t>
            </a:r>
            <a:br>
              <a:rPr kumimoji="1" lang="en-US" altLang="ja-JP" dirty="0">
                <a:solidFill>
                  <a:schemeClr val="bg1">
                    <a:lumMod val="10000"/>
                  </a:schemeClr>
                </a:solidFill>
              </a:rPr>
            </a:br>
            <a:r>
              <a:rPr kumimoji="1" lang="ja-JP" altLang="en-US" dirty="0">
                <a:solidFill>
                  <a:schemeClr val="bg1">
                    <a:lumMod val="10000"/>
                  </a:schemeClr>
                </a:solidFill>
              </a:rPr>
              <a:t>脆弱性診断とチェックサムの検証にかかる時間を計算</a:t>
            </a:r>
            <a:endParaRPr kumimoji="1" lang="en-US" altLang="ja-JP" dirty="0">
              <a:solidFill>
                <a:schemeClr val="bg1">
                  <a:lumMod val="10000"/>
                </a:schemeClr>
              </a:solidFill>
            </a:endParaRPr>
          </a:p>
          <a:p>
            <a:pPr lvl="1"/>
            <a:r>
              <a:rPr lang="ja-JP" altLang="en-US" dirty="0"/>
              <a:t>筆者が所属する</a:t>
            </a:r>
            <a:r>
              <a:rPr lang="ja-JP" altLang="en-US" dirty="0">
                <a:solidFill>
                  <a:schemeClr val="bg1">
                    <a:lumMod val="10000"/>
                  </a:schemeClr>
                </a:solidFill>
              </a:rPr>
              <a:t>研究室で利用される計算機</a:t>
            </a:r>
            <a:endParaRPr lang="en-US" altLang="ja-JP" dirty="0">
              <a:solidFill>
                <a:schemeClr val="bg1">
                  <a:lumMod val="10000"/>
                </a:schemeClr>
              </a:solidFill>
            </a:endParaRPr>
          </a:p>
          <a:p>
            <a:pPr lvl="1"/>
            <a:r>
              <a:rPr lang="en-US" altLang="ja-JP" dirty="0">
                <a:solidFill>
                  <a:schemeClr val="bg1">
                    <a:lumMod val="10000"/>
                  </a:schemeClr>
                </a:solidFill>
              </a:rPr>
              <a:t>629</a:t>
            </a:r>
            <a:r>
              <a:rPr lang="ja-JP" altLang="en-US" dirty="0">
                <a:solidFill>
                  <a:schemeClr val="bg1">
                    <a:lumMod val="10000"/>
                  </a:schemeClr>
                </a:solidFill>
              </a:rPr>
              <a:t>個のソフトウェア</a:t>
            </a:r>
            <a:endParaRPr lang="en-US" altLang="ja-JP" dirty="0">
              <a:solidFill>
                <a:schemeClr val="bg1">
                  <a:lumMod val="10000"/>
                </a:schemeClr>
              </a:solidFill>
            </a:endParaRPr>
          </a:p>
          <a:p>
            <a:pPr lvl="1"/>
            <a:endParaRPr kumimoji="1" lang="en-US" altLang="ja-JP" dirty="0">
              <a:solidFill>
                <a:schemeClr val="bg1">
                  <a:lumMod val="10000"/>
                </a:schemeClr>
              </a:solidFill>
            </a:endParaRPr>
          </a:p>
          <a:p>
            <a:pPr lvl="1"/>
            <a:endParaRPr lang="en-US" altLang="ja-JP" dirty="0">
              <a:solidFill>
                <a:schemeClr val="bg1">
                  <a:lumMod val="10000"/>
                </a:schemeClr>
              </a:solidFill>
            </a:endParaRPr>
          </a:p>
          <a:p>
            <a:pPr lvl="1"/>
            <a:endParaRPr kumimoji="1" lang="en-US" altLang="ja-JP" dirty="0">
              <a:solidFill>
                <a:schemeClr val="bg1">
                  <a:lumMod val="10000"/>
                </a:schemeClr>
              </a:solidFill>
            </a:endParaRPr>
          </a:p>
          <a:p>
            <a:pPr lvl="1"/>
            <a:endParaRPr lang="en-US" altLang="ja-JP" dirty="0">
              <a:solidFill>
                <a:schemeClr val="bg1">
                  <a:lumMod val="10000"/>
                </a:schemeClr>
              </a:solidFill>
            </a:endParaRPr>
          </a:p>
          <a:p>
            <a:r>
              <a:rPr kumimoji="1" lang="ja-JP" altLang="en-US" dirty="0">
                <a:solidFill>
                  <a:schemeClr val="accent1"/>
                </a:solidFill>
              </a:rPr>
              <a:t>→</a:t>
            </a:r>
            <a:r>
              <a:rPr kumimoji="1" lang="en-US" altLang="ja-JP" dirty="0">
                <a:solidFill>
                  <a:schemeClr val="accent1"/>
                </a:solidFill>
              </a:rPr>
              <a:t>	1</a:t>
            </a:r>
            <a:r>
              <a:rPr kumimoji="1" lang="ja-JP" altLang="en-US" dirty="0">
                <a:solidFill>
                  <a:schemeClr val="accent1"/>
                </a:solidFill>
              </a:rPr>
              <a:t>日に</a:t>
            </a:r>
            <a:r>
              <a:rPr kumimoji="1" lang="en-US" altLang="ja-JP" dirty="0">
                <a:solidFill>
                  <a:schemeClr val="accent1"/>
                </a:solidFill>
              </a:rPr>
              <a:t>1</a:t>
            </a:r>
            <a:r>
              <a:rPr kumimoji="1" lang="ja-JP" altLang="en-US" dirty="0">
                <a:solidFill>
                  <a:schemeClr val="accent1"/>
                </a:solidFill>
              </a:rPr>
              <a:t>回以上実行でき</a:t>
            </a:r>
            <a:r>
              <a:rPr lang="ja-JP" altLang="en-US" dirty="0">
                <a:solidFill>
                  <a:schemeClr val="accent1"/>
                </a:solidFill>
              </a:rPr>
              <a:t>る</a:t>
            </a:r>
            <a:r>
              <a:rPr kumimoji="1" lang="ja-JP" altLang="en-US" dirty="0">
                <a:solidFill>
                  <a:schemeClr val="accent1"/>
                </a:solidFill>
              </a:rPr>
              <a:t>速度で動作する</a:t>
            </a:r>
            <a:endParaRPr kumimoji="1" lang="en-US" altLang="ja-JP" dirty="0">
              <a:solidFill>
                <a:schemeClr val="accent1"/>
              </a:solidFill>
            </a:endParaRPr>
          </a:p>
        </p:txBody>
      </p:sp>
      <p:sp>
        <p:nvSpPr>
          <p:cNvPr id="4" name="日付プレースホルダー 3">
            <a:extLst>
              <a:ext uri="{FF2B5EF4-FFF2-40B4-BE49-F238E27FC236}">
                <a16:creationId xmlns:a16="http://schemas.microsoft.com/office/drawing/2014/main" id="{ABD4A27C-30FB-02EC-E05E-F17B9997EE0D}"/>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5" name="スライド番号プレースホルダー 4">
            <a:extLst>
              <a:ext uri="{FF2B5EF4-FFF2-40B4-BE49-F238E27FC236}">
                <a16:creationId xmlns:a16="http://schemas.microsoft.com/office/drawing/2014/main" id="{C0B8A4F0-DFFC-E845-D930-901D4F6C26F6}"/>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24</a:t>
            </a:fld>
            <a:endParaRPr lang="en-US" altLang="ja-JP"/>
          </a:p>
        </p:txBody>
      </p:sp>
      <p:graphicFrame>
        <p:nvGraphicFramePr>
          <p:cNvPr id="7" name="表 7">
            <a:extLst>
              <a:ext uri="{FF2B5EF4-FFF2-40B4-BE49-F238E27FC236}">
                <a16:creationId xmlns:a16="http://schemas.microsoft.com/office/drawing/2014/main" id="{5F4D6D20-1BE1-74A6-E40F-171CFA7B7C52}"/>
              </a:ext>
            </a:extLst>
          </p:cNvPr>
          <p:cNvGraphicFramePr>
            <a:graphicFrameLocks noGrp="1"/>
          </p:cNvGraphicFramePr>
          <p:nvPr>
            <p:extLst>
              <p:ext uri="{D42A27DB-BD31-4B8C-83A1-F6EECF244321}">
                <p14:modId xmlns:p14="http://schemas.microsoft.com/office/powerpoint/2010/main" val="1758806938"/>
              </p:ext>
            </p:extLst>
          </p:nvPr>
        </p:nvGraphicFramePr>
        <p:xfrm>
          <a:off x="1186926" y="3663965"/>
          <a:ext cx="5433793" cy="1188720"/>
        </p:xfrm>
        <a:graphic>
          <a:graphicData uri="http://schemas.openxmlformats.org/drawingml/2006/table">
            <a:tbl>
              <a:tblPr firstRow="1">
                <a:tableStyleId>{9D7B26C5-4107-4FEC-AEDC-1716B250A1EF}</a:tableStyleId>
              </a:tblPr>
              <a:tblGrid>
                <a:gridCol w="2841064">
                  <a:extLst>
                    <a:ext uri="{9D8B030D-6E8A-4147-A177-3AD203B41FA5}">
                      <a16:colId xmlns:a16="http://schemas.microsoft.com/office/drawing/2014/main" val="4243474423"/>
                    </a:ext>
                  </a:extLst>
                </a:gridCol>
                <a:gridCol w="2592729">
                  <a:extLst>
                    <a:ext uri="{9D8B030D-6E8A-4147-A177-3AD203B41FA5}">
                      <a16:colId xmlns:a16="http://schemas.microsoft.com/office/drawing/2014/main" val="3279598810"/>
                    </a:ext>
                  </a:extLst>
                </a:gridCol>
              </a:tblGrid>
              <a:tr h="370840">
                <a:tc>
                  <a:txBody>
                    <a:bodyPr/>
                    <a:lstStyle/>
                    <a:p>
                      <a:endParaRPr kumimoji="1" lang="ja-JP" altLang="en-US" sz="2000">
                        <a:solidFill>
                          <a:schemeClr val="bg1">
                            <a:lumMod val="10000"/>
                          </a:schemeClr>
                        </a:solidFill>
                      </a:endParaRPr>
                    </a:p>
                  </a:txBody>
                  <a:tcPr/>
                </a:tc>
                <a:tc>
                  <a:txBody>
                    <a:bodyPr/>
                    <a:lstStyle/>
                    <a:p>
                      <a:r>
                        <a:rPr kumimoji="1" lang="ja-JP" altLang="en-US" sz="2000">
                          <a:solidFill>
                            <a:schemeClr val="bg1">
                              <a:lumMod val="10000"/>
                            </a:schemeClr>
                          </a:solidFill>
                        </a:rPr>
                        <a:t>処理時間の推定値</a:t>
                      </a:r>
                    </a:p>
                  </a:txBody>
                  <a:tcPr/>
                </a:tc>
                <a:extLst>
                  <a:ext uri="{0D108BD9-81ED-4DB2-BD59-A6C34878D82A}">
                    <a16:rowId xmlns:a16="http://schemas.microsoft.com/office/drawing/2014/main" val="1892462143"/>
                  </a:ext>
                </a:extLst>
              </a:tr>
              <a:tr h="370840">
                <a:tc>
                  <a:txBody>
                    <a:bodyPr/>
                    <a:lstStyle/>
                    <a:p>
                      <a:r>
                        <a:rPr kumimoji="1" lang="ja-JP" altLang="en-US" sz="2000">
                          <a:solidFill>
                            <a:schemeClr val="bg1">
                              <a:lumMod val="10000"/>
                            </a:schemeClr>
                          </a:solidFill>
                        </a:rPr>
                        <a:t>脆弱性診断</a:t>
                      </a:r>
                    </a:p>
                  </a:txBody>
                  <a:tcPr/>
                </a:tc>
                <a:tc>
                  <a:txBody>
                    <a:bodyPr/>
                    <a:lstStyle/>
                    <a:p>
                      <a:r>
                        <a:rPr kumimoji="1" lang="ja-JP" altLang="en-US" sz="2000">
                          <a:solidFill>
                            <a:schemeClr val="bg1">
                              <a:lumMod val="10000"/>
                            </a:schemeClr>
                          </a:solidFill>
                        </a:rPr>
                        <a:t>約</a:t>
                      </a:r>
                      <a:r>
                        <a:rPr kumimoji="1" lang="en-US" altLang="ja-JP" sz="2000">
                          <a:solidFill>
                            <a:schemeClr val="bg1">
                              <a:lumMod val="10000"/>
                            </a:schemeClr>
                          </a:solidFill>
                        </a:rPr>
                        <a:t>1.4</a:t>
                      </a:r>
                      <a:r>
                        <a:rPr kumimoji="1" lang="ja-JP" altLang="en-US" sz="2000">
                          <a:solidFill>
                            <a:schemeClr val="bg1">
                              <a:lumMod val="10000"/>
                            </a:schemeClr>
                          </a:solidFill>
                        </a:rPr>
                        <a:t>時間</a:t>
                      </a:r>
                    </a:p>
                  </a:txBody>
                  <a:tcPr/>
                </a:tc>
                <a:extLst>
                  <a:ext uri="{0D108BD9-81ED-4DB2-BD59-A6C34878D82A}">
                    <a16:rowId xmlns:a16="http://schemas.microsoft.com/office/drawing/2014/main" val="3197940773"/>
                  </a:ext>
                </a:extLst>
              </a:tr>
              <a:tr h="370840">
                <a:tc>
                  <a:txBody>
                    <a:bodyPr/>
                    <a:lstStyle/>
                    <a:p>
                      <a:r>
                        <a:rPr kumimoji="1" lang="ja-JP" altLang="en-US" sz="2000">
                          <a:solidFill>
                            <a:schemeClr val="bg1">
                              <a:lumMod val="10000"/>
                            </a:schemeClr>
                          </a:solidFill>
                        </a:rPr>
                        <a:t>チェックサムの検証</a:t>
                      </a:r>
                    </a:p>
                  </a:txBody>
                  <a:tcPr/>
                </a:tc>
                <a:tc>
                  <a:txBody>
                    <a:bodyPr/>
                    <a:lstStyle/>
                    <a:p>
                      <a:r>
                        <a:rPr kumimoji="1" lang="ja-JP" altLang="en-US" sz="2000">
                          <a:solidFill>
                            <a:schemeClr val="bg1">
                              <a:lumMod val="10000"/>
                            </a:schemeClr>
                          </a:solidFill>
                        </a:rPr>
                        <a:t>約</a:t>
                      </a:r>
                      <a:r>
                        <a:rPr kumimoji="1" lang="en-US" altLang="ja-JP" sz="2000">
                          <a:solidFill>
                            <a:schemeClr val="bg1">
                              <a:lumMod val="10000"/>
                            </a:schemeClr>
                          </a:solidFill>
                        </a:rPr>
                        <a:t>1.3</a:t>
                      </a:r>
                      <a:r>
                        <a:rPr kumimoji="1" lang="ja-JP" altLang="en-US" sz="2000">
                          <a:solidFill>
                            <a:schemeClr val="bg1">
                              <a:lumMod val="10000"/>
                            </a:schemeClr>
                          </a:solidFill>
                        </a:rPr>
                        <a:t>時間</a:t>
                      </a:r>
                    </a:p>
                  </a:txBody>
                  <a:tcPr/>
                </a:tc>
                <a:extLst>
                  <a:ext uri="{0D108BD9-81ED-4DB2-BD59-A6C34878D82A}">
                    <a16:rowId xmlns:a16="http://schemas.microsoft.com/office/drawing/2014/main" val="668306788"/>
                  </a:ext>
                </a:extLst>
              </a:tr>
            </a:tbl>
          </a:graphicData>
        </a:graphic>
      </p:graphicFrame>
    </p:spTree>
    <p:extLst>
      <p:ext uri="{BB962C8B-B14F-4D97-AF65-F5344CB8AC3E}">
        <p14:creationId xmlns:p14="http://schemas.microsoft.com/office/powerpoint/2010/main" val="7548130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95D8E5-3106-480F-632F-738E5B953A0A}"/>
              </a:ext>
            </a:extLst>
          </p:cNvPr>
          <p:cNvSpPr>
            <a:spLocks noGrp="1"/>
          </p:cNvSpPr>
          <p:nvPr>
            <p:ph type="title"/>
          </p:nvPr>
        </p:nvSpPr>
        <p:spPr/>
        <p:txBody>
          <a:bodyPr/>
          <a:lstStyle/>
          <a:p>
            <a:r>
              <a:rPr lang="ja-JP" altLang="en-US"/>
              <a:t>まとめと今後の課題</a:t>
            </a:r>
            <a:endParaRPr kumimoji="1" lang="ja-JP" altLang="en-US"/>
          </a:p>
        </p:txBody>
      </p:sp>
      <p:sp>
        <p:nvSpPr>
          <p:cNvPr id="3" name="コンテンツ プレースホルダー 2">
            <a:extLst>
              <a:ext uri="{FF2B5EF4-FFF2-40B4-BE49-F238E27FC236}">
                <a16:creationId xmlns:a16="http://schemas.microsoft.com/office/drawing/2014/main" id="{3236F3A4-1D62-1425-B1A5-A7CDEAD9B558}"/>
              </a:ext>
            </a:extLst>
          </p:cNvPr>
          <p:cNvSpPr>
            <a:spLocks noGrp="1"/>
          </p:cNvSpPr>
          <p:nvPr>
            <p:ph idx="1"/>
          </p:nvPr>
        </p:nvSpPr>
        <p:spPr/>
        <p:txBody>
          <a:bodyPr/>
          <a:lstStyle/>
          <a:p>
            <a:r>
              <a:rPr kumimoji="1" lang="en-US" altLang="ja-JP">
                <a:solidFill>
                  <a:schemeClr val="bg1">
                    <a:lumMod val="10000"/>
                  </a:schemeClr>
                </a:solidFill>
              </a:rPr>
              <a:t>SPDX</a:t>
            </a:r>
            <a:r>
              <a:rPr kumimoji="1" lang="ja-JP" altLang="en-US">
                <a:solidFill>
                  <a:schemeClr val="bg1">
                    <a:lumMod val="10000"/>
                  </a:schemeClr>
                </a:solidFill>
              </a:rPr>
              <a:t>ドキュメントを用いたソフトウェア管理ツールを作成</a:t>
            </a:r>
            <a:endParaRPr lang="en-US" altLang="ja-JP">
              <a:solidFill>
                <a:schemeClr val="bg1">
                  <a:lumMod val="10000"/>
                </a:schemeClr>
              </a:solidFill>
            </a:endParaRPr>
          </a:p>
          <a:p>
            <a:pPr lvl="1"/>
            <a:r>
              <a:rPr lang="ja-JP" altLang="en-US">
                <a:solidFill>
                  <a:schemeClr val="bg1">
                    <a:lumMod val="10000"/>
                  </a:schemeClr>
                </a:solidFill>
              </a:rPr>
              <a:t>脆弱性診断とチェックサムの検証の自動定期実行を省力化</a:t>
            </a:r>
            <a:endParaRPr lang="en-US" altLang="ja-JP">
              <a:solidFill>
                <a:schemeClr val="bg1">
                  <a:lumMod val="10000"/>
                </a:schemeClr>
              </a:solidFill>
            </a:endParaRPr>
          </a:p>
          <a:p>
            <a:pPr lvl="1"/>
            <a:r>
              <a:rPr lang="ja-JP" altLang="en-US"/>
              <a:t>実際に使用</a:t>
            </a:r>
            <a:r>
              <a:rPr lang="ja-JP" altLang="en-US">
                <a:solidFill>
                  <a:schemeClr val="bg1">
                    <a:lumMod val="10000"/>
                  </a:schemeClr>
                </a:solidFill>
              </a:rPr>
              <a:t>されている</a:t>
            </a:r>
            <a:r>
              <a:rPr lang="ja-JP" altLang="en-US"/>
              <a:t>計算機</a:t>
            </a:r>
            <a:r>
              <a:rPr lang="ja-JP" altLang="en-US">
                <a:solidFill>
                  <a:schemeClr val="bg1">
                    <a:lumMod val="10000"/>
                  </a:schemeClr>
                </a:solidFill>
              </a:rPr>
              <a:t>のソフトウェア管理に利用可能な性能を</a:t>
            </a:r>
            <a:br>
              <a:rPr lang="en-US" altLang="ja-JP">
                <a:solidFill>
                  <a:schemeClr val="bg1">
                    <a:lumMod val="10000"/>
                  </a:schemeClr>
                </a:solidFill>
              </a:rPr>
            </a:br>
            <a:r>
              <a:rPr lang="ja-JP" altLang="en-US">
                <a:solidFill>
                  <a:schemeClr val="bg1">
                    <a:lumMod val="10000"/>
                  </a:schemeClr>
                </a:solidFill>
              </a:rPr>
              <a:t>持つことを確認</a:t>
            </a:r>
            <a:endParaRPr lang="en-US" altLang="ja-JP">
              <a:solidFill>
                <a:schemeClr val="bg1">
                  <a:lumMod val="10000"/>
                </a:schemeClr>
              </a:solidFill>
            </a:endParaRPr>
          </a:p>
          <a:p>
            <a:pPr lvl="1"/>
            <a:endParaRPr lang="en-US" altLang="ja-JP">
              <a:solidFill>
                <a:schemeClr val="bg1">
                  <a:lumMod val="10000"/>
                </a:schemeClr>
              </a:solidFill>
            </a:endParaRPr>
          </a:p>
          <a:p>
            <a:r>
              <a:rPr lang="ja-JP" altLang="en-US">
                <a:solidFill>
                  <a:schemeClr val="bg1">
                    <a:lumMod val="10000"/>
                  </a:schemeClr>
                </a:solidFill>
              </a:rPr>
              <a:t>今後の課題</a:t>
            </a:r>
            <a:endParaRPr lang="en-US" altLang="ja-JP">
              <a:solidFill>
                <a:schemeClr val="bg1">
                  <a:lumMod val="10000"/>
                </a:schemeClr>
              </a:solidFill>
            </a:endParaRPr>
          </a:p>
          <a:p>
            <a:pPr lvl="1"/>
            <a:r>
              <a:rPr lang="en-US" altLang="ja-JP">
                <a:solidFill>
                  <a:schemeClr val="bg1">
                    <a:lumMod val="10000"/>
                  </a:schemeClr>
                </a:solidFill>
              </a:rPr>
              <a:t>OSV</a:t>
            </a:r>
            <a:r>
              <a:rPr lang="ja-JP" altLang="en-US">
                <a:solidFill>
                  <a:schemeClr val="bg1">
                    <a:lumMod val="10000"/>
                  </a:schemeClr>
                </a:solidFill>
              </a:rPr>
              <a:t>以外の脆弱性</a:t>
            </a:r>
            <a:r>
              <a:rPr lang="en-US" altLang="ja-JP">
                <a:solidFill>
                  <a:schemeClr val="bg1">
                    <a:lumMod val="10000"/>
                  </a:schemeClr>
                </a:solidFill>
              </a:rPr>
              <a:t>DB</a:t>
            </a:r>
            <a:r>
              <a:rPr lang="ja-JP" altLang="en-US">
                <a:solidFill>
                  <a:schemeClr val="bg1">
                    <a:lumMod val="10000"/>
                  </a:schemeClr>
                </a:solidFill>
              </a:rPr>
              <a:t>への対応</a:t>
            </a:r>
            <a:endParaRPr lang="en-US" altLang="ja-JP">
              <a:solidFill>
                <a:schemeClr val="bg1">
                  <a:lumMod val="10000"/>
                </a:schemeClr>
              </a:solidFill>
            </a:endParaRPr>
          </a:p>
          <a:p>
            <a:pPr lvl="1"/>
            <a:r>
              <a:rPr kumimoji="1" lang="ja-JP" altLang="en-US">
                <a:solidFill>
                  <a:schemeClr val="bg1">
                    <a:lumMod val="10000"/>
                  </a:schemeClr>
                </a:solidFill>
              </a:rPr>
              <a:t>多くの</a:t>
            </a:r>
            <a:r>
              <a:rPr kumimoji="1" lang="en-US" altLang="ja-JP">
                <a:solidFill>
                  <a:schemeClr val="bg1">
                    <a:lumMod val="10000"/>
                  </a:schemeClr>
                </a:solidFill>
              </a:rPr>
              <a:t>SPDX</a:t>
            </a:r>
            <a:r>
              <a:rPr kumimoji="1" lang="ja-JP" altLang="en-US">
                <a:solidFill>
                  <a:schemeClr val="bg1">
                    <a:lumMod val="10000"/>
                  </a:schemeClr>
                </a:solidFill>
              </a:rPr>
              <a:t>ドキュメントを処理</a:t>
            </a:r>
            <a:r>
              <a:rPr lang="ja-JP" altLang="en-US">
                <a:solidFill>
                  <a:schemeClr val="bg1">
                    <a:lumMod val="10000"/>
                  </a:schemeClr>
                </a:solidFill>
              </a:rPr>
              <a:t>する</a:t>
            </a:r>
            <a:r>
              <a:rPr kumimoji="1" lang="ja-JP" altLang="en-US">
                <a:solidFill>
                  <a:schemeClr val="bg1">
                    <a:lumMod val="10000"/>
                  </a:schemeClr>
                </a:solidFill>
              </a:rPr>
              <a:t>場合の</a:t>
            </a:r>
            <a:br>
              <a:rPr kumimoji="1" lang="en-US" altLang="ja-JP">
                <a:solidFill>
                  <a:schemeClr val="bg1">
                    <a:lumMod val="10000"/>
                  </a:schemeClr>
                </a:solidFill>
              </a:rPr>
            </a:br>
            <a:r>
              <a:rPr kumimoji="1" lang="ja-JP" altLang="en-US">
                <a:solidFill>
                  <a:schemeClr val="bg1">
                    <a:lumMod val="10000"/>
                  </a:schemeClr>
                </a:solidFill>
              </a:rPr>
              <a:t>ツールの性能と使いやすさの評価と改善</a:t>
            </a:r>
          </a:p>
        </p:txBody>
      </p:sp>
      <p:sp>
        <p:nvSpPr>
          <p:cNvPr id="4" name="日付プレースホルダー 3">
            <a:extLst>
              <a:ext uri="{FF2B5EF4-FFF2-40B4-BE49-F238E27FC236}">
                <a16:creationId xmlns:a16="http://schemas.microsoft.com/office/drawing/2014/main" id="{95124812-4AF0-3BE2-A162-93DD38C2A8E2}"/>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B629F5FC-5CAD-450A-57EE-1D0647B573EB}"/>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25</a:t>
            </a:fld>
            <a:endParaRPr lang="en-US" altLang="ja-JP"/>
          </a:p>
        </p:txBody>
      </p:sp>
    </p:spTree>
    <p:extLst>
      <p:ext uri="{BB962C8B-B14F-4D97-AF65-F5344CB8AC3E}">
        <p14:creationId xmlns:p14="http://schemas.microsoft.com/office/powerpoint/2010/main" val="4190572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6ADBDD-4B94-5E5C-3356-81D5BFF50EA9}"/>
              </a:ext>
            </a:extLst>
          </p:cNvPr>
          <p:cNvSpPr>
            <a:spLocks noGrp="1"/>
          </p:cNvSpPr>
          <p:nvPr>
            <p:ph type="title"/>
          </p:nvPr>
        </p:nvSpPr>
        <p:spPr/>
        <p:txBody>
          <a:bodyPr/>
          <a:lstStyle/>
          <a:p>
            <a:r>
              <a:rPr kumimoji="1" lang="en-US" altLang="ja-JP"/>
              <a:t>SBOM</a:t>
            </a:r>
            <a:r>
              <a:rPr kumimoji="1" lang="ja-JP" altLang="en-US"/>
              <a:t>の最小要素</a:t>
            </a:r>
          </a:p>
        </p:txBody>
      </p:sp>
      <p:sp>
        <p:nvSpPr>
          <p:cNvPr id="3" name="コンテンツ プレースホルダー 2">
            <a:extLst>
              <a:ext uri="{FF2B5EF4-FFF2-40B4-BE49-F238E27FC236}">
                <a16:creationId xmlns:a16="http://schemas.microsoft.com/office/drawing/2014/main" id="{DC60D5C4-C403-7846-B7B9-85C29FCCBF2A}"/>
              </a:ext>
            </a:extLst>
          </p:cNvPr>
          <p:cNvSpPr>
            <a:spLocks noGrp="1"/>
          </p:cNvSpPr>
          <p:nvPr>
            <p:ph idx="1"/>
          </p:nvPr>
        </p:nvSpPr>
        <p:spPr/>
        <p:txBody>
          <a:bodyPr/>
          <a:lstStyle/>
          <a:p>
            <a:r>
              <a:rPr kumimoji="1" lang="ja-JP" altLang="en-US">
                <a:solidFill>
                  <a:schemeClr val="bg1">
                    <a:lumMod val="10000"/>
                  </a:schemeClr>
                </a:solidFill>
              </a:rPr>
              <a:t>アメリカ合衆国国家電気通信情報管理庁（</a:t>
            </a:r>
            <a:r>
              <a:rPr kumimoji="1" lang="en-US" altLang="ja-JP">
                <a:solidFill>
                  <a:schemeClr val="bg1">
                    <a:lumMod val="10000"/>
                  </a:schemeClr>
                </a:solidFill>
              </a:rPr>
              <a:t>NTIA</a:t>
            </a:r>
            <a:r>
              <a:rPr kumimoji="1" lang="ja-JP" altLang="en-US">
                <a:solidFill>
                  <a:schemeClr val="bg1">
                    <a:lumMod val="10000"/>
                  </a:schemeClr>
                </a:solidFill>
              </a:rPr>
              <a:t>）によって</a:t>
            </a:r>
            <a:br>
              <a:rPr kumimoji="1" lang="en-US" altLang="ja-JP">
                <a:solidFill>
                  <a:schemeClr val="bg1">
                    <a:lumMod val="10000"/>
                  </a:schemeClr>
                </a:solidFill>
              </a:rPr>
            </a:br>
            <a:r>
              <a:rPr kumimoji="1" lang="ja-JP" altLang="en-US">
                <a:solidFill>
                  <a:schemeClr val="bg1">
                    <a:lumMod val="10000"/>
                  </a:schemeClr>
                </a:solidFill>
              </a:rPr>
              <a:t>示された</a:t>
            </a:r>
            <a:r>
              <a:rPr kumimoji="1" lang="en-US" altLang="ja-JP">
                <a:solidFill>
                  <a:schemeClr val="bg1">
                    <a:lumMod val="10000"/>
                  </a:schemeClr>
                </a:solidFill>
              </a:rPr>
              <a:t>SBOM</a:t>
            </a:r>
            <a:r>
              <a:rPr kumimoji="1" lang="ja-JP" altLang="en-US">
                <a:solidFill>
                  <a:schemeClr val="bg1">
                    <a:lumMod val="10000"/>
                  </a:schemeClr>
                </a:solidFill>
              </a:rPr>
              <a:t>が最低限含むべき要素</a:t>
            </a:r>
            <a:endParaRPr kumimoji="1" lang="en-US" altLang="ja-JP">
              <a:solidFill>
                <a:schemeClr val="bg1">
                  <a:lumMod val="10000"/>
                </a:schemeClr>
              </a:solidFill>
            </a:endParaRPr>
          </a:p>
          <a:p>
            <a:pPr lvl="1"/>
            <a:r>
              <a:rPr kumimoji="1" lang="ja-JP" altLang="en-US">
                <a:solidFill>
                  <a:schemeClr val="bg1">
                    <a:lumMod val="10000"/>
                  </a:schemeClr>
                </a:solidFill>
              </a:rPr>
              <a:t>ソフトウェアコンポーネントの提供者</a:t>
            </a:r>
          </a:p>
          <a:p>
            <a:pPr lvl="1"/>
            <a:r>
              <a:rPr kumimoji="1" lang="ja-JP" altLang="en-US">
                <a:solidFill>
                  <a:schemeClr val="bg1">
                    <a:lumMod val="10000"/>
                  </a:schemeClr>
                </a:solidFill>
              </a:rPr>
              <a:t>ソフトウェアコンポーネントの名前</a:t>
            </a:r>
          </a:p>
          <a:p>
            <a:pPr lvl="1"/>
            <a:r>
              <a:rPr kumimoji="1" lang="ja-JP" altLang="en-US">
                <a:solidFill>
                  <a:schemeClr val="bg1">
                    <a:lumMod val="10000"/>
                  </a:schemeClr>
                </a:solidFill>
              </a:rPr>
              <a:t>ソフトウェアコンポーネントのバージョン</a:t>
            </a:r>
          </a:p>
          <a:p>
            <a:pPr lvl="1"/>
            <a:r>
              <a:rPr kumimoji="1" lang="ja-JP" altLang="en-US">
                <a:solidFill>
                  <a:schemeClr val="bg1">
                    <a:lumMod val="10000"/>
                  </a:schemeClr>
                </a:solidFill>
              </a:rPr>
              <a:t>その他の一意な識別子</a:t>
            </a:r>
          </a:p>
          <a:p>
            <a:pPr lvl="1"/>
            <a:r>
              <a:rPr kumimoji="1" lang="ja-JP" altLang="en-US">
                <a:solidFill>
                  <a:schemeClr val="bg1">
                    <a:lumMod val="10000"/>
                  </a:schemeClr>
                </a:solidFill>
              </a:rPr>
              <a:t>ソフトウェアコンポーネント間の依存関係</a:t>
            </a:r>
          </a:p>
          <a:p>
            <a:pPr lvl="1"/>
            <a:r>
              <a:rPr kumimoji="1" lang="en-US" altLang="ja-JP">
                <a:solidFill>
                  <a:schemeClr val="bg1">
                    <a:lumMod val="10000"/>
                  </a:schemeClr>
                </a:solidFill>
              </a:rPr>
              <a:t>SBOM </a:t>
            </a:r>
            <a:r>
              <a:rPr kumimoji="1" lang="ja-JP" altLang="en-US">
                <a:solidFill>
                  <a:schemeClr val="bg1">
                    <a:lumMod val="10000"/>
                  </a:schemeClr>
                </a:solidFill>
              </a:rPr>
              <a:t>の著者</a:t>
            </a:r>
          </a:p>
          <a:p>
            <a:pPr lvl="1"/>
            <a:r>
              <a:rPr kumimoji="1" lang="en-US" altLang="ja-JP">
                <a:solidFill>
                  <a:schemeClr val="bg1">
                    <a:lumMod val="10000"/>
                  </a:schemeClr>
                </a:solidFill>
              </a:rPr>
              <a:t>SBOM </a:t>
            </a:r>
            <a:r>
              <a:rPr kumimoji="1" lang="ja-JP" altLang="en-US">
                <a:solidFill>
                  <a:schemeClr val="bg1">
                    <a:lumMod val="10000"/>
                  </a:schemeClr>
                </a:solidFill>
              </a:rPr>
              <a:t>の作成日時</a:t>
            </a:r>
          </a:p>
        </p:txBody>
      </p:sp>
      <p:sp>
        <p:nvSpPr>
          <p:cNvPr id="4" name="日付プレースホルダー 3">
            <a:extLst>
              <a:ext uri="{FF2B5EF4-FFF2-40B4-BE49-F238E27FC236}">
                <a16:creationId xmlns:a16="http://schemas.microsoft.com/office/drawing/2014/main" id="{928C1813-41D7-0850-20E4-77F3083C9C47}"/>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5" name="スライド番号プレースホルダー 4">
            <a:extLst>
              <a:ext uri="{FF2B5EF4-FFF2-40B4-BE49-F238E27FC236}">
                <a16:creationId xmlns:a16="http://schemas.microsoft.com/office/drawing/2014/main" id="{2AA9D6FE-0F4E-8CD2-E962-3CB3A53B9A9E}"/>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26</a:t>
            </a:fld>
            <a:endParaRPr lang="en-US" altLang="ja-JP"/>
          </a:p>
        </p:txBody>
      </p:sp>
    </p:spTree>
    <p:extLst>
      <p:ext uri="{BB962C8B-B14F-4D97-AF65-F5344CB8AC3E}">
        <p14:creationId xmlns:p14="http://schemas.microsoft.com/office/powerpoint/2010/main" val="37596570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CD71B3-94D9-6DF1-75F9-8CDCE12EF8F9}"/>
              </a:ext>
            </a:extLst>
          </p:cNvPr>
          <p:cNvSpPr>
            <a:spLocks noGrp="1"/>
          </p:cNvSpPr>
          <p:nvPr>
            <p:ph type="title"/>
          </p:nvPr>
        </p:nvSpPr>
        <p:spPr/>
        <p:txBody>
          <a:bodyPr/>
          <a:lstStyle/>
          <a:p>
            <a:r>
              <a:rPr kumimoji="1" lang="ja-JP" altLang="en-US"/>
              <a:t>既存ツール</a:t>
            </a:r>
          </a:p>
        </p:txBody>
      </p:sp>
      <p:sp>
        <p:nvSpPr>
          <p:cNvPr id="3" name="コンテンツ プレースホルダー 2">
            <a:extLst>
              <a:ext uri="{FF2B5EF4-FFF2-40B4-BE49-F238E27FC236}">
                <a16:creationId xmlns:a16="http://schemas.microsoft.com/office/drawing/2014/main" id="{751349FB-32D5-54D7-A909-EA7772101C63}"/>
              </a:ext>
            </a:extLst>
          </p:cNvPr>
          <p:cNvSpPr>
            <a:spLocks noGrp="1"/>
          </p:cNvSpPr>
          <p:nvPr>
            <p:ph idx="1"/>
          </p:nvPr>
        </p:nvSpPr>
        <p:spPr/>
        <p:txBody>
          <a:bodyPr/>
          <a:lstStyle/>
          <a:p>
            <a:r>
              <a:rPr lang="en-US" altLang="ja-JP" err="1">
                <a:solidFill>
                  <a:schemeClr val="bg1">
                    <a:lumMod val="10000"/>
                  </a:schemeClr>
                </a:solidFill>
              </a:rPr>
              <a:t>spdx</a:t>
            </a:r>
            <a:r>
              <a:rPr lang="en-US" altLang="ja-JP">
                <a:solidFill>
                  <a:schemeClr val="bg1">
                    <a:lumMod val="10000"/>
                  </a:schemeClr>
                </a:solidFill>
              </a:rPr>
              <a:t>-to-</a:t>
            </a:r>
            <a:r>
              <a:rPr lang="en-US" altLang="ja-JP" err="1">
                <a:solidFill>
                  <a:schemeClr val="bg1">
                    <a:lumMod val="10000"/>
                  </a:schemeClr>
                </a:solidFill>
              </a:rPr>
              <a:t>osv</a:t>
            </a:r>
            <a:endParaRPr lang="en-US" altLang="ja-JP">
              <a:solidFill>
                <a:schemeClr val="bg1">
                  <a:lumMod val="10000"/>
                </a:schemeClr>
              </a:solidFill>
            </a:endParaRPr>
          </a:p>
          <a:p>
            <a:pPr lvl="1"/>
            <a:r>
              <a:rPr lang="en-US" altLang="ja-JP">
                <a:solidFill>
                  <a:schemeClr val="bg1">
                    <a:lumMod val="10000"/>
                  </a:schemeClr>
                </a:solidFill>
              </a:rPr>
              <a:t>SPDX Workgroup </a:t>
            </a:r>
            <a:r>
              <a:rPr lang="ja-JP" altLang="en-US">
                <a:solidFill>
                  <a:schemeClr val="bg1">
                    <a:lumMod val="10000"/>
                  </a:schemeClr>
                </a:solidFill>
              </a:rPr>
              <a:t>によって開発</a:t>
            </a:r>
            <a:endParaRPr lang="en-US" altLang="ja-JP">
              <a:solidFill>
                <a:schemeClr val="bg1">
                  <a:lumMod val="10000"/>
                </a:schemeClr>
              </a:solidFill>
            </a:endParaRPr>
          </a:p>
          <a:p>
            <a:pPr lvl="1"/>
            <a:r>
              <a:rPr lang="ja-JP" altLang="en-US">
                <a:solidFill>
                  <a:schemeClr val="bg1">
                    <a:lumMod val="10000"/>
                  </a:schemeClr>
                </a:solidFill>
              </a:rPr>
              <a:t>パッケージの脆弱性情報を</a:t>
            </a:r>
            <a:r>
              <a:rPr lang="en-US" altLang="ja-JP">
                <a:solidFill>
                  <a:schemeClr val="bg1">
                    <a:lumMod val="10000"/>
                  </a:schemeClr>
                </a:solidFill>
              </a:rPr>
              <a:t>OSV</a:t>
            </a:r>
            <a:r>
              <a:rPr lang="ja-JP" altLang="en-US">
                <a:solidFill>
                  <a:schemeClr val="bg1">
                    <a:lumMod val="10000"/>
                  </a:schemeClr>
                </a:solidFill>
              </a:rPr>
              <a:t>データベースから取得し，</a:t>
            </a:r>
            <a:br>
              <a:rPr lang="en-US" altLang="ja-JP">
                <a:solidFill>
                  <a:schemeClr val="bg1">
                    <a:lumMod val="10000"/>
                  </a:schemeClr>
                </a:solidFill>
              </a:rPr>
            </a:br>
            <a:r>
              <a:rPr lang="ja-JP" altLang="en-US">
                <a:solidFill>
                  <a:schemeClr val="bg1">
                    <a:lumMod val="10000"/>
                  </a:schemeClr>
                </a:solidFill>
              </a:rPr>
              <a:t>結果ファイルに出力</a:t>
            </a:r>
            <a:endParaRPr lang="en-US" altLang="ja-JP">
              <a:solidFill>
                <a:schemeClr val="bg1">
                  <a:lumMod val="10000"/>
                </a:schemeClr>
              </a:solidFill>
            </a:endParaRPr>
          </a:p>
          <a:p>
            <a:pPr lvl="1"/>
            <a:endParaRPr lang="en-US" altLang="ja-JP">
              <a:solidFill>
                <a:schemeClr val="bg1">
                  <a:lumMod val="10000"/>
                </a:schemeClr>
              </a:solidFill>
            </a:endParaRPr>
          </a:p>
          <a:p>
            <a:r>
              <a:rPr lang="en-US" altLang="ja-JP">
                <a:solidFill>
                  <a:schemeClr val="bg1">
                    <a:lumMod val="10000"/>
                  </a:schemeClr>
                </a:solidFill>
              </a:rPr>
              <a:t>OSV-Scanner</a:t>
            </a:r>
          </a:p>
          <a:p>
            <a:pPr lvl="1"/>
            <a:r>
              <a:rPr lang="en-US" altLang="ja-JP">
                <a:solidFill>
                  <a:schemeClr val="bg1">
                    <a:lumMod val="10000"/>
                  </a:schemeClr>
                </a:solidFill>
              </a:rPr>
              <a:t>Google </a:t>
            </a:r>
            <a:r>
              <a:rPr lang="ja-JP" altLang="en-US">
                <a:solidFill>
                  <a:schemeClr val="bg1">
                    <a:lumMod val="10000"/>
                  </a:schemeClr>
                </a:solidFill>
              </a:rPr>
              <a:t>によって開発</a:t>
            </a:r>
            <a:endParaRPr lang="en-US" altLang="ja-JP">
              <a:solidFill>
                <a:schemeClr val="bg1">
                  <a:lumMod val="10000"/>
                </a:schemeClr>
              </a:solidFill>
            </a:endParaRPr>
          </a:p>
          <a:p>
            <a:pPr lvl="1"/>
            <a:r>
              <a:rPr lang="ja-JP" altLang="en-US">
                <a:solidFill>
                  <a:schemeClr val="bg1">
                    <a:lumMod val="10000"/>
                  </a:schemeClr>
                </a:solidFill>
              </a:rPr>
              <a:t>パッケージの脆弱性情報を</a:t>
            </a:r>
            <a:r>
              <a:rPr lang="en-US" altLang="ja-JP">
                <a:solidFill>
                  <a:schemeClr val="bg1">
                    <a:lumMod val="10000"/>
                  </a:schemeClr>
                </a:solidFill>
              </a:rPr>
              <a:t>OSV</a:t>
            </a:r>
            <a:r>
              <a:rPr lang="ja-JP" altLang="en-US">
                <a:solidFill>
                  <a:schemeClr val="bg1">
                    <a:lumMod val="10000"/>
                  </a:schemeClr>
                </a:solidFill>
              </a:rPr>
              <a:t>データベースから取得し，</a:t>
            </a:r>
            <a:br>
              <a:rPr lang="en-US" altLang="ja-JP">
                <a:solidFill>
                  <a:schemeClr val="bg1">
                    <a:lumMod val="10000"/>
                  </a:schemeClr>
                </a:solidFill>
              </a:rPr>
            </a:br>
            <a:r>
              <a:rPr lang="ja-JP" altLang="en-US">
                <a:solidFill>
                  <a:schemeClr val="bg1">
                    <a:lumMod val="10000"/>
                  </a:schemeClr>
                </a:solidFill>
              </a:rPr>
              <a:t>結果ファイルに出力</a:t>
            </a:r>
            <a:endParaRPr lang="en-US" altLang="ja-JP">
              <a:solidFill>
                <a:schemeClr val="bg1">
                  <a:lumMod val="10000"/>
                </a:schemeClr>
              </a:solidFill>
            </a:endParaRPr>
          </a:p>
          <a:p>
            <a:pPr lvl="1"/>
            <a:r>
              <a:rPr lang="ja-JP" altLang="en-US">
                <a:solidFill>
                  <a:schemeClr val="bg1">
                    <a:lumMod val="10000"/>
                  </a:schemeClr>
                </a:solidFill>
              </a:rPr>
              <a:t>パッケージの情報に</a:t>
            </a:r>
            <a:r>
              <a:rPr lang="en-US" altLang="ja-JP">
                <a:solidFill>
                  <a:schemeClr val="bg1">
                    <a:lumMod val="10000"/>
                  </a:schemeClr>
                </a:solidFill>
              </a:rPr>
              <a:t>Package URL</a:t>
            </a:r>
            <a:r>
              <a:rPr lang="ja-JP" altLang="en-US">
                <a:solidFill>
                  <a:schemeClr val="bg1">
                    <a:lumMod val="10000"/>
                  </a:schemeClr>
                </a:solidFill>
              </a:rPr>
              <a:t>という識別子が必要</a:t>
            </a:r>
            <a:endParaRPr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D757A73B-D239-B864-1BF3-91FB45931F99}"/>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EA0E52E8-C791-6739-267D-F211D5D688CE}"/>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27</a:t>
            </a:fld>
            <a:endParaRPr lang="en-US" altLang="ja-JP"/>
          </a:p>
        </p:txBody>
      </p:sp>
    </p:spTree>
    <p:extLst>
      <p:ext uri="{BB962C8B-B14F-4D97-AF65-F5344CB8AC3E}">
        <p14:creationId xmlns:p14="http://schemas.microsoft.com/office/powerpoint/2010/main" val="121991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55F786-BA93-75F3-CB09-C4CD61321D5F}"/>
              </a:ext>
            </a:extLst>
          </p:cNvPr>
          <p:cNvSpPr>
            <a:spLocks noGrp="1"/>
          </p:cNvSpPr>
          <p:nvPr>
            <p:ph type="title"/>
          </p:nvPr>
        </p:nvSpPr>
        <p:spPr/>
        <p:txBody>
          <a:bodyPr/>
          <a:lstStyle/>
          <a:p>
            <a:r>
              <a:rPr kumimoji="1" lang="ja-JP" altLang="en-US"/>
              <a:t>ツールの性能評価の対象</a:t>
            </a:r>
          </a:p>
        </p:txBody>
      </p:sp>
      <p:graphicFrame>
        <p:nvGraphicFramePr>
          <p:cNvPr id="6" name="表 6">
            <a:extLst>
              <a:ext uri="{FF2B5EF4-FFF2-40B4-BE49-F238E27FC236}">
                <a16:creationId xmlns:a16="http://schemas.microsoft.com/office/drawing/2014/main" id="{FE7077D9-3D47-40C2-6EDD-25DEE6B4E26C}"/>
              </a:ext>
            </a:extLst>
          </p:cNvPr>
          <p:cNvGraphicFramePr>
            <a:graphicFrameLocks noGrp="1"/>
          </p:cNvGraphicFramePr>
          <p:nvPr>
            <p:ph idx="1"/>
            <p:extLst>
              <p:ext uri="{D42A27DB-BD31-4B8C-83A1-F6EECF244321}">
                <p14:modId xmlns:p14="http://schemas.microsoft.com/office/powerpoint/2010/main" val="1387525371"/>
              </p:ext>
            </p:extLst>
          </p:nvPr>
        </p:nvGraphicFramePr>
        <p:xfrm>
          <a:off x="609601" y="2356020"/>
          <a:ext cx="10972797" cy="2865120"/>
        </p:xfrm>
        <a:graphic>
          <a:graphicData uri="http://schemas.openxmlformats.org/drawingml/2006/table">
            <a:tbl>
              <a:tblPr firstRow="1" lastRow="1" bandRow="1">
                <a:tableStyleId>{D27102A9-8310-4765-A935-A1911B00CA55}</a:tableStyleId>
              </a:tblPr>
              <a:tblGrid>
                <a:gridCol w="3657599">
                  <a:extLst>
                    <a:ext uri="{9D8B030D-6E8A-4147-A177-3AD203B41FA5}">
                      <a16:colId xmlns:a16="http://schemas.microsoft.com/office/drawing/2014/main" val="802056512"/>
                    </a:ext>
                  </a:extLst>
                </a:gridCol>
                <a:gridCol w="3657599">
                  <a:extLst>
                    <a:ext uri="{9D8B030D-6E8A-4147-A177-3AD203B41FA5}">
                      <a16:colId xmlns:a16="http://schemas.microsoft.com/office/drawing/2014/main" val="976458038"/>
                    </a:ext>
                  </a:extLst>
                </a:gridCol>
                <a:gridCol w="3657599">
                  <a:extLst>
                    <a:ext uri="{9D8B030D-6E8A-4147-A177-3AD203B41FA5}">
                      <a16:colId xmlns:a16="http://schemas.microsoft.com/office/drawing/2014/main" val="2712642586"/>
                    </a:ext>
                  </a:extLst>
                </a:gridCol>
              </a:tblGrid>
              <a:tr h="370840">
                <a:tc>
                  <a:txBody>
                    <a:bodyPr/>
                    <a:lstStyle/>
                    <a:p>
                      <a:r>
                        <a:rPr kumimoji="1" lang="ja-JP" altLang="en-US">
                          <a:solidFill>
                            <a:schemeClr val="bg1">
                              <a:lumMod val="10000"/>
                            </a:schemeClr>
                          </a:solidFill>
                        </a:rPr>
                        <a:t>名前</a:t>
                      </a:r>
                    </a:p>
                  </a:txBody>
                  <a:tcPr/>
                </a:tc>
                <a:tc>
                  <a:txBody>
                    <a:bodyPr/>
                    <a:lstStyle/>
                    <a:p>
                      <a:r>
                        <a:rPr kumimoji="1" lang="ja-JP" altLang="en-US">
                          <a:solidFill>
                            <a:schemeClr val="bg1">
                              <a:lumMod val="10000"/>
                            </a:schemeClr>
                          </a:solidFill>
                        </a:rPr>
                        <a:t>脆弱性診断の対象となる</a:t>
                      </a:r>
                      <a:br>
                        <a:rPr kumimoji="1" lang="en-US" altLang="ja-JP">
                          <a:solidFill>
                            <a:schemeClr val="bg1">
                              <a:lumMod val="10000"/>
                            </a:schemeClr>
                          </a:solidFill>
                        </a:rPr>
                      </a:br>
                      <a:r>
                        <a:rPr kumimoji="1" lang="ja-JP" altLang="en-US">
                          <a:solidFill>
                            <a:schemeClr val="bg1">
                              <a:lumMod val="10000"/>
                            </a:schemeClr>
                          </a:solidFill>
                        </a:rPr>
                        <a:t>パッケージの数</a:t>
                      </a:r>
                    </a:p>
                  </a:txBody>
                  <a:tcPr/>
                </a:tc>
                <a:tc>
                  <a:txBody>
                    <a:bodyPr/>
                    <a:lstStyle/>
                    <a:p>
                      <a:r>
                        <a:rPr kumimoji="1" lang="ja-JP" altLang="en-US">
                          <a:solidFill>
                            <a:schemeClr val="bg1">
                              <a:lumMod val="10000"/>
                            </a:schemeClr>
                          </a:solidFill>
                        </a:rPr>
                        <a:t>チェックサムの検証の対象となる</a:t>
                      </a:r>
                      <a:br>
                        <a:rPr kumimoji="1" lang="en-US" altLang="ja-JP">
                          <a:solidFill>
                            <a:schemeClr val="bg1">
                              <a:lumMod val="10000"/>
                            </a:schemeClr>
                          </a:solidFill>
                        </a:rPr>
                      </a:br>
                      <a:r>
                        <a:rPr kumimoji="1" lang="ja-JP" altLang="en-US">
                          <a:solidFill>
                            <a:schemeClr val="bg1">
                              <a:lumMod val="10000"/>
                            </a:schemeClr>
                          </a:solidFill>
                        </a:rPr>
                        <a:t>ファイルの数</a:t>
                      </a:r>
                    </a:p>
                  </a:txBody>
                  <a:tcPr/>
                </a:tc>
                <a:extLst>
                  <a:ext uri="{0D108BD9-81ED-4DB2-BD59-A6C34878D82A}">
                    <a16:rowId xmlns:a16="http://schemas.microsoft.com/office/drawing/2014/main" val="854803432"/>
                  </a:ext>
                </a:extLst>
              </a:tr>
              <a:tr h="370840">
                <a:tc>
                  <a:txBody>
                    <a:bodyPr/>
                    <a:lstStyle/>
                    <a:p>
                      <a:r>
                        <a:rPr kumimoji="1" lang="en-US" altLang="ja-JP">
                          <a:solidFill>
                            <a:schemeClr val="bg1">
                              <a:lumMod val="10000"/>
                            </a:schemeClr>
                          </a:solidFill>
                        </a:rPr>
                        <a:t>v2rayN</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36</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60</a:t>
                      </a:r>
                      <a:endParaRPr kumimoji="1" lang="ja-JP" altLang="en-US">
                        <a:solidFill>
                          <a:schemeClr val="bg1">
                            <a:lumMod val="10000"/>
                          </a:schemeClr>
                        </a:solidFill>
                      </a:endParaRPr>
                    </a:p>
                  </a:txBody>
                  <a:tcPr/>
                </a:tc>
                <a:extLst>
                  <a:ext uri="{0D108BD9-81ED-4DB2-BD59-A6C34878D82A}">
                    <a16:rowId xmlns:a16="http://schemas.microsoft.com/office/drawing/2014/main" val="540643921"/>
                  </a:ext>
                </a:extLst>
              </a:tr>
              <a:tr h="370840">
                <a:tc>
                  <a:txBody>
                    <a:bodyPr/>
                    <a:lstStyle/>
                    <a:p>
                      <a:r>
                        <a:rPr kumimoji="1" lang="en-US" altLang="ja-JP" err="1">
                          <a:solidFill>
                            <a:schemeClr val="bg1">
                              <a:lumMod val="10000"/>
                            </a:schemeClr>
                          </a:solidFill>
                        </a:rPr>
                        <a:t>ShareX</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11</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557</a:t>
                      </a:r>
                      <a:endParaRPr kumimoji="1" lang="ja-JP" altLang="en-US">
                        <a:solidFill>
                          <a:schemeClr val="bg1">
                            <a:lumMod val="10000"/>
                          </a:schemeClr>
                        </a:solidFill>
                      </a:endParaRPr>
                    </a:p>
                  </a:txBody>
                  <a:tcPr/>
                </a:tc>
                <a:extLst>
                  <a:ext uri="{0D108BD9-81ED-4DB2-BD59-A6C34878D82A}">
                    <a16:rowId xmlns:a16="http://schemas.microsoft.com/office/drawing/2014/main" val="3612726509"/>
                  </a:ext>
                </a:extLst>
              </a:tr>
              <a:tr h="370840">
                <a:tc>
                  <a:txBody>
                    <a:bodyPr/>
                    <a:lstStyle/>
                    <a:p>
                      <a:r>
                        <a:rPr kumimoji="1" lang="en-US" altLang="ja-JP" err="1">
                          <a:solidFill>
                            <a:schemeClr val="bg1">
                              <a:lumMod val="10000"/>
                            </a:schemeClr>
                          </a:solidFill>
                        </a:rPr>
                        <a:t>jellyfin</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162</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177</a:t>
                      </a:r>
                      <a:endParaRPr kumimoji="1" lang="ja-JP" altLang="en-US">
                        <a:solidFill>
                          <a:schemeClr val="bg1">
                            <a:lumMod val="10000"/>
                          </a:schemeClr>
                        </a:solidFill>
                      </a:endParaRPr>
                    </a:p>
                  </a:txBody>
                  <a:tcPr/>
                </a:tc>
                <a:extLst>
                  <a:ext uri="{0D108BD9-81ED-4DB2-BD59-A6C34878D82A}">
                    <a16:rowId xmlns:a16="http://schemas.microsoft.com/office/drawing/2014/main" val="2807244344"/>
                  </a:ext>
                </a:extLst>
              </a:tr>
              <a:tr h="370840">
                <a:tc>
                  <a:txBody>
                    <a:bodyPr/>
                    <a:lstStyle/>
                    <a:p>
                      <a:r>
                        <a:rPr kumimoji="1" lang="en-US" altLang="ja-JP" err="1">
                          <a:solidFill>
                            <a:schemeClr val="bg1">
                              <a:lumMod val="10000"/>
                            </a:schemeClr>
                          </a:solidFill>
                        </a:rPr>
                        <a:t>ScreenToGif</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75</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1</a:t>
                      </a:r>
                      <a:endParaRPr kumimoji="1" lang="ja-JP" altLang="en-US">
                        <a:solidFill>
                          <a:schemeClr val="bg1">
                            <a:lumMod val="10000"/>
                          </a:schemeClr>
                        </a:solidFill>
                      </a:endParaRPr>
                    </a:p>
                  </a:txBody>
                  <a:tcPr/>
                </a:tc>
                <a:extLst>
                  <a:ext uri="{0D108BD9-81ED-4DB2-BD59-A6C34878D82A}">
                    <a16:rowId xmlns:a16="http://schemas.microsoft.com/office/drawing/2014/main" val="3253889153"/>
                  </a:ext>
                </a:extLst>
              </a:tr>
              <a:tr h="370840">
                <a:tc>
                  <a:txBody>
                    <a:bodyPr/>
                    <a:lstStyle/>
                    <a:p>
                      <a:r>
                        <a:rPr kumimoji="1" lang="en-US" altLang="ja-JP" err="1">
                          <a:solidFill>
                            <a:schemeClr val="bg1">
                              <a:lumMod val="10000"/>
                            </a:schemeClr>
                          </a:solidFill>
                        </a:rPr>
                        <a:t>ILSpy</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267</a:t>
                      </a:r>
                      <a:endParaRPr kumimoji="1" lang="ja-JP" altLang="en-US">
                        <a:solidFill>
                          <a:schemeClr val="bg1">
                            <a:lumMod val="10000"/>
                          </a:schemeClr>
                        </a:solidFill>
                      </a:endParaRPr>
                    </a:p>
                  </a:txBody>
                  <a:tcPr/>
                </a:tc>
                <a:tc>
                  <a:txBody>
                    <a:bodyPr/>
                    <a:lstStyle/>
                    <a:p>
                      <a:r>
                        <a:rPr kumimoji="1" lang="en-US" altLang="ja-JP">
                          <a:solidFill>
                            <a:schemeClr val="bg1">
                              <a:lumMod val="10000"/>
                            </a:schemeClr>
                          </a:solidFill>
                        </a:rPr>
                        <a:t>38</a:t>
                      </a:r>
                      <a:endParaRPr kumimoji="1" lang="ja-JP" altLang="en-US">
                        <a:solidFill>
                          <a:schemeClr val="bg1">
                            <a:lumMod val="10000"/>
                          </a:schemeClr>
                        </a:solidFill>
                      </a:endParaRPr>
                    </a:p>
                  </a:txBody>
                  <a:tcPr/>
                </a:tc>
                <a:extLst>
                  <a:ext uri="{0D108BD9-81ED-4DB2-BD59-A6C34878D82A}">
                    <a16:rowId xmlns:a16="http://schemas.microsoft.com/office/drawing/2014/main" val="1653216842"/>
                  </a:ext>
                </a:extLst>
              </a:tr>
              <a:tr h="370840">
                <a:tc>
                  <a:txBody>
                    <a:bodyPr/>
                    <a:lstStyle/>
                    <a:p>
                      <a:r>
                        <a:rPr kumimoji="1" lang="ja-JP" altLang="en-US">
                          <a:solidFill>
                            <a:schemeClr val="bg1">
                              <a:lumMod val="10000"/>
                            </a:schemeClr>
                          </a:solidFill>
                        </a:rPr>
                        <a:t>合計（ユニーク）</a:t>
                      </a:r>
                    </a:p>
                  </a:txBody>
                  <a:tcPr/>
                </a:tc>
                <a:tc>
                  <a:txBody>
                    <a:bodyPr/>
                    <a:lstStyle/>
                    <a:p>
                      <a:r>
                        <a:rPr kumimoji="1" lang="en-US" altLang="ja-JP">
                          <a:solidFill>
                            <a:schemeClr val="bg1">
                              <a:lumMod val="10000"/>
                            </a:schemeClr>
                          </a:solidFill>
                        </a:rPr>
                        <a:t>551</a:t>
                      </a:r>
                      <a:r>
                        <a:rPr kumimoji="1" lang="ja-JP" altLang="en-US">
                          <a:solidFill>
                            <a:schemeClr val="bg1">
                              <a:lumMod val="10000"/>
                            </a:schemeClr>
                          </a:solidFill>
                        </a:rPr>
                        <a:t>（</a:t>
                      </a:r>
                      <a:r>
                        <a:rPr kumimoji="1" lang="en-US" altLang="ja-JP">
                          <a:solidFill>
                            <a:schemeClr val="bg1">
                              <a:lumMod val="10000"/>
                            </a:schemeClr>
                          </a:solidFill>
                        </a:rPr>
                        <a:t>525</a:t>
                      </a:r>
                      <a:r>
                        <a:rPr kumimoji="1" lang="ja-JP" altLang="en-US">
                          <a:solidFill>
                            <a:schemeClr val="bg1">
                              <a:lumMod val="10000"/>
                            </a:schemeClr>
                          </a:solidFill>
                        </a:rPr>
                        <a:t>）</a:t>
                      </a:r>
                    </a:p>
                  </a:txBody>
                  <a:tcPr/>
                </a:tc>
                <a:tc>
                  <a:txBody>
                    <a:bodyPr/>
                    <a:lstStyle/>
                    <a:p>
                      <a:r>
                        <a:rPr kumimoji="1" lang="en-US" altLang="ja-JP">
                          <a:solidFill>
                            <a:schemeClr val="bg1">
                              <a:lumMod val="10000"/>
                            </a:schemeClr>
                          </a:solidFill>
                        </a:rPr>
                        <a:t>833</a:t>
                      </a:r>
                      <a:r>
                        <a:rPr kumimoji="1" lang="ja-JP" altLang="en-US">
                          <a:solidFill>
                            <a:schemeClr val="bg1">
                              <a:lumMod val="10000"/>
                            </a:schemeClr>
                          </a:solidFill>
                        </a:rPr>
                        <a:t>（</a:t>
                      </a:r>
                      <a:r>
                        <a:rPr kumimoji="1" lang="en-US" altLang="ja-JP">
                          <a:solidFill>
                            <a:schemeClr val="bg1">
                              <a:lumMod val="10000"/>
                            </a:schemeClr>
                          </a:solidFill>
                        </a:rPr>
                        <a:t>833</a:t>
                      </a:r>
                      <a:r>
                        <a:rPr kumimoji="1" lang="ja-JP" altLang="en-US">
                          <a:solidFill>
                            <a:schemeClr val="bg1">
                              <a:lumMod val="10000"/>
                            </a:schemeClr>
                          </a:solidFill>
                        </a:rPr>
                        <a:t>）</a:t>
                      </a:r>
                    </a:p>
                  </a:txBody>
                  <a:tcPr/>
                </a:tc>
                <a:extLst>
                  <a:ext uri="{0D108BD9-81ED-4DB2-BD59-A6C34878D82A}">
                    <a16:rowId xmlns:a16="http://schemas.microsoft.com/office/drawing/2014/main" val="1493920395"/>
                  </a:ext>
                </a:extLst>
              </a:tr>
            </a:tbl>
          </a:graphicData>
        </a:graphic>
      </p:graphicFrame>
      <p:sp>
        <p:nvSpPr>
          <p:cNvPr id="4" name="日付プレースホルダー 3">
            <a:extLst>
              <a:ext uri="{FF2B5EF4-FFF2-40B4-BE49-F238E27FC236}">
                <a16:creationId xmlns:a16="http://schemas.microsoft.com/office/drawing/2014/main" id="{33FCA3AA-A64B-C725-B723-78125E6DDE6A}"/>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5" name="スライド番号プレースホルダー 4">
            <a:extLst>
              <a:ext uri="{FF2B5EF4-FFF2-40B4-BE49-F238E27FC236}">
                <a16:creationId xmlns:a16="http://schemas.microsoft.com/office/drawing/2014/main" id="{8A89ACDD-2A8D-2FD0-06B0-544602193F95}"/>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28</a:t>
            </a:fld>
            <a:endParaRPr lang="en-US" altLang="ja-JP"/>
          </a:p>
        </p:txBody>
      </p:sp>
    </p:spTree>
    <p:extLst>
      <p:ext uri="{BB962C8B-B14F-4D97-AF65-F5344CB8AC3E}">
        <p14:creationId xmlns:p14="http://schemas.microsoft.com/office/powerpoint/2010/main" val="3735839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E6619C-C9E6-0F24-60F0-00BC4FFC8124}"/>
              </a:ext>
            </a:extLst>
          </p:cNvPr>
          <p:cNvSpPr>
            <a:spLocks noGrp="1"/>
          </p:cNvSpPr>
          <p:nvPr>
            <p:ph type="title"/>
          </p:nvPr>
        </p:nvSpPr>
        <p:spPr/>
        <p:txBody>
          <a:bodyPr/>
          <a:lstStyle/>
          <a:p>
            <a:r>
              <a:rPr kumimoji="1" lang="ja-JP" altLang="en-US"/>
              <a:t>脆弱性を含む</a:t>
            </a:r>
            <a:r>
              <a:rPr kumimoji="1" lang="en-US" altLang="ja-JP"/>
              <a:t>Log4j</a:t>
            </a:r>
            <a:r>
              <a:rPr kumimoji="1" lang="ja-JP" altLang="en-US"/>
              <a:t>のダウンロード割合の推移</a:t>
            </a:r>
          </a:p>
        </p:txBody>
      </p:sp>
      <p:pic>
        <p:nvPicPr>
          <p:cNvPr id="6" name="コンテンツ プレースホルダー 5" descr="グラフ が含まれている画像&#10;&#10;自動的に生成された説明">
            <a:extLst>
              <a:ext uri="{FF2B5EF4-FFF2-40B4-BE49-F238E27FC236}">
                <a16:creationId xmlns:a16="http://schemas.microsoft.com/office/drawing/2014/main" id="{F691B45B-4022-321B-EB72-19186CC66D28}"/>
              </a:ext>
            </a:extLst>
          </p:cNvPr>
          <p:cNvPicPr>
            <a:picLocks noGrp="1" noChangeAspect="1"/>
          </p:cNvPicPr>
          <p:nvPr>
            <p:ph idx="1"/>
          </p:nvPr>
        </p:nvPicPr>
        <p:blipFill rotWithShape="1">
          <a:blip r:embed="rId3"/>
          <a:srcRect l="492" t="66608" r="49500" b="1512"/>
          <a:stretch/>
        </p:blipFill>
        <p:spPr>
          <a:xfrm>
            <a:off x="2501685" y="1357063"/>
            <a:ext cx="7188631" cy="4964666"/>
          </a:xfrm>
        </p:spPr>
      </p:pic>
      <p:sp>
        <p:nvSpPr>
          <p:cNvPr id="4" name="スライド番号プレースホルダー 3">
            <a:extLst>
              <a:ext uri="{FF2B5EF4-FFF2-40B4-BE49-F238E27FC236}">
                <a16:creationId xmlns:a16="http://schemas.microsoft.com/office/drawing/2014/main" id="{B587B392-D7C9-C222-0A53-1B7144440E0C}"/>
              </a:ext>
            </a:extLst>
          </p:cNvPr>
          <p:cNvSpPr>
            <a:spLocks noGrp="1"/>
          </p:cNvSpPr>
          <p:nvPr>
            <p:ph type="sldNum" sz="quarter" idx="12"/>
          </p:nvPr>
        </p:nvSpPr>
        <p:spPr/>
        <p:txBody>
          <a:bodyPr/>
          <a:lstStyle/>
          <a:p>
            <a:fld id="{B16735D3-C9E7-F649-AF37-A9D08763696D}" type="slidenum">
              <a:rPr lang="ja-JP" altLang="en-US" smtClean="0"/>
              <a:pPr/>
              <a:t>2</a:t>
            </a:fld>
            <a:endParaRPr lang="ja-JP" altLang="en-US"/>
          </a:p>
        </p:txBody>
      </p:sp>
      <p:sp>
        <p:nvSpPr>
          <p:cNvPr id="8" name="テキスト ボックス 7">
            <a:extLst>
              <a:ext uri="{FF2B5EF4-FFF2-40B4-BE49-F238E27FC236}">
                <a16:creationId xmlns:a16="http://schemas.microsoft.com/office/drawing/2014/main" id="{BFA442D4-0EDA-AD88-5D40-E4ABB41590AC}"/>
              </a:ext>
            </a:extLst>
          </p:cNvPr>
          <p:cNvSpPr txBox="1"/>
          <p:nvPr/>
        </p:nvSpPr>
        <p:spPr>
          <a:xfrm>
            <a:off x="2501685" y="6328723"/>
            <a:ext cx="7558351" cy="338554"/>
          </a:xfrm>
          <a:prstGeom prst="rect">
            <a:avLst/>
          </a:prstGeom>
          <a:noFill/>
        </p:spPr>
        <p:txBody>
          <a:bodyPr wrap="none" rtlCol="0">
            <a:spAutoFit/>
          </a:bodyPr>
          <a:lstStyle/>
          <a:p>
            <a:r>
              <a:rPr kumimoji="1" lang="en-US" altLang="ja-JP" sz="1600"/>
              <a:t>https://www.sonatype.com/resources/log4j-vulnerability-resource-center</a:t>
            </a:r>
            <a:r>
              <a:rPr kumimoji="1" lang="ja-JP" altLang="en-US" sz="1600"/>
              <a:t>より引用</a:t>
            </a:r>
          </a:p>
        </p:txBody>
      </p:sp>
      <p:cxnSp>
        <p:nvCxnSpPr>
          <p:cNvPr id="5" name="直線コネクタ 4">
            <a:extLst>
              <a:ext uri="{FF2B5EF4-FFF2-40B4-BE49-F238E27FC236}">
                <a16:creationId xmlns:a16="http://schemas.microsoft.com/office/drawing/2014/main" id="{BC278651-70B3-B139-7510-562B78C2DC18}"/>
              </a:ext>
            </a:extLst>
          </p:cNvPr>
          <p:cNvCxnSpPr>
            <a:cxnSpLocks/>
          </p:cNvCxnSpPr>
          <p:nvPr/>
        </p:nvCxnSpPr>
        <p:spPr>
          <a:xfrm>
            <a:off x="3104827" y="4479010"/>
            <a:ext cx="7299702" cy="0"/>
          </a:xfrm>
          <a:prstGeom prst="line">
            <a:avLst/>
          </a:prstGeom>
          <a:ln w="38100">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7172D7E5-9CF7-ACE6-B1B5-80AA1C5CF126}"/>
              </a:ext>
            </a:extLst>
          </p:cNvPr>
          <p:cNvSpPr txBox="1"/>
          <p:nvPr/>
        </p:nvSpPr>
        <p:spPr>
          <a:xfrm>
            <a:off x="9690315" y="4078900"/>
            <a:ext cx="696024" cy="400110"/>
          </a:xfrm>
          <a:prstGeom prst="rect">
            <a:avLst/>
          </a:prstGeom>
          <a:noFill/>
        </p:spPr>
        <p:txBody>
          <a:bodyPr wrap="none" rtlCol="0">
            <a:spAutoFit/>
          </a:bodyPr>
          <a:lstStyle/>
          <a:p>
            <a:r>
              <a:rPr kumimoji="1" lang="en-US" altLang="ja-JP" sz="2000" b="1">
                <a:latin typeface="+mn-ea"/>
              </a:rPr>
              <a:t>20%</a:t>
            </a:r>
            <a:endParaRPr kumimoji="1" lang="ja-JP" altLang="en-US" sz="2000" b="1">
              <a:latin typeface="+mn-ea"/>
            </a:endParaRPr>
          </a:p>
        </p:txBody>
      </p:sp>
    </p:spTree>
    <p:extLst>
      <p:ext uri="{BB962C8B-B14F-4D97-AF65-F5344CB8AC3E}">
        <p14:creationId xmlns:p14="http://schemas.microsoft.com/office/powerpoint/2010/main" val="7810967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16F297-D2D0-7879-C07D-3CAFE089E5EB}"/>
              </a:ext>
            </a:extLst>
          </p:cNvPr>
          <p:cNvSpPr>
            <a:spLocks noGrp="1"/>
          </p:cNvSpPr>
          <p:nvPr>
            <p:ph type="title"/>
          </p:nvPr>
        </p:nvSpPr>
        <p:spPr/>
        <p:txBody>
          <a:bodyPr/>
          <a:lstStyle/>
          <a:p>
            <a:r>
              <a:rPr kumimoji="1" lang="ja-JP" altLang="en-US"/>
              <a:t>脆弱性診断の処理速度</a:t>
            </a:r>
          </a:p>
        </p:txBody>
      </p:sp>
      <p:sp>
        <p:nvSpPr>
          <p:cNvPr id="3" name="コンテンツ プレースホルダー 2">
            <a:extLst>
              <a:ext uri="{FF2B5EF4-FFF2-40B4-BE49-F238E27FC236}">
                <a16:creationId xmlns:a16="http://schemas.microsoft.com/office/drawing/2014/main" id="{2B9F8DD7-6F0E-CA3C-F7EF-EE56574805A3}"/>
              </a:ext>
            </a:extLst>
          </p:cNvPr>
          <p:cNvSpPr>
            <a:spLocks noGrp="1"/>
          </p:cNvSpPr>
          <p:nvPr>
            <p:ph idx="1"/>
          </p:nvPr>
        </p:nvSpPr>
        <p:spPr/>
        <p:txBody>
          <a:bodyPr/>
          <a:lstStyle/>
          <a:p>
            <a:r>
              <a:rPr kumimoji="1" lang="en-US" altLang="ja-JP">
                <a:solidFill>
                  <a:schemeClr val="bg1">
                    <a:lumMod val="10000"/>
                  </a:schemeClr>
                </a:solidFill>
              </a:rPr>
              <a:t>525</a:t>
            </a:r>
            <a:r>
              <a:rPr kumimoji="1" lang="ja-JP" altLang="en-US">
                <a:solidFill>
                  <a:schemeClr val="bg1">
                    <a:lumMod val="10000"/>
                  </a:schemeClr>
                </a:solidFill>
              </a:rPr>
              <a:t>個のパッケージの診断に合計</a:t>
            </a:r>
            <a:r>
              <a:rPr lang="ja-JP" altLang="en-US">
                <a:solidFill>
                  <a:schemeClr val="bg1">
                    <a:lumMod val="10000"/>
                  </a:schemeClr>
                </a:solidFill>
              </a:rPr>
              <a:t>約</a:t>
            </a:r>
            <a:r>
              <a:rPr lang="en-US" altLang="ja-JP">
                <a:solidFill>
                  <a:schemeClr val="bg1">
                    <a:lumMod val="10000"/>
                  </a:schemeClr>
                </a:solidFill>
              </a:rPr>
              <a:t>7.9</a:t>
            </a:r>
            <a:r>
              <a:rPr lang="ja-JP" altLang="en-US">
                <a:solidFill>
                  <a:schemeClr val="bg1">
                    <a:lumMod val="10000"/>
                  </a:schemeClr>
                </a:solidFill>
              </a:rPr>
              <a:t>秒を要した</a:t>
            </a:r>
            <a:endParaRPr lang="en-US" altLang="ja-JP">
              <a:solidFill>
                <a:schemeClr val="bg1">
                  <a:lumMod val="10000"/>
                </a:schemeClr>
              </a:solidFill>
            </a:endParaRPr>
          </a:p>
          <a:p>
            <a:pPr lvl="1"/>
            <a:r>
              <a:rPr kumimoji="1" lang="en-US" altLang="ja-JP">
                <a:solidFill>
                  <a:schemeClr val="bg1">
                    <a:lumMod val="10000"/>
                  </a:schemeClr>
                </a:solidFill>
              </a:rPr>
              <a:t>1</a:t>
            </a:r>
            <a:r>
              <a:rPr kumimoji="1" lang="ja-JP" altLang="en-US">
                <a:solidFill>
                  <a:schemeClr val="bg1">
                    <a:lumMod val="10000"/>
                  </a:schemeClr>
                </a:solidFill>
              </a:rPr>
              <a:t>パッケージ当たり約</a:t>
            </a:r>
            <a:r>
              <a:rPr lang="en-US" altLang="ja-JP"/>
              <a:t>16</a:t>
            </a:r>
            <a:r>
              <a:rPr kumimoji="1" lang="en-US" altLang="ja-JP">
                <a:solidFill>
                  <a:schemeClr val="bg1">
                    <a:lumMod val="10000"/>
                  </a:schemeClr>
                </a:solidFill>
              </a:rPr>
              <a:t>.4</a:t>
            </a:r>
            <a:r>
              <a:rPr kumimoji="1" lang="ja-JP" altLang="en-US">
                <a:solidFill>
                  <a:schemeClr val="bg1">
                    <a:lumMod val="10000"/>
                  </a:schemeClr>
                </a:solidFill>
              </a:rPr>
              <a:t>ミリ秒</a:t>
            </a:r>
            <a:endParaRPr kumimoji="1" lang="en-US" altLang="ja-JP">
              <a:solidFill>
                <a:schemeClr val="bg1">
                  <a:lumMod val="10000"/>
                </a:schemeClr>
              </a:solidFill>
            </a:endParaRPr>
          </a:p>
          <a:p>
            <a:r>
              <a:rPr lang="en-US" altLang="ja-JP">
                <a:solidFill>
                  <a:schemeClr val="bg1">
                    <a:lumMod val="10000"/>
                  </a:schemeClr>
                </a:solidFill>
              </a:rPr>
              <a:t>1</a:t>
            </a:r>
            <a:r>
              <a:rPr lang="ja-JP" altLang="en-US">
                <a:solidFill>
                  <a:schemeClr val="bg1">
                    <a:lumMod val="10000"/>
                  </a:schemeClr>
                </a:solidFill>
              </a:rPr>
              <a:t>つのソフトウェアは平均</a:t>
            </a:r>
            <a:r>
              <a:rPr lang="en-US" altLang="ja-JP">
                <a:solidFill>
                  <a:schemeClr val="bg1">
                    <a:lumMod val="10000"/>
                  </a:schemeClr>
                </a:solidFill>
              </a:rPr>
              <a:t>528</a:t>
            </a:r>
            <a:r>
              <a:rPr lang="ja-JP" altLang="en-US">
                <a:solidFill>
                  <a:schemeClr val="bg1">
                    <a:lumMod val="10000"/>
                  </a:schemeClr>
                </a:solidFill>
              </a:rPr>
              <a:t>個の</a:t>
            </a:r>
            <a:r>
              <a:rPr lang="en-US" altLang="ja-JP">
                <a:solidFill>
                  <a:schemeClr val="bg1">
                    <a:lumMod val="10000"/>
                  </a:schemeClr>
                </a:solidFill>
              </a:rPr>
              <a:t>OSS</a:t>
            </a:r>
            <a:r>
              <a:rPr lang="ja-JP" altLang="en-US">
                <a:solidFill>
                  <a:schemeClr val="bg1">
                    <a:lumMod val="10000"/>
                  </a:schemeClr>
                </a:solidFill>
              </a:rPr>
              <a:t>パッケージに依存する</a:t>
            </a:r>
            <a:r>
              <a:rPr lang="en-US" altLang="ja-JP">
                <a:solidFill>
                  <a:schemeClr val="bg1">
                    <a:lumMod val="10000"/>
                  </a:schemeClr>
                </a:solidFill>
              </a:rPr>
              <a:t>[1]</a:t>
            </a:r>
          </a:p>
          <a:p>
            <a:pPr lvl="1"/>
            <a:r>
              <a:rPr lang="ja-JP" altLang="en-US">
                <a:solidFill>
                  <a:schemeClr val="bg1">
                    <a:lumMod val="10000"/>
                  </a:schemeClr>
                </a:solidFill>
              </a:rPr>
              <a:t>脆弱性</a:t>
            </a:r>
            <a:r>
              <a:rPr kumimoji="1" lang="ja-JP" altLang="en-US">
                <a:solidFill>
                  <a:schemeClr val="bg1">
                    <a:lumMod val="10000"/>
                  </a:schemeClr>
                </a:solidFill>
              </a:rPr>
              <a:t>診断に</a:t>
            </a:r>
            <a:r>
              <a:rPr lang="ja-JP" altLang="en-US">
                <a:solidFill>
                  <a:schemeClr val="bg1">
                    <a:lumMod val="10000"/>
                  </a:schemeClr>
                </a:solidFill>
              </a:rPr>
              <a:t>約</a:t>
            </a:r>
            <a:r>
              <a:rPr lang="en-US" altLang="ja-JP">
                <a:solidFill>
                  <a:schemeClr val="bg1">
                    <a:lumMod val="10000"/>
                  </a:schemeClr>
                </a:solidFill>
              </a:rPr>
              <a:t>9</a:t>
            </a:r>
            <a:r>
              <a:rPr lang="ja-JP" altLang="en-US">
                <a:solidFill>
                  <a:schemeClr val="bg1">
                    <a:lumMod val="10000"/>
                  </a:schemeClr>
                </a:solidFill>
              </a:rPr>
              <a:t>秒を要すると計算される</a:t>
            </a:r>
            <a:endParaRPr lang="en-US" altLang="ja-JP">
              <a:solidFill>
                <a:schemeClr val="bg1">
                  <a:lumMod val="10000"/>
                </a:schemeClr>
              </a:solidFill>
            </a:endParaRPr>
          </a:p>
          <a:p>
            <a:endParaRPr lang="en-US" altLang="ja-JP">
              <a:solidFill>
                <a:schemeClr val="bg1">
                  <a:lumMod val="10000"/>
                </a:schemeClr>
              </a:solidFill>
            </a:endParaRPr>
          </a:p>
          <a:p>
            <a:r>
              <a:rPr lang="ja-JP" altLang="en-US">
                <a:solidFill>
                  <a:schemeClr val="bg1">
                    <a:lumMod val="10000"/>
                  </a:schemeClr>
                </a:solidFill>
              </a:rPr>
              <a:t>→</a:t>
            </a:r>
            <a:r>
              <a:rPr lang="en-US" altLang="ja-JP">
                <a:solidFill>
                  <a:schemeClr val="bg1">
                    <a:lumMod val="10000"/>
                  </a:schemeClr>
                </a:solidFill>
              </a:rPr>
              <a:t>	1</a:t>
            </a:r>
            <a:r>
              <a:rPr lang="ja-JP" altLang="en-US">
                <a:solidFill>
                  <a:schemeClr val="bg1">
                    <a:lumMod val="10000"/>
                  </a:schemeClr>
                </a:solidFill>
              </a:rPr>
              <a:t>時間あたり</a:t>
            </a:r>
            <a:r>
              <a:rPr lang="en-US" altLang="ja-JP">
                <a:solidFill>
                  <a:schemeClr val="bg1">
                    <a:lumMod val="10000"/>
                  </a:schemeClr>
                </a:solidFill>
              </a:rPr>
              <a:t>400</a:t>
            </a:r>
            <a:r>
              <a:rPr lang="ja-JP" altLang="en-US">
                <a:solidFill>
                  <a:schemeClr val="bg1">
                    <a:lumMod val="10000"/>
                  </a:schemeClr>
                </a:solidFill>
              </a:rPr>
              <a:t>個のソフトウェアの脆弱性診断が可能</a:t>
            </a:r>
            <a:endParaRPr lang="en-US" altLang="ja-JP">
              <a:solidFill>
                <a:schemeClr val="bg1">
                  <a:lumMod val="10000"/>
                </a:schemeClr>
              </a:solidFill>
            </a:endParaRPr>
          </a:p>
          <a:p>
            <a:pPr lvl="1"/>
            <a:endParaRPr kumimoji="1" lang="en-US" altLang="ja-JP">
              <a:solidFill>
                <a:schemeClr val="bg1">
                  <a:lumMod val="10000"/>
                </a:schemeClr>
              </a:solidFill>
            </a:endParaRPr>
          </a:p>
          <a:p>
            <a:endParaRPr kumimoji="1"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C7449F9E-BEBC-4EBE-E0B2-A7851985F06B}"/>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5" name="スライド番号プレースホルダー 4">
            <a:extLst>
              <a:ext uri="{FF2B5EF4-FFF2-40B4-BE49-F238E27FC236}">
                <a16:creationId xmlns:a16="http://schemas.microsoft.com/office/drawing/2014/main" id="{84C2C3E4-644E-61ED-A777-F057C5290CDE}"/>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29</a:t>
            </a:fld>
            <a:endParaRPr lang="en-US" altLang="ja-JP"/>
          </a:p>
        </p:txBody>
      </p:sp>
      <p:sp>
        <p:nvSpPr>
          <p:cNvPr id="6" name="テキスト ボックス 5">
            <a:extLst>
              <a:ext uri="{FF2B5EF4-FFF2-40B4-BE49-F238E27FC236}">
                <a16:creationId xmlns:a16="http://schemas.microsoft.com/office/drawing/2014/main" id="{30F1A1D9-652F-B81A-2771-B9063C1DD91D}"/>
              </a:ext>
            </a:extLst>
          </p:cNvPr>
          <p:cNvSpPr txBox="1"/>
          <p:nvPr/>
        </p:nvSpPr>
        <p:spPr>
          <a:xfrm>
            <a:off x="3483980" y="5890282"/>
            <a:ext cx="8180971" cy="523220"/>
          </a:xfrm>
          <a:prstGeom prst="rect">
            <a:avLst/>
          </a:prstGeom>
          <a:noFill/>
        </p:spPr>
        <p:txBody>
          <a:bodyPr wrap="square" rtlCol="0">
            <a:spAutoFit/>
          </a:bodyPr>
          <a:lstStyle/>
          <a:p>
            <a:r>
              <a:rPr kumimoji="1" lang="en-US" altLang="ja-JP" sz="1400">
                <a:ea typeface="Tahoma" panose="020B0604030504040204" pitchFamily="34" charset="0"/>
                <a:cs typeface="Tahoma" panose="020B0604030504040204" pitchFamily="34" charset="0"/>
              </a:rPr>
              <a:t>[1] Synopsys. 2021</a:t>
            </a:r>
            <a:r>
              <a:rPr kumimoji="1" lang="en-US" altLang="ja-JP" sz="1400">
                <a:latin typeface="+mn-ea"/>
                <a:ea typeface="+mn-ea"/>
              </a:rPr>
              <a:t> </a:t>
            </a:r>
            <a:r>
              <a:rPr kumimoji="1" lang="ja-JP" altLang="en-US" sz="1400">
                <a:latin typeface="+mn-ea"/>
                <a:ea typeface="+mn-ea"/>
              </a:rPr>
              <a:t>年の</a:t>
            </a:r>
            <a:r>
              <a:rPr kumimoji="1" lang="en-US" altLang="ja-JP" sz="1400">
                <a:ea typeface="Tahoma" panose="020B0604030504040204" pitchFamily="34" charset="0"/>
                <a:cs typeface="Tahoma" panose="020B0604030504040204" pitchFamily="34" charset="0"/>
              </a:rPr>
              <a:t>OSSRA</a:t>
            </a:r>
            <a:r>
              <a:rPr kumimoji="1" lang="en-US" altLang="ja-JP" sz="1400">
                <a:latin typeface="+mn-ea"/>
                <a:ea typeface="+mn-ea"/>
              </a:rPr>
              <a:t> </a:t>
            </a:r>
            <a:r>
              <a:rPr kumimoji="1" lang="ja-JP" altLang="en-US" sz="1400">
                <a:latin typeface="+mn-ea"/>
                <a:ea typeface="+mn-ea"/>
              </a:rPr>
              <a:t>レポートから読み解く、商用ソフトウェアにおけるオープンソースの状況</a:t>
            </a:r>
            <a:r>
              <a:rPr kumimoji="1" lang="en-US" altLang="ja-JP" sz="1400">
                <a:latin typeface="+mn-ea"/>
                <a:ea typeface="+mn-ea"/>
              </a:rPr>
              <a:t>. </a:t>
            </a:r>
            <a:br>
              <a:rPr kumimoji="1" lang="en-US" altLang="ja-JP" sz="1400">
                <a:latin typeface="+mn-ea"/>
                <a:ea typeface="+mn-ea"/>
              </a:rPr>
            </a:br>
            <a:r>
              <a:rPr kumimoji="1" lang="en-US" altLang="ja-JP" sz="1400">
                <a:ea typeface="Tahoma" panose="020B0604030504040204" pitchFamily="34" charset="0"/>
                <a:cs typeface="Tahoma" panose="020B0604030504040204" pitchFamily="34" charset="0"/>
              </a:rPr>
              <a:t>https://www.synopsys.com/blogs/software-security/ja-jp/open-source-trends-ossra-report/</a:t>
            </a:r>
          </a:p>
        </p:txBody>
      </p:sp>
    </p:spTree>
    <p:extLst>
      <p:ext uri="{BB962C8B-B14F-4D97-AF65-F5344CB8AC3E}">
        <p14:creationId xmlns:p14="http://schemas.microsoft.com/office/powerpoint/2010/main" val="4187145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16F297-D2D0-7879-C07D-3CAFE089E5EB}"/>
              </a:ext>
            </a:extLst>
          </p:cNvPr>
          <p:cNvSpPr>
            <a:spLocks noGrp="1"/>
          </p:cNvSpPr>
          <p:nvPr>
            <p:ph type="title"/>
          </p:nvPr>
        </p:nvSpPr>
        <p:spPr/>
        <p:txBody>
          <a:bodyPr/>
          <a:lstStyle/>
          <a:p>
            <a:r>
              <a:rPr kumimoji="1" lang="ja-JP" altLang="en-US"/>
              <a:t>チェックサムの検証の処理速度</a:t>
            </a:r>
          </a:p>
        </p:txBody>
      </p:sp>
      <p:sp>
        <p:nvSpPr>
          <p:cNvPr id="3" name="コンテンツ プレースホルダー 2">
            <a:extLst>
              <a:ext uri="{FF2B5EF4-FFF2-40B4-BE49-F238E27FC236}">
                <a16:creationId xmlns:a16="http://schemas.microsoft.com/office/drawing/2014/main" id="{2B9F8DD7-6F0E-CA3C-F7EF-EE56574805A3}"/>
              </a:ext>
            </a:extLst>
          </p:cNvPr>
          <p:cNvSpPr>
            <a:spLocks noGrp="1"/>
          </p:cNvSpPr>
          <p:nvPr>
            <p:ph idx="1"/>
          </p:nvPr>
        </p:nvSpPr>
        <p:spPr/>
        <p:txBody>
          <a:bodyPr/>
          <a:lstStyle/>
          <a:p>
            <a:r>
              <a:rPr lang="en-US" altLang="ja-JP">
                <a:solidFill>
                  <a:schemeClr val="bg1">
                    <a:lumMod val="10000"/>
                  </a:schemeClr>
                </a:solidFill>
              </a:rPr>
              <a:t>833</a:t>
            </a:r>
            <a:r>
              <a:rPr kumimoji="1" lang="ja-JP" altLang="en-US">
                <a:solidFill>
                  <a:schemeClr val="bg1">
                    <a:lumMod val="10000"/>
                  </a:schemeClr>
                </a:solidFill>
              </a:rPr>
              <a:t>個のファイルの検証処理に合計</a:t>
            </a:r>
            <a:r>
              <a:rPr lang="ja-JP" altLang="en-US">
                <a:solidFill>
                  <a:schemeClr val="bg1">
                    <a:lumMod val="10000"/>
                  </a:schemeClr>
                </a:solidFill>
              </a:rPr>
              <a:t>約</a:t>
            </a:r>
            <a:r>
              <a:rPr lang="en-US" altLang="ja-JP">
                <a:solidFill>
                  <a:schemeClr val="bg1">
                    <a:lumMod val="10000"/>
                  </a:schemeClr>
                </a:solidFill>
              </a:rPr>
              <a:t>0.9</a:t>
            </a:r>
            <a:r>
              <a:rPr lang="ja-JP" altLang="en-US">
                <a:solidFill>
                  <a:schemeClr val="bg1">
                    <a:lumMod val="10000"/>
                  </a:schemeClr>
                </a:solidFill>
              </a:rPr>
              <a:t>秒を要した</a:t>
            </a:r>
            <a:endParaRPr lang="en-US" altLang="ja-JP">
              <a:solidFill>
                <a:schemeClr val="bg1">
                  <a:lumMod val="10000"/>
                </a:schemeClr>
              </a:solidFill>
            </a:endParaRPr>
          </a:p>
          <a:p>
            <a:pPr lvl="1"/>
            <a:r>
              <a:rPr kumimoji="1" lang="en-US" altLang="ja-JP">
                <a:solidFill>
                  <a:schemeClr val="bg1">
                    <a:lumMod val="10000"/>
                  </a:schemeClr>
                </a:solidFill>
              </a:rPr>
              <a:t>1</a:t>
            </a:r>
            <a:r>
              <a:rPr kumimoji="1" lang="ja-JP" altLang="en-US">
                <a:solidFill>
                  <a:schemeClr val="bg1">
                    <a:lumMod val="10000"/>
                  </a:schemeClr>
                </a:solidFill>
              </a:rPr>
              <a:t>ファイル当たり約</a:t>
            </a:r>
            <a:r>
              <a:rPr lang="en-US" altLang="ja-JP">
                <a:solidFill>
                  <a:schemeClr val="bg1">
                    <a:lumMod val="10000"/>
                  </a:schemeClr>
                </a:solidFill>
              </a:rPr>
              <a:t>6.4</a:t>
            </a:r>
            <a:r>
              <a:rPr lang="ja-JP" altLang="en-US">
                <a:solidFill>
                  <a:schemeClr val="bg1">
                    <a:lumMod val="10000"/>
                  </a:schemeClr>
                </a:solidFill>
                <a:latin typeface="+mn-ea"/>
              </a:rPr>
              <a:t>ミ</a:t>
            </a:r>
            <a:r>
              <a:rPr lang="ja-JP" altLang="en-US">
                <a:solidFill>
                  <a:schemeClr val="bg1">
                    <a:lumMod val="10000"/>
                  </a:schemeClr>
                </a:solidFill>
              </a:rPr>
              <a:t>リ</a:t>
            </a:r>
            <a:r>
              <a:rPr kumimoji="1" lang="ja-JP" altLang="en-US">
                <a:solidFill>
                  <a:schemeClr val="bg1">
                    <a:lumMod val="10000"/>
                  </a:schemeClr>
                </a:solidFill>
              </a:rPr>
              <a:t>秒</a:t>
            </a:r>
            <a:endParaRPr kumimoji="1" lang="en-US" altLang="ja-JP">
              <a:solidFill>
                <a:schemeClr val="bg1">
                  <a:lumMod val="10000"/>
                </a:schemeClr>
              </a:solidFill>
            </a:endParaRPr>
          </a:p>
          <a:p>
            <a:r>
              <a:rPr lang="en-US" altLang="ja-JP">
                <a:solidFill>
                  <a:schemeClr val="bg1">
                    <a:lumMod val="10000"/>
                  </a:schemeClr>
                </a:solidFill>
              </a:rPr>
              <a:t>1</a:t>
            </a:r>
            <a:r>
              <a:rPr lang="ja-JP" altLang="en-US">
                <a:solidFill>
                  <a:schemeClr val="bg1">
                    <a:lumMod val="10000"/>
                  </a:schemeClr>
                </a:solidFill>
              </a:rPr>
              <a:t>つのソフトウェアが</a:t>
            </a:r>
            <a:r>
              <a:rPr lang="en-US" altLang="ja-JP">
                <a:solidFill>
                  <a:schemeClr val="bg1">
                    <a:lumMod val="10000"/>
                  </a:schemeClr>
                </a:solidFill>
              </a:rPr>
              <a:t>7000</a:t>
            </a:r>
            <a:r>
              <a:rPr lang="ja-JP" altLang="en-US">
                <a:solidFill>
                  <a:schemeClr val="bg1">
                    <a:lumMod val="10000"/>
                  </a:schemeClr>
                </a:solidFill>
              </a:rPr>
              <a:t>個のファイルを含むと仮定</a:t>
            </a:r>
            <a:endParaRPr lang="en-US" altLang="ja-JP">
              <a:solidFill>
                <a:schemeClr val="bg1">
                  <a:lumMod val="10000"/>
                </a:schemeClr>
              </a:solidFill>
            </a:endParaRPr>
          </a:p>
          <a:p>
            <a:pPr lvl="1"/>
            <a:r>
              <a:rPr kumimoji="1" lang="ja-JP" altLang="en-US">
                <a:solidFill>
                  <a:schemeClr val="bg1">
                    <a:lumMod val="10000"/>
                  </a:schemeClr>
                </a:solidFill>
              </a:rPr>
              <a:t>チェックサムの検証は</a:t>
            </a:r>
            <a:r>
              <a:rPr lang="ja-JP" altLang="en-US">
                <a:solidFill>
                  <a:schemeClr val="bg1">
                    <a:lumMod val="10000"/>
                  </a:schemeClr>
                </a:solidFill>
              </a:rPr>
              <a:t>約</a:t>
            </a:r>
            <a:r>
              <a:rPr lang="en-US" altLang="ja-JP">
                <a:solidFill>
                  <a:schemeClr val="bg1">
                    <a:lumMod val="10000"/>
                  </a:schemeClr>
                </a:solidFill>
              </a:rPr>
              <a:t>45</a:t>
            </a:r>
            <a:r>
              <a:rPr lang="ja-JP" altLang="en-US">
                <a:solidFill>
                  <a:schemeClr val="bg1">
                    <a:lumMod val="10000"/>
                  </a:schemeClr>
                </a:solidFill>
              </a:rPr>
              <a:t>秒を要すると計算される</a:t>
            </a:r>
            <a:endParaRPr lang="en-US" altLang="ja-JP">
              <a:solidFill>
                <a:schemeClr val="bg1">
                  <a:lumMod val="10000"/>
                </a:schemeClr>
              </a:solidFill>
            </a:endParaRPr>
          </a:p>
          <a:p>
            <a:endParaRPr lang="en-US" altLang="ja-JP">
              <a:solidFill>
                <a:schemeClr val="bg1">
                  <a:lumMod val="10000"/>
                </a:schemeClr>
              </a:solidFill>
            </a:endParaRPr>
          </a:p>
          <a:p>
            <a:r>
              <a:rPr lang="ja-JP" altLang="en-US">
                <a:solidFill>
                  <a:schemeClr val="bg1">
                    <a:lumMod val="10000"/>
                  </a:schemeClr>
                </a:solidFill>
              </a:rPr>
              <a:t>→</a:t>
            </a:r>
            <a:r>
              <a:rPr lang="en-US" altLang="ja-JP">
                <a:solidFill>
                  <a:schemeClr val="bg1">
                    <a:lumMod val="10000"/>
                  </a:schemeClr>
                </a:solidFill>
              </a:rPr>
              <a:t>	1</a:t>
            </a:r>
            <a:r>
              <a:rPr lang="ja-JP" altLang="en-US">
                <a:solidFill>
                  <a:schemeClr val="bg1">
                    <a:lumMod val="10000"/>
                  </a:schemeClr>
                </a:solidFill>
              </a:rPr>
              <a:t>時間あたり</a:t>
            </a:r>
            <a:r>
              <a:rPr lang="en-US" altLang="ja-JP">
                <a:solidFill>
                  <a:schemeClr val="bg1">
                    <a:lumMod val="10000"/>
                  </a:schemeClr>
                </a:solidFill>
              </a:rPr>
              <a:t>80</a:t>
            </a:r>
            <a:r>
              <a:rPr lang="ja-JP" altLang="en-US">
                <a:solidFill>
                  <a:schemeClr val="bg1">
                    <a:lumMod val="10000"/>
                  </a:schemeClr>
                </a:solidFill>
              </a:rPr>
              <a:t>個のソフトウェアのチェックサムの検証が可能</a:t>
            </a:r>
            <a:endParaRPr kumimoji="1" lang="en-US" altLang="ja-JP">
              <a:solidFill>
                <a:schemeClr val="bg1">
                  <a:lumMod val="10000"/>
                </a:schemeClr>
              </a:solidFill>
            </a:endParaRPr>
          </a:p>
          <a:p>
            <a:endParaRPr kumimoji="1"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C7449F9E-BEBC-4EBE-E0B2-A7851985F06B}"/>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5" name="スライド番号プレースホルダー 4">
            <a:extLst>
              <a:ext uri="{FF2B5EF4-FFF2-40B4-BE49-F238E27FC236}">
                <a16:creationId xmlns:a16="http://schemas.microsoft.com/office/drawing/2014/main" id="{84C2C3E4-644E-61ED-A777-F057C5290CDE}"/>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30</a:t>
            </a:fld>
            <a:endParaRPr lang="en-US" altLang="ja-JP"/>
          </a:p>
        </p:txBody>
      </p:sp>
    </p:spTree>
    <p:extLst>
      <p:ext uri="{BB962C8B-B14F-4D97-AF65-F5344CB8AC3E}">
        <p14:creationId xmlns:p14="http://schemas.microsoft.com/office/powerpoint/2010/main" val="3978288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7B0504-EBA4-16DB-C8DD-CDB3EC07206D}"/>
              </a:ext>
            </a:extLst>
          </p:cNvPr>
          <p:cNvSpPr>
            <a:spLocks noGrp="1"/>
          </p:cNvSpPr>
          <p:nvPr>
            <p:ph type="title"/>
          </p:nvPr>
        </p:nvSpPr>
        <p:spPr/>
        <p:txBody>
          <a:bodyPr/>
          <a:lstStyle/>
          <a:p>
            <a:r>
              <a:rPr lang="ja-JP" altLang="en-US"/>
              <a:t>ソフトウェア部品表（</a:t>
            </a:r>
            <a:r>
              <a:rPr lang="en-US" altLang="ja-JP"/>
              <a:t>Software Bill of Materials</a:t>
            </a:r>
            <a:r>
              <a:rPr lang="ja-JP" altLang="en-US"/>
              <a:t>，</a:t>
            </a:r>
            <a:r>
              <a:rPr lang="en-US" altLang="ja-JP"/>
              <a:t>SBOM</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F197AA90-0D12-62B0-B7EA-17890D5A2BC0}"/>
              </a:ext>
            </a:extLst>
          </p:cNvPr>
          <p:cNvSpPr>
            <a:spLocks noGrp="1"/>
          </p:cNvSpPr>
          <p:nvPr>
            <p:ph idx="1"/>
          </p:nvPr>
        </p:nvSpPr>
        <p:spPr/>
        <p:txBody>
          <a:bodyPr/>
          <a:lstStyle/>
          <a:p>
            <a:pPr marL="0" indent="0">
              <a:buNone/>
            </a:pPr>
            <a:r>
              <a:rPr kumimoji="1" lang="ja-JP" altLang="en-US">
                <a:solidFill>
                  <a:schemeClr val="bg1">
                    <a:lumMod val="10000"/>
                  </a:schemeClr>
                </a:solidFill>
              </a:rPr>
              <a:t>ソフトウェアの情報を記述したドキュメント</a:t>
            </a:r>
            <a:endParaRPr lang="en-US" altLang="ja-JP">
              <a:solidFill>
                <a:schemeClr val="bg1">
                  <a:lumMod val="10000"/>
                </a:schemeClr>
              </a:solidFill>
            </a:endParaRPr>
          </a:p>
          <a:p>
            <a:pPr>
              <a:buNone/>
            </a:pPr>
            <a:r>
              <a:rPr lang="ja-JP" altLang="en-US">
                <a:solidFill>
                  <a:schemeClr val="bg1">
                    <a:lumMod val="10000"/>
                  </a:schemeClr>
                </a:solidFill>
              </a:rPr>
              <a:t>開発者が作成して，ソフトウェアとともに提供</a:t>
            </a:r>
            <a:endParaRPr lang="en-US" altLang="ja-JP" dirty="0">
              <a:solidFill>
                <a:schemeClr val="bg1">
                  <a:lumMod val="10000"/>
                </a:schemeClr>
              </a:solidFill>
            </a:endParaRPr>
          </a:p>
          <a:p>
            <a:pPr lvl="1"/>
            <a:endParaRPr lang="en-US" altLang="ja-JP">
              <a:solidFill>
                <a:schemeClr val="bg1">
                  <a:lumMod val="10000"/>
                </a:schemeClr>
              </a:solidFill>
            </a:endParaRPr>
          </a:p>
          <a:p>
            <a:pPr lvl="1"/>
            <a:endParaRPr lang="en-US" altLang="ja-JP">
              <a:solidFill>
                <a:schemeClr val="bg1">
                  <a:lumMod val="10000"/>
                </a:schemeClr>
              </a:solidFill>
            </a:endParaRPr>
          </a:p>
          <a:p>
            <a:endParaRPr kumimoji="1"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604B954E-839A-61F7-22E9-0A35152CFE05}"/>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CAA5E2D9-E879-EA3C-24DB-204E498EAE22}"/>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3</a:t>
            </a:fld>
            <a:endParaRPr lang="en-US" altLang="ja-JP"/>
          </a:p>
        </p:txBody>
      </p:sp>
      <p:grpSp>
        <p:nvGrpSpPr>
          <p:cNvPr id="14" name="グループ化 13">
            <a:extLst>
              <a:ext uri="{FF2B5EF4-FFF2-40B4-BE49-F238E27FC236}">
                <a16:creationId xmlns:a16="http://schemas.microsoft.com/office/drawing/2014/main" id="{A7CE627A-52A1-2EDA-0CD6-7B7D24E80EEC}"/>
              </a:ext>
            </a:extLst>
          </p:cNvPr>
          <p:cNvGrpSpPr/>
          <p:nvPr/>
        </p:nvGrpSpPr>
        <p:grpSpPr>
          <a:xfrm>
            <a:off x="664209" y="2875367"/>
            <a:ext cx="8213996" cy="3433359"/>
            <a:chOff x="619933" y="2283418"/>
            <a:chExt cx="7735397" cy="3233310"/>
          </a:xfrm>
        </p:grpSpPr>
        <p:sp>
          <p:nvSpPr>
            <p:cNvPr id="5" name="正方形/長方形 4">
              <a:extLst>
                <a:ext uri="{FF2B5EF4-FFF2-40B4-BE49-F238E27FC236}">
                  <a16:creationId xmlns:a16="http://schemas.microsoft.com/office/drawing/2014/main" id="{3806F7FB-E2A5-1327-E870-A247E7348ABD}"/>
                </a:ext>
              </a:extLst>
            </p:cNvPr>
            <p:cNvSpPr/>
            <p:nvPr/>
          </p:nvSpPr>
          <p:spPr>
            <a:xfrm>
              <a:off x="619933" y="2283418"/>
              <a:ext cx="7735397" cy="3233310"/>
            </a:xfrm>
            <a:prstGeom prst="rect">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accent1"/>
                  </a:solidFill>
                  <a:latin typeface="Segoe UI" panose="020B0502040204020203" pitchFamily="34" charset="0"/>
                  <a:cs typeface="Segoe UI" panose="020B0502040204020203" pitchFamily="34" charset="0"/>
                </a:rPr>
                <a:t>ソフトウェア部品表（</a:t>
              </a:r>
              <a:r>
                <a:rPr lang="en-US" altLang="ja-JP" sz="2000" spc="110" dirty="0">
                  <a:solidFill>
                    <a:schemeClr val="accent1"/>
                  </a:solidFill>
                  <a:latin typeface="Segoe UI" panose="020B0502040204020203" pitchFamily="34" charset="0"/>
                  <a:cs typeface="Segoe UI" panose="020B0502040204020203" pitchFamily="34" charset="0"/>
                </a:rPr>
                <a:t>SBOM</a:t>
              </a:r>
              <a:r>
                <a:rPr lang="ja-JP" altLang="en-US" sz="2000" spc="110" dirty="0">
                  <a:solidFill>
                    <a:schemeClr val="accent1"/>
                  </a:solidFill>
                  <a:latin typeface="Segoe UI" panose="020B0502040204020203" pitchFamily="34" charset="0"/>
                  <a:cs typeface="Segoe UI" panose="020B0502040204020203" pitchFamily="34" charset="0"/>
                </a:rPr>
                <a:t>）</a:t>
              </a:r>
              <a:endParaRPr kumimoji="1" lang="ja-JP" altLang="en-US" sz="2000" spc="110" baseline="0" dirty="0">
                <a:solidFill>
                  <a:schemeClr val="accent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B5E60B3E-00DE-E6F1-F780-B3DA46B65A10}"/>
                </a:ext>
              </a:extLst>
            </p:cNvPr>
            <p:cNvSpPr/>
            <p:nvPr/>
          </p:nvSpPr>
          <p:spPr>
            <a:xfrm>
              <a:off x="804908" y="2810359"/>
              <a:ext cx="4612911" cy="2504973"/>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kumimoji="1" lang="ja-JP" altLang="en-US" sz="2000" spc="110" baseline="0" dirty="0">
                  <a:solidFill>
                    <a:schemeClr val="tx1"/>
                  </a:solidFill>
                  <a:latin typeface="Segoe UI" panose="020B0502040204020203" pitchFamily="34" charset="0"/>
                  <a:cs typeface="Segoe UI" panose="020B0502040204020203" pitchFamily="34" charset="0"/>
                </a:rPr>
                <a:t>ソフトウェアコンポーネント</a:t>
              </a:r>
              <a:br>
                <a:rPr kumimoji="1" lang="en-US" altLang="ja-JP" sz="2000" spc="110" baseline="0" dirty="0">
                  <a:solidFill>
                    <a:schemeClr val="tx1"/>
                  </a:solidFill>
                  <a:latin typeface="Segoe UI" panose="020B0502040204020203" pitchFamily="34" charset="0"/>
                  <a:cs typeface="Segoe UI" panose="020B0502040204020203" pitchFamily="34" charset="0"/>
                </a:rPr>
              </a:br>
              <a:r>
                <a:rPr kumimoji="1" lang="ja-JP" altLang="en-US" sz="2000" spc="110" baseline="0" dirty="0">
                  <a:solidFill>
                    <a:schemeClr val="tx1"/>
                  </a:solidFill>
                  <a:latin typeface="Segoe UI" panose="020B0502040204020203" pitchFamily="34" charset="0"/>
                  <a:cs typeface="Segoe UI" panose="020B0502040204020203" pitchFamily="34" charset="0"/>
                </a:rPr>
                <a:t>（ライブラリ等）の情報</a:t>
              </a:r>
              <a:endParaRPr lang="en-US" altLang="ja-JP" sz="2000" spc="110" dirty="0">
                <a:solidFill>
                  <a:schemeClr val="tx1"/>
                </a:solidFill>
                <a:latin typeface="Segoe UI" panose="020B0502040204020203" pitchFamily="34" charset="0"/>
                <a:cs typeface="Segoe UI" panose="020B0502040204020203" pitchFamily="34" charset="0"/>
              </a:endParaRPr>
            </a:p>
            <a:p>
              <a:pPr algn="l">
                <a:lnSpc>
                  <a:spcPct val="90000"/>
                </a:lnSpc>
                <a:spcBef>
                  <a:spcPts val="300"/>
                </a:spcBef>
                <a:spcAft>
                  <a:spcPts val="100"/>
                </a:spcAft>
              </a:pP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名前</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kumimoji="1" lang="ja-JP" altLang="en-US" sz="2000" spc="110" baseline="0" dirty="0">
                  <a:solidFill>
                    <a:schemeClr val="tx1"/>
                  </a:solidFill>
                  <a:latin typeface="Segoe UI" panose="020B0502040204020203" pitchFamily="34" charset="0"/>
                  <a:cs typeface="Segoe UI" panose="020B0502040204020203" pitchFamily="34" charset="0"/>
                </a:rPr>
                <a:t>バージョン</a:t>
              </a:r>
              <a:endParaRPr kumimoji="1" lang="en-US" altLang="ja-JP" sz="2000" spc="110" baseline="0" dirty="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提供者 </a:t>
              </a:r>
              <a:r>
                <a:rPr lang="en-US" altLang="ja-JP" sz="2000" spc="110" dirty="0">
                  <a:solidFill>
                    <a:schemeClr val="tx1"/>
                  </a:solidFill>
                  <a:latin typeface="Segoe UI" panose="020B0502040204020203" pitchFamily="34" charset="0"/>
                  <a:cs typeface="Segoe UI" panose="020B0502040204020203" pitchFamily="34" charset="0"/>
                </a:rPr>
                <a:t>etc.</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9AA505F5-97FC-8826-9101-4D3480646F16}"/>
                </a:ext>
              </a:extLst>
            </p:cNvPr>
            <p:cNvSpPr/>
            <p:nvPr/>
          </p:nvSpPr>
          <p:spPr>
            <a:xfrm>
              <a:off x="5602794" y="2815525"/>
              <a:ext cx="2567553" cy="883404"/>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ja-JP" altLang="en-US" sz="2000" spc="110" baseline="0">
                  <a:solidFill>
                    <a:schemeClr val="tx1"/>
                  </a:solidFill>
                  <a:latin typeface="Segoe UI" panose="020B0502040204020203" pitchFamily="34" charset="0"/>
                  <a:cs typeface="Segoe UI" panose="020B0502040204020203" pitchFamily="34" charset="0"/>
                </a:rPr>
                <a:t>コンポーネント間の</a:t>
              </a:r>
              <a:endParaRPr kumimoji="1" lang="en-US" altLang="ja-JP" sz="2000" spc="110" baseline="0">
                <a:solidFill>
                  <a:schemeClr val="tx1"/>
                </a:solidFill>
                <a:latin typeface="Segoe UI" panose="020B0502040204020203" pitchFamily="34" charset="0"/>
                <a:cs typeface="Segoe UI" panose="020B0502040204020203" pitchFamily="34" charset="0"/>
              </a:endParaRPr>
            </a:p>
            <a:p>
              <a:pPr algn="ctr">
                <a:lnSpc>
                  <a:spcPct val="90000"/>
                </a:lnSpc>
                <a:spcBef>
                  <a:spcPts val="300"/>
                </a:spcBef>
                <a:spcAft>
                  <a:spcPts val="100"/>
                </a:spcAft>
              </a:pPr>
              <a:r>
                <a:rPr lang="ja-JP" altLang="en-US" sz="2000" spc="110">
                  <a:solidFill>
                    <a:schemeClr val="tx1"/>
                  </a:solidFill>
                  <a:latin typeface="Segoe UI" panose="020B0502040204020203" pitchFamily="34" charset="0"/>
                  <a:cs typeface="Segoe UI" panose="020B0502040204020203" pitchFamily="34" charset="0"/>
                </a:rPr>
                <a:t>依存関係</a:t>
              </a:r>
              <a:endParaRPr lang="en-US" altLang="ja-JP" sz="2000" spc="110">
                <a:solidFill>
                  <a:schemeClr val="tx1"/>
                </a:solidFill>
                <a:latin typeface="Segoe UI" panose="020B0502040204020203" pitchFamily="34" charset="0"/>
                <a:cs typeface="Segoe UI" panose="020B0502040204020203" pitchFamily="34" charset="0"/>
              </a:endParaRPr>
            </a:p>
          </p:txBody>
        </p:sp>
        <p:sp>
          <p:nvSpPr>
            <p:cNvPr id="12" name="正方形/長方形 11">
              <a:extLst>
                <a:ext uri="{FF2B5EF4-FFF2-40B4-BE49-F238E27FC236}">
                  <a16:creationId xmlns:a16="http://schemas.microsoft.com/office/drawing/2014/main" id="{AE8EE6BA-6328-9BB4-CAE0-5987B63C6C1A}"/>
                </a:ext>
              </a:extLst>
            </p:cNvPr>
            <p:cNvSpPr/>
            <p:nvPr/>
          </p:nvSpPr>
          <p:spPr>
            <a:xfrm>
              <a:off x="5602794" y="3880998"/>
              <a:ext cx="2567553" cy="626511"/>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a:solidFill>
                    <a:schemeClr val="tx1"/>
                  </a:solidFill>
                  <a:latin typeface="Segoe UI" panose="020B0502040204020203" pitchFamily="34" charset="0"/>
                  <a:cs typeface="Segoe UI" panose="020B0502040204020203" pitchFamily="34" charset="0"/>
                </a:rPr>
                <a:t>SBOM</a:t>
              </a:r>
              <a:r>
                <a:rPr kumimoji="1" lang="ja-JP" altLang="en-US" sz="2000" spc="110" baseline="0">
                  <a:solidFill>
                    <a:schemeClr val="tx1"/>
                  </a:solidFill>
                  <a:latin typeface="Segoe UI" panose="020B0502040204020203" pitchFamily="34" charset="0"/>
                  <a:cs typeface="Segoe UI" panose="020B0502040204020203" pitchFamily="34" charset="0"/>
                </a:rPr>
                <a:t>の作成者</a:t>
              </a:r>
            </a:p>
          </p:txBody>
        </p:sp>
        <p:sp>
          <p:nvSpPr>
            <p:cNvPr id="13" name="正方形/長方形 12">
              <a:extLst>
                <a:ext uri="{FF2B5EF4-FFF2-40B4-BE49-F238E27FC236}">
                  <a16:creationId xmlns:a16="http://schemas.microsoft.com/office/drawing/2014/main" id="{11889641-CB88-3CAF-D0A4-2441AFAEE27B}"/>
                </a:ext>
              </a:extLst>
            </p:cNvPr>
            <p:cNvSpPr/>
            <p:nvPr/>
          </p:nvSpPr>
          <p:spPr>
            <a:xfrm>
              <a:off x="5602793" y="4688822"/>
              <a:ext cx="2567553" cy="626510"/>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a:solidFill>
                    <a:schemeClr val="tx1"/>
                  </a:solidFill>
                  <a:latin typeface="Segoe UI" panose="020B0502040204020203" pitchFamily="34" charset="0"/>
                  <a:cs typeface="Segoe UI" panose="020B0502040204020203" pitchFamily="34" charset="0"/>
                </a:rPr>
                <a:t>SBOM</a:t>
              </a:r>
              <a:r>
                <a:rPr kumimoji="1" lang="ja-JP" altLang="en-US" sz="2000" spc="110" baseline="0">
                  <a:solidFill>
                    <a:schemeClr val="tx1"/>
                  </a:solidFill>
                  <a:latin typeface="Segoe UI" panose="020B0502040204020203" pitchFamily="34" charset="0"/>
                  <a:cs typeface="Segoe UI" panose="020B0502040204020203" pitchFamily="34" charset="0"/>
                </a:rPr>
                <a:t>の作成日時</a:t>
              </a:r>
            </a:p>
          </p:txBody>
        </p:sp>
      </p:grpSp>
    </p:spTree>
    <p:extLst>
      <p:ext uri="{BB962C8B-B14F-4D97-AF65-F5344CB8AC3E}">
        <p14:creationId xmlns:p14="http://schemas.microsoft.com/office/powerpoint/2010/main" val="228383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0B047-2A19-F211-C7B6-2651F4CD761B}"/>
              </a:ext>
            </a:extLst>
          </p:cNvPr>
          <p:cNvSpPr>
            <a:spLocks noGrp="1"/>
          </p:cNvSpPr>
          <p:nvPr>
            <p:ph type="title"/>
          </p:nvPr>
        </p:nvSpPr>
        <p:spPr/>
        <p:txBody>
          <a:bodyPr/>
          <a:lstStyle/>
          <a:p>
            <a:r>
              <a:rPr lang="en-US" altLang="ja-JP"/>
              <a:t>SBOM</a:t>
            </a:r>
            <a:r>
              <a:rPr kumimoji="1" lang="ja-JP" altLang="en-US"/>
              <a:t>のメリット</a:t>
            </a:r>
          </a:p>
        </p:txBody>
      </p:sp>
      <p:sp>
        <p:nvSpPr>
          <p:cNvPr id="4" name="日付プレースホルダー 3">
            <a:extLst>
              <a:ext uri="{FF2B5EF4-FFF2-40B4-BE49-F238E27FC236}">
                <a16:creationId xmlns:a16="http://schemas.microsoft.com/office/drawing/2014/main" id="{B6B8B7FF-FE09-1547-9C3D-4F798A66BFE8}"/>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231DDFA8-4C8C-098A-8823-28C949853D35}"/>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4</a:t>
            </a:fld>
            <a:endParaRPr lang="en-US" altLang="ja-JP"/>
          </a:p>
        </p:txBody>
      </p:sp>
      <p:grpSp>
        <p:nvGrpSpPr>
          <p:cNvPr id="11" name="グループ化 10">
            <a:extLst>
              <a:ext uri="{FF2B5EF4-FFF2-40B4-BE49-F238E27FC236}">
                <a16:creationId xmlns:a16="http://schemas.microsoft.com/office/drawing/2014/main" id="{2A446620-410F-D2B0-D047-6C1C3AA947F6}"/>
              </a:ext>
            </a:extLst>
          </p:cNvPr>
          <p:cNvGrpSpPr/>
          <p:nvPr/>
        </p:nvGrpSpPr>
        <p:grpSpPr>
          <a:xfrm>
            <a:off x="3294154" y="3377385"/>
            <a:ext cx="954107" cy="1314510"/>
            <a:chOff x="4043770" y="2971800"/>
            <a:chExt cx="954107" cy="1314510"/>
          </a:xfrm>
        </p:grpSpPr>
        <p:pic>
          <p:nvPicPr>
            <p:cNvPr id="7" name="グラフィックス 6" descr="男性 単色塗りつぶし">
              <a:extLst>
                <a:ext uri="{FF2B5EF4-FFF2-40B4-BE49-F238E27FC236}">
                  <a16:creationId xmlns:a16="http://schemas.microsoft.com/office/drawing/2014/main" id="{7817B827-6B50-0078-CB9F-EFEC0B2AC52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063623" y="2971800"/>
              <a:ext cx="914400" cy="914400"/>
            </a:xfrm>
            <a:prstGeom prst="rect">
              <a:avLst/>
            </a:prstGeom>
          </p:spPr>
        </p:pic>
        <p:sp>
          <p:nvSpPr>
            <p:cNvPr id="9" name="テキスト ボックス 8">
              <a:extLst>
                <a:ext uri="{FF2B5EF4-FFF2-40B4-BE49-F238E27FC236}">
                  <a16:creationId xmlns:a16="http://schemas.microsoft.com/office/drawing/2014/main" id="{9203D116-7A99-6945-DC80-585B42303FD5}"/>
                </a:ext>
              </a:extLst>
            </p:cNvPr>
            <p:cNvSpPr txBox="1"/>
            <p:nvPr/>
          </p:nvSpPr>
          <p:spPr>
            <a:xfrm>
              <a:off x="4043770" y="3886200"/>
              <a:ext cx="954107" cy="400110"/>
            </a:xfrm>
            <a:prstGeom prst="rect">
              <a:avLst/>
            </a:prstGeom>
            <a:noFill/>
          </p:spPr>
          <p:txBody>
            <a:bodyPr wrap="none" rtlCol="0">
              <a:spAutoFit/>
            </a:bodyPr>
            <a:lstStyle/>
            <a:p>
              <a:r>
                <a:rPr lang="ja-JP" altLang="en-US" sz="2000">
                  <a:solidFill>
                    <a:schemeClr val="bg1">
                      <a:lumMod val="10000"/>
                    </a:schemeClr>
                  </a:solidFill>
                  <a:latin typeface="+mn-ea"/>
                  <a:ea typeface="+mn-ea"/>
                </a:rPr>
                <a:t>利用者</a:t>
              </a:r>
            </a:p>
          </p:txBody>
        </p:sp>
      </p:grpSp>
      <p:grpSp>
        <p:nvGrpSpPr>
          <p:cNvPr id="15" name="グループ化 14">
            <a:extLst>
              <a:ext uri="{FF2B5EF4-FFF2-40B4-BE49-F238E27FC236}">
                <a16:creationId xmlns:a16="http://schemas.microsoft.com/office/drawing/2014/main" id="{74DA6399-2140-9DBB-17CB-30D5790038FF}"/>
              </a:ext>
            </a:extLst>
          </p:cNvPr>
          <p:cNvGrpSpPr/>
          <p:nvPr/>
        </p:nvGrpSpPr>
        <p:grpSpPr>
          <a:xfrm>
            <a:off x="7767201" y="3367960"/>
            <a:ext cx="914400" cy="1229248"/>
            <a:chOff x="1198563" y="2296393"/>
            <a:chExt cx="914400" cy="1229248"/>
          </a:xfrm>
        </p:grpSpPr>
        <p:pic>
          <p:nvPicPr>
            <p:cNvPr id="13" name="グラフィックス 12" descr="ドキュメント 枠線">
              <a:extLst>
                <a:ext uri="{FF2B5EF4-FFF2-40B4-BE49-F238E27FC236}">
                  <a16:creationId xmlns:a16="http://schemas.microsoft.com/office/drawing/2014/main" id="{20F27E11-27A0-45C0-AB87-7803B18FFD1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1198563" y="2296393"/>
              <a:ext cx="914400" cy="914400"/>
            </a:xfrm>
            <a:prstGeom prst="rect">
              <a:avLst/>
            </a:prstGeom>
          </p:spPr>
        </p:pic>
        <p:sp>
          <p:nvSpPr>
            <p:cNvPr id="14" name="テキスト ボックス 13">
              <a:extLst>
                <a:ext uri="{FF2B5EF4-FFF2-40B4-BE49-F238E27FC236}">
                  <a16:creationId xmlns:a16="http://schemas.microsoft.com/office/drawing/2014/main" id="{E76D3E29-5172-CBA9-1E80-2BEFA41BADF8}"/>
                </a:ext>
              </a:extLst>
            </p:cNvPr>
            <p:cNvSpPr txBox="1"/>
            <p:nvPr/>
          </p:nvSpPr>
          <p:spPr>
            <a:xfrm>
              <a:off x="1209170" y="3125531"/>
              <a:ext cx="893193" cy="400110"/>
            </a:xfrm>
            <a:prstGeom prst="rect">
              <a:avLst/>
            </a:prstGeom>
            <a:noFill/>
          </p:spPr>
          <p:txBody>
            <a:bodyPr wrap="none" rtlCol="0">
              <a:spAutoFit/>
            </a:bodyPr>
            <a:lstStyle/>
            <a:p>
              <a:pPr algn="ctr"/>
              <a:r>
                <a:rPr lang="en-US" altLang="ja-JP" sz="2000">
                  <a:solidFill>
                    <a:schemeClr val="bg1">
                      <a:lumMod val="10000"/>
                    </a:schemeClr>
                  </a:solidFill>
                  <a:ea typeface="Tahoma" panose="020B0604030504040204" pitchFamily="34" charset="0"/>
                  <a:cs typeface="Tahoma" panose="020B0604030504040204" pitchFamily="34" charset="0"/>
                </a:rPr>
                <a:t>SBOM</a:t>
              </a:r>
              <a:endParaRPr lang="ja-JP" altLang="en-US">
                <a:solidFill>
                  <a:schemeClr val="bg1">
                    <a:lumMod val="10000"/>
                  </a:schemeClr>
                </a:solidFill>
                <a:latin typeface="+mj-ea"/>
                <a:ea typeface="+mj-ea"/>
                <a:cs typeface="Tahoma" panose="020B0604030504040204" pitchFamily="34" charset="0"/>
              </a:endParaRPr>
            </a:p>
          </p:txBody>
        </p:sp>
      </p:grpSp>
      <p:grpSp>
        <p:nvGrpSpPr>
          <p:cNvPr id="16" name="グループ化 15">
            <a:extLst>
              <a:ext uri="{FF2B5EF4-FFF2-40B4-BE49-F238E27FC236}">
                <a16:creationId xmlns:a16="http://schemas.microsoft.com/office/drawing/2014/main" id="{5A16835A-3A7F-AB0E-0477-A4BE54C825E2}"/>
              </a:ext>
            </a:extLst>
          </p:cNvPr>
          <p:cNvGrpSpPr/>
          <p:nvPr/>
        </p:nvGrpSpPr>
        <p:grpSpPr>
          <a:xfrm>
            <a:off x="679057" y="3489501"/>
            <a:ext cx="1723550" cy="1130558"/>
            <a:chOff x="672159" y="2386571"/>
            <a:chExt cx="1723550" cy="1130558"/>
          </a:xfrm>
        </p:grpSpPr>
        <p:pic>
          <p:nvPicPr>
            <p:cNvPr id="17" name="グラフィックス 16">
              <a:extLst>
                <a:ext uri="{FF2B5EF4-FFF2-40B4-BE49-F238E27FC236}">
                  <a16:creationId xmlns:a16="http://schemas.microsoft.com/office/drawing/2014/main" id="{85F36D7F-2E44-5FD2-0E23-07AED77DE28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1173934" y="2386571"/>
              <a:ext cx="720000" cy="720000"/>
            </a:xfrm>
            <a:prstGeom prst="rect">
              <a:avLst/>
            </a:prstGeom>
          </p:spPr>
        </p:pic>
        <p:sp>
          <p:nvSpPr>
            <p:cNvPr id="18" name="テキスト ボックス 17">
              <a:extLst>
                <a:ext uri="{FF2B5EF4-FFF2-40B4-BE49-F238E27FC236}">
                  <a16:creationId xmlns:a16="http://schemas.microsoft.com/office/drawing/2014/main" id="{D8AE0067-6E22-270B-80A5-DE5E2C8046CA}"/>
                </a:ext>
              </a:extLst>
            </p:cNvPr>
            <p:cNvSpPr txBox="1"/>
            <p:nvPr/>
          </p:nvSpPr>
          <p:spPr>
            <a:xfrm>
              <a:off x="672159" y="3117019"/>
              <a:ext cx="1723550"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ドキュメント</a:t>
              </a:r>
            </a:p>
          </p:txBody>
        </p:sp>
      </p:grpSp>
      <p:grpSp>
        <p:nvGrpSpPr>
          <p:cNvPr id="25" name="グループ化 24">
            <a:extLst>
              <a:ext uri="{FF2B5EF4-FFF2-40B4-BE49-F238E27FC236}">
                <a16:creationId xmlns:a16="http://schemas.microsoft.com/office/drawing/2014/main" id="{DE0BC568-8245-1841-3CE2-6000B90B5D46}"/>
              </a:ext>
            </a:extLst>
          </p:cNvPr>
          <p:cNvGrpSpPr/>
          <p:nvPr/>
        </p:nvGrpSpPr>
        <p:grpSpPr>
          <a:xfrm>
            <a:off x="679058" y="4759934"/>
            <a:ext cx="1723549" cy="1130558"/>
            <a:chOff x="675991" y="2390349"/>
            <a:chExt cx="1723549" cy="1130558"/>
          </a:xfrm>
        </p:grpSpPr>
        <p:pic>
          <p:nvPicPr>
            <p:cNvPr id="26" name="グラフィックス 25">
              <a:extLst>
                <a:ext uri="{FF2B5EF4-FFF2-40B4-BE49-F238E27FC236}">
                  <a16:creationId xmlns:a16="http://schemas.microsoft.com/office/drawing/2014/main" id="{0D04874E-20E2-8FDB-0356-5D3D2620A35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1177765" y="2390349"/>
              <a:ext cx="720000" cy="720000"/>
            </a:xfrm>
            <a:prstGeom prst="rect">
              <a:avLst/>
            </a:prstGeom>
          </p:spPr>
        </p:pic>
        <p:sp>
          <p:nvSpPr>
            <p:cNvPr id="27" name="テキスト ボックス 26">
              <a:extLst>
                <a:ext uri="{FF2B5EF4-FFF2-40B4-BE49-F238E27FC236}">
                  <a16:creationId xmlns:a16="http://schemas.microsoft.com/office/drawing/2014/main" id="{9075579B-673B-31A9-B34C-4B9DEF6E3B6B}"/>
                </a:ext>
              </a:extLst>
            </p:cNvPr>
            <p:cNvSpPr txBox="1"/>
            <p:nvPr/>
          </p:nvSpPr>
          <p:spPr>
            <a:xfrm>
              <a:off x="675991" y="3120797"/>
              <a:ext cx="1723549"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ソースコード</a:t>
              </a:r>
            </a:p>
          </p:txBody>
        </p:sp>
      </p:grpSp>
      <p:grpSp>
        <p:nvGrpSpPr>
          <p:cNvPr id="30" name="グループ化 29">
            <a:extLst>
              <a:ext uri="{FF2B5EF4-FFF2-40B4-BE49-F238E27FC236}">
                <a16:creationId xmlns:a16="http://schemas.microsoft.com/office/drawing/2014/main" id="{BCD4989D-7EC6-B5D6-B0B6-1E7EDA3422B0}"/>
              </a:ext>
            </a:extLst>
          </p:cNvPr>
          <p:cNvGrpSpPr/>
          <p:nvPr/>
        </p:nvGrpSpPr>
        <p:grpSpPr>
          <a:xfrm>
            <a:off x="935538" y="2241927"/>
            <a:ext cx="1210588" cy="1107699"/>
            <a:chOff x="943379" y="2345129"/>
            <a:chExt cx="1210588" cy="1107699"/>
          </a:xfrm>
        </p:grpSpPr>
        <p:pic>
          <p:nvPicPr>
            <p:cNvPr id="31" name="グラフィックス 30">
              <a:extLst>
                <a:ext uri="{FF2B5EF4-FFF2-40B4-BE49-F238E27FC236}">
                  <a16:creationId xmlns:a16="http://schemas.microsoft.com/office/drawing/2014/main" id="{6F9244CF-208D-EB1B-7E37-8AF656B1841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1188054" y="2345129"/>
              <a:ext cx="721239" cy="721239"/>
            </a:xfrm>
            <a:prstGeom prst="rect">
              <a:avLst/>
            </a:prstGeom>
          </p:spPr>
        </p:pic>
        <p:sp>
          <p:nvSpPr>
            <p:cNvPr id="32" name="テキスト ボックス 31">
              <a:extLst>
                <a:ext uri="{FF2B5EF4-FFF2-40B4-BE49-F238E27FC236}">
                  <a16:creationId xmlns:a16="http://schemas.microsoft.com/office/drawing/2014/main" id="{BD50A8C1-72D4-1901-4E04-10F8D8B8F580}"/>
                </a:ext>
              </a:extLst>
            </p:cNvPr>
            <p:cNvSpPr txBox="1"/>
            <p:nvPr/>
          </p:nvSpPr>
          <p:spPr>
            <a:xfrm>
              <a:off x="943379" y="3052718"/>
              <a:ext cx="1210588"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バイナリ</a:t>
              </a:r>
            </a:p>
          </p:txBody>
        </p:sp>
      </p:grpSp>
      <p:cxnSp>
        <p:nvCxnSpPr>
          <p:cNvPr id="34" name="直線コネクタ 33">
            <a:extLst>
              <a:ext uri="{FF2B5EF4-FFF2-40B4-BE49-F238E27FC236}">
                <a16:creationId xmlns:a16="http://schemas.microsoft.com/office/drawing/2014/main" id="{0DADFA2B-1939-B701-6B9E-1C79A2B21AD3}"/>
              </a:ext>
            </a:extLst>
          </p:cNvPr>
          <p:cNvCxnSpPr>
            <a:cxnSpLocks/>
          </p:cNvCxnSpPr>
          <p:nvPr/>
        </p:nvCxnSpPr>
        <p:spPr>
          <a:xfrm>
            <a:off x="5458287" y="1710469"/>
            <a:ext cx="0" cy="4425926"/>
          </a:xfrm>
          <a:prstGeom prst="line">
            <a:avLst/>
          </a:prstGeom>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2AF88D97-0C14-294C-ACEF-6CB607502F97}"/>
              </a:ext>
            </a:extLst>
          </p:cNvPr>
          <p:cNvCxnSpPr>
            <a:cxnSpLocks/>
          </p:cNvCxnSpPr>
          <p:nvPr/>
        </p:nvCxnSpPr>
        <p:spPr>
          <a:xfrm>
            <a:off x="1901452" y="2602547"/>
            <a:ext cx="1412555" cy="90582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9411375E-3759-1A30-1E34-A5D1678C843F}"/>
              </a:ext>
            </a:extLst>
          </p:cNvPr>
          <p:cNvCxnSpPr>
            <a:cxnSpLocks/>
          </p:cNvCxnSpPr>
          <p:nvPr/>
        </p:nvCxnSpPr>
        <p:spPr>
          <a:xfrm flipV="1">
            <a:off x="1900832" y="3834585"/>
            <a:ext cx="1413175" cy="1491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a:extLst>
              <a:ext uri="{FF2B5EF4-FFF2-40B4-BE49-F238E27FC236}">
                <a16:creationId xmlns:a16="http://schemas.microsoft.com/office/drawing/2014/main" id="{A0F03B13-C29B-6157-3085-6C3A5A4A6FEB}"/>
              </a:ext>
            </a:extLst>
          </p:cNvPr>
          <p:cNvCxnSpPr>
            <a:cxnSpLocks/>
          </p:cNvCxnSpPr>
          <p:nvPr/>
        </p:nvCxnSpPr>
        <p:spPr>
          <a:xfrm flipV="1">
            <a:off x="1900832" y="4186067"/>
            <a:ext cx="1421106" cy="93386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grpSp>
        <p:nvGrpSpPr>
          <p:cNvPr id="47" name="グループ化 46">
            <a:extLst>
              <a:ext uri="{FF2B5EF4-FFF2-40B4-BE49-F238E27FC236}">
                <a16:creationId xmlns:a16="http://schemas.microsoft.com/office/drawing/2014/main" id="{18B61B34-8BA7-400F-23ED-7FFE2124C9AB}"/>
              </a:ext>
            </a:extLst>
          </p:cNvPr>
          <p:cNvGrpSpPr/>
          <p:nvPr/>
        </p:nvGrpSpPr>
        <p:grpSpPr>
          <a:xfrm>
            <a:off x="9951601" y="3377385"/>
            <a:ext cx="954107" cy="1314510"/>
            <a:chOff x="4043770" y="2971800"/>
            <a:chExt cx="954107" cy="1314510"/>
          </a:xfrm>
        </p:grpSpPr>
        <p:pic>
          <p:nvPicPr>
            <p:cNvPr id="48" name="グラフィックス 47" descr="男性 単色塗りつぶし">
              <a:extLst>
                <a:ext uri="{FF2B5EF4-FFF2-40B4-BE49-F238E27FC236}">
                  <a16:creationId xmlns:a16="http://schemas.microsoft.com/office/drawing/2014/main" id="{F4419A8F-905D-BE83-FA6C-DA27E6817D5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063623" y="2971800"/>
              <a:ext cx="914400" cy="914400"/>
            </a:xfrm>
            <a:prstGeom prst="rect">
              <a:avLst/>
            </a:prstGeom>
          </p:spPr>
        </p:pic>
        <p:sp>
          <p:nvSpPr>
            <p:cNvPr id="49" name="テキスト ボックス 48">
              <a:extLst>
                <a:ext uri="{FF2B5EF4-FFF2-40B4-BE49-F238E27FC236}">
                  <a16:creationId xmlns:a16="http://schemas.microsoft.com/office/drawing/2014/main" id="{E955DDD3-6DC9-DD1C-1FE0-4F4746E4D18C}"/>
                </a:ext>
              </a:extLst>
            </p:cNvPr>
            <p:cNvSpPr txBox="1"/>
            <p:nvPr/>
          </p:nvSpPr>
          <p:spPr>
            <a:xfrm>
              <a:off x="4043770" y="3886200"/>
              <a:ext cx="954107" cy="400110"/>
            </a:xfrm>
            <a:prstGeom prst="rect">
              <a:avLst/>
            </a:prstGeom>
            <a:noFill/>
          </p:spPr>
          <p:txBody>
            <a:bodyPr wrap="none" rtlCol="0">
              <a:spAutoFit/>
            </a:bodyPr>
            <a:lstStyle/>
            <a:p>
              <a:r>
                <a:rPr lang="ja-JP" altLang="en-US" sz="2000">
                  <a:solidFill>
                    <a:schemeClr val="bg1">
                      <a:lumMod val="10000"/>
                    </a:schemeClr>
                  </a:solidFill>
                  <a:latin typeface="+mn-ea"/>
                  <a:ea typeface="+mn-ea"/>
                </a:rPr>
                <a:t>利用者</a:t>
              </a:r>
            </a:p>
          </p:txBody>
        </p:sp>
      </p:grpSp>
      <p:cxnSp>
        <p:nvCxnSpPr>
          <p:cNvPr id="50" name="直線矢印コネクタ 49">
            <a:extLst>
              <a:ext uri="{FF2B5EF4-FFF2-40B4-BE49-F238E27FC236}">
                <a16:creationId xmlns:a16="http://schemas.microsoft.com/office/drawing/2014/main" id="{9104DCE7-3720-74D0-1CBE-A82D3BBB7694}"/>
              </a:ext>
            </a:extLst>
          </p:cNvPr>
          <p:cNvCxnSpPr>
            <a:cxnSpLocks/>
            <a:stCxn id="13" idx="3"/>
          </p:cNvCxnSpPr>
          <p:nvPr/>
        </p:nvCxnSpPr>
        <p:spPr>
          <a:xfrm>
            <a:off x="8681601" y="3825160"/>
            <a:ext cx="1289853" cy="942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51" name="テキスト ボックス 50">
            <a:extLst>
              <a:ext uri="{FF2B5EF4-FFF2-40B4-BE49-F238E27FC236}">
                <a16:creationId xmlns:a16="http://schemas.microsoft.com/office/drawing/2014/main" id="{2D857E77-B78A-E8A9-0EE6-11CC31A6F545}"/>
              </a:ext>
            </a:extLst>
          </p:cNvPr>
          <p:cNvSpPr txBox="1"/>
          <p:nvPr/>
        </p:nvSpPr>
        <p:spPr>
          <a:xfrm>
            <a:off x="610000" y="1703389"/>
            <a:ext cx="1284326" cy="369332"/>
          </a:xfrm>
          <a:prstGeom prst="rect">
            <a:avLst/>
          </a:prstGeom>
          <a:noFill/>
        </p:spPr>
        <p:txBody>
          <a:bodyPr wrap="none" rtlCol="0">
            <a:spAutoFit/>
          </a:bodyPr>
          <a:lstStyle/>
          <a:p>
            <a:r>
              <a:rPr lang="en-US" altLang="ja-JP">
                <a:solidFill>
                  <a:schemeClr val="bg1">
                    <a:lumMod val="10000"/>
                  </a:schemeClr>
                </a:solidFill>
              </a:rPr>
              <a:t>SBOM</a:t>
            </a:r>
            <a:r>
              <a:rPr lang="ja-JP" altLang="en-US">
                <a:solidFill>
                  <a:schemeClr val="bg1">
                    <a:lumMod val="10000"/>
                  </a:schemeClr>
                </a:solidFill>
                <a:latin typeface="+mn-ea"/>
                <a:ea typeface="+mn-ea"/>
              </a:rPr>
              <a:t>なし</a:t>
            </a:r>
          </a:p>
        </p:txBody>
      </p:sp>
      <p:sp>
        <p:nvSpPr>
          <p:cNvPr id="52" name="テキスト ボックス 51">
            <a:extLst>
              <a:ext uri="{FF2B5EF4-FFF2-40B4-BE49-F238E27FC236}">
                <a16:creationId xmlns:a16="http://schemas.microsoft.com/office/drawing/2014/main" id="{634C6AA2-5036-614C-4E51-2CA7E226133E}"/>
              </a:ext>
            </a:extLst>
          </p:cNvPr>
          <p:cNvSpPr txBox="1"/>
          <p:nvPr/>
        </p:nvSpPr>
        <p:spPr>
          <a:xfrm>
            <a:off x="5470898" y="1703389"/>
            <a:ext cx="1284326" cy="369332"/>
          </a:xfrm>
          <a:prstGeom prst="rect">
            <a:avLst/>
          </a:prstGeom>
          <a:noFill/>
        </p:spPr>
        <p:txBody>
          <a:bodyPr wrap="none" rtlCol="0">
            <a:spAutoFit/>
          </a:bodyPr>
          <a:lstStyle/>
          <a:p>
            <a:r>
              <a:rPr lang="en-US" altLang="ja-JP">
                <a:solidFill>
                  <a:schemeClr val="bg1">
                    <a:lumMod val="10000"/>
                  </a:schemeClr>
                </a:solidFill>
              </a:rPr>
              <a:t>SBOM</a:t>
            </a:r>
            <a:r>
              <a:rPr lang="ja-JP" altLang="en-US">
                <a:solidFill>
                  <a:schemeClr val="bg1">
                    <a:lumMod val="10000"/>
                  </a:schemeClr>
                </a:solidFill>
                <a:latin typeface="+mn-ea"/>
                <a:ea typeface="+mn-ea"/>
              </a:rPr>
              <a:t>あり</a:t>
            </a:r>
          </a:p>
        </p:txBody>
      </p:sp>
      <p:sp>
        <p:nvSpPr>
          <p:cNvPr id="53" name="テキスト ボックス 52">
            <a:extLst>
              <a:ext uri="{FF2B5EF4-FFF2-40B4-BE49-F238E27FC236}">
                <a16:creationId xmlns:a16="http://schemas.microsoft.com/office/drawing/2014/main" id="{655E4569-92ED-8D46-43F9-24A9BD375C92}"/>
              </a:ext>
            </a:extLst>
          </p:cNvPr>
          <p:cNvSpPr txBox="1"/>
          <p:nvPr/>
        </p:nvSpPr>
        <p:spPr>
          <a:xfrm>
            <a:off x="3073531" y="4737432"/>
            <a:ext cx="1800493" cy="646331"/>
          </a:xfrm>
          <a:prstGeom prst="rect">
            <a:avLst/>
          </a:prstGeom>
          <a:noFill/>
        </p:spPr>
        <p:txBody>
          <a:bodyPr wrap="none" rtlCol="0">
            <a:spAutoFit/>
          </a:bodyPr>
          <a:lstStyle/>
          <a:p>
            <a:r>
              <a:rPr lang="ja-JP" altLang="en-US">
                <a:solidFill>
                  <a:schemeClr val="accent1"/>
                </a:solidFill>
                <a:latin typeface="+mn-ea"/>
                <a:ea typeface="+mn-ea"/>
              </a:rPr>
              <a:t>様々な場所から</a:t>
            </a:r>
            <a:endParaRPr lang="en-US" altLang="ja-JP">
              <a:solidFill>
                <a:schemeClr val="accent1"/>
              </a:solidFill>
              <a:latin typeface="+mn-ea"/>
              <a:ea typeface="+mn-ea"/>
            </a:endParaRPr>
          </a:p>
          <a:p>
            <a:r>
              <a:rPr lang="ja-JP" altLang="en-US">
                <a:solidFill>
                  <a:schemeClr val="accent1"/>
                </a:solidFill>
                <a:latin typeface="+mn-ea"/>
                <a:ea typeface="+mn-ea"/>
              </a:rPr>
              <a:t>情報を収集</a:t>
            </a:r>
          </a:p>
        </p:txBody>
      </p:sp>
      <p:sp>
        <p:nvSpPr>
          <p:cNvPr id="54" name="テキスト ボックス 53">
            <a:extLst>
              <a:ext uri="{FF2B5EF4-FFF2-40B4-BE49-F238E27FC236}">
                <a16:creationId xmlns:a16="http://schemas.microsoft.com/office/drawing/2014/main" id="{023F9159-E621-196F-3D8C-B9BEE9EBD666}"/>
              </a:ext>
            </a:extLst>
          </p:cNvPr>
          <p:cNvSpPr txBox="1"/>
          <p:nvPr/>
        </p:nvSpPr>
        <p:spPr>
          <a:xfrm>
            <a:off x="9594181" y="4737432"/>
            <a:ext cx="1800493" cy="646331"/>
          </a:xfrm>
          <a:prstGeom prst="rect">
            <a:avLst/>
          </a:prstGeom>
          <a:noFill/>
        </p:spPr>
        <p:txBody>
          <a:bodyPr wrap="none" rtlCol="0">
            <a:spAutoFit/>
          </a:bodyPr>
          <a:lstStyle/>
          <a:p>
            <a:r>
              <a:rPr lang="en-US" altLang="ja-JP">
                <a:solidFill>
                  <a:schemeClr val="accent1"/>
                </a:solidFill>
                <a:latin typeface="Tahoma" panose="020B0604030504040204" pitchFamily="34" charset="0"/>
                <a:ea typeface="Tahoma" panose="020B0604030504040204" pitchFamily="34" charset="0"/>
                <a:cs typeface="Tahoma" panose="020B0604030504040204" pitchFamily="34" charset="0"/>
              </a:rPr>
              <a:t>SBOM</a:t>
            </a:r>
            <a:r>
              <a:rPr lang="ja-JP" altLang="en-US">
                <a:solidFill>
                  <a:schemeClr val="accent1"/>
                </a:solidFill>
                <a:latin typeface="+mn-ea"/>
                <a:ea typeface="+mn-ea"/>
              </a:rPr>
              <a:t>から</a:t>
            </a:r>
            <a:endParaRPr lang="en-US" altLang="ja-JP">
              <a:solidFill>
                <a:schemeClr val="accent1"/>
              </a:solidFill>
              <a:latin typeface="+mn-ea"/>
              <a:ea typeface="+mn-ea"/>
            </a:endParaRPr>
          </a:p>
          <a:p>
            <a:r>
              <a:rPr lang="ja-JP" altLang="en-US">
                <a:solidFill>
                  <a:schemeClr val="accent1"/>
                </a:solidFill>
                <a:latin typeface="+mn-ea"/>
                <a:ea typeface="+mn-ea"/>
              </a:rPr>
              <a:t>情報を得られる</a:t>
            </a:r>
          </a:p>
        </p:txBody>
      </p:sp>
      <p:sp>
        <p:nvSpPr>
          <p:cNvPr id="56" name="吹き出し: 四角形 55">
            <a:extLst>
              <a:ext uri="{FF2B5EF4-FFF2-40B4-BE49-F238E27FC236}">
                <a16:creationId xmlns:a16="http://schemas.microsoft.com/office/drawing/2014/main" id="{ECCA4F83-2305-B866-F723-0823114E193D}"/>
              </a:ext>
            </a:extLst>
          </p:cNvPr>
          <p:cNvSpPr/>
          <p:nvPr/>
        </p:nvSpPr>
        <p:spPr>
          <a:xfrm>
            <a:off x="2710112" y="1841519"/>
            <a:ext cx="1952536" cy="1107997"/>
          </a:xfrm>
          <a:prstGeom prst="wedgeRectCallout">
            <a:avLst>
              <a:gd name="adj1" fmla="val -36539"/>
              <a:gd name="adj2" fmla="val 71357"/>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依存ライブラリの</a:t>
            </a:r>
            <a:endParaRPr kumimoji="1" lang="en-US" altLang="ja-JP" sz="18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名前</a:t>
            </a:r>
            <a:endPar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バージョン</a:t>
            </a:r>
            <a:endPar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ライセンス </a:t>
            </a:r>
            <a:r>
              <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etc.</a:t>
            </a:r>
            <a:endPar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p:txBody>
      </p:sp>
      <p:sp>
        <p:nvSpPr>
          <p:cNvPr id="60" name="右中かっこ 59">
            <a:extLst>
              <a:ext uri="{FF2B5EF4-FFF2-40B4-BE49-F238E27FC236}">
                <a16:creationId xmlns:a16="http://schemas.microsoft.com/office/drawing/2014/main" id="{192FAF78-791B-586D-92C5-51FD53A93682}"/>
              </a:ext>
            </a:extLst>
          </p:cNvPr>
          <p:cNvSpPr/>
          <p:nvPr/>
        </p:nvSpPr>
        <p:spPr>
          <a:xfrm>
            <a:off x="7151336" y="2285598"/>
            <a:ext cx="498249" cy="3464560"/>
          </a:xfrm>
          <a:prstGeom prst="rightBrace">
            <a:avLst>
              <a:gd name="adj1" fmla="val 8333"/>
              <a:gd name="adj2" fmla="val 45601"/>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solidFill>
                <a:schemeClr val="bg1">
                  <a:lumMod val="10000"/>
                </a:schemeClr>
              </a:solidFill>
            </a:endParaRPr>
          </a:p>
        </p:txBody>
      </p:sp>
      <p:sp>
        <p:nvSpPr>
          <p:cNvPr id="61" name="テキスト ボックス 60">
            <a:extLst>
              <a:ext uri="{FF2B5EF4-FFF2-40B4-BE49-F238E27FC236}">
                <a16:creationId xmlns:a16="http://schemas.microsoft.com/office/drawing/2014/main" id="{AD0FF714-76E5-3086-F4A0-6224BC6E273C}"/>
              </a:ext>
            </a:extLst>
          </p:cNvPr>
          <p:cNvSpPr txBox="1"/>
          <p:nvPr/>
        </p:nvSpPr>
        <p:spPr>
          <a:xfrm>
            <a:off x="7444429" y="5479934"/>
            <a:ext cx="1702710" cy="707886"/>
          </a:xfrm>
          <a:prstGeom prst="rect">
            <a:avLst/>
          </a:prstGeom>
          <a:noFill/>
        </p:spPr>
        <p:txBody>
          <a:bodyPr wrap="none" rtlCol="0">
            <a:spAutoFit/>
          </a:bodyPr>
          <a:lstStyle/>
          <a:p>
            <a:r>
              <a:rPr lang="ja-JP" altLang="en-US" sz="2000" b="1">
                <a:solidFill>
                  <a:schemeClr val="bg1">
                    <a:lumMod val="10000"/>
                  </a:schemeClr>
                </a:solidFill>
                <a:latin typeface="+mn-ea"/>
                <a:ea typeface="+mn-ea"/>
              </a:rPr>
              <a:t>開発者</a:t>
            </a:r>
            <a:r>
              <a:rPr lang="ja-JP" altLang="en-US" sz="2000" b="1" dirty="0">
                <a:solidFill>
                  <a:schemeClr val="bg1">
                    <a:lumMod val="10000"/>
                  </a:schemeClr>
                </a:solidFill>
                <a:latin typeface="+mn-ea"/>
                <a:ea typeface="+mn-ea"/>
              </a:rPr>
              <a:t>が</a:t>
            </a:r>
            <a:endParaRPr lang="en-US" altLang="ja-JP" sz="2000" b="1" dirty="0">
              <a:solidFill>
                <a:schemeClr val="bg1">
                  <a:lumMod val="10000"/>
                </a:schemeClr>
              </a:solidFill>
              <a:latin typeface="+mn-ea"/>
              <a:ea typeface="+mn-ea"/>
            </a:endParaRPr>
          </a:p>
          <a:p>
            <a:r>
              <a:rPr lang="en-US" altLang="ja-JP" sz="2000" b="1" dirty="0">
                <a:solidFill>
                  <a:schemeClr val="bg1">
                    <a:lumMod val="10000"/>
                  </a:schemeClr>
                </a:solidFill>
                <a:ea typeface="Tahoma" panose="020B0604030504040204" pitchFamily="34" charset="0"/>
                <a:cs typeface="Tahoma" panose="020B0604030504040204" pitchFamily="34" charset="0"/>
              </a:rPr>
              <a:t>SBOM</a:t>
            </a:r>
            <a:r>
              <a:rPr lang="ja-JP" altLang="en-US" sz="2000" b="1" dirty="0">
                <a:solidFill>
                  <a:schemeClr val="bg1">
                    <a:lumMod val="10000"/>
                  </a:schemeClr>
                </a:solidFill>
                <a:latin typeface="+mn-ea"/>
                <a:cs typeface="Tahoma" panose="020B0604030504040204" pitchFamily="34" charset="0"/>
              </a:rPr>
              <a:t>を</a:t>
            </a:r>
            <a:r>
              <a:rPr lang="ja-JP" altLang="en-US" sz="2000" b="1" dirty="0">
                <a:solidFill>
                  <a:schemeClr val="bg1">
                    <a:lumMod val="10000"/>
                  </a:schemeClr>
                </a:solidFill>
                <a:latin typeface="+mn-ea"/>
                <a:ea typeface="+mn-ea"/>
                <a:cs typeface="Tahoma" panose="020B0604030504040204" pitchFamily="34" charset="0"/>
              </a:rPr>
              <a:t>作成</a:t>
            </a:r>
            <a:endParaRPr lang="ja-JP" altLang="en-US" sz="2000" b="1" dirty="0">
              <a:solidFill>
                <a:schemeClr val="bg1">
                  <a:lumMod val="10000"/>
                </a:schemeClr>
              </a:solidFill>
              <a:latin typeface="+mn-ea"/>
              <a:ea typeface="+mn-ea"/>
            </a:endParaRPr>
          </a:p>
        </p:txBody>
      </p:sp>
      <p:sp>
        <p:nvSpPr>
          <p:cNvPr id="63" name="テキスト ボックス 62">
            <a:extLst>
              <a:ext uri="{FF2B5EF4-FFF2-40B4-BE49-F238E27FC236}">
                <a16:creationId xmlns:a16="http://schemas.microsoft.com/office/drawing/2014/main" id="{2E202893-3529-EC90-AA2B-E691422E34F4}"/>
              </a:ext>
            </a:extLst>
          </p:cNvPr>
          <p:cNvSpPr txBox="1"/>
          <p:nvPr/>
        </p:nvSpPr>
        <p:spPr>
          <a:xfrm>
            <a:off x="527048" y="6200381"/>
            <a:ext cx="5891356" cy="430887"/>
          </a:xfrm>
          <a:prstGeom prst="rect">
            <a:avLst/>
          </a:prstGeom>
          <a:noFill/>
        </p:spPr>
        <p:txBody>
          <a:bodyPr wrap="none" rtlCol="0">
            <a:spAutoFit/>
          </a:bodyPr>
          <a:lstStyle/>
          <a:p>
            <a:r>
              <a:rPr kumimoji="1" lang="ja-JP" altLang="en-US" sz="1100">
                <a:latin typeface="+mn-ea"/>
                <a:ea typeface="+mn-ea"/>
              </a:rPr>
              <a:t>バイナリ，ドキュメント</a:t>
            </a:r>
            <a:r>
              <a:rPr lang="ja-JP" altLang="en-US" sz="1100">
                <a:latin typeface="+mn-ea"/>
                <a:ea typeface="+mn-ea"/>
              </a:rPr>
              <a:t>および</a:t>
            </a:r>
            <a:r>
              <a:rPr kumimoji="1" lang="ja-JP" altLang="en-US" sz="1100">
                <a:latin typeface="+mn-ea"/>
                <a:ea typeface="+mn-ea"/>
              </a:rPr>
              <a:t>ソースコードのアイコン</a:t>
            </a:r>
            <a:r>
              <a:rPr kumimoji="1" lang="ja-JP" altLang="en-US" sz="1100"/>
              <a:t> </a:t>
            </a:r>
            <a:r>
              <a:rPr kumimoji="1" lang="en-US" altLang="ja-JP" sz="1100"/>
              <a:t>CC BY 4.0</a:t>
            </a:r>
            <a:r>
              <a:rPr kumimoji="1" lang="ja-JP" altLang="en-US" sz="1100"/>
              <a:t> </a:t>
            </a:r>
            <a:r>
              <a:rPr kumimoji="1" lang="en-US" altLang="ja-JP" sz="1100"/>
              <a:t>Microsoft and any contributors</a:t>
            </a:r>
          </a:p>
          <a:p>
            <a:r>
              <a:rPr kumimoji="1" lang="en-US" altLang="ja-JP" sz="1100"/>
              <a:t>https://github.com/microsoft/vscode-codicons/blob/main/LICENSE</a:t>
            </a:r>
            <a:endParaRPr kumimoji="1" lang="ja-JP" altLang="en-US" sz="1100"/>
          </a:p>
        </p:txBody>
      </p:sp>
      <p:grpSp>
        <p:nvGrpSpPr>
          <p:cNvPr id="64" name="グループ化 63">
            <a:extLst>
              <a:ext uri="{FF2B5EF4-FFF2-40B4-BE49-F238E27FC236}">
                <a16:creationId xmlns:a16="http://schemas.microsoft.com/office/drawing/2014/main" id="{0FBFAC1A-1E90-3C15-ABD4-510C9CE78039}"/>
              </a:ext>
            </a:extLst>
          </p:cNvPr>
          <p:cNvGrpSpPr/>
          <p:nvPr/>
        </p:nvGrpSpPr>
        <p:grpSpPr>
          <a:xfrm>
            <a:off x="5556568" y="3489501"/>
            <a:ext cx="1723550" cy="1130558"/>
            <a:chOff x="672159" y="2386571"/>
            <a:chExt cx="1723550" cy="1130558"/>
          </a:xfrm>
        </p:grpSpPr>
        <p:pic>
          <p:nvPicPr>
            <p:cNvPr id="65" name="グラフィックス 64">
              <a:extLst>
                <a:ext uri="{FF2B5EF4-FFF2-40B4-BE49-F238E27FC236}">
                  <a16:creationId xmlns:a16="http://schemas.microsoft.com/office/drawing/2014/main" id="{0D2EE147-0D92-9D1E-52BA-88DDF0AA084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1173934" y="2386571"/>
              <a:ext cx="720000" cy="720000"/>
            </a:xfrm>
            <a:prstGeom prst="rect">
              <a:avLst/>
            </a:prstGeom>
          </p:spPr>
        </p:pic>
        <p:sp>
          <p:nvSpPr>
            <p:cNvPr id="66" name="テキスト ボックス 65">
              <a:extLst>
                <a:ext uri="{FF2B5EF4-FFF2-40B4-BE49-F238E27FC236}">
                  <a16:creationId xmlns:a16="http://schemas.microsoft.com/office/drawing/2014/main" id="{3F508868-085B-8D40-9D24-92CFB8C71FB9}"/>
                </a:ext>
              </a:extLst>
            </p:cNvPr>
            <p:cNvSpPr txBox="1"/>
            <p:nvPr/>
          </p:nvSpPr>
          <p:spPr>
            <a:xfrm>
              <a:off x="672159" y="3117019"/>
              <a:ext cx="1723550"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ドキュメント</a:t>
              </a:r>
            </a:p>
          </p:txBody>
        </p:sp>
      </p:grpSp>
      <p:grpSp>
        <p:nvGrpSpPr>
          <p:cNvPr id="67" name="グループ化 66">
            <a:extLst>
              <a:ext uri="{FF2B5EF4-FFF2-40B4-BE49-F238E27FC236}">
                <a16:creationId xmlns:a16="http://schemas.microsoft.com/office/drawing/2014/main" id="{C9C84462-C304-74DF-23EC-26775EED1ED5}"/>
              </a:ext>
            </a:extLst>
          </p:cNvPr>
          <p:cNvGrpSpPr/>
          <p:nvPr/>
        </p:nvGrpSpPr>
        <p:grpSpPr>
          <a:xfrm>
            <a:off x="5556569" y="4759934"/>
            <a:ext cx="1723549" cy="1130558"/>
            <a:chOff x="675991" y="2390349"/>
            <a:chExt cx="1723549" cy="1130558"/>
          </a:xfrm>
        </p:grpSpPr>
        <p:pic>
          <p:nvPicPr>
            <p:cNvPr id="68" name="グラフィックス 67">
              <a:extLst>
                <a:ext uri="{FF2B5EF4-FFF2-40B4-BE49-F238E27FC236}">
                  <a16:creationId xmlns:a16="http://schemas.microsoft.com/office/drawing/2014/main" id="{5B2DAE00-C5C8-BF1D-9DEE-F43FF0DFCD5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1177765" y="2390349"/>
              <a:ext cx="720000" cy="720000"/>
            </a:xfrm>
            <a:prstGeom prst="rect">
              <a:avLst/>
            </a:prstGeom>
          </p:spPr>
        </p:pic>
        <p:sp>
          <p:nvSpPr>
            <p:cNvPr id="69" name="テキスト ボックス 68">
              <a:extLst>
                <a:ext uri="{FF2B5EF4-FFF2-40B4-BE49-F238E27FC236}">
                  <a16:creationId xmlns:a16="http://schemas.microsoft.com/office/drawing/2014/main" id="{97D864DC-D8E4-ACAB-5DAA-3D640A1F94E0}"/>
                </a:ext>
              </a:extLst>
            </p:cNvPr>
            <p:cNvSpPr txBox="1"/>
            <p:nvPr/>
          </p:nvSpPr>
          <p:spPr>
            <a:xfrm>
              <a:off x="675991" y="3120797"/>
              <a:ext cx="1723549"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ソースコード</a:t>
              </a:r>
            </a:p>
          </p:txBody>
        </p:sp>
      </p:grpSp>
      <p:grpSp>
        <p:nvGrpSpPr>
          <p:cNvPr id="70" name="グループ化 69">
            <a:extLst>
              <a:ext uri="{FF2B5EF4-FFF2-40B4-BE49-F238E27FC236}">
                <a16:creationId xmlns:a16="http://schemas.microsoft.com/office/drawing/2014/main" id="{153D075F-B81E-D1D1-9255-4842D942FD34}"/>
              </a:ext>
            </a:extLst>
          </p:cNvPr>
          <p:cNvGrpSpPr/>
          <p:nvPr/>
        </p:nvGrpSpPr>
        <p:grpSpPr>
          <a:xfrm>
            <a:off x="5813049" y="2241927"/>
            <a:ext cx="1210588" cy="1107699"/>
            <a:chOff x="943379" y="2345129"/>
            <a:chExt cx="1210588" cy="1107699"/>
          </a:xfrm>
        </p:grpSpPr>
        <p:pic>
          <p:nvPicPr>
            <p:cNvPr id="71" name="グラフィックス 70">
              <a:extLst>
                <a:ext uri="{FF2B5EF4-FFF2-40B4-BE49-F238E27FC236}">
                  <a16:creationId xmlns:a16="http://schemas.microsoft.com/office/drawing/2014/main" id="{9356F6FA-EFC1-7B30-A45C-3695A81DDCF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1188054" y="2345129"/>
              <a:ext cx="721239" cy="721239"/>
            </a:xfrm>
            <a:prstGeom prst="rect">
              <a:avLst/>
            </a:prstGeom>
          </p:spPr>
        </p:pic>
        <p:sp>
          <p:nvSpPr>
            <p:cNvPr id="72" name="テキスト ボックス 71">
              <a:extLst>
                <a:ext uri="{FF2B5EF4-FFF2-40B4-BE49-F238E27FC236}">
                  <a16:creationId xmlns:a16="http://schemas.microsoft.com/office/drawing/2014/main" id="{79DA4F9B-41AC-85D4-7FE8-44BB0A91BEF8}"/>
                </a:ext>
              </a:extLst>
            </p:cNvPr>
            <p:cNvSpPr txBox="1"/>
            <p:nvPr/>
          </p:nvSpPr>
          <p:spPr>
            <a:xfrm>
              <a:off x="943379" y="3052718"/>
              <a:ext cx="1210588" cy="400110"/>
            </a:xfrm>
            <a:prstGeom prst="rect">
              <a:avLst/>
            </a:prstGeom>
            <a:noFill/>
          </p:spPr>
          <p:txBody>
            <a:bodyPr wrap="none" rtlCol="0">
              <a:spAutoFit/>
            </a:bodyPr>
            <a:lstStyle/>
            <a:p>
              <a:pPr algn="ctr"/>
              <a:r>
                <a:rPr lang="ja-JP" altLang="en-US" sz="2000">
                  <a:solidFill>
                    <a:schemeClr val="bg1">
                      <a:lumMod val="10000"/>
                    </a:schemeClr>
                  </a:solidFill>
                  <a:latin typeface="+mn-ea"/>
                  <a:ea typeface="+mn-ea"/>
                </a:rPr>
                <a:t>バイナリ</a:t>
              </a:r>
            </a:p>
          </p:txBody>
        </p:sp>
      </p:grpSp>
      <p:sp>
        <p:nvSpPr>
          <p:cNvPr id="3" name="吹き出し: 四角形 2">
            <a:extLst>
              <a:ext uri="{FF2B5EF4-FFF2-40B4-BE49-F238E27FC236}">
                <a16:creationId xmlns:a16="http://schemas.microsoft.com/office/drawing/2014/main" id="{F48A1713-FCB7-9F63-A37D-5B41FB0D08C9}"/>
              </a:ext>
            </a:extLst>
          </p:cNvPr>
          <p:cNvSpPr/>
          <p:nvPr/>
        </p:nvSpPr>
        <p:spPr>
          <a:xfrm>
            <a:off x="8995454" y="2202896"/>
            <a:ext cx="1952536" cy="1107997"/>
          </a:xfrm>
          <a:prstGeom prst="wedgeRectCallout">
            <a:avLst>
              <a:gd name="adj1" fmla="val -36539"/>
              <a:gd name="adj2" fmla="val 71357"/>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依存ライブラリの</a:t>
            </a:r>
            <a:endParaRPr kumimoji="1" lang="en-US" altLang="ja-JP" sz="18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名前</a:t>
            </a:r>
            <a:endPar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バージョン</a:t>
            </a:r>
            <a:endPar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ライセンス </a:t>
            </a:r>
            <a:r>
              <a:rPr kumimoji="1" lang="en-US" altLang="ja-JP"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rPr>
              <a:t>etc.</a:t>
            </a:r>
            <a:endParaRPr kumimoji="1" lang="ja-JP" altLang="en-US" sz="1600" b="0" i="0" u="none" strike="noStrike" kern="1200" cap="none" spc="0" normalizeH="0" baseline="0" noProof="0">
              <a:ln>
                <a:noFill/>
              </a:ln>
              <a:solidFill>
                <a:schemeClr val="bg1">
                  <a:lumMod val="10000"/>
                </a:schemeClr>
              </a:solidFill>
              <a:effectLst/>
              <a:uLnTx/>
              <a:uFillTx/>
              <a:latin typeface="BIZ UDPゴシック"/>
              <a:ea typeface="BIZ UDPゴシック"/>
              <a:cs typeface="+mn-cs"/>
            </a:endParaRPr>
          </a:p>
        </p:txBody>
      </p:sp>
    </p:spTree>
    <p:extLst>
      <p:ext uri="{BB962C8B-B14F-4D97-AF65-F5344CB8AC3E}">
        <p14:creationId xmlns:p14="http://schemas.microsoft.com/office/powerpoint/2010/main" val="2584109284"/>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B5D4CF-7BD0-6EE6-C245-F505D107DD76}"/>
              </a:ext>
            </a:extLst>
          </p:cNvPr>
          <p:cNvSpPr>
            <a:spLocks noGrp="1"/>
          </p:cNvSpPr>
          <p:nvPr>
            <p:ph type="title"/>
          </p:nvPr>
        </p:nvSpPr>
        <p:spPr/>
        <p:txBody>
          <a:bodyPr/>
          <a:lstStyle/>
          <a:p>
            <a:r>
              <a:rPr kumimoji="1" lang="en-US" altLang="ja-JP"/>
              <a:t>SPDX</a:t>
            </a:r>
            <a:endParaRPr kumimoji="1" lang="ja-JP" altLang="en-US"/>
          </a:p>
        </p:txBody>
      </p:sp>
      <p:sp>
        <p:nvSpPr>
          <p:cNvPr id="3" name="コンテンツ プレースホルダー 2">
            <a:extLst>
              <a:ext uri="{FF2B5EF4-FFF2-40B4-BE49-F238E27FC236}">
                <a16:creationId xmlns:a16="http://schemas.microsoft.com/office/drawing/2014/main" id="{006DAFF4-9F01-6B40-BB7A-3032AC30C84F}"/>
              </a:ext>
            </a:extLst>
          </p:cNvPr>
          <p:cNvSpPr>
            <a:spLocks noGrp="1"/>
          </p:cNvSpPr>
          <p:nvPr>
            <p:ph idx="1"/>
          </p:nvPr>
        </p:nvSpPr>
        <p:spPr/>
        <p:txBody>
          <a:bodyPr/>
          <a:lstStyle/>
          <a:p>
            <a:r>
              <a:rPr kumimoji="1" lang="en-US" altLang="ja-JP" dirty="0">
                <a:solidFill>
                  <a:schemeClr val="bg1">
                    <a:lumMod val="10000"/>
                  </a:schemeClr>
                </a:solidFill>
              </a:rPr>
              <a:t>SPDX</a:t>
            </a:r>
            <a:r>
              <a:rPr kumimoji="1" lang="ja-JP" altLang="en-US" dirty="0">
                <a:solidFill>
                  <a:schemeClr val="bg1">
                    <a:lumMod val="10000"/>
                  </a:schemeClr>
                </a:solidFill>
              </a:rPr>
              <a:t>はソフトウェア部品表（</a:t>
            </a:r>
            <a:r>
              <a:rPr kumimoji="1" lang="en-US" altLang="ja-JP" dirty="0">
                <a:solidFill>
                  <a:schemeClr val="bg1">
                    <a:lumMod val="10000"/>
                  </a:schemeClr>
                </a:solidFill>
              </a:rPr>
              <a:t>SBOM</a:t>
            </a:r>
            <a:r>
              <a:rPr kumimoji="1" lang="ja-JP" altLang="en-US" dirty="0">
                <a:solidFill>
                  <a:schemeClr val="bg1">
                    <a:lumMod val="10000"/>
                  </a:schemeClr>
                </a:solidFill>
              </a:rPr>
              <a:t>）の主要フォーマットの</a:t>
            </a:r>
            <a:r>
              <a:rPr kumimoji="1" lang="en-US" altLang="ja-JP" dirty="0">
                <a:solidFill>
                  <a:schemeClr val="bg1">
                    <a:lumMod val="10000"/>
                  </a:schemeClr>
                </a:solidFill>
              </a:rPr>
              <a:t>1</a:t>
            </a:r>
            <a:r>
              <a:rPr kumimoji="1" lang="ja-JP" altLang="en-US" dirty="0">
                <a:solidFill>
                  <a:schemeClr val="bg1">
                    <a:lumMod val="10000"/>
                  </a:schemeClr>
                </a:solidFill>
              </a:rPr>
              <a:t>つ</a:t>
            </a:r>
            <a:endParaRPr lang="en-US" altLang="ja-JP" dirty="0">
              <a:solidFill>
                <a:schemeClr val="bg1">
                  <a:lumMod val="10000"/>
                </a:schemeClr>
              </a:solidFill>
            </a:endParaRPr>
          </a:p>
          <a:p>
            <a:pPr lvl="1"/>
            <a:r>
              <a:rPr lang="en-US" altLang="ja-JP" dirty="0">
                <a:solidFill>
                  <a:schemeClr val="bg1">
                    <a:lumMod val="10000"/>
                  </a:schemeClr>
                </a:solidFill>
              </a:rPr>
              <a:t>Linux Foundation</a:t>
            </a:r>
            <a:r>
              <a:rPr lang="ja-JP" altLang="en-US" dirty="0">
                <a:solidFill>
                  <a:schemeClr val="bg1">
                    <a:lumMod val="10000"/>
                  </a:schemeClr>
                </a:solidFill>
              </a:rPr>
              <a:t>が策定</a:t>
            </a:r>
            <a:endParaRPr lang="en-US" altLang="ja-JP" dirty="0">
              <a:solidFill>
                <a:schemeClr val="bg1">
                  <a:lumMod val="10000"/>
                </a:schemeClr>
              </a:solidFill>
            </a:endParaRPr>
          </a:p>
          <a:p>
            <a:pPr lvl="1"/>
            <a:r>
              <a:rPr lang="en-US" altLang="ja-JP" dirty="0">
                <a:solidFill>
                  <a:schemeClr val="bg1">
                    <a:lumMod val="10000"/>
                  </a:schemeClr>
                </a:solidFill>
              </a:rPr>
              <a:t>2021</a:t>
            </a:r>
            <a:r>
              <a:rPr lang="ja-JP" altLang="en-US" dirty="0">
                <a:solidFill>
                  <a:schemeClr val="bg1">
                    <a:lumMod val="10000"/>
                  </a:schemeClr>
                </a:solidFill>
              </a:rPr>
              <a:t>年</a:t>
            </a:r>
            <a:r>
              <a:rPr lang="en-US" altLang="ja-JP" dirty="0">
                <a:solidFill>
                  <a:schemeClr val="bg1">
                    <a:lumMod val="10000"/>
                  </a:schemeClr>
                </a:solidFill>
              </a:rPr>
              <a:t>9</a:t>
            </a:r>
            <a:r>
              <a:rPr lang="ja-JP" altLang="en-US" dirty="0">
                <a:solidFill>
                  <a:schemeClr val="bg1">
                    <a:lumMod val="10000"/>
                  </a:schemeClr>
                </a:solidFill>
              </a:rPr>
              <a:t>月に</a:t>
            </a:r>
            <a:r>
              <a:rPr lang="en-US" altLang="ja-JP" dirty="0">
                <a:solidFill>
                  <a:schemeClr val="bg1">
                    <a:lumMod val="10000"/>
                  </a:schemeClr>
                </a:solidFill>
              </a:rPr>
              <a:t>ISO/IEC 5962:2021</a:t>
            </a:r>
            <a:r>
              <a:rPr lang="ja-JP" altLang="en-US">
                <a:solidFill>
                  <a:schemeClr val="bg1">
                    <a:lumMod val="10000"/>
                  </a:schemeClr>
                </a:solidFill>
              </a:rPr>
              <a:t>として国際</a:t>
            </a:r>
            <a:r>
              <a:rPr lang="ja-JP" altLang="en-US" dirty="0">
                <a:solidFill>
                  <a:schemeClr val="bg1">
                    <a:lumMod val="10000"/>
                  </a:schemeClr>
                </a:solidFill>
              </a:rPr>
              <a:t>標準に認定</a:t>
            </a:r>
            <a:endParaRPr kumimoji="1" lang="en-US" altLang="ja-JP" dirty="0">
              <a:solidFill>
                <a:schemeClr val="bg1">
                  <a:lumMod val="10000"/>
                </a:schemeClr>
              </a:solidFill>
            </a:endParaRPr>
          </a:p>
          <a:p>
            <a:pPr lvl="1"/>
            <a:endParaRPr kumimoji="1" lang="en-US" altLang="ja-JP" dirty="0">
              <a:solidFill>
                <a:schemeClr val="bg1">
                  <a:lumMod val="10000"/>
                </a:schemeClr>
              </a:solidFill>
            </a:endParaRPr>
          </a:p>
          <a:p>
            <a:r>
              <a:rPr lang="en-US" altLang="ja-JP" dirty="0"/>
              <a:t>SPDX</a:t>
            </a:r>
            <a:r>
              <a:rPr lang="ja-JP" altLang="en-US" dirty="0"/>
              <a:t>フォーマットに従う</a:t>
            </a:r>
            <a:r>
              <a:rPr lang="en-US" altLang="ja-JP" dirty="0"/>
              <a:t>SBOM</a:t>
            </a:r>
            <a:r>
              <a:rPr lang="ja-JP" altLang="en-US" dirty="0"/>
              <a:t>は「</a:t>
            </a:r>
            <a:r>
              <a:rPr lang="en-US" altLang="ja-JP" dirty="0"/>
              <a:t>SPDX</a:t>
            </a:r>
            <a:r>
              <a:rPr lang="ja-JP" altLang="en-US" dirty="0"/>
              <a:t>ドキュメント」と呼ばれる</a:t>
            </a:r>
            <a:endParaRPr lang="en-US" altLang="ja-JP" dirty="0"/>
          </a:p>
          <a:p>
            <a:pPr lvl="1"/>
            <a:r>
              <a:rPr kumimoji="1" lang="ja-JP" altLang="en-US" dirty="0">
                <a:solidFill>
                  <a:schemeClr val="bg1">
                    <a:lumMod val="10000"/>
                  </a:schemeClr>
                </a:solidFill>
              </a:rPr>
              <a:t>ソフトウェアコンポーネント（ライブラリ等）の</a:t>
            </a:r>
            <a:br>
              <a:rPr kumimoji="1" lang="en-US" altLang="ja-JP" dirty="0">
                <a:solidFill>
                  <a:schemeClr val="bg1">
                    <a:lumMod val="10000"/>
                  </a:schemeClr>
                </a:solidFill>
              </a:rPr>
            </a:br>
            <a:r>
              <a:rPr lang="ja-JP" altLang="en-US" dirty="0"/>
              <a:t>名前，バージョン，ライセンス</a:t>
            </a:r>
            <a:endParaRPr lang="en-US" altLang="ja-JP" dirty="0"/>
          </a:p>
          <a:p>
            <a:pPr lvl="1"/>
            <a:r>
              <a:rPr lang="ja-JP" altLang="en-US" dirty="0"/>
              <a:t>コンポーネント間の依存関係</a:t>
            </a:r>
            <a:endParaRPr lang="en-US" altLang="ja-JP" dirty="0"/>
          </a:p>
        </p:txBody>
      </p:sp>
      <p:sp>
        <p:nvSpPr>
          <p:cNvPr id="4" name="日付プレースホルダー 3">
            <a:extLst>
              <a:ext uri="{FF2B5EF4-FFF2-40B4-BE49-F238E27FC236}">
                <a16:creationId xmlns:a16="http://schemas.microsoft.com/office/drawing/2014/main" id="{46B6532C-F1BC-08B1-5F55-BD69203C056D}"/>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69577D10-49CD-52CE-B865-8C20932C35FC}"/>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5</a:t>
            </a:fld>
            <a:endParaRPr lang="en-US" altLang="ja-JP"/>
          </a:p>
        </p:txBody>
      </p:sp>
    </p:spTree>
    <p:extLst>
      <p:ext uri="{BB962C8B-B14F-4D97-AF65-F5344CB8AC3E}">
        <p14:creationId xmlns:p14="http://schemas.microsoft.com/office/powerpoint/2010/main" val="4184879758"/>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3D31E-7F25-5923-86D5-35F3F2E13EF7}"/>
              </a:ext>
            </a:extLst>
          </p:cNvPr>
          <p:cNvSpPr>
            <a:spLocks noGrp="1"/>
          </p:cNvSpPr>
          <p:nvPr>
            <p:ph type="title"/>
          </p:nvPr>
        </p:nvSpPr>
        <p:spPr/>
        <p:txBody>
          <a:bodyPr/>
          <a:lstStyle/>
          <a:p>
            <a:r>
              <a:rPr kumimoji="1" lang="en-US" altLang="ja-JP" dirty="0"/>
              <a:t>SPDX</a:t>
            </a:r>
            <a:r>
              <a:rPr kumimoji="1" lang="ja-JP" altLang="en-US" dirty="0"/>
              <a:t>ドキュメントの構成</a:t>
            </a:r>
          </a:p>
        </p:txBody>
      </p:sp>
      <p:sp>
        <p:nvSpPr>
          <p:cNvPr id="4" name="スライド番号プレースホルダー 3">
            <a:extLst>
              <a:ext uri="{FF2B5EF4-FFF2-40B4-BE49-F238E27FC236}">
                <a16:creationId xmlns:a16="http://schemas.microsoft.com/office/drawing/2014/main" id="{61F3AA6B-345E-0C49-E928-1575326533A4}"/>
              </a:ext>
            </a:extLst>
          </p:cNvPr>
          <p:cNvSpPr>
            <a:spLocks noGrp="1"/>
          </p:cNvSpPr>
          <p:nvPr>
            <p:ph type="sldNum" sz="quarter" idx="12"/>
          </p:nvPr>
        </p:nvSpPr>
        <p:spPr/>
        <p:txBody>
          <a:bodyPr/>
          <a:lstStyle/>
          <a:p>
            <a:fld id="{B16735D3-C9E7-F649-AF37-A9D08763696D}" type="slidenum">
              <a:rPr lang="ja-JP" altLang="en-US" smtClean="0"/>
              <a:pPr/>
              <a:t>6</a:t>
            </a:fld>
            <a:endParaRPr lang="ja-JP" altLang="en-US"/>
          </a:p>
        </p:txBody>
      </p:sp>
      <p:grpSp>
        <p:nvGrpSpPr>
          <p:cNvPr id="28" name="グループ化 27">
            <a:extLst>
              <a:ext uri="{FF2B5EF4-FFF2-40B4-BE49-F238E27FC236}">
                <a16:creationId xmlns:a16="http://schemas.microsoft.com/office/drawing/2014/main" id="{0ABAE813-2790-C7C4-D78D-9D59BAD351E1}"/>
              </a:ext>
            </a:extLst>
          </p:cNvPr>
          <p:cNvGrpSpPr/>
          <p:nvPr/>
        </p:nvGrpSpPr>
        <p:grpSpPr>
          <a:xfrm>
            <a:off x="254577" y="2024469"/>
            <a:ext cx="11682847" cy="3987711"/>
            <a:chOff x="254577" y="1578699"/>
            <a:chExt cx="11682847" cy="3987711"/>
          </a:xfrm>
        </p:grpSpPr>
        <p:sp>
          <p:nvSpPr>
            <p:cNvPr id="13" name="正方形/長方形 12">
              <a:extLst>
                <a:ext uri="{FF2B5EF4-FFF2-40B4-BE49-F238E27FC236}">
                  <a16:creationId xmlns:a16="http://schemas.microsoft.com/office/drawing/2014/main" id="{D21F1E12-01F2-7CD4-C9CF-F437319F23CD}"/>
                </a:ext>
              </a:extLst>
            </p:cNvPr>
            <p:cNvSpPr/>
            <p:nvPr/>
          </p:nvSpPr>
          <p:spPr>
            <a:xfrm>
              <a:off x="254577" y="1578699"/>
              <a:ext cx="11682847" cy="3987711"/>
            </a:xfrm>
            <a:prstGeom prst="rect">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en-US" altLang="ja-JP" sz="2800" spc="110" dirty="0">
                  <a:solidFill>
                    <a:schemeClr val="accent1"/>
                  </a:solidFill>
                  <a:latin typeface="Segoe UI" panose="020B0502040204020203" pitchFamily="34" charset="0"/>
                  <a:cs typeface="Segoe UI" panose="020B0502040204020203" pitchFamily="34" charset="0"/>
                </a:rPr>
                <a:t>SPDX</a:t>
              </a:r>
              <a:r>
                <a:rPr lang="ja-JP" altLang="en-US" sz="2800" spc="110" dirty="0">
                  <a:solidFill>
                    <a:schemeClr val="accent1"/>
                  </a:solidFill>
                  <a:latin typeface="Segoe UI" panose="020B0502040204020203" pitchFamily="34" charset="0"/>
                  <a:cs typeface="Segoe UI" panose="020B0502040204020203" pitchFamily="34" charset="0"/>
                </a:rPr>
                <a:t>ドキュメント</a:t>
              </a:r>
              <a:endParaRPr kumimoji="1" lang="ja-JP" altLang="en-US" sz="2800" spc="110" baseline="0" dirty="0">
                <a:solidFill>
                  <a:schemeClr val="accent1"/>
                </a:solidFill>
                <a:latin typeface="Segoe UI" panose="020B0502040204020203" pitchFamily="34" charset="0"/>
                <a:cs typeface="Segoe UI" panose="020B0502040204020203" pitchFamily="34" charset="0"/>
              </a:endParaRPr>
            </a:p>
          </p:txBody>
        </p:sp>
        <p:sp>
          <p:nvSpPr>
            <p:cNvPr id="14" name="正方形/長方形 13">
              <a:extLst>
                <a:ext uri="{FF2B5EF4-FFF2-40B4-BE49-F238E27FC236}">
                  <a16:creationId xmlns:a16="http://schemas.microsoft.com/office/drawing/2014/main" id="{E115A123-D93C-E9D3-95C7-030AC373D659}"/>
                </a:ext>
              </a:extLst>
            </p:cNvPr>
            <p:cNvSpPr/>
            <p:nvPr/>
          </p:nvSpPr>
          <p:spPr>
            <a:xfrm>
              <a:off x="4774464" y="3143340"/>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パッケージ情報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9" name="正方形/長方形 18">
              <a:extLst>
                <a:ext uri="{FF2B5EF4-FFF2-40B4-BE49-F238E27FC236}">
                  <a16:creationId xmlns:a16="http://schemas.microsoft.com/office/drawing/2014/main" id="{14E5AA13-56A7-F2B1-D3D9-DDEC84B5983A}"/>
                </a:ext>
              </a:extLst>
            </p:cNvPr>
            <p:cNvSpPr/>
            <p:nvPr/>
          </p:nvSpPr>
          <p:spPr>
            <a:xfrm>
              <a:off x="528000" y="3150603"/>
              <a:ext cx="3703032" cy="1334214"/>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nSpc>
                  <a:spcPct val="90000"/>
                </a:lnSpc>
                <a:spcBef>
                  <a:spcPts val="300"/>
                </a:spcBef>
                <a:spcAft>
                  <a:spcPts val="100"/>
                </a:spcAft>
              </a:pPr>
              <a:r>
                <a:rPr lang="en-US" altLang="ja-JP" sz="2000" spc="110" dirty="0">
                  <a:solidFill>
                    <a:schemeClr val="tx1"/>
                  </a:solidFill>
                  <a:latin typeface="Segoe UI" panose="020B0502040204020203" pitchFamily="34" charset="0"/>
                  <a:cs typeface="Segoe UI" panose="020B0502040204020203" pitchFamily="34" charset="0"/>
                </a:rPr>
                <a:t>SPDX</a:t>
              </a:r>
              <a:r>
                <a:rPr lang="ja-JP" altLang="en-US" sz="2000" spc="110" dirty="0">
                  <a:solidFill>
                    <a:schemeClr val="tx1"/>
                  </a:solidFill>
                  <a:latin typeface="Segoe UI" panose="020B0502040204020203" pitchFamily="34" charset="0"/>
                  <a:cs typeface="Segoe UI" panose="020B0502040204020203" pitchFamily="34" charset="0"/>
                </a:rPr>
                <a:t>ドキュメント作成情報</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作成者</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作成日時 </a:t>
              </a:r>
              <a:r>
                <a:rPr lang="en-US" altLang="ja-JP" sz="2000" spc="110" dirty="0">
                  <a:solidFill>
                    <a:schemeClr val="tx1"/>
                  </a:solidFill>
                  <a:latin typeface="Segoe UI" panose="020B0502040204020203" pitchFamily="34" charset="0"/>
                  <a:cs typeface="Segoe UI" panose="020B0502040204020203" pitchFamily="34" charset="0"/>
                </a:rPr>
                <a:t>etc.</a:t>
              </a:r>
            </a:p>
          </p:txBody>
        </p:sp>
        <p:sp>
          <p:nvSpPr>
            <p:cNvPr id="20" name="正方形/長方形 19">
              <a:extLst>
                <a:ext uri="{FF2B5EF4-FFF2-40B4-BE49-F238E27FC236}">
                  <a16:creationId xmlns:a16="http://schemas.microsoft.com/office/drawing/2014/main" id="{915C5E5C-CC8B-AAA8-C36A-6DB7A8408934}"/>
                </a:ext>
              </a:extLst>
            </p:cNvPr>
            <p:cNvSpPr/>
            <p:nvPr/>
          </p:nvSpPr>
          <p:spPr>
            <a:xfrm>
              <a:off x="4774455" y="3946987"/>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ファイル情報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正方形/長方形 20">
              <a:extLst>
                <a:ext uri="{FF2B5EF4-FFF2-40B4-BE49-F238E27FC236}">
                  <a16:creationId xmlns:a16="http://schemas.microsoft.com/office/drawing/2014/main" id="{A58120A6-5746-CD0C-7579-C265E20042FD}"/>
                </a:ext>
              </a:extLst>
            </p:cNvPr>
            <p:cNvSpPr/>
            <p:nvPr/>
          </p:nvSpPr>
          <p:spPr>
            <a:xfrm>
              <a:off x="4774454" y="4750634"/>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スニペット情報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2" name="正方形/長方形 21">
              <a:extLst>
                <a:ext uri="{FF2B5EF4-FFF2-40B4-BE49-F238E27FC236}">
                  <a16:creationId xmlns:a16="http://schemas.microsoft.com/office/drawing/2014/main" id="{431F2C59-E43C-51A8-DBA8-0C850171ED31}"/>
                </a:ext>
              </a:extLst>
            </p:cNvPr>
            <p:cNvSpPr/>
            <p:nvPr/>
          </p:nvSpPr>
          <p:spPr>
            <a:xfrm>
              <a:off x="8385487" y="3143338"/>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その他のライセンス情報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3" name="正方形/長方形 22">
              <a:extLst>
                <a:ext uri="{FF2B5EF4-FFF2-40B4-BE49-F238E27FC236}">
                  <a16:creationId xmlns:a16="http://schemas.microsoft.com/office/drawing/2014/main" id="{3E335E62-4DE8-DEBD-DDA8-E5EF1687319C}"/>
                </a:ext>
              </a:extLst>
            </p:cNvPr>
            <p:cNvSpPr/>
            <p:nvPr/>
          </p:nvSpPr>
          <p:spPr>
            <a:xfrm>
              <a:off x="8385486" y="3946987"/>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en-US" altLang="ja-JP" sz="2000" spc="110" dirty="0">
                  <a:solidFill>
                    <a:schemeClr val="tx1"/>
                  </a:solidFill>
                  <a:latin typeface="Segoe UI" panose="020B0502040204020203" pitchFamily="34" charset="0"/>
                  <a:cs typeface="Segoe UI" panose="020B0502040204020203" pitchFamily="34" charset="0"/>
                </a:rPr>
                <a:t>SPDX</a:t>
              </a:r>
              <a:r>
                <a:rPr lang="ja-JP" altLang="en-US" sz="2000" spc="110" dirty="0">
                  <a:solidFill>
                    <a:schemeClr val="tx1"/>
                  </a:solidFill>
                  <a:latin typeface="Segoe UI" panose="020B0502040204020203" pitchFamily="34" charset="0"/>
                  <a:cs typeface="Segoe UI" panose="020B0502040204020203" pitchFamily="34" charset="0"/>
                </a:rPr>
                <a:t>要素間の関係情報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C86B34D0-D7AF-7E30-8F0C-6C7F7D9FB0FB}"/>
                </a:ext>
              </a:extLst>
            </p:cNvPr>
            <p:cNvSpPr/>
            <p:nvPr/>
          </p:nvSpPr>
          <p:spPr>
            <a:xfrm>
              <a:off x="8385486" y="4750633"/>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kumimoji="1" lang="ja-JP" altLang="en-US" sz="2000" spc="110" baseline="0" dirty="0">
                  <a:solidFill>
                    <a:schemeClr val="tx1"/>
                  </a:solidFill>
                  <a:latin typeface="Segoe UI" panose="020B0502040204020203" pitchFamily="34" charset="0"/>
                  <a:cs typeface="Segoe UI" panose="020B0502040204020203" pitchFamily="34" charset="0"/>
                </a:rPr>
                <a:t>アノテーション情報</a:t>
              </a:r>
            </a:p>
          </p:txBody>
        </p:sp>
        <p:sp>
          <p:nvSpPr>
            <p:cNvPr id="25" name="テキスト ボックス 24">
              <a:extLst>
                <a:ext uri="{FF2B5EF4-FFF2-40B4-BE49-F238E27FC236}">
                  <a16:creationId xmlns:a16="http://schemas.microsoft.com/office/drawing/2014/main" id="{D4F1D87A-D7AE-6023-F13A-E05FD05E015C}"/>
                </a:ext>
              </a:extLst>
            </p:cNvPr>
            <p:cNvSpPr txBox="1"/>
            <p:nvPr/>
          </p:nvSpPr>
          <p:spPr>
            <a:xfrm>
              <a:off x="528000" y="2591224"/>
              <a:ext cx="1415772" cy="461665"/>
            </a:xfrm>
            <a:prstGeom prst="rect">
              <a:avLst/>
            </a:prstGeom>
            <a:noFill/>
          </p:spPr>
          <p:txBody>
            <a:bodyPr wrap="none" rtlCol="0">
              <a:spAutoFit/>
            </a:bodyPr>
            <a:lstStyle/>
            <a:p>
              <a:r>
                <a:rPr lang="ja-JP" altLang="en-US" sz="2400" spc="0" baseline="0" dirty="0">
                  <a:ln/>
                  <a:solidFill>
                    <a:srgbClr val="000000"/>
                  </a:solidFill>
                  <a:latin typeface="+mn-ea"/>
                  <a:sym typeface="ＭＳ ゴシック"/>
                  <a:rtl val="0"/>
                </a:rPr>
                <a:t>必ず含む</a:t>
              </a:r>
            </a:p>
          </p:txBody>
        </p:sp>
        <p:sp>
          <p:nvSpPr>
            <p:cNvPr id="26" name="テキスト ボックス 25">
              <a:extLst>
                <a:ext uri="{FF2B5EF4-FFF2-40B4-BE49-F238E27FC236}">
                  <a16:creationId xmlns:a16="http://schemas.microsoft.com/office/drawing/2014/main" id="{199F69E7-64AC-09AC-A691-3170114B22BA}"/>
                </a:ext>
              </a:extLst>
            </p:cNvPr>
            <p:cNvSpPr txBox="1"/>
            <p:nvPr/>
          </p:nvSpPr>
          <p:spPr>
            <a:xfrm>
              <a:off x="4774454" y="2591224"/>
              <a:ext cx="5416868" cy="461665"/>
            </a:xfrm>
            <a:prstGeom prst="rect">
              <a:avLst/>
            </a:prstGeom>
            <a:noFill/>
          </p:spPr>
          <p:txBody>
            <a:bodyPr wrap="none" rtlCol="0">
              <a:spAutoFit/>
            </a:bodyPr>
            <a:lstStyle/>
            <a:p>
              <a:pPr algn="l"/>
              <a:r>
                <a:rPr lang="ja-JP" altLang="en-US" sz="2400" spc="0" baseline="0" dirty="0">
                  <a:ln/>
                  <a:solidFill>
                    <a:srgbClr val="000000"/>
                  </a:solidFill>
                  <a:latin typeface="+mn-ea"/>
                  <a:sym typeface="ＭＳ ゴシック"/>
                  <a:rtl val="0"/>
                </a:rPr>
                <a:t>記述対象のソフトウェアに応じて含む</a:t>
              </a:r>
            </a:p>
          </p:txBody>
        </p:sp>
      </p:grpSp>
    </p:spTree>
    <p:extLst>
      <p:ext uri="{BB962C8B-B14F-4D97-AF65-F5344CB8AC3E}">
        <p14:creationId xmlns:p14="http://schemas.microsoft.com/office/powerpoint/2010/main" val="1506899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3FF154F9-CF63-2D0D-A560-1F8E3A13CCD8}"/>
              </a:ext>
            </a:extLst>
          </p:cNvPr>
          <p:cNvGrpSpPr/>
          <p:nvPr/>
        </p:nvGrpSpPr>
        <p:grpSpPr>
          <a:xfrm>
            <a:off x="254577" y="2024469"/>
            <a:ext cx="11682847" cy="3987711"/>
            <a:chOff x="254577" y="1578699"/>
            <a:chExt cx="11682847" cy="3987711"/>
          </a:xfrm>
        </p:grpSpPr>
        <p:sp>
          <p:nvSpPr>
            <p:cNvPr id="19" name="正方形/長方形 18">
              <a:extLst>
                <a:ext uri="{FF2B5EF4-FFF2-40B4-BE49-F238E27FC236}">
                  <a16:creationId xmlns:a16="http://schemas.microsoft.com/office/drawing/2014/main" id="{BCC6EA02-64DF-325E-D3CC-5CD26A5F1FEB}"/>
                </a:ext>
              </a:extLst>
            </p:cNvPr>
            <p:cNvSpPr/>
            <p:nvPr/>
          </p:nvSpPr>
          <p:spPr>
            <a:xfrm>
              <a:off x="254577" y="1578699"/>
              <a:ext cx="11682847" cy="3987711"/>
            </a:xfrm>
            <a:prstGeom prst="rect">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en-US" altLang="ja-JP" sz="2800" spc="110" dirty="0">
                  <a:solidFill>
                    <a:schemeClr val="accent1"/>
                  </a:solidFill>
                  <a:latin typeface="Segoe UI" panose="020B0502040204020203" pitchFamily="34" charset="0"/>
                  <a:cs typeface="Segoe UI" panose="020B0502040204020203" pitchFamily="34" charset="0"/>
                </a:rPr>
                <a:t>SPDX</a:t>
              </a:r>
              <a:r>
                <a:rPr lang="ja-JP" altLang="en-US" sz="2800" spc="110" dirty="0">
                  <a:solidFill>
                    <a:schemeClr val="accent1"/>
                  </a:solidFill>
                  <a:latin typeface="Segoe UI" panose="020B0502040204020203" pitchFamily="34" charset="0"/>
                  <a:cs typeface="Segoe UI" panose="020B0502040204020203" pitchFamily="34" charset="0"/>
                </a:rPr>
                <a:t>ドキュメント</a:t>
              </a:r>
              <a:endParaRPr kumimoji="1" lang="ja-JP" altLang="en-US" sz="2800" spc="110" baseline="0" dirty="0">
                <a:solidFill>
                  <a:schemeClr val="accent1"/>
                </a:solidFill>
                <a:latin typeface="Segoe UI" panose="020B0502040204020203" pitchFamily="34" charset="0"/>
                <a:cs typeface="Segoe UI" panose="020B0502040204020203" pitchFamily="34" charset="0"/>
              </a:endParaRPr>
            </a:p>
          </p:txBody>
        </p:sp>
        <p:sp>
          <p:nvSpPr>
            <p:cNvPr id="20" name="正方形/長方形 19">
              <a:extLst>
                <a:ext uri="{FF2B5EF4-FFF2-40B4-BE49-F238E27FC236}">
                  <a16:creationId xmlns:a16="http://schemas.microsoft.com/office/drawing/2014/main" id="{01B9C30D-B5F1-151B-A577-4776179D3D61}"/>
                </a:ext>
              </a:extLst>
            </p:cNvPr>
            <p:cNvSpPr/>
            <p:nvPr/>
          </p:nvSpPr>
          <p:spPr>
            <a:xfrm>
              <a:off x="4774464" y="3143340"/>
              <a:ext cx="3278513" cy="528667"/>
            </a:xfrm>
            <a:prstGeom prst="rect">
              <a:avLst/>
            </a:prstGeom>
            <a:noFill/>
            <a:ln w="762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パッケージ情報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正方形/長方形 20">
              <a:extLst>
                <a:ext uri="{FF2B5EF4-FFF2-40B4-BE49-F238E27FC236}">
                  <a16:creationId xmlns:a16="http://schemas.microsoft.com/office/drawing/2014/main" id="{3808D410-85EE-07AA-D7F0-B942D848A527}"/>
                </a:ext>
              </a:extLst>
            </p:cNvPr>
            <p:cNvSpPr/>
            <p:nvPr/>
          </p:nvSpPr>
          <p:spPr>
            <a:xfrm>
              <a:off x="528000" y="3150603"/>
              <a:ext cx="3703032" cy="1334214"/>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nSpc>
                  <a:spcPct val="90000"/>
                </a:lnSpc>
                <a:spcBef>
                  <a:spcPts val="300"/>
                </a:spcBef>
                <a:spcAft>
                  <a:spcPts val="100"/>
                </a:spcAft>
              </a:pPr>
              <a:r>
                <a:rPr lang="en-US" altLang="ja-JP" sz="2000" spc="110" dirty="0">
                  <a:solidFill>
                    <a:schemeClr val="tx1"/>
                  </a:solidFill>
                  <a:latin typeface="Segoe UI" panose="020B0502040204020203" pitchFamily="34" charset="0"/>
                  <a:cs typeface="Segoe UI" panose="020B0502040204020203" pitchFamily="34" charset="0"/>
                </a:rPr>
                <a:t>SPDX</a:t>
              </a:r>
              <a:r>
                <a:rPr lang="ja-JP" altLang="en-US" sz="2000" spc="110" dirty="0">
                  <a:solidFill>
                    <a:schemeClr val="tx1"/>
                  </a:solidFill>
                  <a:latin typeface="Segoe UI" panose="020B0502040204020203" pitchFamily="34" charset="0"/>
                  <a:cs typeface="Segoe UI" panose="020B0502040204020203" pitchFamily="34" charset="0"/>
                </a:rPr>
                <a:t>ドキュメント作成情報</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作成者</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nSpc>
                  <a:spcPct val="90000"/>
                </a:lnSpc>
                <a:spcBef>
                  <a:spcPts val="300"/>
                </a:spcBef>
                <a:spcAft>
                  <a:spcPts val="100"/>
                </a:spcAft>
                <a:buFont typeface="Arial" panose="020B0604020202020204" pitchFamily="34" charset="0"/>
                <a:buChar char="•"/>
              </a:pPr>
              <a:r>
                <a:rPr lang="ja-JP" altLang="en-US" sz="2000" spc="110" dirty="0">
                  <a:solidFill>
                    <a:schemeClr val="tx1"/>
                  </a:solidFill>
                  <a:latin typeface="Segoe UI" panose="020B0502040204020203" pitchFamily="34" charset="0"/>
                  <a:cs typeface="Segoe UI" panose="020B0502040204020203" pitchFamily="34" charset="0"/>
                </a:rPr>
                <a:t>作成日時 </a:t>
              </a:r>
              <a:r>
                <a:rPr lang="en-US" altLang="ja-JP" sz="2000" spc="110" dirty="0">
                  <a:solidFill>
                    <a:schemeClr val="tx1"/>
                  </a:solidFill>
                  <a:latin typeface="Segoe UI" panose="020B0502040204020203" pitchFamily="34" charset="0"/>
                  <a:cs typeface="Segoe UI" panose="020B0502040204020203" pitchFamily="34" charset="0"/>
                </a:rPr>
                <a:t>etc.</a:t>
              </a:r>
            </a:p>
          </p:txBody>
        </p:sp>
        <p:sp>
          <p:nvSpPr>
            <p:cNvPr id="22" name="正方形/長方形 21">
              <a:extLst>
                <a:ext uri="{FF2B5EF4-FFF2-40B4-BE49-F238E27FC236}">
                  <a16:creationId xmlns:a16="http://schemas.microsoft.com/office/drawing/2014/main" id="{CB9F3E62-4D3A-2094-C997-75FE3225E459}"/>
                </a:ext>
              </a:extLst>
            </p:cNvPr>
            <p:cNvSpPr/>
            <p:nvPr/>
          </p:nvSpPr>
          <p:spPr>
            <a:xfrm>
              <a:off x="4774455" y="3946987"/>
              <a:ext cx="3278513" cy="528667"/>
            </a:xfrm>
            <a:prstGeom prst="rect">
              <a:avLst/>
            </a:prstGeom>
            <a:noFill/>
            <a:ln w="762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ファイル情報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3" name="正方形/長方形 22">
              <a:extLst>
                <a:ext uri="{FF2B5EF4-FFF2-40B4-BE49-F238E27FC236}">
                  <a16:creationId xmlns:a16="http://schemas.microsoft.com/office/drawing/2014/main" id="{D3E2496E-B0EE-2082-C540-1DB3EDCE39EF}"/>
                </a:ext>
              </a:extLst>
            </p:cNvPr>
            <p:cNvSpPr/>
            <p:nvPr/>
          </p:nvSpPr>
          <p:spPr>
            <a:xfrm>
              <a:off x="4774454" y="4750634"/>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スニペット情報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B18BCB15-75C6-0D1C-675F-A760CE002D04}"/>
                </a:ext>
              </a:extLst>
            </p:cNvPr>
            <p:cNvSpPr/>
            <p:nvPr/>
          </p:nvSpPr>
          <p:spPr>
            <a:xfrm>
              <a:off x="8385487" y="3143338"/>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ja-JP" altLang="en-US" sz="2000" spc="110" dirty="0">
                  <a:solidFill>
                    <a:schemeClr val="tx1"/>
                  </a:solidFill>
                  <a:latin typeface="Segoe UI" panose="020B0502040204020203" pitchFamily="34" charset="0"/>
                  <a:cs typeface="Segoe UI" panose="020B0502040204020203" pitchFamily="34" charset="0"/>
                </a:rPr>
                <a:t>その他のライセンス情報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5" name="正方形/長方形 24">
              <a:extLst>
                <a:ext uri="{FF2B5EF4-FFF2-40B4-BE49-F238E27FC236}">
                  <a16:creationId xmlns:a16="http://schemas.microsoft.com/office/drawing/2014/main" id="{1E7502EF-A769-B4BF-40EA-2D0FA97A85D9}"/>
                </a:ext>
              </a:extLst>
            </p:cNvPr>
            <p:cNvSpPr/>
            <p:nvPr/>
          </p:nvSpPr>
          <p:spPr>
            <a:xfrm>
              <a:off x="8385486" y="3946987"/>
              <a:ext cx="3278513" cy="528667"/>
            </a:xfrm>
            <a:prstGeom prst="rect">
              <a:avLst/>
            </a:prstGeom>
            <a:noFill/>
            <a:ln w="76200"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lang="en-US" altLang="ja-JP" sz="2000" spc="110" dirty="0">
                  <a:solidFill>
                    <a:schemeClr val="tx1"/>
                  </a:solidFill>
                  <a:latin typeface="Segoe UI" panose="020B0502040204020203" pitchFamily="34" charset="0"/>
                  <a:cs typeface="Segoe UI" panose="020B0502040204020203" pitchFamily="34" charset="0"/>
                </a:rPr>
                <a:t>SPDX</a:t>
              </a:r>
              <a:r>
                <a:rPr lang="ja-JP" altLang="en-US" sz="2000" spc="110" dirty="0">
                  <a:solidFill>
                    <a:schemeClr val="tx1"/>
                  </a:solidFill>
                  <a:latin typeface="Segoe UI" panose="020B0502040204020203" pitchFamily="34" charset="0"/>
                  <a:cs typeface="Segoe UI" panose="020B0502040204020203" pitchFamily="34" charset="0"/>
                </a:rPr>
                <a:t>要素間の関係情報</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6" name="正方形/長方形 25">
              <a:extLst>
                <a:ext uri="{FF2B5EF4-FFF2-40B4-BE49-F238E27FC236}">
                  <a16:creationId xmlns:a16="http://schemas.microsoft.com/office/drawing/2014/main" id="{719DC1CB-B23F-BDF9-C5D9-118E07EC31C1}"/>
                </a:ext>
              </a:extLst>
            </p:cNvPr>
            <p:cNvSpPr/>
            <p:nvPr/>
          </p:nvSpPr>
          <p:spPr>
            <a:xfrm>
              <a:off x="8385486" y="4750633"/>
              <a:ext cx="3278513" cy="528667"/>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kumimoji="1" lang="ja-JP" altLang="en-US" sz="2000" spc="110" baseline="0" dirty="0">
                  <a:solidFill>
                    <a:schemeClr val="tx1"/>
                  </a:solidFill>
                  <a:latin typeface="Segoe UI" panose="020B0502040204020203" pitchFamily="34" charset="0"/>
                  <a:cs typeface="Segoe UI" panose="020B0502040204020203" pitchFamily="34" charset="0"/>
                </a:rPr>
                <a:t>アノテーション情報</a:t>
              </a:r>
            </a:p>
          </p:txBody>
        </p:sp>
        <p:sp>
          <p:nvSpPr>
            <p:cNvPr id="27" name="テキスト ボックス 26">
              <a:extLst>
                <a:ext uri="{FF2B5EF4-FFF2-40B4-BE49-F238E27FC236}">
                  <a16:creationId xmlns:a16="http://schemas.microsoft.com/office/drawing/2014/main" id="{B3C784E0-95C6-2399-1E6D-D92F675D5670}"/>
                </a:ext>
              </a:extLst>
            </p:cNvPr>
            <p:cNvSpPr txBox="1"/>
            <p:nvPr/>
          </p:nvSpPr>
          <p:spPr>
            <a:xfrm>
              <a:off x="528000" y="2591224"/>
              <a:ext cx="1415772" cy="461665"/>
            </a:xfrm>
            <a:prstGeom prst="rect">
              <a:avLst/>
            </a:prstGeom>
            <a:noFill/>
          </p:spPr>
          <p:txBody>
            <a:bodyPr wrap="none" rtlCol="0">
              <a:spAutoFit/>
            </a:bodyPr>
            <a:lstStyle/>
            <a:p>
              <a:r>
                <a:rPr lang="ja-JP" altLang="en-US" sz="2400" spc="0" baseline="0" dirty="0">
                  <a:ln/>
                  <a:solidFill>
                    <a:srgbClr val="000000"/>
                  </a:solidFill>
                  <a:latin typeface="+mn-ea"/>
                  <a:sym typeface="ＭＳ ゴシック"/>
                  <a:rtl val="0"/>
                </a:rPr>
                <a:t>必ず含む</a:t>
              </a:r>
            </a:p>
          </p:txBody>
        </p:sp>
        <p:sp>
          <p:nvSpPr>
            <p:cNvPr id="28" name="テキスト ボックス 27">
              <a:extLst>
                <a:ext uri="{FF2B5EF4-FFF2-40B4-BE49-F238E27FC236}">
                  <a16:creationId xmlns:a16="http://schemas.microsoft.com/office/drawing/2014/main" id="{C18F68C2-87F6-9E53-FA51-60DF582F8F2C}"/>
                </a:ext>
              </a:extLst>
            </p:cNvPr>
            <p:cNvSpPr txBox="1"/>
            <p:nvPr/>
          </p:nvSpPr>
          <p:spPr>
            <a:xfrm>
              <a:off x="4774454" y="2591224"/>
              <a:ext cx="5416868" cy="461665"/>
            </a:xfrm>
            <a:prstGeom prst="rect">
              <a:avLst/>
            </a:prstGeom>
            <a:noFill/>
          </p:spPr>
          <p:txBody>
            <a:bodyPr wrap="none" rtlCol="0">
              <a:spAutoFit/>
            </a:bodyPr>
            <a:lstStyle/>
            <a:p>
              <a:pPr algn="l"/>
              <a:r>
                <a:rPr lang="ja-JP" altLang="en-US" sz="2400" spc="0" baseline="0" dirty="0">
                  <a:ln/>
                  <a:solidFill>
                    <a:srgbClr val="000000"/>
                  </a:solidFill>
                  <a:latin typeface="+mn-ea"/>
                  <a:sym typeface="ＭＳ ゴシック"/>
                  <a:rtl val="0"/>
                </a:rPr>
                <a:t>記述対象のソフトウェアに応じて含む</a:t>
              </a:r>
            </a:p>
          </p:txBody>
        </p:sp>
      </p:grpSp>
      <p:sp>
        <p:nvSpPr>
          <p:cNvPr id="2" name="タイトル 1">
            <a:extLst>
              <a:ext uri="{FF2B5EF4-FFF2-40B4-BE49-F238E27FC236}">
                <a16:creationId xmlns:a16="http://schemas.microsoft.com/office/drawing/2014/main" id="{91F3D31E-7F25-5923-86D5-35F3F2E13EF7}"/>
              </a:ext>
            </a:extLst>
          </p:cNvPr>
          <p:cNvSpPr>
            <a:spLocks noGrp="1"/>
          </p:cNvSpPr>
          <p:nvPr>
            <p:ph type="title"/>
          </p:nvPr>
        </p:nvSpPr>
        <p:spPr/>
        <p:txBody>
          <a:bodyPr/>
          <a:lstStyle/>
          <a:p>
            <a:r>
              <a:rPr kumimoji="1" lang="en-US" altLang="ja-JP"/>
              <a:t>SPDX</a:t>
            </a:r>
            <a:r>
              <a:rPr kumimoji="1" lang="ja-JP" altLang="en-US"/>
              <a:t>ドキュメントの構成</a:t>
            </a:r>
          </a:p>
        </p:txBody>
      </p:sp>
      <p:sp>
        <p:nvSpPr>
          <p:cNvPr id="4" name="スライド番号プレースホルダー 3">
            <a:extLst>
              <a:ext uri="{FF2B5EF4-FFF2-40B4-BE49-F238E27FC236}">
                <a16:creationId xmlns:a16="http://schemas.microsoft.com/office/drawing/2014/main" id="{61F3AA6B-345E-0C49-E928-1575326533A4}"/>
              </a:ext>
            </a:extLst>
          </p:cNvPr>
          <p:cNvSpPr>
            <a:spLocks noGrp="1"/>
          </p:cNvSpPr>
          <p:nvPr>
            <p:ph type="sldNum" sz="quarter" idx="12"/>
          </p:nvPr>
        </p:nvSpPr>
        <p:spPr/>
        <p:txBody>
          <a:bodyPr/>
          <a:lstStyle/>
          <a:p>
            <a:fld id="{B16735D3-C9E7-F649-AF37-A9D08763696D}" type="slidenum">
              <a:rPr lang="ja-JP" altLang="en-US" smtClean="0"/>
              <a:pPr/>
              <a:t>7</a:t>
            </a:fld>
            <a:endParaRPr lang="ja-JP" altLang="en-US"/>
          </a:p>
        </p:txBody>
      </p:sp>
    </p:spTree>
    <p:extLst>
      <p:ext uri="{BB962C8B-B14F-4D97-AF65-F5344CB8AC3E}">
        <p14:creationId xmlns:p14="http://schemas.microsoft.com/office/powerpoint/2010/main" val="595757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F918C55-9676-DC17-67AB-34F7C48193B8}"/>
              </a:ext>
            </a:extLst>
          </p:cNvPr>
          <p:cNvSpPr txBox="1"/>
          <p:nvPr/>
        </p:nvSpPr>
        <p:spPr>
          <a:xfrm>
            <a:off x="609600" y="1492369"/>
            <a:ext cx="11017375" cy="5324535"/>
          </a:xfrm>
          <a:prstGeom prst="rect">
            <a:avLst/>
          </a:prstGeom>
          <a:noFill/>
        </p:spPr>
        <p:txBody>
          <a:bodyPr wrap="none" rtlCol="0">
            <a:spAutoFit/>
          </a:bodyPr>
          <a:lstStyle/>
          <a:p>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fileName</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"./log4net.dll"</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"SPDXID"</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"SPDXRef-File-log4net.dll"</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"checksums"</a:t>
            </a:r>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"algorithm"</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"SHA256"</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checksumValue</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"dde0278246298776f9d7fa731cef6463a4dbd5a53b7034e88aca30852e272b73"</a:t>
            </a:r>
            <a:endParaRPr lang="en-US" altLang="ja-JP" sz="2000" b="0">
              <a:solidFill>
                <a:srgbClr val="000000"/>
              </a:solidFill>
              <a:effectLst/>
              <a:latin typeface="Source Sans Pro" panose="020B0503030403020204" pitchFamily="34" charset="0"/>
              <a:ea typeface="Source Sans Pro" panose="020B0503030403020204" pitchFamily="34" charset="0"/>
            </a:endParaRPr>
          </a:p>
          <a:p>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"algorithm"</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"SHA1"</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checksumValue</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"40fdba136f864c8a2f3e3f9c9e3949f7582a6077"</a:t>
            </a:r>
            <a:endParaRPr lang="en-US" altLang="ja-JP" sz="2000" b="0">
              <a:solidFill>
                <a:srgbClr val="000000"/>
              </a:solidFill>
              <a:effectLst/>
              <a:latin typeface="Source Sans Pro" panose="020B0503030403020204" pitchFamily="34" charset="0"/>
              <a:ea typeface="Source Sans Pro" panose="020B0503030403020204" pitchFamily="34" charset="0"/>
            </a:endParaRPr>
          </a:p>
          <a:p>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licenseConcluded</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"NOASSERTION"</a:t>
            </a:r>
            <a:r>
              <a:rPr lang="en-US" altLang="ja-JP" sz="2000" b="0">
                <a:solidFill>
                  <a:srgbClr val="000000"/>
                </a:solidFill>
                <a:effectLst/>
                <a:latin typeface="Source Sans Pro" panose="020B0503030403020204" pitchFamily="34" charset="0"/>
                <a:ea typeface="Source Sans Pro" panose="020B0503030403020204" pitchFamily="34" charset="0"/>
              </a:rPr>
              <a:t>,</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licenseInfoInFiles</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ja-JP" altLang="en-US" sz="2000">
                <a:solidFill>
                  <a:srgbClr val="000000"/>
                </a:solidFill>
                <a:latin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"NOASSERTION"</a:t>
            </a:r>
            <a:r>
              <a:rPr lang="en-US" altLang="ja-JP" sz="2000" b="0">
                <a:solidFill>
                  <a:srgbClr val="000000"/>
                </a:solidFill>
                <a:effectLst/>
                <a:latin typeface="Source Sans Pro" panose="020B0503030403020204" pitchFamily="34" charset="0"/>
                <a:ea typeface="Source Sans Pro" panose="020B0503030403020204" pitchFamily="34" charset="0"/>
              </a:rPr>
              <a:t> ],</a:t>
            </a:r>
          </a:p>
          <a:p>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err="1">
                <a:solidFill>
                  <a:srgbClr val="0451A5"/>
                </a:solidFill>
                <a:effectLst/>
                <a:latin typeface="Source Sans Pro" panose="020B0503030403020204" pitchFamily="34" charset="0"/>
                <a:ea typeface="Source Sans Pro" panose="020B0503030403020204" pitchFamily="34" charset="0"/>
              </a:rPr>
              <a:t>copyrightText</a:t>
            </a:r>
            <a:r>
              <a:rPr lang="en-US" altLang="ja-JP" sz="2000" b="0">
                <a:solidFill>
                  <a:srgbClr val="0451A5"/>
                </a:solidFill>
                <a:effectLst/>
                <a:latin typeface="Source Sans Pro" panose="020B0503030403020204" pitchFamily="34" charset="0"/>
                <a:ea typeface="Source Sans Pro" panose="020B0503030403020204" pitchFamily="34" charset="0"/>
              </a:rPr>
              <a:t>"</a:t>
            </a:r>
            <a:r>
              <a:rPr lang="en-US" altLang="ja-JP" sz="2000" b="0">
                <a:solidFill>
                  <a:srgbClr val="000000"/>
                </a:solidFill>
                <a:effectLst/>
                <a:latin typeface="Source Sans Pro" panose="020B0503030403020204" pitchFamily="34" charset="0"/>
                <a:ea typeface="Source Sans Pro" panose="020B0503030403020204" pitchFamily="34" charset="0"/>
              </a:rPr>
              <a:t>: </a:t>
            </a:r>
            <a:r>
              <a:rPr lang="en-US" altLang="ja-JP" sz="2000" b="0">
                <a:solidFill>
                  <a:srgbClr val="A31515"/>
                </a:solidFill>
                <a:effectLst/>
                <a:latin typeface="Source Sans Pro" panose="020B0503030403020204" pitchFamily="34" charset="0"/>
                <a:ea typeface="Source Sans Pro" panose="020B0503030403020204" pitchFamily="34" charset="0"/>
              </a:rPr>
              <a:t>"NOASSERTION"</a:t>
            </a:r>
            <a:endParaRPr lang="en-US" altLang="ja-JP" sz="2000" b="0">
              <a:solidFill>
                <a:srgbClr val="000000"/>
              </a:solidFill>
              <a:effectLst/>
              <a:latin typeface="Source Sans Pro" panose="020B0503030403020204" pitchFamily="34" charset="0"/>
              <a:ea typeface="Source Sans Pro" panose="020B0503030403020204" pitchFamily="34" charset="0"/>
            </a:endParaRPr>
          </a:p>
          <a:p>
            <a:r>
              <a:rPr lang="en-US" altLang="ja-JP" sz="2000" b="0">
                <a:solidFill>
                  <a:srgbClr val="000000"/>
                </a:solidFill>
                <a:effectLst/>
                <a:latin typeface="Source Sans Pro" panose="020B0503030403020204" pitchFamily="34" charset="0"/>
                <a:ea typeface="Source Sans Pro" panose="020B0503030403020204" pitchFamily="34" charset="0"/>
              </a:rPr>
              <a:t>}</a:t>
            </a:r>
          </a:p>
        </p:txBody>
      </p:sp>
      <p:sp>
        <p:nvSpPr>
          <p:cNvPr id="2" name="タイトル 1">
            <a:extLst>
              <a:ext uri="{FF2B5EF4-FFF2-40B4-BE49-F238E27FC236}">
                <a16:creationId xmlns:a16="http://schemas.microsoft.com/office/drawing/2014/main" id="{C9692E43-D942-D25A-8613-E5EA84C6D8C4}"/>
              </a:ext>
            </a:extLst>
          </p:cNvPr>
          <p:cNvSpPr>
            <a:spLocks noGrp="1"/>
          </p:cNvSpPr>
          <p:nvPr>
            <p:ph type="title"/>
          </p:nvPr>
        </p:nvSpPr>
        <p:spPr/>
        <p:txBody>
          <a:bodyPr/>
          <a:lstStyle/>
          <a:p>
            <a:r>
              <a:rPr kumimoji="1" lang="en-US" altLang="ja-JP"/>
              <a:t>SPDX</a:t>
            </a:r>
            <a:r>
              <a:rPr kumimoji="1" lang="ja-JP" altLang="en-US"/>
              <a:t>におけるファイル情報</a:t>
            </a:r>
          </a:p>
        </p:txBody>
      </p:sp>
      <p:sp>
        <p:nvSpPr>
          <p:cNvPr id="4" name="日付プレースホルダー 3">
            <a:extLst>
              <a:ext uri="{FF2B5EF4-FFF2-40B4-BE49-F238E27FC236}">
                <a16:creationId xmlns:a16="http://schemas.microsoft.com/office/drawing/2014/main" id="{81553E60-42BF-84A5-BDB8-455DAED2CD2A}"/>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19973968-D36A-7870-7514-D18395935F8D}"/>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8</a:t>
            </a:fld>
            <a:endParaRPr lang="en-US" altLang="ja-JP"/>
          </a:p>
        </p:txBody>
      </p:sp>
      <p:sp>
        <p:nvSpPr>
          <p:cNvPr id="11" name="正方形/長方形 10">
            <a:extLst>
              <a:ext uri="{FF2B5EF4-FFF2-40B4-BE49-F238E27FC236}">
                <a16:creationId xmlns:a16="http://schemas.microsoft.com/office/drawing/2014/main" id="{BE6CF608-81DD-FFC4-E5AA-674FC6B81BCD}"/>
              </a:ext>
            </a:extLst>
          </p:cNvPr>
          <p:cNvSpPr/>
          <p:nvPr/>
        </p:nvSpPr>
        <p:spPr>
          <a:xfrm>
            <a:off x="960122" y="2473241"/>
            <a:ext cx="10581672" cy="3043981"/>
          </a:xfrm>
          <a:prstGeom prst="rect">
            <a:avLst/>
          </a:prstGeom>
          <a:solidFill>
            <a:srgbClr val="3366CC">
              <a:alpha val="10196"/>
            </a:srgbClr>
          </a:solidFill>
          <a:ln w="571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ja-JP" altLang="en-US"/>
          </a:p>
        </p:txBody>
      </p:sp>
      <p:sp>
        <p:nvSpPr>
          <p:cNvPr id="13" name="正方形/長方形 12">
            <a:extLst>
              <a:ext uri="{FF2B5EF4-FFF2-40B4-BE49-F238E27FC236}">
                <a16:creationId xmlns:a16="http://schemas.microsoft.com/office/drawing/2014/main" id="{1403399B-62F6-BE30-0139-EB5A85CB3804}"/>
              </a:ext>
            </a:extLst>
          </p:cNvPr>
          <p:cNvSpPr/>
          <p:nvPr/>
        </p:nvSpPr>
        <p:spPr>
          <a:xfrm>
            <a:off x="960121" y="1813012"/>
            <a:ext cx="2957800" cy="361461"/>
          </a:xfrm>
          <a:prstGeom prst="rect">
            <a:avLst/>
          </a:prstGeom>
          <a:solidFill>
            <a:srgbClr val="00CC66">
              <a:alpha val="10196"/>
            </a:srgbClr>
          </a:solidFill>
          <a:ln w="5715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ja-JP" altLang="en-US"/>
          </a:p>
        </p:txBody>
      </p:sp>
      <p:sp>
        <p:nvSpPr>
          <p:cNvPr id="14" name="テキスト ボックス 13">
            <a:extLst>
              <a:ext uri="{FF2B5EF4-FFF2-40B4-BE49-F238E27FC236}">
                <a16:creationId xmlns:a16="http://schemas.microsoft.com/office/drawing/2014/main" id="{E6BB625E-0F3A-CE15-936C-785DC3197884}"/>
              </a:ext>
            </a:extLst>
          </p:cNvPr>
          <p:cNvSpPr txBox="1"/>
          <p:nvPr/>
        </p:nvSpPr>
        <p:spPr>
          <a:xfrm>
            <a:off x="3917921" y="1793687"/>
            <a:ext cx="1467068" cy="400110"/>
          </a:xfrm>
          <a:prstGeom prst="rect">
            <a:avLst/>
          </a:prstGeom>
          <a:noFill/>
        </p:spPr>
        <p:txBody>
          <a:bodyPr wrap="none" rtlCol="0" anchor="ctr">
            <a:spAutoFit/>
          </a:bodyPr>
          <a:lstStyle/>
          <a:p>
            <a:r>
              <a:rPr lang="ja-JP" altLang="en-US" sz="2000" b="1" dirty="0">
                <a:solidFill>
                  <a:schemeClr val="accent4"/>
                </a:solidFill>
                <a:latin typeface="+mn-ea"/>
                <a:ea typeface="+mn-ea"/>
              </a:rPr>
              <a:t>ファイル名</a:t>
            </a:r>
          </a:p>
        </p:txBody>
      </p:sp>
      <p:sp>
        <p:nvSpPr>
          <p:cNvPr id="12" name="テキスト ボックス 11">
            <a:extLst>
              <a:ext uri="{FF2B5EF4-FFF2-40B4-BE49-F238E27FC236}">
                <a16:creationId xmlns:a16="http://schemas.microsoft.com/office/drawing/2014/main" id="{9C05A903-E053-735F-466F-AD10F7124662}"/>
              </a:ext>
            </a:extLst>
          </p:cNvPr>
          <p:cNvSpPr txBox="1"/>
          <p:nvPr/>
        </p:nvSpPr>
        <p:spPr>
          <a:xfrm>
            <a:off x="8535842" y="5117112"/>
            <a:ext cx="3005951" cy="400110"/>
          </a:xfrm>
          <a:prstGeom prst="rect">
            <a:avLst/>
          </a:prstGeom>
          <a:noFill/>
        </p:spPr>
        <p:txBody>
          <a:bodyPr wrap="none" rtlCol="0" anchor="ctr">
            <a:spAutoFit/>
          </a:bodyPr>
          <a:lstStyle/>
          <a:p>
            <a:r>
              <a:rPr lang="ja-JP" altLang="en-US" sz="2000" b="1" dirty="0">
                <a:solidFill>
                  <a:schemeClr val="accent1"/>
                </a:solidFill>
                <a:latin typeface="+mn-ea"/>
                <a:ea typeface="+mn-ea"/>
              </a:rPr>
              <a:t>ファイルのチェックサム</a:t>
            </a:r>
          </a:p>
        </p:txBody>
      </p:sp>
    </p:spTree>
    <p:extLst>
      <p:ext uri="{BB962C8B-B14F-4D97-AF65-F5344CB8AC3E}">
        <p14:creationId xmlns:p14="http://schemas.microsoft.com/office/powerpoint/2010/main" val="1174780158"/>
      </p:ext>
    </p:extLst>
  </p:cSld>
  <p:clrMapOvr>
    <a:masterClrMapping/>
  </p:clrMapOvr>
</p:sld>
</file>

<file path=ppt/theme/theme1.xml><?xml version="1.0" encoding="utf-8"?>
<a:theme xmlns:a="http://schemas.openxmlformats.org/drawingml/2006/main" name="higolab1-2">
  <a:themeElements>
    <a:clrScheme name="テキスト黒">
      <a:dk1>
        <a:srgbClr val="181818"/>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1-2" id="{E4E7394B-5F57-47DA-AFBC-0A80AA1DFB2C}" vid="{98DCB294-0F08-4D70-AC54-04E1889CA95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higolab-modern1</Template>
  <TotalTime>157</TotalTime>
  <Words>4539</Words>
  <Application>Microsoft Office PowerPoint</Application>
  <PresentationFormat>ワイド画面</PresentationFormat>
  <Paragraphs>625</Paragraphs>
  <Slides>31</Slides>
  <Notes>30</Notes>
  <HiddenSlides>5</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31</vt:i4>
      </vt:variant>
    </vt:vector>
  </HeadingPairs>
  <TitlesOfParts>
    <vt:vector size="38" baseType="lpstr">
      <vt:lpstr>BIZ UDPゴシック</vt:lpstr>
      <vt:lpstr>游ゴシック</vt:lpstr>
      <vt:lpstr>Arial</vt:lpstr>
      <vt:lpstr>Segoe UI</vt:lpstr>
      <vt:lpstr>Source Sans Pro</vt:lpstr>
      <vt:lpstr>Tahoma</vt:lpstr>
      <vt:lpstr>higolab1-2</vt:lpstr>
      <vt:lpstr>SPDXドキュメントを用いた脆弱性診断と チェックサム検証を行うツール</vt:lpstr>
      <vt:lpstr>ソフトウェアの管理における問題</vt:lpstr>
      <vt:lpstr>脆弱性を含むLog4jのダウンロード割合の推移</vt:lpstr>
      <vt:lpstr>ソフトウェア部品表（Software Bill of Materials，SBOM）</vt:lpstr>
      <vt:lpstr>SBOMのメリット</vt:lpstr>
      <vt:lpstr>SPDX</vt:lpstr>
      <vt:lpstr>SPDXドキュメントの構成</vt:lpstr>
      <vt:lpstr>SPDXドキュメントの構成</vt:lpstr>
      <vt:lpstr>SPDXにおけるファイル情報</vt:lpstr>
      <vt:lpstr>SPDXにおけるパッケージ情報と依存関係情報</vt:lpstr>
      <vt:lpstr>SPDXドキュメント利用者側の課題</vt:lpstr>
      <vt:lpstr>SPDXドキュメントを用いたソフトウェアの管理ツール 「Osmy」の作成</vt:lpstr>
      <vt:lpstr>機能1｜脆弱性診断</vt:lpstr>
      <vt:lpstr>機能1｜脆弱性診断</vt:lpstr>
      <vt:lpstr>機能2｜チェックサムの検証</vt:lpstr>
      <vt:lpstr>機能2｜チェックサムの検証</vt:lpstr>
      <vt:lpstr>機能3｜ソフトウェアのリストの管理</vt:lpstr>
      <vt:lpstr>機能3｜ソフトウェアのリストの管理（1/2）</vt:lpstr>
      <vt:lpstr>機能3｜ソフトウェアのリストの管理（2/2）</vt:lpstr>
      <vt:lpstr>ツールの評価</vt:lpstr>
      <vt:lpstr>評価｜管理プロセスの比較方法</vt:lpstr>
      <vt:lpstr>評価｜脆弱性診断</vt:lpstr>
      <vt:lpstr>評価｜チェックサムの検証</vt:lpstr>
      <vt:lpstr>評価｜ツールの性能評価(１/2)</vt:lpstr>
      <vt:lpstr>評価｜ツールの性能評価（2/2）</vt:lpstr>
      <vt:lpstr>まとめと今後の課題</vt:lpstr>
      <vt:lpstr>SBOMの最小要素</vt:lpstr>
      <vt:lpstr>既存ツール</vt:lpstr>
      <vt:lpstr>ツールの性能評価の対象</vt:lpstr>
      <vt:lpstr>脆弱性診断の処理速度</vt:lpstr>
      <vt:lpstr>チェックサムの検証の処理速度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KISHIMOTO Rio</dc:creator>
  <cp:lastModifiedBy>KISHIMOTO Rio</cp:lastModifiedBy>
  <cp:revision>1</cp:revision>
  <dcterms:created xsi:type="dcterms:W3CDTF">2023-07-03T07:38:08Z</dcterms:created>
  <dcterms:modified xsi:type="dcterms:W3CDTF">2023-07-21T01:20:06Z</dcterms:modified>
</cp:coreProperties>
</file>