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56"/>
  </p:notesMasterIdLst>
  <p:sldIdLst>
    <p:sldId id="670" r:id="rId2"/>
    <p:sldId id="679" r:id="rId3"/>
    <p:sldId id="680" r:id="rId4"/>
    <p:sldId id="681" r:id="rId5"/>
    <p:sldId id="682" r:id="rId6"/>
    <p:sldId id="683" r:id="rId7"/>
    <p:sldId id="684" r:id="rId8"/>
    <p:sldId id="685" r:id="rId9"/>
    <p:sldId id="678" r:id="rId10"/>
    <p:sldId id="687" r:id="rId11"/>
    <p:sldId id="586" r:id="rId12"/>
    <p:sldId id="598" r:id="rId13"/>
    <p:sldId id="601" r:id="rId14"/>
    <p:sldId id="602" r:id="rId15"/>
    <p:sldId id="607" r:id="rId16"/>
    <p:sldId id="688" r:id="rId17"/>
    <p:sldId id="689" r:id="rId18"/>
    <p:sldId id="691" r:id="rId19"/>
    <p:sldId id="635" r:id="rId20"/>
    <p:sldId id="643" r:id="rId21"/>
    <p:sldId id="637" r:id="rId22"/>
    <p:sldId id="638" r:id="rId23"/>
    <p:sldId id="660" r:id="rId24"/>
    <p:sldId id="640" r:id="rId25"/>
    <p:sldId id="641" r:id="rId26"/>
    <p:sldId id="551" r:id="rId27"/>
    <p:sldId id="686" r:id="rId28"/>
    <p:sldId id="661" r:id="rId29"/>
    <p:sldId id="658" r:id="rId30"/>
    <p:sldId id="690" r:id="rId31"/>
    <p:sldId id="541" r:id="rId32"/>
    <p:sldId id="456" r:id="rId33"/>
    <p:sldId id="501" r:id="rId34"/>
    <p:sldId id="693" r:id="rId35"/>
    <p:sldId id="488" r:id="rId36"/>
    <p:sldId id="489" r:id="rId37"/>
    <p:sldId id="665" r:id="rId38"/>
    <p:sldId id="666" r:id="rId39"/>
    <p:sldId id="667" r:id="rId40"/>
    <p:sldId id="405" r:id="rId41"/>
    <p:sldId id="504" r:id="rId42"/>
    <p:sldId id="487" r:id="rId43"/>
    <p:sldId id="668" r:id="rId44"/>
    <p:sldId id="506" r:id="rId45"/>
    <p:sldId id="606" r:id="rId46"/>
    <p:sldId id="612" r:id="rId47"/>
    <p:sldId id="647" r:id="rId48"/>
    <p:sldId id="609" r:id="rId49"/>
    <p:sldId id="648" r:id="rId50"/>
    <p:sldId id="694" r:id="rId51"/>
    <p:sldId id="695" r:id="rId52"/>
    <p:sldId id="650" r:id="rId53"/>
    <p:sldId id="639" r:id="rId54"/>
    <p:sldId id="692"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AB3AA199-DB72-C14C-85E0-4A9263065E76}">
          <p14:sldIdLst>
            <p14:sldId id="670"/>
          </p14:sldIdLst>
        </p14:section>
        <p14:section name="背景" id="{00918F3A-93F5-A54E-B2F4-6E5E3C4EE513}">
          <p14:sldIdLst>
            <p14:sldId id="679"/>
            <p14:sldId id="680"/>
          </p14:sldIdLst>
        </p14:section>
        <p14:section name="目的" id="{9ECCC880-44FF-5747-807A-C9095AFACFC4}">
          <p14:sldIdLst>
            <p14:sldId id="681"/>
            <p14:sldId id="682"/>
          </p14:sldIdLst>
        </p14:section>
        <p14:section name="RQs" id="{2D90B2E8-45DB-48AE-8205-03C45D315159}">
          <p14:sldIdLst>
            <p14:sldId id="683"/>
            <p14:sldId id="684"/>
          </p14:sldIdLst>
        </p14:section>
        <p14:section name="RQ1" id="{9CEF32AD-6F40-164A-8803-B8ABD2F3E0BE}">
          <p14:sldIdLst>
            <p14:sldId id="685"/>
            <p14:sldId id="678"/>
            <p14:sldId id="687"/>
            <p14:sldId id="586"/>
          </p14:sldIdLst>
        </p14:section>
        <p14:section name="RQ2" id="{EFA88ED9-B75F-F447-961C-F418104E3BDF}">
          <p14:sldIdLst>
            <p14:sldId id="598"/>
            <p14:sldId id="601"/>
            <p14:sldId id="602"/>
          </p14:sldIdLst>
        </p14:section>
        <p14:section name="RQ3" id="{8E67A9F8-688F-CF41-91FE-DBF4FAEE5AC9}">
          <p14:sldIdLst>
            <p14:sldId id="607"/>
            <p14:sldId id="688"/>
            <p14:sldId id="689"/>
            <p14:sldId id="691"/>
            <p14:sldId id="635"/>
            <p14:sldId id="643"/>
            <p14:sldId id="637"/>
            <p14:sldId id="638"/>
            <p14:sldId id="660"/>
            <p14:sldId id="640"/>
            <p14:sldId id="641"/>
            <p14:sldId id="551"/>
          </p14:sldIdLst>
        </p14:section>
        <p14:section name="問題利用に関する情報" id="{97DB1BF2-9B59-49A0-A8EE-1AD6739C8F0A}">
          <p14:sldIdLst>
            <p14:sldId id="686"/>
            <p14:sldId id="661"/>
          </p14:sldIdLst>
        </p14:section>
        <p14:section name="まとめ" id="{7483030A-DF36-CD4F-BE0B-050B7D8BAB93}">
          <p14:sldIdLst>
            <p14:sldId id="658"/>
            <p14:sldId id="690"/>
            <p14:sldId id="541"/>
          </p14:sldIdLst>
        </p14:section>
        <p14:section name="RQ1｜収集補足" id="{0CF5CAE4-358E-4C30-9FE5-64D47CE67E1C}">
          <p14:sldIdLst>
            <p14:sldId id="456"/>
            <p14:sldId id="501"/>
            <p14:sldId id="693"/>
            <p14:sldId id="488"/>
            <p14:sldId id="489"/>
          </p14:sldIdLst>
        </p14:section>
        <p14:section name="RQ1｜分析補足" id="{649ADF9D-D5D6-4B55-A21E-668F4226B55D}">
          <p14:sldIdLst>
            <p14:sldId id="665"/>
            <p14:sldId id="666"/>
            <p14:sldId id="667"/>
            <p14:sldId id="405"/>
            <p14:sldId id="504"/>
            <p14:sldId id="487"/>
            <p14:sldId id="668"/>
            <p14:sldId id="506"/>
          </p14:sldIdLst>
        </p14:section>
        <p14:section name="RQ2｜補足" id="{87B90043-C7E0-1847-A15D-7078B2AE67C6}">
          <p14:sldIdLst>
            <p14:sldId id="606"/>
          </p14:sldIdLst>
        </p14:section>
        <p14:section name="RQ3｜付与補足" id="{8FCAF481-5EB0-4431-A9F3-9F25146E200B}">
          <p14:sldIdLst>
            <p14:sldId id="612"/>
            <p14:sldId id="647"/>
            <p14:sldId id="609"/>
            <p14:sldId id="648"/>
            <p14:sldId id="694"/>
            <p14:sldId id="695"/>
          </p14:sldIdLst>
        </p14:section>
        <p14:section name="RQ3｜結果補足" id="{8A7A6A27-90DD-4D9E-9571-37E77D10EED3}">
          <p14:sldIdLst>
            <p14:sldId id="650"/>
            <p14:sldId id="639"/>
          </p14:sldIdLst>
        </p14:section>
        <p14:section name="まとめ" id="{3595C430-8D29-FA4A-B83A-902B615F4E58}">
          <p14:sldIdLst>
            <p14:sldId id="6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RU Tomoaki" initials="TT" lastIdx="1" clrIdx="0">
    <p:extLst>
      <p:ext uri="{19B8F6BF-5375-455C-9EA6-DF929625EA0E}">
        <p15:presenceInfo xmlns:p15="http://schemas.microsoft.com/office/powerpoint/2012/main" userId="S::u396938g@ecs.osaka-u.ac.jp::7810defa-b10c-4e21-bf06-8b89767c5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A8824-1277-4449-B416-000C7B854619}" v="28" dt="2023-08-25T05:41:02.94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autoAdjust="0"/>
    <p:restoredTop sz="80316" autoAdjust="0"/>
  </p:normalViewPr>
  <p:slideViewPr>
    <p:cSldViewPr snapToGrid="0">
      <p:cViewPr varScale="1">
        <p:scale>
          <a:sx n="100" d="100"/>
          <a:sy n="100" d="100"/>
        </p:scale>
        <p:origin x="2352" y="17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BATA Akihiro" userId="dce786f4-e27d-4707-8b5c-462080f533e8" providerId="ADAL" clId="{BAAA333B-CC7D-0945-AF67-C9DAAE4957CB}"/>
    <pc:docChg chg="undo custSel addSld delSld modSld delSection modSection">
      <pc:chgData name="TABATA Akihiro" userId="dce786f4-e27d-4707-8b5c-462080f533e8" providerId="ADAL" clId="{BAAA333B-CC7D-0945-AF67-C9DAAE4957CB}" dt="2023-07-27T01:14:12.848" v="1150" actId="20577"/>
      <pc:docMkLst>
        <pc:docMk/>
      </pc:docMkLst>
      <pc:sldChg chg="del">
        <pc:chgData name="TABATA Akihiro" userId="dce786f4-e27d-4707-8b5c-462080f533e8" providerId="ADAL" clId="{BAAA333B-CC7D-0945-AF67-C9DAAE4957CB}" dt="2023-07-26T19:21:56.041" v="5" actId="2696"/>
        <pc:sldMkLst>
          <pc:docMk/>
          <pc:sldMk cId="195872763" sldId="287"/>
        </pc:sldMkLst>
      </pc:sldChg>
      <pc:sldChg chg="add del">
        <pc:chgData name="TABATA Akihiro" userId="dce786f4-e27d-4707-8b5c-462080f533e8" providerId="ADAL" clId="{BAAA333B-CC7D-0945-AF67-C9DAAE4957CB}" dt="2023-07-26T19:21:43.593" v="4"/>
        <pc:sldMkLst>
          <pc:docMk/>
          <pc:sldMk cId="3078773553" sldId="289"/>
        </pc:sldMkLst>
      </pc:sldChg>
      <pc:sldChg chg="del">
        <pc:chgData name="TABATA Akihiro" userId="dce786f4-e27d-4707-8b5c-462080f533e8" providerId="ADAL" clId="{BAAA333B-CC7D-0945-AF67-C9DAAE4957CB}" dt="2023-07-26T19:21:56.041" v="5" actId="2696"/>
        <pc:sldMkLst>
          <pc:docMk/>
          <pc:sldMk cId="1913023264" sldId="291"/>
        </pc:sldMkLst>
      </pc:sldChg>
      <pc:sldChg chg="del">
        <pc:chgData name="TABATA Akihiro" userId="dce786f4-e27d-4707-8b5c-462080f533e8" providerId="ADAL" clId="{BAAA333B-CC7D-0945-AF67-C9DAAE4957CB}" dt="2023-07-26T19:21:56.041" v="5" actId="2696"/>
        <pc:sldMkLst>
          <pc:docMk/>
          <pc:sldMk cId="2151500115" sldId="298"/>
        </pc:sldMkLst>
      </pc:sldChg>
      <pc:sldChg chg="del">
        <pc:chgData name="TABATA Akihiro" userId="dce786f4-e27d-4707-8b5c-462080f533e8" providerId="ADAL" clId="{BAAA333B-CC7D-0945-AF67-C9DAAE4957CB}" dt="2023-07-26T19:21:56.041" v="5" actId="2696"/>
        <pc:sldMkLst>
          <pc:docMk/>
          <pc:sldMk cId="1247145785" sldId="299"/>
        </pc:sldMkLst>
      </pc:sldChg>
      <pc:sldChg chg="del">
        <pc:chgData name="TABATA Akihiro" userId="dce786f4-e27d-4707-8b5c-462080f533e8" providerId="ADAL" clId="{BAAA333B-CC7D-0945-AF67-C9DAAE4957CB}" dt="2023-07-26T19:21:56.041" v="5" actId="2696"/>
        <pc:sldMkLst>
          <pc:docMk/>
          <pc:sldMk cId="3593187369" sldId="304"/>
        </pc:sldMkLst>
      </pc:sldChg>
      <pc:sldChg chg="del">
        <pc:chgData name="TABATA Akihiro" userId="dce786f4-e27d-4707-8b5c-462080f533e8" providerId="ADAL" clId="{BAAA333B-CC7D-0945-AF67-C9DAAE4957CB}" dt="2023-07-26T19:21:56.041" v="5" actId="2696"/>
        <pc:sldMkLst>
          <pc:docMk/>
          <pc:sldMk cId="1214110146" sldId="306"/>
        </pc:sldMkLst>
      </pc:sldChg>
      <pc:sldChg chg="del">
        <pc:chgData name="TABATA Akihiro" userId="dce786f4-e27d-4707-8b5c-462080f533e8" providerId="ADAL" clId="{BAAA333B-CC7D-0945-AF67-C9DAAE4957CB}" dt="2023-07-26T19:21:56.041" v="5" actId="2696"/>
        <pc:sldMkLst>
          <pc:docMk/>
          <pc:sldMk cId="1358938389" sldId="312"/>
        </pc:sldMkLst>
      </pc:sldChg>
      <pc:sldChg chg="del">
        <pc:chgData name="TABATA Akihiro" userId="dce786f4-e27d-4707-8b5c-462080f533e8" providerId="ADAL" clId="{BAAA333B-CC7D-0945-AF67-C9DAAE4957CB}" dt="2023-07-26T19:21:56.041" v="5" actId="2696"/>
        <pc:sldMkLst>
          <pc:docMk/>
          <pc:sldMk cId="478914212" sldId="314"/>
        </pc:sldMkLst>
      </pc:sldChg>
      <pc:sldChg chg="del">
        <pc:chgData name="TABATA Akihiro" userId="dce786f4-e27d-4707-8b5c-462080f533e8" providerId="ADAL" clId="{BAAA333B-CC7D-0945-AF67-C9DAAE4957CB}" dt="2023-07-26T19:21:56.041" v="5" actId="2696"/>
        <pc:sldMkLst>
          <pc:docMk/>
          <pc:sldMk cId="88036637" sldId="315"/>
        </pc:sldMkLst>
      </pc:sldChg>
      <pc:sldChg chg="del">
        <pc:chgData name="TABATA Akihiro" userId="dce786f4-e27d-4707-8b5c-462080f533e8" providerId="ADAL" clId="{BAAA333B-CC7D-0945-AF67-C9DAAE4957CB}" dt="2023-07-26T19:21:56.041" v="5" actId="2696"/>
        <pc:sldMkLst>
          <pc:docMk/>
          <pc:sldMk cId="2839632600" sldId="316"/>
        </pc:sldMkLst>
      </pc:sldChg>
      <pc:sldChg chg="del">
        <pc:chgData name="TABATA Akihiro" userId="dce786f4-e27d-4707-8b5c-462080f533e8" providerId="ADAL" clId="{BAAA333B-CC7D-0945-AF67-C9DAAE4957CB}" dt="2023-07-26T19:21:56.041" v="5" actId="2696"/>
        <pc:sldMkLst>
          <pc:docMk/>
          <pc:sldMk cId="763303755" sldId="317"/>
        </pc:sldMkLst>
      </pc:sldChg>
      <pc:sldChg chg="del">
        <pc:chgData name="TABATA Akihiro" userId="dce786f4-e27d-4707-8b5c-462080f533e8" providerId="ADAL" clId="{BAAA333B-CC7D-0945-AF67-C9DAAE4957CB}" dt="2023-07-26T19:21:56.041" v="5" actId="2696"/>
        <pc:sldMkLst>
          <pc:docMk/>
          <pc:sldMk cId="2305962916" sldId="318"/>
        </pc:sldMkLst>
      </pc:sldChg>
      <pc:sldChg chg="del">
        <pc:chgData name="TABATA Akihiro" userId="dce786f4-e27d-4707-8b5c-462080f533e8" providerId="ADAL" clId="{BAAA333B-CC7D-0945-AF67-C9DAAE4957CB}" dt="2023-07-26T19:21:56.041" v="5" actId="2696"/>
        <pc:sldMkLst>
          <pc:docMk/>
          <pc:sldMk cId="3425458033" sldId="321"/>
        </pc:sldMkLst>
      </pc:sldChg>
      <pc:sldChg chg="del">
        <pc:chgData name="TABATA Akihiro" userId="dce786f4-e27d-4707-8b5c-462080f533e8" providerId="ADAL" clId="{BAAA333B-CC7D-0945-AF67-C9DAAE4957CB}" dt="2023-07-26T19:21:56.041" v="5" actId="2696"/>
        <pc:sldMkLst>
          <pc:docMk/>
          <pc:sldMk cId="3222304691" sldId="322"/>
        </pc:sldMkLst>
      </pc:sldChg>
      <pc:sldChg chg="del">
        <pc:chgData name="TABATA Akihiro" userId="dce786f4-e27d-4707-8b5c-462080f533e8" providerId="ADAL" clId="{BAAA333B-CC7D-0945-AF67-C9DAAE4957CB}" dt="2023-07-26T19:21:56.041" v="5" actId="2696"/>
        <pc:sldMkLst>
          <pc:docMk/>
          <pc:sldMk cId="4198877499" sldId="324"/>
        </pc:sldMkLst>
      </pc:sldChg>
      <pc:sldChg chg="del">
        <pc:chgData name="TABATA Akihiro" userId="dce786f4-e27d-4707-8b5c-462080f533e8" providerId="ADAL" clId="{BAAA333B-CC7D-0945-AF67-C9DAAE4957CB}" dt="2023-07-26T19:21:56.041" v="5" actId="2696"/>
        <pc:sldMkLst>
          <pc:docMk/>
          <pc:sldMk cId="3082482428" sldId="329"/>
        </pc:sldMkLst>
      </pc:sldChg>
      <pc:sldChg chg="del">
        <pc:chgData name="TABATA Akihiro" userId="dce786f4-e27d-4707-8b5c-462080f533e8" providerId="ADAL" clId="{BAAA333B-CC7D-0945-AF67-C9DAAE4957CB}" dt="2023-07-26T19:21:56.041" v="5" actId="2696"/>
        <pc:sldMkLst>
          <pc:docMk/>
          <pc:sldMk cId="959053378" sldId="330"/>
        </pc:sldMkLst>
      </pc:sldChg>
      <pc:sldChg chg="del">
        <pc:chgData name="TABATA Akihiro" userId="dce786f4-e27d-4707-8b5c-462080f533e8" providerId="ADAL" clId="{BAAA333B-CC7D-0945-AF67-C9DAAE4957CB}" dt="2023-07-26T19:21:56.041" v="5" actId="2696"/>
        <pc:sldMkLst>
          <pc:docMk/>
          <pc:sldMk cId="1985190940" sldId="332"/>
        </pc:sldMkLst>
      </pc:sldChg>
      <pc:sldChg chg="del">
        <pc:chgData name="TABATA Akihiro" userId="dce786f4-e27d-4707-8b5c-462080f533e8" providerId="ADAL" clId="{BAAA333B-CC7D-0945-AF67-C9DAAE4957CB}" dt="2023-07-26T19:21:56.041" v="5" actId="2696"/>
        <pc:sldMkLst>
          <pc:docMk/>
          <pc:sldMk cId="496221885" sldId="333"/>
        </pc:sldMkLst>
      </pc:sldChg>
      <pc:sldChg chg="del">
        <pc:chgData name="TABATA Akihiro" userId="dce786f4-e27d-4707-8b5c-462080f533e8" providerId="ADAL" clId="{BAAA333B-CC7D-0945-AF67-C9DAAE4957CB}" dt="2023-07-26T19:21:56.041" v="5" actId="2696"/>
        <pc:sldMkLst>
          <pc:docMk/>
          <pc:sldMk cId="4019640772" sldId="334"/>
        </pc:sldMkLst>
      </pc:sldChg>
      <pc:sldChg chg="del">
        <pc:chgData name="TABATA Akihiro" userId="dce786f4-e27d-4707-8b5c-462080f533e8" providerId="ADAL" clId="{BAAA333B-CC7D-0945-AF67-C9DAAE4957CB}" dt="2023-07-26T19:21:56.041" v="5" actId="2696"/>
        <pc:sldMkLst>
          <pc:docMk/>
          <pc:sldMk cId="1224856213" sldId="335"/>
        </pc:sldMkLst>
      </pc:sldChg>
      <pc:sldChg chg="del">
        <pc:chgData name="TABATA Akihiro" userId="dce786f4-e27d-4707-8b5c-462080f533e8" providerId="ADAL" clId="{BAAA333B-CC7D-0945-AF67-C9DAAE4957CB}" dt="2023-07-26T19:21:56.041" v="5" actId="2696"/>
        <pc:sldMkLst>
          <pc:docMk/>
          <pc:sldMk cId="4293768772" sldId="336"/>
        </pc:sldMkLst>
      </pc:sldChg>
      <pc:sldChg chg="del">
        <pc:chgData name="TABATA Akihiro" userId="dce786f4-e27d-4707-8b5c-462080f533e8" providerId="ADAL" clId="{BAAA333B-CC7D-0945-AF67-C9DAAE4957CB}" dt="2023-07-26T19:21:56.041" v="5" actId="2696"/>
        <pc:sldMkLst>
          <pc:docMk/>
          <pc:sldMk cId="739253903" sldId="338"/>
        </pc:sldMkLst>
      </pc:sldChg>
      <pc:sldChg chg="del">
        <pc:chgData name="TABATA Akihiro" userId="dce786f4-e27d-4707-8b5c-462080f533e8" providerId="ADAL" clId="{BAAA333B-CC7D-0945-AF67-C9DAAE4957CB}" dt="2023-07-26T19:21:56.041" v="5" actId="2696"/>
        <pc:sldMkLst>
          <pc:docMk/>
          <pc:sldMk cId="2027085092" sldId="339"/>
        </pc:sldMkLst>
      </pc:sldChg>
      <pc:sldChg chg="del">
        <pc:chgData name="TABATA Akihiro" userId="dce786f4-e27d-4707-8b5c-462080f533e8" providerId="ADAL" clId="{BAAA333B-CC7D-0945-AF67-C9DAAE4957CB}" dt="2023-07-26T19:21:56.041" v="5" actId="2696"/>
        <pc:sldMkLst>
          <pc:docMk/>
          <pc:sldMk cId="1973064517" sldId="340"/>
        </pc:sldMkLst>
      </pc:sldChg>
      <pc:sldChg chg="del">
        <pc:chgData name="TABATA Akihiro" userId="dce786f4-e27d-4707-8b5c-462080f533e8" providerId="ADAL" clId="{BAAA333B-CC7D-0945-AF67-C9DAAE4957CB}" dt="2023-07-26T19:21:56.041" v="5" actId="2696"/>
        <pc:sldMkLst>
          <pc:docMk/>
          <pc:sldMk cId="3023748135" sldId="341"/>
        </pc:sldMkLst>
      </pc:sldChg>
      <pc:sldChg chg="del">
        <pc:chgData name="TABATA Akihiro" userId="dce786f4-e27d-4707-8b5c-462080f533e8" providerId="ADAL" clId="{BAAA333B-CC7D-0945-AF67-C9DAAE4957CB}" dt="2023-07-26T19:21:56.041" v="5" actId="2696"/>
        <pc:sldMkLst>
          <pc:docMk/>
          <pc:sldMk cId="1931543345" sldId="343"/>
        </pc:sldMkLst>
      </pc:sldChg>
      <pc:sldChg chg="del">
        <pc:chgData name="TABATA Akihiro" userId="dce786f4-e27d-4707-8b5c-462080f533e8" providerId="ADAL" clId="{BAAA333B-CC7D-0945-AF67-C9DAAE4957CB}" dt="2023-07-26T19:21:56.041" v="5" actId="2696"/>
        <pc:sldMkLst>
          <pc:docMk/>
          <pc:sldMk cId="1660684165" sldId="344"/>
        </pc:sldMkLst>
      </pc:sldChg>
      <pc:sldChg chg="del">
        <pc:chgData name="TABATA Akihiro" userId="dce786f4-e27d-4707-8b5c-462080f533e8" providerId="ADAL" clId="{BAAA333B-CC7D-0945-AF67-C9DAAE4957CB}" dt="2023-07-26T19:21:56.041" v="5" actId="2696"/>
        <pc:sldMkLst>
          <pc:docMk/>
          <pc:sldMk cId="1461259099" sldId="345"/>
        </pc:sldMkLst>
      </pc:sldChg>
      <pc:sldChg chg="del">
        <pc:chgData name="TABATA Akihiro" userId="dce786f4-e27d-4707-8b5c-462080f533e8" providerId="ADAL" clId="{BAAA333B-CC7D-0945-AF67-C9DAAE4957CB}" dt="2023-07-26T19:21:56.041" v="5" actId="2696"/>
        <pc:sldMkLst>
          <pc:docMk/>
          <pc:sldMk cId="2536631671" sldId="346"/>
        </pc:sldMkLst>
      </pc:sldChg>
      <pc:sldChg chg="del">
        <pc:chgData name="TABATA Akihiro" userId="dce786f4-e27d-4707-8b5c-462080f533e8" providerId="ADAL" clId="{BAAA333B-CC7D-0945-AF67-C9DAAE4957CB}" dt="2023-07-26T19:21:56.041" v="5" actId="2696"/>
        <pc:sldMkLst>
          <pc:docMk/>
          <pc:sldMk cId="4229427684" sldId="347"/>
        </pc:sldMkLst>
      </pc:sldChg>
      <pc:sldChg chg="del">
        <pc:chgData name="TABATA Akihiro" userId="dce786f4-e27d-4707-8b5c-462080f533e8" providerId="ADAL" clId="{BAAA333B-CC7D-0945-AF67-C9DAAE4957CB}" dt="2023-07-26T19:21:56.041" v="5" actId="2696"/>
        <pc:sldMkLst>
          <pc:docMk/>
          <pc:sldMk cId="4150531798" sldId="349"/>
        </pc:sldMkLst>
      </pc:sldChg>
      <pc:sldChg chg="del">
        <pc:chgData name="TABATA Akihiro" userId="dce786f4-e27d-4707-8b5c-462080f533e8" providerId="ADAL" clId="{BAAA333B-CC7D-0945-AF67-C9DAAE4957CB}" dt="2023-07-26T19:21:56.041" v="5" actId="2696"/>
        <pc:sldMkLst>
          <pc:docMk/>
          <pc:sldMk cId="2201589667" sldId="351"/>
        </pc:sldMkLst>
      </pc:sldChg>
      <pc:sldChg chg="del">
        <pc:chgData name="TABATA Akihiro" userId="dce786f4-e27d-4707-8b5c-462080f533e8" providerId="ADAL" clId="{BAAA333B-CC7D-0945-AF67-C9DAAE4957CB}" dt="2023-07-26T19:21:56.041" v="5" actId="2696"/>
        <pc:sldMkLst>
          <pc:docMk/>
          <pc:sldMk cId="2924672031" sldId="353"/>
        </pc:sldMkLst>
      </pc:sldChg>
      <pc:sldChg chg="del">
        <pc:chgData name="TABATA Akihiro" userId="dce786f4-e27d-4707-8b5c-462080f533e8" providerId="ADAL" clId="{BAAA333B-CC7D-0945-AF67-C9DAAE4957CB}" dt="2023-07-26T19:21:56.041" v="5" actId="2696"/>
        <pc:sldMkLst>
          <pc:docMk/>
          <pc:sldMk cId="466757495" sldId="356"/>
        </pc:sldMkLst>
      </pc:sldChg>
      <pc:sldChg chg="del">
        <pc:chgData name="TABATA Akihiro" userId="dce786f4-e27d-4707-8b5c-462080f533e8" providerId="ADAL" clId="{BAAA333B-CC7D-0945-AF67-C9DAAE4957CB}" dt="2023-07-26T19:21:56.041" v="5" actId="2696"/>
        <pc:sldMkLst>
          <pc:docMk/>
          <pc:sldMk cId="4061029123" sldId="357"/>
        </pc:sldMkLst>
      </pc:sldChg>
      <pc:sldChg chg="del">
        <pc:chgData name="TABATA Akihiro" userId="dce786f4-e27d-4707-8b5c-462080f533e8" providerId="ADAL" clId="{BAAA333B-CC7D-0945-AF67-C9DAAE4957CB}" dt="2023-07-26T19:21:56.041" v="5" actId="2696"/>
        <pc:sldMkLst>
          <pc:docMk/>
          <pc:sldMk cId="2944068712" sldId="358"/>
        </pc:sldMkLst>
      </pc:sldChg>
      <pc:sldChg chg="del">
        <pc:chgData name="TABATA Akihiro" userId="dce786f4-e27d-4707-8b5c-462080f533e8" providerId="ADAL" clId="{BAAA333B-CC7D-0945-AF67-C9DAAE4957CB}" dt="2023-07-26T19:21:56.041" v="5" actId="2696"/>
        <pc:sldMkLst>
          <pc:docMk/>
          <pc:sldMk cId="1638394984" sldId="359"/>
        </pc:sldMkLst>
      </pc:sldChg>
      <pc:sldChg chg="new del">
        <pc:chgData name="TABATA Akihiro" userId="dce786f4-e27d-4707-8b5c-462080f533e8" providerId="ADAL" clId="{BAAA333B-CC7D-0945-AF67-C9DAAE4957CB}" dt="2023-07-26T19:22:01.149" v="6" actId="2696"/>
        <pc:sldMkLst>
          <pc:docMk/>
          <pc:sldMk cId="806265278" sldId="360"/>
        </pc:sldMkLst>
      </pc:sldChg>
      <pc:sldChg chg="new del">
        <pc:chgData name="TABATA Akihiro" userId="dce786f4-e27d-4707-8b5c-462080f533e8" providerId="ADAL" clId="{BAAA333B-CC7D-0945-AF67-C9DAAE4957CB}" dt="2023-07-26T19:21:56.041" v="5" actId="2696"/>
        <pc:sldMkLst>
          <pc:docMk/>
          <pc:sldMk cId="2772728338" sldId="361"/>
        </pc:sldMkLst>
      </pc:sldChg>
      <pc:sldChg chg="new del">
        <pc:chgData name="TABATA Akihiro" userId="dce786f4-e27d-4707-8b5c-462080f533e8" providerId="ADAL" clId="{BAAA333B-CC7D-0945-AF67-C9DAAE4957CB}" dt="2023-07-26T19:21:56.041" v="5" actId="2696"/>
        <pc:sldMkLst>
          <pc:docMk/>
          <pc:sldMk cId="2039426298" sldId="362"/>
        </pc:sldMkLst>
      </pc:sldChg>
      <pc:sldChg chg="addSp modSp add">
        <pc:chgData name="TABATA Akihiro" userId="dce786f4-e27d-4707-8b5c-462080f533e8" providerId="ADAL" clId="{BAAA333B-CC7D-0945-AF67-C9DAAE4957CB}" dt="2023-07-27T00:08:30.162" v="225"/>
        <pc:sldMkLst>
          <pc:docMk/>
          <pc:sldMk cId="159741417" sldId="363"/>
        </pc:sldMkLst>
        <pc:spChg chg="add mod">
          <ac:chgData name="TABATA Akihiro" userId="dce786f4-e27d-4707-8b5c-462080f533e8" providerId="ADAL" clId="{BAAA333B-CC7D-0945-AF67-C9DAAE4957CB}" dt="2023-07-27T00:08:30.162" v="225"/>
          <ac:spMkLst>
            <pc:docMk/>
            <pc:sldMk cId="159741417" sldId="363"/>
            <ac:spMk id="5" creationId="{5A88ED6D-7702-CDC0-F8F1-379E067ECED9}"/>
          </ac:spMkLst>
        </pc:spChg>
      </pc:sldChg>
      <pc:sldChg chg="add">
        <pc:chgData name="TABATA Akihiro" userId="dce786f4-e27d-4707-8b5c-462080f533e8" providerId="ADAL" clId="{BAAA333B-CC7D-0945-AF67-C9DAAE4957CB}" dt="2023-07-26T19:21:43.593" v="4"/>
        <pc:sldMkLst>
          <pc:docMk/>
          <pc:sldMk cId="1317949336" sldId="398"/>
        </pc:sldMkLst>
      </pc:sldChg>
      <pc:sldChg chg="add del">
        <pc:chgData name="TABATA Akihiro" userId="dce786f4-e27d-4707-8b5c-462080f533e8" providerId="ADAL" clId="{BAAA333B-CC7D-0945-AF67-C9DAAE4957CB}" dt="2023-07-26T19:22:31.072" v="9" actId="2696"/>
        <pc:sldMkLst>
          <pc:docMk/>
          <pc:sldMk cId="959100635" sldId="401"/>
        </pc:sldMkLst>
      </pc:sldChg>
      <pc:sldChg chg="addSp modSp add mod modNotesTx">
        <pc:chgData name="TABATA Akihiro" userId="dce786f4-e27d-4707-8b5c-462080f533e8" providerId="ADAL" clId="{BAAA333B-CC7D-0945-AF67-C9DAAE4957CB}" dt="2023-07-27T00:10:46.674" v="268" actId="20577"/>
        <pc:sldMkLst>
          <pc:docMk/>
          <pc:sldMk cId="578640091" sldId="403"/>
        </pc:sldMkLst>
        <pc:spChg chg="mod">
          <ac:chgData name="TABATA Akihiro" userId="dce786f4-e27d-4707-8b5c-462080f533e8" providerId="ADAL" clId="{BAAA333B-CC7D-0945-AF67-C9DAAE4957CB}" dt="2023-07-27T00:08:10.864" v="224" actId="20577"/>
          <ac:spMkLst>
            <pc:docMk/>
            <pc:sldMk cId="578640091" sldId="403"/>
            <ac:spMk id="3" creationId="{0E2D8192-6946-1CC4-0361-C65F950AA958}"/>
          </ac:spMkLst>
        </pc:spChg>
        <pc:spChg chg="add mod">
          <ac:chgData name="TABATA Akihiro" userId="dce786f4-e27d-4707-8b5c-462080f533e8" providerId="ADAL" clId="{BAAA333B-CC7D-0945-AF67-C9DAAE4957CB}" dt="2023-07-27T00:08:51.574" v="227"/>
          <ac:spMkLst>
            <pc:docMk/>
            <pc:sldMk cId="578640091" sldId="403"/>
            <ac:spMk id="5" creationId="{4033CAE4-D01C-BFB7-7E88-B5BD7C76859A}"/>
          </ac:spMkLst>
        </pc:spChg>
      </pc:sldChg>
      <pc:sldChg chg="addSp modSp add mod">
        <pc:chgData name="TABATA Akihiro" userId="dce786f4-e27d-4707-8b5c-462080f533e8" providerId="ADAL" clId="{BAAA333B-CC7D-0945-AF67-C9DAAE4957CB}" dt="2023-07-27T00:48:03.680" v="1002" actId="20577"/>
        <pc:sldMkLst>
          <pc:docMk/>
          <pc:sldMk cId="1957962660" sldId="404"/>
        </pc:sldMkLst>
        <pc:spChg chg="mod">
          <ac:chgData name="TABATA Akihiro" userId="dce786f4-e27d-4707-8b5c-462080f533e8" providerId="ADAL" clId="{BAAA333B-CC7D-0945-AF67-C9DAAE4957CB}" dt="2023-07-27T00:38:49.527" v="984" actId="20577"/>
          <ac:spMkLst>
            <pc:docMk/>
            <pc:sldMk cId="1957962660" sldId="404"/>
            <ac:spMk id="2" creationId="{213B8D41-7EED-7381-D687-A187E39BD8B1}"/>
          </ac:spMkLst>
        </pc:spChg>
        <pc:spChg chg="mod">
          <ac:chgData name="TABATA Akihiro" userId="dce786f4-e27d-4707-8b5c-462080f533e8" providerId="ADAL" clId="{BAAA333B-CC7D-0945-AF67-C9DAAE4957CB}" dt="2023-07-27T00:48:03.680" v="1002" actId="20577"/>
          <ac:spMkLst>
            <pc:docMk/>
            <pc:sldMk cId="1957962660" sldId="404"/>
            <ac:spMk id="3" creationId="{B5042DC7-EDAE-25C3-4F57-082955FB875F}"/>
          </ac:spMkLst>
        </pc:spChg>
        <pc:spChg chg="add mod">
          <ac:chgData name="TABATA Akihiro" userId="dce786f4-e27d-4707-8b5c-462080f533e8" providerId="ADAL" clId="{BAAA333B-CC7D-0945-AF67-C9DAAE4957CB}" dt="2023-07-27T00:21:13.136" v="722" actId="114"/>
          <ac:spMkLst>
            <pc:docMk/>
            <pc:sldMk cId="1957962660" sldId="404"/>
            <ac:spMk id="5" creationId="{A57673D7-1C3F-7206-1113-E1AB9B0F848A}"/>
          </ac:spMkLst>
        </pc:spChg>
      </pc:sldChg>
      <pc:sldChg chg="modSp add mod">
        <pc:chgData name="TABATA Akihiro" userId="dce786f4-e27d-4707-8b5c-462080f533e8" providerId="ADAL" clId="{BAAA333B-CC7D-0945-AF67-C9DAAE4957CB}" dt="2023-07-27T00:18:34.215" v="613" actId="20577"/>
        <pc:sldMkLst>
          <pc:docMk/>
          <pc:sldMk cId="1394405373" sldId="406"/>
        </pc:sldMkLst>
        <pc:spChg chg="mod">
          <ac:chgData name="TABATA Akihiro" userId="dce786f4-e27d-4707-8b5c-462080f533e8" providerId="ADAL" clId="{BAAA333B-CC7D-0945-AF67-C9DAAE4957CB}" dt="2023-07-27T00:18:34.215" v="613" actId="20577"/>
          <ac:spMkLst>
            <pc:docMk/>
            <pc:sldMk cId="1394405373" sldId="406"/>
            <ac:spMk id="3" creationId="{F92A687D-7815-E9E3-F8EE-1A093B543E2A}"/>
          </ac:spMkLst>
        </pc:spChg>
      </pc:sldChg>
      <pc:sldChg chg="add del">
        <pc:chgData name="TABATA Akihiro" userId="dce786f4-e27d-4707-8b5c-462080f533e8" providerId="ADAL" clId="{BAAA333B-CC7D-0945-AF67-C9DAAE4957CB}" dt="2023-07-26T19:22:37.286" v="11" actId="2696"/>
        <pc:sldMkLst>
          <pc:docMk/>
          <pc:sldMk cId="1942308963" sldId="407"/>
        </pc:sldMkLst>
      </pc:sldChg>
      <pc:sldChg chg="add">
        <pc:chgData name="TABATA Akihiro" userId="dce786f4-e27d-4707-8b5c-462080f533e8" providerId="ADAL" clId="{BAAA333B-CC7D-0945-AF67-C9DAAE4957CB}" dt="2023-07-26T19:21:43.593" v="4"/>
        <pc:sldMkLst>
          <pc:docMk/>
          <pc:sldMk cId="1105661467" sldId="408"/>
        </pc:sldMkLst>
      </pc:sldChg>
      <pc:sldChg chg="modSp add mod">
        <pc:chgData name="TABATA Akihiro" userId="dce786f4-e27d-4707-8b5c-462080f533e8" providerId="ADAL" clId="{BAAA333B-CC7D-0945-AF67-C9DAAE4957CB}" dt="2023-07-27T00:23:28.651" v="774" actId="20577"/>
        <pc:sldMkLst>
          <pc:docMk/>
          <pc:sldMk cId="3269422921" sldId="409"/>
        </pc:sldMkLst>
        <pc:spChg chg="mod">
          <ac:chgData name="TABATA Akihiro" userId="dce786f4-e27d-4707-8b5c-462080f533e8" providerId="ADAL" clId="{BAAA333B-CC7D-0945-AF67-C9DAAE4957CB}" dt="2023-07-27T00:23:28.651" v="774" actId="20577"/>
          <ac:spMkLst>
            <pc:docMk/>
            <pc:sldMk cId="3269422921" sldId="409"/>
            <ac:spMk id="3" creationId="{3F2377DB-A777-6DA2-F687-D01CC0B94540}"/>
          </ac:spMkLst>
        </pc:spChg>
      </pc:sldChg>
      <pc:sldChg chg="addSp modSp add mod">
        <pc:chgData name="TABATA Akihiro" userId="dce786f4-e27d-4707-8b5c-462080f533e8" providerId="ADAL" clId="{BAAA333B-CC7D-0945-AF67-C9DAAE4957CB}" dt="2023-07-27T00:35:30.885" v="970" actId="20577"/>
        <pc:sldMkLst>
          <pc:docMk/>
          <pc:sldMk cId="484110285" sldId="410"/>
        </pc:sldMkLst>
        <pc:spChg chg="mod">
          <ac:chgData name="TABATA Akihiro" userId="dce786f4-e27d-4707-8b5c-462080f533e8" providerId="ADAL" clId="{BAAA333B-CC7D-0945-AF67-C9DAAE4957CB}" dt="2023-07-27T00:35:30.885" v="970" actId="20577"/>
          <ac:spMkLst>
            <pc:docMk/>
            <pc:sldMk cId="484110285" sldId="410"/>
            <ac:spMk id="3" creationId="{D83E7454-232C-4426-E95A-C8F38A83487C}"/>
          </ac:spMkLst>
        </pc:spChg>
        <pc:spChg chg="add mod">
          <ac:chgData name="TABATA Akihiro" userId="dce786f4-e27d-4707-8b5c-462080f533e8" providerId="ADAL" clId="{BAAA333B-CC7D-0945-AF67-C9DAAE4957CB}" dt="2023-07-27T00:26:56.875" v="915" actId="1036"/>
          <ac:spMkLst>
            <pc:docMk/>
            <pc:sldMk cId="484110285" sldId="410"/>
            <ac:spMk id="5" creationId="{ED287621-1B0B-CFAD-9093-BFB18243ECA9}"/>
          </ac:spMkLst>
        </pc:spChg>
      </pc:sldChg>
      <pc:sldChg chg="modSp add mod">
        <pc:chgData name="TABATA Akihiro" userId="dce786f4-e27d-4707-8b5c-462080f533e8" providerId="ADAL" clId="{BAAA333B-CC7D-0945-AF67-C9DAAE4957CB}" dt="2023-07-27T00:29:15.483" v="940" actId="20577"/>
        <pc:sldMkLst>
          <pc:docMk/>
          <pc:sldMk cId="1485554066" sldId="411"/>
        </pc:sldMkLst>
        <pc:spChg chg="mod">
          <ac:chgData name="TABATA Akihiro" userId="dce786f4-e27d-4707-8b5c-462080f533e8" providerId="ADAL" clId="{BAAA333B-CC7D-0945-AF67-C9DAAE4957CB}" dt="2023-07-27T00:29:15.483" v="940" actId="20577"/>
          <ac:spMkLst>
            <pc:docMk/>
            <pc:sldMk cId="1485554066" sldId="411"/>
            <ac:spMk id="3" creationId="{1E7179BA-630B-4286-75A4-95219FEF4946}"/>
          </ac:spMkLst>
        </pc:spChg>
      </pc:sldChg>
      <pc:sldChg chg="modSp add mod">
        <pc:chgData name="TABATA Akihiro" userId="dce786f4-e27d-4707-8b5c-462080f533e8" providerId="ADAL" clId="{BAAA333B-CC7D-0945-AF67-C9DAAE4957CB}" dt="2023-07-27T01:13:04.709" v="1140" actId="20577"/>
        <pc:sldMkLst>
          <pc:docMk/>
          <pc:sldMk cId="3581368304" sldId="413"/>
        </pc:sldMkLst>
        <pc:spChg chg="mod">
          <ac:chgData name="TABATA Akihiro" userId="dce786f4-e27d-4707-8b5c-462080f533e8" providerId="ADAL" clId="{BAAA333B-CC7D-0945-AF67-C9DAAE4957CB}" dt="2023-07-27T01:13:04.709" v="1140" actId="20577"/>
          <ac:spMkLst>
            <pc:docMk/>
            <pc:sldMk cId="3581368304" sldId="413"/>
            <ac:spMk id="3" creationId="{E4E7B4F9-5684-6BE1-871E-DCE36C05EDD8}"/>
          </ac:spMkLst>
        </pc:spChg>
      </pc:sldChg>
      <pc:sldChg chg="add">
        <pc:chgData name="TABATA Akihiro" userId="dce786f4-e27d-4707-8b5c-462080f533e8" providerId="ADAL" clId="{BAAA333B-CC7D-0945-AF67-C9DAAE4957CB}" dt="2023-07-26T19:21:43.593" v="4"/>
        <pc:sldMkLst>
          <pc:docMk/>
          <pc:sldMk cId="1683619648" sldId="414"/>
        </pc:sldMkLst>
      </pc:sldChg>
      <pc:sldChg chg="add del">
        <pc:chgData name="TABATA Akihiro" userId="dce786f4-e27d-4707-8b5c-462080f533e8" providerId="ADAL" clId="{BAAA333B-CC7D-0945-AF67-C9DAAE4957CB}" dt="2023-07-26T19:22:48.334" v="12" actId="2696"/>
        <pc:sldMkLst>
          <pc:docMk/>
          <pc:sldMk cId="2608082463" sldId="415"/>
        </pc:sldMkLst>
      </pc:sldChg>
      <pc:sldChg chg="modSp add del mod">
        <pc:chgData name="TABATA Akihiro" userId="dce786f4-e27d-4707-8b5c-462080f533e8" providerId="ADAL" clId="{BAAA333B-CC7D-0945-AF67-C9DAAE4957CB}" dt="2023-07-27T00:19:57.181" v="614" actId="2696"/>
        <pc:sldMkLst>
          <pc:docMk/>
          <pc:sldMk cId="4119637684" sldId="417"/>
        </pc:sldMkLst>
        <pc:spChg chg="mod">
          <ac:chgData name="TABATA Akihiro" userId="dce786f4-e27d-4707-8b5c-462080f533e8" providerId="ADAL" clId="{BAAA333B-CC7D-0945-AF67-C9DAAE4957CB}" dt="2023-07-26T23:46:25.138" v="66" actId="6549"/>
          <ac:spMkLst>
            <pc:docMk/>
            <pc:sldMk cId="4119637684" sldId="417"/>
            <ac:spMk id="3" creationId="{B7081A9D-90FF-8422-FBFF-0DF7CD49B7A3}"/>
          </ac:spMkLst>
        </pc:spChg>
      </pc:sldChg>
      <pc:sldChg chg="add">
        <pc:chgData name="TABATA Akihiro" userId="dce786f4-e27d-4707-8b5c-462080f533e8" providerId="ADAL" clId="{BAAA333B-CC7D-0945-AF67-C9DAAE4957CB}" dt="2023-07-26T19:21:43.593" v="4"/>
        <pc:sldMkLst>
          <pc:docMk/>
          <pc:sldMk cId="438680174" sldId="418"/>
        </pc:sldMkLst>
      </pc:sldChg>
      <pc:sldChg chg="add">
        <pc:chgData name="TABATA Akihiro" userId="dce786f4-e27d-4707-8b5c-462080f533e8" providerId="ADAL" clId="{BAAA333B-CC7D-0945-AF67-C9DAAE4957CB}" dt="2023-07-26T19:21:43.593" v="4"/>
        <pc:sldMkLst>
          <pc:docMk/>
          <pc:sldMk cId="3037605779" sldId="419"/>
        </pc:sldMkLst>
      </pc:sldChg>
      <pc:sldChg chg="add">
        <pc:chgData name="TABATA Akihiro" userId="dce786f4-e27d-4707-8b5c-462080f533e8" providerId="ADAL" clId="{BAAA333B-CC7D-0945-AF67-C9DAAE4957CB}" dt="2023-07-26T19:21:43.593" v="4"/>
        <pc:sldMkLst>
          <pc:docMk/>
          <pc:sldMk cId="2588530000" sldId="423"/>
        </pc:sldMkLst>
      </pc:sldChg>
      <pc:sldChg chg="add">
        <pc:chgData name="TABATA Akihiro" userId="dce786f4-e27d-4707-8b5c-462080f533e8" providerId="ADAL" clId="{BAAA333B-CC7D-0945-AF67-C9DAAE4957CB}" dt="2023-07-26T19:21:43.593" v="4"/>
        <pc:sldMkLst>
          <pc:docMk/>
          <pc:sldMk cId="2156662793" sldId="424"/>
        </pc:sldMkLst>
      </pc:sldChg>
      <pc:sldChg chg="add">
        <pc:chgData name="TABATA Akihiro" userId="dce786f4-e27d-4707-8b5c-462080f533e8" providerId="ADAL" clId="{BAAA333B-CC7D-0945-AF67-C9DAAE4957CB}" dt="2023-07-26T19:21:43.593" v="4"/>
        <pc:sldMkLst>
          <pc:docMk/>
          <pc:sldMk cId="3562609644" sldId="425"/>
        </pc:sldMkLst>
      </pc:sldChg>
      <pc:sldChg chg="add">
        <pc:chgData name="TABATA Akihiro" userId="dce786f4-e27d-4707-8b5c-462080f533e8" providerId="ADAL" clId="{BAAA333B-CC7D-0945-AF67-C9DAAE4957CB}" dt="2023-07-26T19:21:43.593" v="4"/>
        <pc:sldMkLst>
          <pc:docMk/>
          <pc:sldMk cId="3200527826" sldId="426"/>
        </pc:sldMkLst>
      </pc:sldChg>
      <pc:sldChg chg="addSp modSp add">
        <pc:chgData name="TABATA Akihiro" userId="dce786f4-e27d-4707-8b5c-462080f533e8" providerId="ADAL" clId="{BAAA333B-CC7D-0945-AF67-C9DAAE4957CB}" dt="2023-07-27T00:08:38.915" v="226"/>
        <pc:sldMkLst>
          <pc:docMk/>
          <pc:sldMk cId="2923261199" sldId="428"/>
        </pc:sldMkLst>
        <pc:spChg chg="add mod">
          <ac:chgData name="TABATA Akihiro" userId="dce786f4-e27d-4707-8b5c-462080f533e8" providerId="ADAL" clId="{BAAA333B-CC7D-0945-AF67-C9DAAE4957CB}" dt="2023-07-27T00:08:38.915" v="226"/>
          <ac:spMkLst>
            <pc:docMk/>
            <pc:sldMk cId="2923261199" sldId="428"/>
            <ac:spMk id="5" creationId="{FA823F43-592A-570C-4E52-AECAC619F451}"/>
          </ac:spMkLst>
        </pc:spChg>
      </pc:sldChg>
      <pc:sldChg chg="add del">
        <pc:chgData name="TABATA Akihiro" userId="dce786f4-e27d-4707-8b5c-462080f533e8" providerId="ADAL" clId="{BAAA333B-CC7D-0945-AF67-C9DAAE4957CB}" dt="2023-07-26T19:22:32.287" v="10" actId="2696"/>
        <pc:sldMkLst>
          <pc:docMk/>
          <pc:sldMk cId="1764035881" sldId="429"/>
        </pc:sldMkLst>
      </pc:sldChg>
      <pc:sldChg chg="add">
        <pc:chgData name="TABATA Akihiro" userId="dce786f4-e27d-4707-8b5c-462080f533e8" providerId="ADAL" clId="{BAAA333B-CC7D-0945-AF67-C9DAAE4957CB}" dt="2023-07-26T19:21:43.593" v="4"/>
        <pc:sldMkLst>
          <pc:docMk/>
          <pc:sldMk cId="667578480" sldId="430"/>
        </pc:sldMkLst>
      </pc:sldChg>
      <pc:sldChg chg="add">
        <pc:chgData name="TABATA Akihiro" userId="dce786f4-e27d-4707-8b5c-462080f533e8" providerId="ADAL" clId="{BAAA333B-CC7D-0945-AF67-C9DAAE4957CB}" dt="2023-07-26T19:21:43.593" v="4"/>
        <pc:sldMkLst>
          <pc:docMk/>
          <pc:sldMk cId="1959842809" sldId="432"/>
        </pc:sldMkLst>
      </pc:sldChg>
      <pc:sldChg chg="add">
        <pc:chgData name="TABATA Akihiro" userId="dce786f4-e27d-4707-8b5c-462080f533e8" providerId="ADAL" clId="{BAAA333B-CC7D-0945-AF67-C9DAAE4957CB}" dt="2023-07-26T19:21:43.593" v="4"/>
        <pc:sldMkLst>
          <pc:docMk/>
          <pc:sldMk cId="2967101622" sldId="433"/>
        </pc:sldMkLst>
      </pc:sldChg>
      <pc:sldChg chg="add">
        <pc:chgData name="TABATA Akihiro" userId="dce786f4-e27d-4707-8b5c-462080f533e8" providerId="ADAL" clId="{BAAA333B-CC7D-0945-AF67-C9DAAE4957CB}" dt="2023-07-26T19:21:43.593" v="4"/>
        <pc:sldMkLst>
          <pc:docMk/>
          <pc:sldMk cId="91091725" sldId="435"/>
        </pc:sldMkLst>
      </pc:sldChg>
      <pc:sldChg chg="add modNotesTx">
        <pc:chgData name="TABATA Akihiro" userId="dce786f4-e27d-4707-8b5c-462080f533e8" providerId="ADAL" clId="{BAAA333B-CC7D-0945-AF67-C9DAAE4957CB}" dt="2023-07-27T01:11:10.192" v="1129" actId="20577"/>
        <pc:sldMkLst>
          <pc:docMk/>
          <pc:sldMk cId="1265959316" sldId="436"/>
        </pc:sldMkLst>
      </pc:sldChg>
      <pc:sldChg chg="add">
        <pc:chgData name="TABATA Akihiro" userId="dce786f4-e27d-4707-8b5c-462080f533e8" providerId="ADAL" clId="{BAAA333B-CC7D-0945-AF67-C9DAAE4957CB}" dt="2023-07-26T19:21:43.593" v="4"/>
        <pc:sldMkLst>
          <pc:docMk/>
          <pc:sldMk cId="2198954380" sldId="437"/>
        </pc:sldMkLst>
      </pc:sldChg>
      <pc:sldChg chg="add">
        <pc:chgData name="TABATA Akihiro" userId="dce786f4-e27d-4707-8b5c-462080f533e8" providerId="ADAL" clId="{BAAA333B-CC7D-0945-AF67-C9DAAE4957CB}" dt="2023-07-26T19:21:43.593" v="4"/>
        <pc:sldMkLst>
          <pc:docMk/>
          <pc:sldMk cId="1949939552" sldId="439"/>
        </pc:sldMkLst>
      </pc:sldChg>
      <pc:sldChg chg="add">
        <pc:chgData name="TABATA Akihiro" userId="dce786f4-e27d-4707-8b5c-462080f533e8" providerId="ADAL" clId="{BAAA333B-CC7D-0945-AF67-C9DAAE4957CB}" dt="2023-07-26T19:21:43.593" v="4"/>
        <pc:sldMkLst>
          <pc:docMk/>
          <pc:sldMk cId="618694723" sldId="440"/>
        </pc:sldMkLst>
      </pc:sldChg>
      <pc:sldChg chg="add">
        <pc:chgData name="TABATA Akihiro" userId="dce786f4-e27d-4707-8b5c-462080f533e8" providerId="ADAL" clId="{BAAA333B-CC7D-0945-AF67-C9DAAE4957CB}" dt="2023-07-26T19:21:43.593" v="4"/>
        <pc:sldMkLst>
          <pc:docMk/>
          <pc:sldMk cId="2287662604" sldId="441"/>
        </pc:sldMkLst>
      </pc:sldChg>
      <pc:sldChg chg="add">
        <pc:chgData name="TABATA Akihiro" userId="dce786f4-e27d-4707-8b5c-462080f533e8" providerId="ADAL" clId="{BAAA333B-CC7D-0945-AF67-C9DAAE4957CB}" dt="2023-07-26T19:21:43.593" v="4"/>
        <pc:sldMkLst>
          <pc:docMk/>
          <pc:sldMk cId="2656237483" sldId="442"/>
        </pc:sldMkLst>
      </pc:sldChg>
      <pc:sldChg chg="modSp add mod">
        <pc:chgData name="TABATA Akihiro" userId="dce786f4-e27d-4707-8b5c-462080f533e8" providerId="ADAL" clId="{BAAA333B-CC7D-0945-AF67-C9DAAE4957CB}" dt="2023-07-26T23:47:13.589" v="127" actId="20577"/>
        <pc:sldMkLst>
          <pc:docMk/>
          <pc:sldMk cId="1544761975" sldId="445"/>
        </pc:sldMkLst>
        <pc:spChg chg="mod">
          <ac:chgData name="TABATA Akihiro" userId="dce786f4-e27d-4707-8b5c-462080f533e8" providerId="ADAL" clId="{BAAA333B-CC7D-0945-AF67-C9DAAE4957CB}" dt="2023-07-26T23:47:13.589" v="127" actId="20577"/>
          <ac:spMkLst>
            <pc:docMk/>
            <pc:sldMk cId="1544761975" sldId="445"/>
            <ac:spMk id="6" creationId="{13CEA58B-0CBE-8285-26CE-F0708F103A37}"/>
          </ac:spMkLst>
        </pc:spChg>
      </pc:sldChg>
      <pc:sldChg chg="add">
        <pc:chgData name="TABATA Akihiro" userId="dce786f4-e27d-4707-8b5c-462080f533e8" providerId="ADAL" clId="{BAAA333B-CC7D-0945-AF67-C9DAAE4957CB}" dt="2023-07-26T19:21:43.593" v="4"/>
        <pc:sldMkLst>
          <pc:docMk/>
          <pc:sldMk cId="3357771709" sldId="446"/>
        </pc:sldMkLst>
      </pc:sldChg>
      <pc:sldChg chg="modSp add mod">
        <pc:chgData name="TABATA Akihiro" userId="dce786f4-e27d-4707-8b5c-462080f533e8" providerId="ADAL" clId="{BAAA333B-CC7D-0945-AF67-C9DAAE4957CB}" dt="2023-07-26T23:47:27.192" v="173" actId="20577"/>
        <pc:sldMkLst>
          <pc:docMk/>
          <pc:sldMk cId="1946198502" sldId="449"/>
        </pc:sldMkLst>
        <pc:spChg chg="mod">
          <ac:chgData name="TABATA Akihiro" userId="dce786f4-e27d-4707-8b5c-462080f533e8" providerId="ADAL" clId="{BAAA333B-CC7D-0945-AF67-C9DAAE4957CB}" dt="2023-07-26T23:47:27.192" v="173" actId="20577"/>
          <ac:spMkLst>
            <pc:docMk/>
            <pc:sldMk cId="1946198502" sldId="449"/>
            <ac:spMk id="3" creationId="{3E772416-2029-A813-4DB1-2F83A6EFA19C}"/>
          </ac:spMkLst>
        </pc:spChg>
      </pc:sldChg>
      <pc:sldChg chg="modSp add mod">
        <pc:chgData name="TABATA Akihiro" userId="dce786f4-e27d-4707-8b5c-462080f533e8" providerId="ADAL" clId="{BAAA333B-CC7D-0945-AF67-C9DAAE4957CB}" dt="2023-07-26T23:47:39.399" v="215" actId="20577"/>
        <pc:sldMkLst>
          <pc:docMk/>
          <pc:sldMk cId="1427119951" sldId="450"/>
        </pc:sldMkLst>
        <pc:spChg chg="mod">
          <ac:chgData name="TABATA Akihiro" userId="dce786f4-e27d-4707-8b5c-462080f533e8" providerId="ADAL" clId="{BAAA333B-CC7D-0945-AF67-C9DAAE4957CB}" dt="2023-07-26T23:47:39.399" v="215" actId="20577"/>
          <ac:spMkLst>
            <pc:docMk/>
            <pc:sldMk cId="1427119951" sldId="450"/>
            <ac:spMk id="3" creationId="{15DBE0B5-7BBE-F5B4-3F74-8AAD9B24510B}"/>
          </ac:spMkLst>
        </pc:spChg>
      </pc:sldChg>
      <pc:sldChg chg="add">
        <pc:chgData name="TABATA Akihiro" userId="dce786f4-e27d-4707-8b5c-462080f533e8" providerId="ADAL" clId="{BAAA333B-CC7D-0945-AF67-C9DAAE4957CB}" dt="2023-07-26T19:21:43.593" v="4"/>
        <pc:sldMkLst>
          <pc:docMk/>
          <pc:sldMk cId="3045516243" sldId="451"/>
        </pc:sldMkLst>
      </pc:sldChg>
      <pc:sldChg chg="add modNotesTx">
        <pc:chgData name="TABATA Akihiro" userId="dce786f4-e27d-4707-8b5c-462080f533e8" providerId="ADAL" clId="{BAAA333B-CC7D-0945-AF67-C9DAAE4957CB}" dt="2023-07-27T01:14:12.848" v="1150" actId="20577"/>
        <pc:sldMkLst>
          <pc:docMk/>
          <pc:sldMk cId="4170015837" sldId="453"/>
        </pc:sldMkLst>
      </pc:sldChg>
      <pc:sldChg chg="add">
        <pc:chgData name="TABATA Akihiro" userId="dce786f4-e27d-4707-8b5c-462080f533e8" providerId="ADAL" clId="{BAAA333B-CC7D-0945-AF67-C9DAAE4957CB}" dt="2023-07-26T19:21:43.593" v="4"/>
        <pc:sldMkLst>
          <pc:docMk/>
          <pc:sldMk cId="1866831527" sldId="454"/>
        </pc:sldMkLst>
      </pc:sldChg>
      <pc:sldChg chg="add">
        <pc:chgData name="TABATA Akihiro" userId="dce786f4-e27d-4707-8b5c-462080f533e8" providerId="ADAL" clId="{BAAA333B-CC7D-0945-AF67-C9DAAE4957CB}" dt="2023-07-26T19:21:43.593" v="4"/>
        <pc:sldMkLst>
          <pc:docMk/>
          <pc:sldMk cId="2110783659" sldId="455"/>
        </pc:sldMkLst>
      </pc:sldChg>
      <pc:sldChg chg="add">
        <pc:chgData name="TABATA Akihiro" userId="dce786f4-e27d-4707-8b5c-462080f533e8" providerId="ADAL" clId="{BAAA333B-CC7D-0945-AF67-C9DAAE4957CB}" dt="2023-07-26T19:21:43.593" v="4"/>
        <pc:sldMkLst>
          <pc:docMk/>
          <pc:sldMk cId="151047843" sldId="456"/>
        </pc:sldMkLst>
      </pc:sldChg>
      <pc:sldChg chg="add">
        <pc:chgData name="TABATA Akihiro" userId="dce786f4-e27d-4707-8b5c-462080f533e8" providerId="ADAL" clId="{BAAA333B-CC7D-0945-AF67-C9DAAE4957CB}" dt="2023-07-26T19:21:43.593" v="4"/>
        <pc:sldMkLst>
          <pc:docMk/>
          <pc:sldMk cId="2733874974" sldId="457"/>
        </pc:sldMkLst>
      </pc:sldChg>
      <pc:sldChg chg="add">
        <pc:chgData name="TABATA Akihiro" userId="dce786f4-e27d-4707-8b5c-462080f533e8" providerId="ADAL" clId="{BAAA333B-CC7D-0945-AF67-C9DAAE4957CB}" dt="2023-07-26T19:21:43.593" v="4"/>
        <pc:sldMkLst>
          <pc:docMk/>
          <pc:sldMk cId="293241425" sldId="458"/>
        </pc:sldMkLst>
      </pc:sldChg>
      <pc:sldChg chg="add">
        <pc:chgData name="TABATA Akihiro" userId="dce786f4-e27d-4707-8b5c-462080f533e8" providerId="ADAL" clId="{BAAA333B-CC7D-0945-AF67-C9DAAE4957CB}" dt="2023-07-26T19:21:43.593" v="4"/>
        <pc:sldMkLst>
          <pc:docMk/>
          <pc:sldMk cId="909787018" sldId="459"/>
        </pc:sldMkLst>
      </pc:sldChg>
      <pc:sldChg chg="add">
        <pc:chgData name="TABATA Akihiro" userId="dce786f4-e27d-4707-8b5c-462080f533e8" providerId="ADAL" clId="{BAAA333B-CC7D-0945-AF67-C9DAAE4957CB}" dt="2023-07-26T19:21:43.593" v="4"/>
        <pc:sldMkLst>
          <pc:docMk/>
          <pc:sldMk cId="2260202111" sldId="460"/>
        </pc:sldMkLst>
      </pc:sldChg>
      <pc:sldChg chg="add">
        <pc:chgData name="TABATA Akihiro" userId="dce786f4-e27d-4707-8b5c-462080f533e8" providerId="ADAL" clId="{BAAA333B-CC7D-0945-AF67-C9DAAE4957CB}" dt="2023-07-26T19:21:43.593" v="4"/>
        <pc:sldMkLst>
          <pc:docMk/>
          <pc:sldMk cId="1581922682" sldId="461"/>
        </pc:sldMkLst>
      </pc:sldChg>
      <pc:sldChg chg="add">
        <pc:chgData name="TABATA Akihiro" userId="dce786f4-e27d-4707-8b5c-462080f533e8" providerId="ADAL" clId="{BAAA333B-CC7D-0945-AF67-C9DAAE4957CB}" dt="2023-07-26T19:21:43.593" v="4"/>
        <pc:sldMkLst>
          <pc:docMk/>
          <pc:sldMk cId="699097953" sldId="462"/>
        </pc:sldMkLst>
      </pc:sldChg>
      <pc:sldChg chg="add modNotesTx">
        <pc:chgData name="TABATA Akihiro" userId="dce786f4-e27d-4707-8b5c-462080f533e8" providerId="ADAL" clId="{BAAA333B-CC7D-0945-AF67-C9DAAE4957CB}" dt="2023-07-27T01:07:19.647" v="1096" actId="20577"/>
        <pc:sldMkLst>
          <pc:docMk/>
          <pc:sldMk cId="486521234" sldId="463"/>
        </pc:sldMkLst>
      </pc:sldChg>
      <pc:sldChg chg="add">
        <pc:chgData name="TABATA Akihiro" userId="dce786f4-e27d-4707-8b5c-462080f533e8" providerId="ADAL" clId="{BAAA333B-CC7D-0945-AF67-C9DAAE4957CB}" dt="2023-07-26T19:21:43.593" v="4"/>
        <pc:sldMkLst>
          <pc:docMk/>
          <pc:sldMk cId="3299248224" sldId="464"/>
        </pc:sldMkLst>
      </pc:sldChg>
      <pc:sldChg chg="addSp delSp modSp new mod modShow">
        <pc:chgData name="TABATA Akihiro" userId="dce786f4-e27d-4707-8b5c-462080f533e8" providerId="ADAL" clId="{BAAA333B-CC7D-0945-AF67-C9DAAE4957CB}" dt="2023-07-27T00:38:52.868" v="985"/>
        <pc:sldMkLst>
          <pc:docMk/>
          <pc:sldMk cId="1410273243" sldId="465"/>
        </pc:sldMkLst>
        <pc:spChg chg="mod">
          <ac:chgData name="TABATA Akihiro" userId="dce786f4-e27d-4707-8b5c-462080f533e8" providerId="ADAL" clId="{BAAA333B-CC7D-0945-AF67-C9DAAE4957CB}" dt="2023-07-27T00:38:52.868" v="985"/>
          <ac:spMkLst>
            <pc:docMk/>
            <pc:sldMk cId="1410273243" sldId="465"/>
            <ac:spMk id="2" creationId="{142D7E61-ACDC-FAE0-5217-160D939E4679}"/>
          </ac:spMkLst>
        </pc:spChg>
        <pc:spChg chg="del">
          <ac:chgData name="TABATA Akihiro" userId="dce786f4-e27d-4707-8b5c-462080f533e8" providerId="ADAL" clId="{BAAA333B-CC7D-0945-AF67-C9DAAE4957CB}" dt="2023-07-27T00:37:54.778" v="972" actId="931"/>
          <ac:spMkLst>
            <pc:docMk/>
            <pc:sldMk cId="1410273243" sldId="465"/>
            <ac:spMk id="3" creationId="{98398253-8C37-90AF-50DB-70471F9F102D}"/>
          </ac:spMkLst>
        </pc:spChg>
        <pc:picChg chg="add mod">
          <ac:chgData name="TABATA Akihiro" userId="dce786f4-e27d-4707-8b5c-462080f533e8" providerId="ADAL" clId="{BAAA333B-CC7D-0945-AF67-C9DAAE4957CB}" dt="2023-07-27T00:38:06.352" v="982" actId="1035"/>
          <ac:picMkLst>
            <pc:docMk/>
            <pc:sldMk cId="1410273243" sldId="465"/>
            <ac:picMk id="6" creationId="{FCEE95F9-EA17-0CDC-6280-C83F34022DA9}"/>
          </ac:picMkLst>
        </pc:picChg>
      </pc:sldChg>
    </pc:docChg>
  </pc:docChgLst>
  <pc:docChgLst>
    <pc:chgData name="TABATA Akihiro" userId="dce786f4-e27d-4707-8b5c-462080f533e8" providerId="ADAL" clId="{C57EF9ED-61B8-CA4F-AF77-5B5C084E854F}"/>
    <pc:docChg chg="undo custSel addSld delSld modSld sldOrd">
      <pc:chgData name="TABATA Akihiro" userId="dce786f4-e27d-4707-8b5c-462080f533e8" providerId="ADAL" clId="{C57EF9ED-61B8-CA4F-AF77-5B5C084E854F}" dt="2023-06-28T01:09:30.159" v="8501" actId="20577"/>
      <pc:docMkLst>
        <pc:docMk/>
      </pc:docMkLst>
      <pc:sldChg chg="del">
        <pc:chgData name="TABATA Akihiro" userId="dce786f4-e27d-4707-8b5c-462080f533e8" providerId="ADAL" clId="{C57EF9ED-61B8-CA4F-AF77-5B5C084E854F}" dt="2023-06-27T18:59:37.512" v="0" actId="2696"/>
        <pc:sldMkLst>
          <pc:docMk/>
          <pc:sldMk cId="132382338" sldId="256"/>
        </pc:sldMkLst>
      </pc:sldChg>
      <pc:sldChg chg="del">
        <pc:chgData name="TABATA Akihiro" userId="dce786f4-e27d-4707-8b5c-462080f533e8" providerId="ADAL" clId="{C57EF9ED-61B8-CA4F-AF77-5B5C084E854F}" dt="2023-06-27T18:59:37.512" v="0" actId="2696"/>
        <pc:sldMkLst>
          <pc:docMk/>
          <pc:sldMk cId="3961354581" sldId="259"/>
        </pc:sldMkLst>
      </pc:sldChg>
      <pc:sldChg chg="del">
        <pc:chgData name="TABATA Akihiro" userId="dce786f4-e27d-4707-8b5c-462080f533e8" providerId="ADAL" clId="{C57EF9ED-61B8-CA4F-AF77-5B5C084E854F}" dt="2023-06-27T18:59:37.512" v="0" actId="2696"/>
        <pc:sldMkLst>
          <pc:docMk/>
          <pc:sldMk cId="941295791" sldId="260"/>
        </pc:sldMkLst>
      </pc:sldChg>
      <pc:sldChg chg="del">
        <pc:chgData name="TABATA Akihiro" userId="dce786f4-e27d-4707-8b5c-462080f533e8" providerId="ADAL" clId="{C57EF9ED-61B8-CA4F-AF77-5B5C084E854F}" dt="2023-06-27T18:59:37.512" v="0" actId="2696"/>
        <pc:sldMkLst>
          <pc:docMk/>
          <pc:sldMk cId="2661654997" sldId="263"/>
        </pc:sldMkLst>
      </pc:sldChg>
      <pc:sldChg chg="del">
        <pc:chgData name="TABATA Akihiro" userId="dce786f4-e27d-4707-8b5c-462080f533e8" providerId="ADAL" clId="{C57EF9ED-61B8-CA4F-AF77-5B5C084E854F}" dt="2023-06-27T18:59:37.512" v="0" actId="2696"/>
        <pc:sldMkLst>
          <pc:docMk/>
          <pc:sldMk cId="2695959482" sldId="264"/>
        </pc:sldMkLst>
      </pc:sldChg>
      <pc:sldChg chg="del">
        <pc:chgData name="TABATA Akihiro" userId="dce786f4-e27d-4707-8b5c-462080f533e8" providerId="ADAL" clId="{C57EF9ED-61B8-CA4F-AF77-5B5C084E854F}" dt="2023-06-27T18:59:37.512" v="0" actId="2696"/>
        <pc:sldMkLst>
          <pc:docMk/>
          <pc:sldMk cId="187365882" sldId="265"/>
        </pc:sldMkLst>
      </pc:sldChg>
      <pc:sldChg chg="del">
        <pc:chgData name="TABATA Akihiro" userId="dce786f4-e27d-4707-8b5c-462080f533e8" providerId="ADAL" clId="{C57EF9ED-61B8-CA4F-AF77-5B5C084E854F}" dt="2023-06-27T18:59:37.512" v="0" actId="2696"/>
        <pc:sldMkLst>
          <pc:docMk/>
          <pc:sldMk cId="1365835974" sldId="266"/>
        </pc:sldMkLst>
      </pc:sldChg>
      <pc:sldChg chg="del">
        <pc:chgData name="TABATA Akihiro" userId="dce786f4-e27d-4707-8b5c-462080f533e8" providerId="ADAL" clId="{C57EF9ED-61B8-CA4F-AF77-5B5C084E854F}" dt="2023-06-27T18:59:37.512" v="0" actId="2696"/>
        <pc:sldMkLst>
          <pc:docMk/>
          <pc:sldMk cId="2944729876" sldId="267"/>
        </pc:sldMkLst>
      </pc:sldChg>
      <pc:sldChg chg="del">
        <pc:chgData name="TABATA Akihiro" userId="dce786f4-e27d-4707-8b5c-462080f533e8" providerId="ADAL" clId="{C57EF9ED-61B8-CA4F-AF77-5B5C084E854F}" dt="2023-06-27T18:59:37.512" v="0" actId="2696"/>
        <pc:sldMkLst>
          <pc:docMk/>
          <pc:sldMk cId="3927332427" sldId="269"/>
        </pc:sldMkLst>
      </pc:sldChg>
      <pc:sldChg chg="del">
        <pc:chgData name="TABATA Akihiro" userId="dce786f4-e27d-4707-8b5c-462080f533e8" providerId="ADAL" clId="{C57EF9ED-61B8-CA4F-AF77-5B5C084E854F}" dt="2023-06-27T18:59:37.512" v="0" actId="2696"/>
        <pc:sldMkLst>
          <pc:docMk/>
          <pc:sldMk cId="2993350274" sldId="270"/>
        </pc:sldMkLst>
      </pc:sldChg>
      <pc:sldChg chg="del">
        <pc:chgData name="TABATA Akihiro" userId="dce786f4-e27d-4707-8b5c-462080f533e8" providerId="ADAL" clId="{C57EF9ED-61B8-CA4F-AF77-5B5C084E854F}" dt="2023-06-27T18:59:37.512" v="0" actId="2696"/>
        <pc:sldMkLst>
          <pc:docMk/>
          <pc:sldMk cId="842875065" sldId="271"/>
        </pc:sldMkLst>
      </pc:sldChg>
      <pc:sldChg chg="del">
        <pc:chgData name="TABATA Akihiro" userId="dce786f4-e27d-4707-8b5c-462080f533e8" providerId="ADAL" clId="{C57EF9ED-61B8-CA4F-AF77-5B5C084E854F}" dt="2023-06-27T18:59:37.512" v="0" actId="2696"/>
        <pc:sldMkLst>
          <pc:docMk/>
          <pc:sldMk cId="614929207" sldId="272"/>
        </pc:sldMkLst>
      </pc:sldChg>
      <pc:sldChg chg="del">
        <pc:chgData name="TABATA Akihiro" userId="dce786f4-e27d-4707-8b5c-462080f533e8" providerId="ADAL" clId="{C57EF9ED-61B8-CA4F-AF77-5B5C084E854F}" dt="2023-06-27T18:59:37.512" v="0" actId="2696"/>
        <pc:sldMkLst>
          <pc:docMk/>
          <pc:sldMk cId="2605228989" sldId="273"/>
        </pc:sldMkLst>
      </pc:sldChg>
      <pc:sldChg chg="del">
        <pc:chgData name="TABATA Akihiro" userId="dce786f4-e27d-4707-8b5c-462080f533e8" providerId="ADAL" clId="{C57EF9ED-61B8-CA4F-AF77-5B5C084E854F}" dt="2023-06-27T18:59:37.512" v="0" actId="2696"/>
        <pc:sldMkLst>
          <pc:docMk/>
          <pc:sldMk cId="1784280997" sldId="274"/>
        </pc:sldMkLst>
      </pc:sldChg>
      <pc:sldChg chg="del">
        <pc:chgData name="TABATA Akihiro" userId="dce786f4-e27d-4707-8b5c-462080f533e8" providerId="ADAL" clId="{C57EF9ED-61B8-CA4F-AF77-5B5C084E854F}" dt="2023-06-27T18:59:37.512" v="0" actId="2696"/>
        <pc:sldMkLst>
          <pc:docMk/>
          <pc:sldMk cId="2185615163" sldId="275"/>
        </pc:sldMkLst>
      </pc:sldChg>
      <pc:sldChg chg="del">
        <pc:chgData name="TABATA Akihiro" userId="dce786f4-e27d-4707-8b5c-462080f533e8" providerId="ADAL" clId="{C57EF9ED-61B8-CA4F-AF77-5B5C084E854F}" dt="2023-06-27T18:59:37.512" v="0" actId="2696"/>
        <pc:sldMkLst>
          <pc:docMk/>
          <pc:sldMk cId="373147540" sldId="276"/>
        </pc:sldMkLst>
      </pc:sldChg>
      <pc:sldChg chg="del">
        <pc:chgData name="TABATA Akihiro" userId="dce786f4-e27d-4707-8b5c-462080f533e8" providerId="ADAL" clId="{C57EF9ED-61B8-CA4F-AF77-5B5C084E854F}" dt="2023-06-27T18:59:37.512" v="0" actId="2696"/>
        <pc:sldMkLst>
          <pc:docMk/>
          <pc:sldMk cId="1104865304" sldId="277"/>
        </pc:sldMkLst>
      </pc:sldChg>
      <pc:sldChg chg="del">
        <pc:chgData name="TABATA Akihiro" userId="dce786f4-e27d-4707-8b5c-462080f533e8" providerId="ADAL" clId="{C57EF9ED-61B8-CA4F-AF77-5B5C084E854F}" dt="2023-06-27T18:59:37.512" v="0" actId="2696"/>
        <pc:sldMkLst>
          <pc:docMk/>
          <pc:sldMk cId="1875167714" sldId="278"/>
        </pc:sldMkLst>
      </pc:sldChg>
      <pc:sldChg chg="del">
        <pc:chgData name="TABATA Akihiro" userId="dce786f4-e27d-4707-8b5c-462080f533e8" providerId="ADAL" clId="{C57EF9ED-61B8-CA4F-AF77-5B5C084E854F}" dt="2023-06-27T18:59:37.512" v="0" actId="2696"/>
        <pc:sldMkLst>
          <pc:docMk/>
          <pc:sldMk cId="3524152712" sldId="279"/>
        </pc:sldMkLst>
      </pc:sldChg>
      <pc:sldChg chg="del">
        <pc:chgData name="TABATA Akihiro" userId="dce786f4-e27d-4707-8b5c-462080f533e8" providerId="ADAL" clId="{C57EF9ED-61B8-CA4F-AF77-5B5C084E854F}" dt="2023-06-27T18:59:37.512" v="0" actId="2696"/>
        <pc:sldMkLst>
          <pc:docMk/>
          <pc:sldMk cId="656690861" sldId="280"/>
        </pc:sldMkLst>
      </pc:sldChg>
      <pc:sldChg chg="del">
        <pc:chgData name="TABATA Akihiro" userId="dce786f4-e27d-4707-8b5c-462080f533e8" providerId="ADAL" clId="{C57EF9ED-61B8-CA4F-AF77-5B5C084E854F}" dt="2023-06-27T18:59:37.512" v="0" actId="2696"/>
        <pc:sldMkLst>
          <pc:docMk/>
          <pc:sldMk cId="3446559174" sldId="281"/>
        </pc:sldMkLst>
      </pc:sldChg>
      <pc:sldChg chg="del">
        <pc:chgData name="TABATA Akihiro" userId="dce786f4-e27d-4707-8b5c-462080f533e8" providerId="ADAL" clId="{C57EF9ED-61B8-CA4F-AF77-5B5C084E854F}" dt="2023-06-27T18:59:37.512" v="0" actId="2696"/>
        <pc:sldMkLst>
          <pc:docMk/>
          <pc:sldMk cId="1223024916" sldId="282"/>
        </pc:sldMkLst>
      </pc:sldChg>
      <pc:sldChg chg="del">
        <pc:chgData name="TABATA Akihiro" userId="dce786f4-e27d-4707-8b5c-462080f533e8" providerId="ADAL" clId="{C57EF9ED-61B8-CA4F-AF77-5B5C084E854F}" dt="2023-06-27T18:59:37.512" v="0" actId="2696"/>
        <pc:sldMkLst>
          <pc:docMk/>
          <pc:sldMk cId="1045912587" sldId="283"/>
        </pc:sldMkLst>
      </pc:sldChg>
      <pc:sldChg chg="del">
        <pc:chgData name="TABATA Akihiro" userId="dce786f4-e27d-4707-8b5c-462080f533e8" providerId="ADAL" clId="{C57EF9ED-61B8-CA4F-AF77-5B5C084E854F}" dt="2023-06-27T18:59:37.512" v="0" actId="2696"/>
        <pc:sldMkLst>
          <pc:docMk/>
          <pc:sldMk cId="3291912433" sldId="284"/>
        </pc:sldMkLst>
      </pc:sldChg>
      <pc:sldChg chg="del">
        <pc:chgData name="TABATA Akihiro" userId="dce786f4-e27d-4707-8b5c-462080f533e8" providerId="ADAL" clId="{C57EF9ED-61B8-CA4F-AF77-5B5C084E854F}" dt="2023-06-27T18:59:37.512" v="0" actId="2696"/>
        <pc:sldMkLst>
          <pc:docMk/>
          <pc:sldMk cId="285343137" sldId="285"/>
        </pc:sldMkLst>
      </pc:sldChg>
      <pc:sldChg chg="modNotesTx">
        <pc:chgData name="TABATA Akihiro" userId="dce786f4-e27d-4707-8b5c-462080f533e8" providerId="ADAL" clId="{C57EF9ED-61B8-CA4F-AF77-5B5C084E854F}" dt="2023-06-28T01:08:05.841" v="8470"/>
        <pc:sldMkLst>
          <pc:docMk/>
          <pc:sldMk cId="3078773553" sldId="289"/>
        </pc:sldMkLst>
      </pc:sldChg>
      <pc:sldChg chg="del">
        <pc:chgData name="TABATA Akihiro" userId="dce786f4-e27d-4707-8b5c-462080f533e8" providerId="ADAL" clId="{C57EF9ED-61B8-CA4F-AF77-5B5C084E854F}" dt="2023-06-27T19:08:43.660" v="430" actId="2696"/>
        <pc:sldMkLst>
          <pc:docMk/>
          <pc:sldMk cId="4082413242" sldId="290"/>
        </pc:sldMkLst>
      </pc:sldChg>
      <pc:sldChg chg="modSp mod">
        <pc:chgData name="TABATA Akihiro" userId="dce786f4-e27d-4707-8b5c-462080f533e8" providerId="ADAL" clId="{C57EF9ED-61B8-CA4F-AF77-5B5C084E854F}" dt="2023-06-27T23:26:48.443" v="6119" actId="20577"/>
        <pc:sldMkLst>
          <pc:docMk/>
          <pc:sldMk cId="1913023264" sldId="291"/>
        </pc:sldMkLst>
        <pc:spChg chg="mod">
          <ac:chgData name="TABATA Akihiro" userId="dce786f4-e27d-4707-8b5c-462080f533e8" providerId="ADAL" clId="{C57EF9ED-61B8-CA4F-AF77-5B5C084E854F}" dt="2023-06-27T23:26:48.443" v="6119" actId="20577"/>
          <ac:spMkLst>
            <pc:docMk/>
            <pc:sldMk cId="1913023264" sldId="291"/>
            <ac:spMk id="3" creationId="{59F7A08D-AE11-3EE6-EB50-00C960A190F4}"/>
          </ac:spMkLst>
        </pc:spChg>
      </pc:sldChg>
      <pc:sldChg chg="del">
        <pc:chgData name="TABATA Akihiro" userId="dce786f4-e27d-4707-8b5c-462080f533e8" providerId="ADAL" clId="{C57EF9ED-61B8-CA4F-AF77-5B5C084E854F}" dt="2023-06-27T21:20:23.181" v="5707" actId="2696"/>
        <pc:sldMkLst>
          <pc:docMk/>
          <pc:sldMk cId="3240585805" sldId="292"/>
        </pc:sldMkLst>
      </pc:sldChg>
      <pc:sldChg chg="del">
        <pc:chgData name="TABATA Akihiro" userId="dce786f4-e27d-4707-8b5c-462080f533e8" providerId="ADAL" clId="{C57EF9ED-61B8-CA4F-AF77-5B5C084E854F}" dt="2023-06-27T19:08:46.721" v="432" actId="2696"/>
        <pc:sldMkLst>
          <pc:docMk/>
          <pc:sldMk cId="1077691775" sldId="293"/>
        </pc:sldMkLst>
      </pc:sldChg>
      <pc:sldChg chg="del">
        <pc:chgData name="TABATA Akihiro" userId="dce786f4-e27d-4707-8b5c-462080f533e8" providerId="ADAL" clId="{C57EF9ED-61B8-CA4F-AF77-5B5C084E854F}" dt="2023-06-27T19:08:48.211" v="433" actId="2696"/>
        <pc:sldMkLst>
          <pc:docMk/>
          <pc:sldMk cId="2835239956" sldId="294"/>
        </pc:sldMkLst>
      </pc:sldChg>
      <pc:sldChg chg="del">
        <pc:chgData name="TABATA Akihiro" userId="dce786f4-e27d-4707-8b5c-462080f533e8" providerId="ADAL" clId="{C57EF9ED-61B8-CA4F-AF77-5B5C084E854F}" dt="2023-06-27T19:08:48.998" v="434" actId="2696"/>
        <pc:sldMkLst>
          <pc:docMk/>
          <pc:sldMk cId="741522601" sldId="296"/>
        </pc:sldMkLst>
      </pc:sldChg>
      <pc:sldChg chg="addSp modSp mod">
        <pc:chgData name="TABATA Akihiro" userId="dce786f4-e27d-4707-8b5c-462080f533e8" providerId="ADAL" clId="{C57EF9ED-61B8-CA4F-AF77-5B5C084E854F}" dt="2023-06-27T23:40:55.675" v="6445" actId="1076"/>
        <pc:sldMkLst>
          <pc:docMk/>
          <pc:sldMk cId="1247145785" sldId="299"/>
        </pc:sldMkLst>
        <pc:spChg chg="mod">
          <ac:chgData name="TABATA Akihiro" userId="dce786f4-e27d-4707-8b5c-462080f533e8" providerId="ADAL" clId="{C57EF9ED-61B8-CA4F-AF77-5B5C084E854F}" dt="2023-06-27T23:40:08.857" v="6407" actId="20577"/>
          <ac:spMkLst>
            <pc:docMk/>
            <pc:sldMk cId="1247145785" sldId="299"/>
            <ac:spMk id="3" creationId="{62E54123-B182-9A6E-3A42-ACB33B0E5BD0}"/>
          </ac:spMkLst>
        </pc:spChg>
        <pc:spChg chg="add mod">
          <ac:chgData name="TABATA Akihiro" userId="dce786f4-e27d-4707-8b5c-462080f533e8" providerId="ADAL" clId="{C57EF9ED-61B8-CA4F-AF77-5B5C084E854F}" dt="2023-06-27T23:40:13.449" v="6408" actId="14100"/>
          <ac:spMkLst>
            <pc:docMk/>
            <pc:sldMk cId="1247145785" sldId="299"/>
            <ac:spMk id="5" creationId="{32997929-E009-7D67-0DF7-EA5B87BE1C34}"/>
          </ac:spMkLst>
        </pc:spChg>
        <pc:spChg chg="mod">
          <ac:chgData name="TABATA Akihiro" userId="dce786f4-e27d-4707-8b5c-462080f533e8" providerId="ADAL" clId="{C57EF9ED-61B8-CA4F-AF77-5B5C084E854F}" dt="2023-06-27T23:38:50.311" v="6311" actId="14100"/>
          <ac:spMkLst>
            <pc:docMk/>
            <pc:sldMk cId="1247145785" sldId="299"/>
            <ac:spMk id="10" creationId="{C59C08D3-D3A9-F686-711E-6E7E45B5DD3F}"/>
          </ac:spMkLst>
        </pc:spChg>
        <pc:spChg chg="mod">
          <ac:chgData name="TABATA Akihiro" userId="dce786f4-e27d-4707-8b5c-462080f533e8" providerId="ADAL" clId="{C57EF9ED-61B8-CA4F-AF77-5B5C084E854F}" dt="2023-06-27T23:38:53.792" v="6318" actId="1037"/>
          <ac:spMkLst>
            <pc:docMk/>
            <pc:sldMk cId="1247145785" sldId="299"/>
            <ac:spMk id="11" creationId="{8C297D31-5AB2-CFA1-E65D-3769940DE26D}"/>
          </ac:spMkLst>
        </pc:spChg>
        <pc:spChg chg="mod">
          <ac:chgData name="TABATA Akihiro" userId="dce786f4-e27d-4707-8b5c-462080f533e8" providerId="ADAL" clId="{C57EF9ED-61B8-CA4F-AF77-5B5C084E854F}" dt="2023-06-27T23:39:39.137" v="6382" actId="1035"/>
          <ac:spMkLst>
            <pc:docMk/>
            <pc:sldMk cId="1247145785" sldId="299"/>
            <ac:spMk id="13" creationId="{399C2D14-B062-9957-0C4E-3D6E9D8EAC32}"/>
          </ac:spMkLst>
        </pc:spChg>
        <pc:spChg chg="mod">
          <ac:chgData name="TABATA Akihiro" userId="dce786f4-e27d-4707-8b5c-462080f533e8" providerId="ADAL" clId="{C57EF9ED-61B8-CA4F-AF77-5B5C084E854F}" dt="2023-06-27T23:39:22.025" v="6358" actId="1038"/>
          <ac:spMkLst>
            <pc:docMk/>
            <pc:sldMk cId="1247145785" sldId="299"/>
            <ac:spMk id="14" creationId="{68C85E22-B3A9-82F7-B698-7F1FE3BFDA50}"/>
          </ac:spMkLst>
        </pc:spChg>
        <pc:spChg chg="mod">
          <ac:chgData name="TABATA Akihiro" userId="dce786f4-e27d-4707-8b5c-462080f533e8" providerId="ADAL" clId="{C57EF9ED-61B8-CA4F-AF77-5B5C084E854F}" dt="2023-06-27T23:39:48.221" v="6401"/>
          <ac:spMkLst>
            <pc:docMk/>
            <pc:sldMk cId="1247145785" sldId="299"/>
            <ac:spMk id="16" creationId="{FE141CD9-6D58-315C-B62B-9552A3DE0367}"/>
          </ac:spMkLst>
        </pc:spChg>
        <pc:spChg chg="mod">
          <ac:chgData name="TABATA Akihiro" userId="dce786f4-e27d-4707-8b5c-462080f533e8" providerId="ADAL" clId="{C57EF9ED-61B8-CA4F-AF77-5B5C084E854F}" dt="2023-06-27T23:39:48.221" v="6401"/>
          <ac:spMkLst>
            <pc:docMk/>
            <pc:sldMk cId="1247145785" sldId="299"/>
            <ac:spMk id="17" creationId="{E5026286-2D5C-95D8-9912-F9E91990FAA2}"/>
          </ac:spMkLst>
        </pc:spChg>
        <pc:spChg chg="add mod">
          <ac:chgData name="TABATA Akihiro" userId="dce786f4-e27d-4707-8b5c-462080f533e8" providerId="ADAL" clId="{C57EF9ED-61B8-CA4F-AF77-5B5C084E854F}" dt="2023-06-27T23:40:55.675" v="6445" actId="1076"/>
          <ac:spMkLst>
            <pc:docMk/>
            <pc:sldMk cId="1247145785" sldId="299"/>
            <ac:spMk id="18" creationId="{4BB3E156-6B7F-3AFF-7D22-938C03A1344A}"/>
          </ac:spMkLst>
        </pc:spChg>
        <pc:grpChg chg="add mod">
          <ac:chgData name="TABATA Akihiro" userId="dce786f4-e27d-4707-8b5c-462080f533e8" providerId="ADAL" clId="{C57EF9ED-61B8-CA4F-AF77-5B5C084E854F}" dt="2023-06-27T23:40:15.671" v="6413" actId="1038"/>
          <ac:grpSpMkLst>
            <pc:docMk/>
            <pc:sldMk cId="1247145785" sldId="299"/>
            <ac:grpSpMk id="6" creationId="{DB1A4712-E582-A3CF-55AB-63A8107351FC}"/>
          </ac:grpSpMkLst>
        </pc:grpChg>
        <pc:grpChg chg="mod">
          <ac:chgData name="TABATA Akihiro" userId="dce786f4-e27d-4707-8b5c-462080f533e8" providerId="ADAL" clId="{C57EF9ED-61B8-CA4F-AF77-5B5C084E854F}" dt="2023-06-27T23:37:57.552" v="6282" actId="1035"/>
          <ac:grpSpMkLst>
            <pc:docMk/>
            <pc:sldMk cId="1247145785" sldId="299"/>
            <ac:grpSpMk id="9" creationId="{295C271A-3E63-4C59-2280-2E37F9CD19CA}"/>
          </ac:grpSpMkLst>
        </pc:grpChg>
        <pc:grpChg chg="add mod">
          <ac:chgData name="TABATA Akihiro" userId="dce786f4-e27d-4707-8b5c-462080f533e8" providerId="ADAL" clId="{C57EF9ED-61B8-CA4F-AF77-5B5C084E854F}" dt="2023-06-27T23:40:19.366" v="6416" actId="1038"/>
          <ac:grpSpMkLst>
            <pc:docMk/>
            <pc:sldMk cId="1247145785" sldId="299"/>
            <ac:grpSpMk id="12" creationId="{EDF43CB2-572E-8101-929D-00E1F9D9508E}"/>
          </ac:grpSpMkLst>
        </pc:grpChg>
        <pc:grpChg chg="add mod">
          <ac:chgData name="TABATA Akihiro" userId="dce786f4-e27d-4707-8b5c-462080f533e8" providerId="ADAL" clId="{C57EF9ED-61B8-CA4F-AF77-5B5C084E854F}" dt="2023-06-27T23:40:19.366" v="6416" actId="1038"/>
          <ac:grpSpMkLst>
            <pc:docMk/>
            <pc:sldMk cId="1247145785" sldId="299"/>
            <ac:grpSpMk id="15" creationId="{5CAB5159-2A9C-904E-A456-ADC7BA43833A}"/>
          </ac:grpSpMkLst>
        </pc:grpChg>
      </pc:sldChg>
      <pc:sldChg chg="modSp del mod modShow">
        <pc:chgData name="TABATA Akihiro" userId="dce786f4-e27d-4707-8b5c-462080f533e8" providerId="ADAL" clId="{C57EF9ED-61B8-CA4F-AF77-5B5C084E854F}" dt="2023-06-28T00:11:51.958" v="7256" actId="2696"/>
        <pc:sldMkLst>
          <pc:docMk/>
          <pc:sldMk cId="874993642" sldId="300"/>
        </pc:sldMkLst>
        <pc:spChg chg="mod">
          <ac:chgData name="TABATA Akihiro" userId="dce786f4-e27d-4707-8b5c-462080f533e8" providerId="ADAL" clId="{C57EF9ED-61B8-CA4F-AF77-5B5C084E854F}" dt="2023-06-27T21:16:15.852" v="5600" actId="20577"/>
          <ac:spMkLst>
            <pc:docMk/>
            <pc:sldMk cId="874993642" sldId="300"/>
            <ac:spMk id="2" creationId="{1E4452A4-BD63-CBAF-9612-9C23E5D5F2D9}"/>
          </ac:spMkLst>
        </pc:spChg>
        <pc:spChg chg="mod">
          <ac:chgData name="TABATA Akihiro" userId="dce786f4-e27d-4707-8b5c-462080f533e8" providerId="ADAL" clId="{C57EF9ED-61B8-CA4F-AF77-5B5C084E854F}" dt="2023-06-27T21:16:43.557" v="5602"/>
          <ac:spMkLst>
            <pc:docMk/>
            <pc:sldMk cId="874993642" sldId="300"/>
            <ac:spMk id="3" creationId="{DE0E26DC-21C8-5166-E932-E989FEC0DA3B}"/>
          </ac:spMkLst>
        </pc:spChg>
      </pc:sldChg>
      <pc:sldChg chg="del">
        <pc:chgData name="TABATA Akihiro" userId="dce786f4-e27d-4707-8b5c-462080f533e8" providerId="ADAL" clId="{C57EF9ED-61B8-CA4F-AF77-5B5C084E854F}" dt="2023-06-27T19:08:45.360" v="431" actId="2696"/>
        <pc:sldMkLst>
          <pc:docMk/>
          <pc:sldMk cId="3541902824" sldId="303"/>
        </pc:sldMkLst>
      </pc:sldChg>
      <pc:sldChg chg="del">
        <pc:chgData name="TABATA Akihiro" userId="dce786f4-e27d-4707-8b5c-462080f533e8" providerId="ADAL" clId="{C57EF9ED-61B8-CA4F-AF77-5B5C084E854F}" dt="2023-06-27T19:08:55.009" v="437" actId="2696"/>
        <pc:sldMkLst>
          <pc:docMk/>
          <pc:sldMk cId="2483624807" sldId="305"/>
        </pc:sldMkLst>
      </pc:sldChg>
      <pc:sldChg chg="modSp mod">
        <pc:chgData name="TABATA Akihiro" userId="dce786f4-e27d-4707-8b5c-462080f533e8" providerId="ADAL" clId="{C57EF9ED-61B8-CA4F-AF77-5B5C084E854F}" dt="2023-06-28T00:19:26.961" v="7487" actId="20577"/>
        <pc:sldMkLst>
          <pc:docMk/>
          <pc:sldMk cId="1214110146" sldId="306"/>
        </pc:sldMkLst>
        <pc:spChg chg="mod">
          <ac:chgData name="TABATA Akihiro" userId="dce786f4-e27d-4707-8b5c-462080f533e8" providerId="ADAL" clId="{C57EF9ED-61B8-CA4F-AF77-5B5C084E854F}" dt="2023-06-28T00:19:26.961" v="7487" actId="20577"/>
          <ac:spMkLst>
            <pc:docMk/>
            <pc:sldMk cId="1214110146" sldId="306"/>
            <ac:spMk id="2" creationId="{C8289B54-D8BD-0126-27F2-27A93524A5B5}"/>
          </ac:spMkLst>
        </pc:spChg>
        <pc:spChg chg="mod">
          <ac:chgData name="TABATA Akihiro" userId="dce786f4-e27d-4707-8b5c-462080f533e8" providerId="ADAL" clId="{C57EF9ED-61B8-CA4F-AF77-5B5C084E854F}" dt="2023-06-28T00:18:54.819" v="7463" actId="15"/>
          <ac:spMkLst>
            <pc:docMk/>
            <pc:sldMk cId="1214110146" sldId="306"/>
            <ac:spMk id="3" creationId="{115F6115-0493-BCCD-1D97-D36A5C2734F8}"/>
          </ac:spMkLst>
        </pc:spChg>
      </pc:sldChg>
      <pc:sldChg chg="del">
        <pc:chgData name="TABATA Akihiro" userId="dce786f4-e27d-4707-8b5c-462080f533e8" providerId="ADAL" clId="{C57EF9ED-61B8-CA4F-AF77-5B5C084E854F}" dt="2023-06-27T19:08:58.553" v="439" actId="2696"/>
        <pc:sldMkLst>
          <pc:docMk/>
          <pc:sldMk cId="1211972836" sldId="308"/>
        </pc:sldMkLst>
      </pc:sldChg>
      <pc:sldChg chg="del">
        <pc:chgData name="TABATA Akihiro" userId="dce786f4-e27d-4707-8b5c-462080f533e8" providerId="ADAL" clId="{C57EF9ED-61B8-CA4F-AF77-5B5C084E854F}" dt="2023-06-27T19:09:00.449" v="440" actId="2696"/>
        <pc:sldMkLst>
          <pc:docMk/>
          <pc:sldMk cId="772373027" sldId="309"/>
        </pc:sldMkLst>
      </pc:sldChg>
      <pc:sldChg chg="del">
        <pc:chgData name="TABATA Akihiro" userId="dce786f4-e27d-4707-8b5c-462080f533e8" providerId="ADAL" clId="{C57EF9ED-61B8-CA4F-AF77-5B5C084E854F}" dt="2023-06-27T19:11:54.764" v="492" actId="2696"/>
        <pc:sldMkLst>
          <pc:docMk/>
          <pc:sldMk cId="2318701037" sldId="311"/>
        </pc:sldMkLst>
      </pc:sldChg>
      <pc:sldChg chg="addSp modSp mod ord modShow">
        <pc:chgData name="TABATA Akihiro" userId="dce786f4-e27d-4707-8b5c-462080f533e8" providerId="ADAL" clId="{C57EF9ED-61B8-CA4F-AF77-5B5C084E854F}" dt="2023-06-28T00:38:12.326" v="7997" actId="1036"/>
        <pc:sldMkLst>
          <pc:docMk/>
          <pc:sldMk cId="1358938389" sldId="312"/>
        </pc:sldMkLst>
        <pc:spChg chg="mod">
          <ac:chgData name="TABATA Akihiro" userId="dce786f4-e27d-4707-8b5c-462080f533e8" providerId="ADAL" clId="{C57EF9ED-61B8-CA4F-AF77-5B5C084E854F}" dt="2023-06-27T19:14:35.627" v="654" actId="20577"/>
          <ac:spMkLst>
            <pc:docMk/>
            <pc:sldMk cId="1358938389" sldId="312"/>
            <ac:spMk id="3" creationId="{4552165F-4698-44D3-3E8B-D06124EEDA87}"/>
          </ac:spMkLst>
        </pc:spChg>
        <pc:spChg chg="mod">
          <ac:chgData name="TABATA Akihiro" userId="dce786f4-e27d-4707-8b5c-462080f533e8" providerId="ADAL" clId="{C57EF9ED-61B8-CA4F-AF77-5B5C084E854F}" dt="2023-06-27T19:14:43.521" v="656"/>
          <ac:spMkLst>
            <pc:docMk/>
            <pc:sldMk cId="1358938389" sldId="312"/>
            <ac:spMk id="7" creationId="{D56A09DC-4002-3B03-BF7A-B053644999C9}"/>
          </ac:spMkLst>
        </pc:spChg>
        <pc:spChg chg="mod">
          <ac:chgData name="TABATA Akihiro" userId="dce786f4-e27d-4707-8b5c-462080f533e8" providerId="ADAL" clId="{C57EF9ED-61B8-CA4F-AF77-5B5C084E854F}" dt="2023-06-27T19:15:24.529" v="726" actId="14100"/>
          <ac:spMkLst>
            <pc:docMk/>
            <pc:sldMk cId="1358938389" sldId="312"/>
            <ac:spMk id="8" creationId="{8F1B48BA-6FF5-C2F0-D12E-C25C2E3E8987}"/>
          </ac:spMkLst>
        </pc:spChg>
        <pc:spChg chg="add mod">
          <ac:chgData name="TABATA Akihiro" userId="dce786f4-e27d-4707-8b5c-462080f533e8" providerId="ADAL" clId="{C57EF9ED-61B8-CA4F-AF77-5B5C084E854F}" dt="2023-06-27T19:16:51.977" v="768" actId="14100"/>
          <ac:spMkLst>
            <pc:docMk/>
            <pc:sldMk cId="1358938389" sldId="312"/>
            <ac:spMk id="9" creationId="{1739068A-C37A-D611-F4FE-C003D3EC7D61}"/>
          </ac:spMkLst>
        </pc:spChg>
        <pc:spChg chg="mod">
          <ac:chgData name="TABATA Akihiro" userId="dce786f4-e27d-4707-8b5c-462080f533e8" providerId="ADAL" clId="{C57EF9ED-61B8-CA4F-AF77-5B5C084E854F}" dt="2023-06-28T00:37:55.914" v="7987" actId="14100"/>
          <ac:spMkLst>
            <pc:docMk/>
            <pc:sldMk cId="1358938389" sldId="312"/>
            <ac:spMk id="11" creationId="{91B08DAF-5613-0697-B9D1-AB9568A41809}"/>
          </ac:spMkLst>
        </pc:spChg>
        <pc:spChg chg="mod">
          <ac:chgData name="TABATA Akihiro" userId="dce786f4-e27d-4707-8b5c-462080f533e8" providerId="ADAL" clId="{C57EF9ED-61B8-CA4F-AF77-5B5C084E854F}" dt="2023-06-28T00:38:05.575" v="7989" actId="20577"/>
          <ac:spMkLst>
            <pc:docMk/>
            <pc:sldMk cId="1358938389" sldId="312"/>
            <ac:spMk id="12" creationId="{D1449A41-7B7C-CD05-BB9D-6642993F363E}"/>
          </ac:spMkLst>
        </pc:spChg>
        <pc:grpChg chg="add mod">
          <ac:chgData name="TABATA Akihiro" userId="dce786f4-e27d-4707-8b5c-462080f533e8" providerId="ADAL" clId="{C57EF9ED-61B8-CA4F-AF77-5B5C084E854F}" dt="2023-06-27T19:14:47.547" v="657" actId="1076"/>
          <ac:grpSpMkLst>
            <pc:docMk/>
            <pc:sldMk cId="1358938389" sldId="312"/>
            <ac:grpSpMk id="6" creationId="{BE931540-643A-8161-A59F-6BA44105C149}"/>
          </ac:grpSpMkLst>
        </pc:grpChg>
        <pc:grpChg chg="add mod">
          <ac:chgData name="TABATA Akihiro" userId="dce786f4-e27d-4707-8b5c-462080f533e8" providerId="ADAL" clId="{C57EF9ED-61B8-CA4F-AF77-5B5C084E854F}" dt="2023-06-28T00:38:12.326" v="7997" actId="1036"/>
          <ac:grpSpMkLst>
            <pc:docMk/>
            <pc:sldMk cId="1358938389" sldId="312"/>
            <ac:grpSpMk id="10" creationId="{85A1DB53-B750-B519-1878-63D0E0DC49C7}"/>
          </ac:grpSpMkLst>
        </pc:grpChg>
        <pc:picChg chg="mod">
          <ac:chgData name="TABATA Akihiro" userId="dce786f4-e27d-4707-8b5c-462080f533e8" providerId="ADAL" clId="{C57EF9ED-61B8-CA4F-AF77-5B5C084E854F}" dt="2023-06-27T19:14:38.986" v="655" actId="1076"/>
          <ac:picMkLst>
            <pc:docMk/>
            <pc:sldMk cId="1358938389" sldId="312"/>
            <ac:picMk id="5" creationId="{EA634A0C-66E2-15D1-E8A9-462B507E0B84}"/>
          </ac:picMkLst>
        </pc:picChg>
      </pc:sldChg>
      <pc:sldChg chg="del mod modShow">
        <pc:chgData name="TABATA Akihiro" userId="dce786f4-e27d-4707-8b5c-462080f533e8" providerId="ADAL" clId="{C57EF9ED-61B8-CA4F-AF77-5B5C084E854F}" dt="2023-06-27T20:53:11.222" v="5176" actId="2696"/>
        <pc:sldMkLst>
          <pc:docMk/>
          <pc:sldMk cId="2683221655" sldId="313"/>
        </pc:sldMkLst>
      </pc:sldChg>
      <pc:sldChg chg="modSp mod">
        <pc:chgData name="TABATA Akihiro" userId="dce786f4-e27d-4707-8b5c-462080f533e8" providerId="ADAL" clId="{C57EF9ED-61B8-CA4F-AF77-5B5C084E854F}" dt="2023-06-28T01:02:48.677" v="8396" actId="20577"/>
        <pc:sldMkLst>
          <pc:docMk/>
          <pc:sldMk cId="478914212" sldId="314"/>
        </pc:sldMkLst>
        <pc:spChg chg="mod">
          <ac:chgData name="TABATA Akihiro" userId="dce786f4-e27d-4707-8b5c-462080f533e8" providerId="ADAL" clId="{C57EF9ED-61B8-CA4F-AF77-5B5C084E854F}" dt="2023-06-28T01:02:48.677" v="8396" actId="20577"/>
          <ac:spMkLst>
            <pc:docMk/>
            <pc:sldMk cId="478914212" sldId="314"/>
            <ac:spMk id="3" creationId="{5B043A9C-383A-515A-2629-5B9ACDE0A7AC}"/>
          </ac:spMkLst>
        </pc:spChg>
      </pc:sldChg>
      <pc:sldChg chg="modSp mod">
        <pc:chgData name="TABATA Akihiro" userId="dce786f4-e27d-4707-8b5c-462080f533e8" providerId="ADAL" clId="{C57EF9ED-61B8-CA4F-AF77-5B5C084E854F}" dt="2023-06-27T20:56:29.291" v="5298" actId="20577"/>
        <pc:sldMkLst>
          <pc:docMk/>
          <pc:sldMk cId="88036637" sldId="315"/>
        </pc:sldMkLst>
        <pc:spChg chg="mod">
          <ac:chgData name="TABATA Akihiro" userId="dce786f4-e27d-4707-8b5c-462080f533e8" providerId="ADAL" clId="{C57EF9ED-61B8-CA4F-AF77-5B5C084E854F}" dt="2023-06-27T20:56:29.291" v="5298" actId="20577"/>
          <ac:spMkLst>
            <pc:docMk/>
            <pc:sldMk cId="88036637" sldId="315"/>
            <ac:spMk id="3" creationId="{74295B75-A968-6EEF-19D8-AE1D16A87967}"/>
          </ac:spMkLst>
        </pc:spChg>
      </pc:sldChg>
      <pc:sldChg chg="modSp mod">
        <pc:chgData name="TABATA Akihiro" userId="dce786f4-e27d-4707-8b5c-462080f533e8" providerId="ADAL" clId="{C57EF9ED-61B8-CA4F-AF77-5B5C084E854F}" dt="2023-06-28T01:04:48.664" v="8404" actId="20577"/>
        <pc:sldMkLst>
          <pc:docMk/>
          <pc:sldMk cId="2839632600" sldId="316"/>
        </pc:sldMkLst>
        <pc:spChg chg="mod">
          <ac:chgData name="TABATA Akihiro" userId="dce786f4-e27d-4707-8b5c-462080f533e8" providerId="ADAL" clId="{C57EF9ED-61B8-CA4F-AF77-5B5C084E854F}" dt="2023-06-27T19:53:57.925" v="2035" actId="6549"/>
          <ac:spMkLst>
            <pc:docMk/>
            <pc:sldMk cId="2839632600" sldId="316"/>
            <ac:spMk id="2" creationId="{ABFB779F-B293-BC73-880A-16D6E89D390B}"/>
          </ac:spMkLst>
        </pc:spChg>
        <pc:spChg chg="mod">
          <ac:chgData name="TABATA Akihiro" userId="dce786f4-e27d-4707-8b5c-462080f533e8" providerId="ADAL" clId="{C57EF9ED-61B8-CA4F-AF77-5B5C084E854F}" dt="2023-06-28T01:04:48.664" v="8404" actId="20577"/>
          <ac:spMkLst>
            <pc:docMk/>
            <pc:sldMk cId="2839632600" sldId="316"/>
            <ac:spMk id="3" creationId="{B16B344B-DF7D-3381-2734-C28444EE58C9}"/>
          </ac:spMkLst>
        </pc:spChg>
      </pc:sldChg>
      <pc:sldChg chg="addSp modSp mod">
        <pc:chgData name="TABATA Akihiro" userId="dce786f4-e27d-4707-8b5c-462080f533e8" providerId="ADAL" clId="{C57EF9ED-61B8-CA4F-AF77-5B5C084E854F}" dt="2023-06-28T01:09:09.170" v="8482" actId="113"/>
        <pc:sldMkLst>
          <pc:docMk/>
          <pc:sldMk cId="763303755" sldId="317"/>
        </pc:sldMkLst>
        <pc:spChg chg="mod">
          <ac:chgData name="TABATA Akihiro" userId="dce786f4-e27d-4707-8b5c-462080f533e8" providerId="ADAL" clId="{C57EF9ED-61B8-CA4F-AF77-5B5C084E854F}" dt="2023-06-27T20:09:52.744" v="2612" actId="6549"/>
          <ac:spMkLst>
            <pc:docMk/>
            <pc:sldMk cId="763303755" sldId="317"/>
            <ac:spMk id="2" creationId="{07D72A53-CD2F-5E9A-5F44-2896FDD84D5A}"/>
          </ac:spMkLst>
        </pc:spChg>
        <pc:spChg chg="mod">
          <ac:chgData name="TABATA Akihiro" userId="dce786f4-e27d-4707-8b5c-462080f533e8" providerId="ADAL" clId="{C57EF9ED-61B8-CA4F-AF77-5B5C084E854F}" dt="2023-06-28T01:09:09.170" v="8482" actId="113"/>
          <ac:spMkLst>
            <pc:docMk/>
            <pc:sldMk cId="763303755" sldId="317"/>
            <ac:spMk id="3" creationId="{48111667-DC34-3C0D-91C3-BFFF3EFBD33A}"/>
          </ac:spMkLst>
        </pc:spChg>
        <pc:picChg chg="add mod">
          <ac:chgData name="TABATA Akihiro" userId="dce786f4-e27d-4707-8b5c-462080f533e8" providerId="ADAL" clId="{C57EF9ED-61B8-CA4F-AF77-5B5C084E854F}" dt="2023-06-27T20:20:51.682" v="3293" actId="1036"/>
          <ac:picMkLst>
            <pc:docMk/>
            <pc:sldMk cId="763303755" sldId="317"/>
            <ac:picMk id="6" creationId="{0FCCDB89-EDF4-9198-DCB5-0B7F7304F6F5}"/>
          </ac:picMkLst>
        </pc:picChg>
      </pc:sldChg>
      <pc:sldChg chg="addSp modSp mod ord">
        <pc:chgData name="TABATA Akihiro" userId="dce786f4-e27d-4707-8b5c-462080f533e8" providerId="ADAL" clId="{C57EF9ED-61B8-CA4F-AF77-5B5C084E854F}" dt="2023-06-27T20:15:19.641" v="3041" actId="20578"/>
        <pc:sldMkLst>
          <pc:docMk/>
          <pc:sldMk cId="2305962916" sldId="318"/>
        </pc:sldMkLst>
        <pc:spChg chg="mod">
          <ac:chgData name="TABATA Akihiro" userId="dce786f4-e27d-4707-8b5c-462080f533e8" providerId="ADAL" clId="{C57EF9ED-61B8-CA4F-AF77-5B5C084E854F}" dt="2023-06-27T20:10:50.589" v="2673" actId="20577"/>
          <ac:spMkLst>
            <pc:docMk/>
            <pc:sldMk cId="2305962916" sldId="318"/>
            <ac:spMk id="2" creationId="{F2B5CAE9-D634-FCC9-BFD2-6316698D1016}"/>
          </ac:spMkLst>
        </pc:spChg>
        <pc:spChg chg="mod">
          <ac:chgData name="TABATA Akihiro" userId="dce786f4-e27d-4707-8b5c-462080f533e8" providerId="ADAL" clId="{C57EF9ED-61B8-CA4F-AF77-5B5C084E854F}" dt="2023-06-27T20:10:53.230" v="2678" actId="20577"/>
          <ac:spMkLst>
            <pc:docMk/>
            <pc:sldMk cId="2305962916" sldId="318"/>
            <ac:spMk id="3" creationId="{B7DE6E68-C3B1-C50F-D802-7685D4FE5705}"/>
          </ac:spMkLst>
        </pc:spChg>
        <pc:picChg chg="add mod modCrop">
          <ac:chgData name="TABATA Akihiro" userId="dce786f4-e27d-4707-8b5c-462080f533e8" providerId="ADAL" clId="{C57EF9ED-61B8-CA4F-AF77-5B5C084E854F}" dt="2023-06-27T20:05:14.588" v="2429" actId="732"/>
          <ac:picMkLst>
            <pc:docMk/>
            <pc:sldMk cId="2305962916" sldId="318"/>
            <ac:picMk id="5" creationId="{D007534C-AF57-B28B-C500-99F419FFF6B4}"/>
          </ac:picMkLst>
        </pc:picChg>
        <pc:picChg chg="add mod modCrop">
          <ac:chgData name="TABATA Akihiro" userId="dce786f4-e27d-4707-8b5c-462080f533e8" providerId="ADAL" clId="{C57EF9ED-61B8-CA4F-AF77-5B5C084E854F}" dt="2023-06-27T20:06:00.969" v="2441" actId="1076"/>
          <ac:picMkLst>
            <pc:docMk/>
            <pc:sldMk cId="2305962916" sldId="318"/>
            <ac:picMk id="6" creationId="{C848AF7B-11D0-D3C1-B106-0C1BB10E305D}"/>
          </ac:picMkLst>
        </pc:picChg>
      </pc:sldChg>
      <pc:sldChg chg="modSp del mod ord modShow">
        <pc:chgData name="TABATA Akihiro" userId="dce786f4-e27d-4707-8b5c-462080f533e8" providerId="ADAL" clId="{C57EF9ED-61B8-CA4F-AF77-5B5C084E854F}" dt="2023-06-28T00:40:38.598" v="8100" actId="2696"/>
        <pc:sldMkLst>
          <pc:docMk/>
          <pc:sldMk cId="842676641" sldId="319"/>
        </pc:sldMkLst>
        <pc:spChg chg="mod">
          <ac:chgData name="TABATA Akihiro" userId="dce786f4-e27d-4707-8b5c-462080f533e8" providerId="ADAL" clId="{C57EF9ED-61B8-CA4F-AF77-5B5C084E854F}" dt="2023-06-27T20:30:14.396" v="3958" actId="20577"/>
          <ac:spMkLst>
            <pc:docMk/>
            <pc:sldMk cId="842676641" sldId="319"/>
            <ac:spMk id="3" creationId="{587B9A7C-42CF-30C7-A122-22C5BCA247EC}"/>
          </ac:spMkLst>
        </pc:spChg>
      </pc:sldChg>
      <pc:sldChg chg="del">
        <pc:chgData name="TABATA Akihiro" userId="dce786f4-e27d-4707-8b5c-462080f533e8" providerId="ADAL" clId="{C57EF9ED-61B8-CA4F-AF77-5B5C084E854F}" dt="2023-06-27T20:48:14.779" v="4989" actId="2696"/>
        <pc:sldMkLst>
          <pc:docMk/>
          <pc:sldMk cId="631707383" sldId="320"/>
        </pc:sldMkLst>
      </pc:sldChg>
      <pc:sldChg chg="modSp mod ord">
        <pc:chgData name="TABATA Akihiro" userId="dce786f4-e27d-4707-8b5c-462080f533e8" providerId="ADAL" clId="{C57EF9ED-61B8-CA4F-AF77-5B5C084E854F}" dt="2023-06-28T01:06:48.984" v="8448" actId="20577"/>
        <pc:sldMkLst>
          <pc:docMk/>
          <pc:sldMk cId="3425458033" sldId="321"/>
        </pc:sldMkLst>
        <pc:spChg chg="mod">
          <ac:chgData name="TABATA Akihiro" userId="dce786f4-e27d-4707-8b5c-462080f533e8" providerId="ADAL" clId="{C57EF9ED-61B8-CA4F-AF77-5B5C084E854F}" dt="2023-06-28T01:06:48.984" v="8448" actId="20577"/>
          <ac:spMkLst>
            <pc:docMk/>
            <pc:sldMk cId="3425458033" sldId="321"/>
            <ac:spMk id="3" creationId="{32E97BB8-9ED2-4874-018E-70BF1448F6B3}"/>
          </ac:spMkLst>
        </pc:spChg>
      </pc:sldChg>
      <pc:sldChg chg="modSp del mod modShow">
        <pc:chgData name="TABATA Akihiro" userId="dce786f4-e27d-4707-8b5c-462080f533e8" providerId="ADAL" clId="{C57EF9ED-61B8-CA4F-AF77-5B5C084E854F}" dt="2023-06-28T00:40:16.954" v="8095" actId="2696"/>
        <pc:sldMkLst>
          <pc:docMk/>
          <pc:sldMk cId="3156900722" sldId="322"/>
        </pc:sldMkLst>
        <pc:spChg chg="mod">
          <ac:chgData name="TABATA Akihiro" userId="dce786f4-e27d-4707-8b5c-462080f533e8" providerId="ADAL" clId="{C57EF9ED-61B8-CA4F-AF77-5B5C084E854F}" dt="2023-06-28T00:40:08.752" v="8093" actId="20577"/>
          <ac:spMkLst>
            <pc:docMk/>
            <pc:sldMk cId="3156900722" sldId="322"/>
            <ac:spMk id="2" creationId="{5A0618D8-3103-9E33-05FC-E37D190644C4}"/>
          </ac:spMkLst>
        </pc:spChg>
        <pc:spChg chg="mod">
          <ac:chgData name="TABATA Akihiro" userId="dce786f4-e27d-4707-8b5c-462080f533e8" providerId="ADAL" clId="{C57EF9ED-61B8-CA4F-AF77-5B5C084E854F}" dt="2023-06-28T00:39:46.502" v="8052" actId="20577"/>
          <ac:spMkLst>
            <pc:docMk/>
            <pc:sldMk cId="3156900722" sldId="322"/>
            <ac:spMk id="3" creationId="{BBA64AA1-85CF-D34C-9DE2-2DC11B0BE1A6}"/>
          </ac:spMkLst>
        </pc:spChg>
      </pc:sldChg>
      <pc:sldChg chg="add">
        <pc:chgData name="TABATA Akihiro" userId="dce786f4-e27d-4707-8b5c-462080f533e8" providerId="ADAL" clId="{C57EF9ED-61B8-CA4F-AF77-5B5C084E854F}" dt="2023-06-28T00:40:19.239" v="8096"/>
        <pc:sldMkLst>
          <pc:docMk/>
          <pc:sldMk cId="3222304691" sldId="322"/>
        </pc:sldMkLst>
      </pc:sldChg>
      <pc:sldChg chg="del">
        <pc:chgData name="TABATA Akihiro" userId="dce786f4-e27d-4707-8b5c-462080f533e8" providerId="ADAL" clId="{C57EF9ED-61B8-CA4F-AF77-5B5C084E854F}" dt="2023-06-27T20:48:13.265" v="4988" actId="2696"/>
        <pc:sldMkLst>
          <pc:docMk/>
          <pc:sldMk cId="1248142615" sldId="323"/>
        </pc:sldMkLst>
      </pc:sldChg>
      <pc:sldChg chg="modSp mod">
        <pc:chgData name="TABATA Akihiro" userId="dce786f4-e27d-4707-8b5c-462080f533e8" providerId="ADAL" clId="{C57EF9ED-61B8-CA4F-AF77-5B5C084E854F}" dt="2023-06-28T00:09:24.120" v="7191" actId="20577"/>
        <pc:sldMkLst>
          <pc:docMk/>
          <pc:sldMk cId="4198877499" sldId="324"/>
        </pc:sldMkLst>
        <pc:spChg chg="mod">
          <ac:chgData name="TABATA Akihiro" userId="dce786f4-e27d-4707-8b5c-462080f533e8" providerId="ADAL" clId="{C57EF9ED-61B8-CA4F-AF77-5B5C084E854F}" dt="2023-06-27T21:29:00.428" v="6037" actId="20577"/>
          <ac:spMkLst>
            <pc:docMk/>
            <pc:sldMk cId="4198877499" sldId="324"/>
            <ac:spMk id="2" creationId="{DF4B0EFA-3011-B87F-CA6C-CB0B1E259F33}"/>
          </ac:spMkLst>
        </pc:spChg>
        <pc:spChg chg="mod">
          <ac:chgData name="TABATA Akihiro" userId="dce786f4-e27d-4707-8b5c-462080f533e8" providerId="ADAL" clId="{C57EF9ED-61B8-CA4F-AF77-5B5C084E854F}" dt="2023-06-28T00:09:24.120" v="7191" actId="20577"/>
          <ac:spMkLst>
            <pc:docMk/>
            <pc:sldMk cId="4198877499" sldId="324"/>
            <ac:spMk id="3" creationId="{168D7E85-8909-A0D6-80B3-A0F211F38DA6}"/>
          </ac:spMkLst>
        </pc:spChg>
      </pc:sldChg>
      <pc:sldChg chg="del mod modShow">
        <pc:chgData name="TABATA Akihiro" userId="dce786f4-e27d-4707-8b5c-462080f533e8" providerId="ADAL" clId="{C57EF9ED-61B8-CA4F-AF77-5B5C084E854F}" dt="2023-06-28T00:12:09.269" v="7257" actId="2696"/>
        <pc:sldMkLst>
          <pc:docMk/>
          <pc:sldMk cId="3082783980" sldId="325"/>
        </pc:sldMkLst>
      </pc:sldChg>
      <pc:sldChg chg="del">
        <pc:chgData name="TABATA Akihiro" userId="dce786f4-e27d-4707-8b5c-462080f533e8" providerId="ADAL" clId="{C57EF9ED-61B8-CA4F-AF77-5B5C084E854F}" dt="2023-06-27T19:08:50.953" v="435" actId="2696"/>
        <pc:sldMkLst>
          <pc:docMk/>
          <pc:sldMk cId="4140379665" sldId="326"/>
        </pc:sldMkLst>
      </pc:sldChg>
      <pc:sldChg chg="addSp del mod modShow">
        <pc:chgData name="TABATA Akihiro" userId="dce786f4-e27d-4707-8b5c-462080f533e8" providerId="ADAL" clId="{C57EF9ED-61B8-CA4F-AF77-5B5C084E854F}" dt="2023-06-27T23:41:12.845" v="6446" actId="2696"/>
        <pc:sldMkLst>
          <pc:docMk/>
          <pc:sldMk cId="3712198383" sldId="327"/>
        </pc:sldMkLst>
        <pc:grpChg chg="add">
          <ac:chgData name="TABATA Akihiro" userId="dce786f4-e27d-4707-8b5c-462080f533e8" providerId="ADAL" clId="{C57EF9ED-61B8-CA4F-AF77-5B5C084E854F}" dt="2023-06-27T23:38:34.290" v="6289" actId="164"/>
          <ac:grpSpMkLst>
            <pc:docMk/>
            <pc:sldMk cId="3712198383" sldId="327"/>
            <ac:grpSpMk id="3" creationId="{AB3433EB-C2EF-9343-18A7-DB03A2C50A78}"/>
          </ac:grpSpMkLst>
        </pc:grpChg>
      </pc:sldChg>
      <pc:sldChg chg="del">
        <pc:chgData name="TABATA Akihiro" userId="dce786f4-e27d-4707-8b5c-462080f533e8" providerId="ADAL" clId="{C57EF9ED-61B8-CA4F-AF77-5B5C084E854F}" dt="2023-06-27T19:08:52.439" v="436" actId="2696"/>
        <pc:sldMkLst>
          <pc:docMk/>
          <pc:sldMk cId="1460824392" sldId="328"/>
        </pc:sldMkLst>
      </pc:sldChg>
      <pc:sldChg chg="modSp mod ord">
        <pc:chgData name="TABATA Akihiro" userId="dce786f4-e27d-4707-8b5c-462080f533e8" providerId="ADAL" clId="{C57EF9ED-61B8-CA4F-AF77-5B5C084E854F}" dt="2023-06-28T01:07:36.242" v="8469" actId="15"/>
        <pc:sldMkLst>
          <pc:docMk/>
          <pc:sldMk cId="3082482428" sldId="329"/>
        </pc:sldMkLst>
        <pc:spChg chg="mod">
          <ac:chgData name="TABATA Akihiro" userId="dce786f4-e27d-4707-8b5c-462080f533e8" providerId="ADAL" clId="{C57EF9ED-61B8-CA4F-AF77-5B5C084E854F}" dt="2023-06-28T01:07:06.853" v="8452" actId="20577"/>
          <ac:spMkLst>
            <pc:docMk/>
            <pc:sldMk cId="3082482428" sldId="329"/>
            <ac:spMk id="2" creationId="{2698D01A-3606-214D-2632-DA5FACCF16BA}"/>
          </ac:spMkLst>
        </pc:spChg>
        <pc:spChg chg="mod">
          <ac:chgData name="TABATA Akihiro" userId="dce786f4-e27d-4707-8b5c-462080f533e8" providerId="ADAL" clId="{C57EF9ED-61B8-CA4F-AF77-5B5C084E854F}" dt="2023-06-28T01:07:36.242" v="8469" actId="15"/>
          <ac:spMkLst>
            <pc:docMk/>
            <pc:sldMk cId="3082482428" sldId="329"/>
            <ac:spMk id="3" creationId="{62AC9F14-FEEF-3D04-A731-02DD44727F3E}"/>
          </ac:spMkLst>
        </pc:spChg>
      </pc:sldChg>
      <pc:sldChg chg="modSp mod">
        <pc:chgData name="TABATA Akihiro" userId="dce786f4-e27d-4707-8b5c-462080f533e8" providerId="ADAL" clId="{C57EF9ED-61B8-CA4F-AF77-5B5C084E854F}" dt="2023-06-27T20:57:57.209" v="5308" actId="1076"/>
        <pc:sldMkLst>
          <pc:docMk/>
          <pc:sldMk cId="959053378" sldId="330"/>
        </pc:sldMkLst>
        <pc:spChg chg="mod">
          <ac:chgData name="TABATA Akihiro" userId="dce786f4-e27d-4707-8b5c-462080f533e8" providerId="ADAL" clId="{C57EF9ED-61B8-CA4F-AF77-5B5C084E854F}" dt="2023-06-27T20:57:57.209" v="5308" actId="1076"/>
          <ac:spMkLst>
            <pc:docMk/>
            <pc:sldMk cId="959053378" sldId="330"/>
            <ac:spMk id="7" creationId="{9FBED5C6-A277-1FC9-B2FE-8A52C07103CE}"/>
          </ac:spMkLst>
        </pc:spChg>
      </pc:sldChg>
      <pc:sldChg chg="del">
        <pc:chgData name="TABATA Akihiro" userId="dce786f4-e27d-4707-8b5c-462080f533e8" providerId="ADAL" clId="{C57EF9ED-61B8-CA4F-AF77-5B5C084E854F}" dt="2023-06-27T19:08:57.306" v="438" actId="2696"/>
        <pc:sldMkLst>
          <pc:docMk/>
          <pc:sldMk cId="995008871" sldId="331"/>
        </pc:sldMkLst>
      </pc:sldChg>
      <pc:sldChg chg="modSp mod">
        <pc:chgData name="TABATA Akihiro" userId="dce786f4-e27d-4707-8b5c-462080f533e8" providerId="ADAL" clId="{C57EF9ED-61B8-CA4F-AF77-5B5C084E854F}" dt="2023-06-28T00:21:01.979" v="7544" actId="20577"/>
        <pc:sldMkLst>
          <pc:docMk/>
          <pc:sldMk cId="496221885" sldId="333"/>
        </pc:sldMkLst>
        <pc:spChg chg="mod">
          <ac:chgData name="TABATA Akihiro" userId="dce786f4-e27d-4707-8b5c-462080f533e8" providerId="ADAL" clId="{C57EF9ED-61B8-CA4F-AF77-5B5C084E854F}" dt="2023-06-28T00:21:01.979" v="7544" actId="20577"/>
          <ac:spMkLst>
            <pc:docMk/>
            <pc:sldMk cId="496221885" sldId="333"/>
            <ac:spMk id="3" creationId="{93877BC3-DF4B-5F9F-4A7A-9B91BF78365D}"/>
          </ac:spMkLst>
        </pc:spChg>
      </pc:sldChg>
      <pc:sldChg chg="modSp mod">
        <pc:chgData name="TABATA Akihiro" userId="dce786f4-e27d-4707-8b5c-462080f533e8" providerId="ADAL" clId="{C57EF9ED-61B8-CA4F-AF77-5B5C084E854F}" dt="2023-06-28T00:22:16.898" v="7564" actId="14100"/>
        <pc:sldMkLst>
          <pc:docMk/>
          <pc:sldMk cId="4019640772" sldId="334"/>
        </pc:sldMkLst>
        <pc:spChg chg="mod">
          <ac:chgData name="TABATA Akihiro" userId="dce786f4-e27d-4707-8b5c-462080f533e8" providerId="ADAL" clId="{C57EF9ED-61B8-CA4F-AF77-5B5C084E854F}" dt="2023-06-28T00:22:16.898" v="7564" actId="14100"/>
          <ac:spMkLst>
            <pc:docMk/>
            <pc:sldMk cId="4019640772" sldId="334"/>
            <ac:spMk id="14" creationId="{8F7C5902-45B6-8D9B-3E64-20EA240D5F43}"/>
          </ac:spMkLst>
        </pc:spChg>
        <pc:spChg chg="mod">
          <ac:chgData name="TABATA Akihiro" userId="dce786f4-e27d-4707-8b5c-462080f533e8" providerId="ADAL" clId="{C57EF9ED-61B8-CA4F-AF77-5B5C084E854F}" dt="2023-06-28T00:22:13.041" v="7563" actId="14100"/>
          <ac:spMkLst>
            <pc:docMk/>
            <pc:sldMk cId="4019640772" sldId="334"/>
            <ac:spMk id="15" creationId="{4D9CD74A-34C2-F6EC-21B1-A679D7412331}"/>
          </ac:spMkLst>
        </pc:spChg>
      </pc:sldChg>
      <pc:sldChg chg="del">
        <pc:chgData name="TABATA Akihiro" userId="dce786f4-e27d-4707-8b5c-462080f533e8" providerId="ADAL" clId="{C57EF9ED-61B8-CA4F-AF77-5B5C084E854F}" dt="2023-06-27T19:47:19.535" v="1900" actId="2696"/>
        <pc:sldMkLst>
          <pc:docMk/>
          <pc:sldMk cId="589704159" sldId="337"/>
        </pc:sldMkLst>
      </pc:sldChg>
      <pc:sldChg chg="addSp modSp mod ord modShow">
        <pc:chgData name="TABATA Akihiro" userId="dce786f4-e27d-4707-8b5c-462080f533e8" providerId="ADAL" clId="{C57EF9ED-61B8-CA4F-AF77-5B5C084E854F}" dt="2023-06-27T20:25:36.011" v="3783" actId="729"/>
        <pc:sldMkLst>
          <pc:docMk/>
          <pc:sldMk cId="739253903" sldId="338"/>
        </pc:sldMkLst>
        <pc:spChg chg="mod">
          <ac:chgData name="TABATA Akihiro" userId="dce786f4-e27d-4707-8b5c-462080f533e8" providerId="ADAL" clId="{C57EF9ED-61B8-CA4F-AF77-5B5C084E854F}" dt="2023-06-27T19:01:37.675" v="90" actId="14100"/>
          <ac:spMkLst>
            <pc:docMk/>
            <pc:sldMk cId="739253903" sldId="338"/>
            <ac:spMk id="3" creationId="{DC2A5A9A-1C44-4BB0-9AC3-BAFA44ED0AE4}"/>
          </ac:spMkLst>
        </pc:spChg>
        <pc:spChg chg="mod">
          <ac:chgData name="TABATA Akihiro" userId="dce786f4-e27d-4707-8b5c-462080f533e8" providerId="ADAL" clId="{C57EF9ED-61B8-CA4F-AF77-5B5C084E854F}" dt="2023-06-27T19:01:26.757" v="88" actId="20577"/>
          <ac:spMkLst>
            <pc:docMk/>
            <pc:sldMk cId="739253903" sldId="338"/>
            <ac:spMk id="5" creationId="{19519FE5-3053-709B-8F17-8766D8BAF054}"/>
          </ac:spMkLst>
        </pc:spChg>
        <pc:spChg chg="mod">
          <ac:chgData name="TABATA Akihiro" userId="dce786f4-e27d-4707-8b5c-462080f533e8" providerId="ADAL" clId="{C57EF9ED-61B8-CA4F-AF77-5B5C084E854F}" dt="2023-06-27T19:18:58.126" v="817" actId="14100"/>
          <ac:spMkLst>
            <pc:docMk/>
            <pc:sldMk cId="739253903" sldId="338"/>
            <ac:spMk id="8" creationId="{859AC403-2561-55AB-45D5-8F67BCBBD2FF}"/>
          </ac:spMkLst>
        </pc:spChg>
        <pc:spChg chg="mod">
          <ac:chgData name="TABATA Akihiro" userId="dce786f4-e27d-4707-8b5c-462080f533e8" providerId="ADAL" clId="{C57EF9ED-61B8-CA4F-AF77-5B5C084E854F}" dt="2023-06-27T19:19:23.068" v="846" actId="6549"/>
          <ac:spMkLst>
            <pc:docMk/>
            <pc:sldMk cId="739253903" sldId="338"/>
            <ac:spMk id="9" creationId="{7A162BB9-3667-1698-3DA6-A634F33542D9}"/>
          </ac:spMkLst>
        </pc:spChg>
        <pc:spChg chg="add mod">
          <ac:chgData name="TABATA Akihiro" userId="dce786f4-e27d-4707-8b5c-462080f533e8" providerId="ADAL" clId="{C57EF9ED-61B8-CA4F-AF77-5B5C084E854F}" dt="2023-06-27T19:08:34.033" v="429" actId="14100"/>
          <ac:spMkLst>
            <pc:docMk/>
            <pc:sldMk cId="739253903" sldId="338"/>
            <ac:spMk id="10" creationId="{D16891BD-DC29-4012-350B-6D6DF022762A}"/>
          </ac:spMkLst>
        </pc:spChg>
        <pc:grpChg chg="add mod">
          <ac:chgData name="TABATA Akihiro" userId="dce786f4-e27d-4707-8b5c-462080f533e8" providerId="ADAL" clId="{C57EF9ED-61B8-CA4F-AF77-5B5C084E854F}" dt="2023-06-27T19:00:52.813" v="16" actId="1076"/>
          <ac:grpSpMkLst>
            <pc:docMk/>
            <pc:sldMk cId="739253903" sldId="338"/>
            <ac:grpSpMk id="2" creationId="{23C4A7DD-CDB1-3226-9993-BC189557693A}"/>
          </ac:grpSpMkLst>
        </pc:grpChg>
        <pc:grpChg chg="add mod">
          <ac:chgData name="TABATA Akihiro" userId="dce786f4-e27d-4707-8b5c-462080f533e8" providerId="ADAL" clId="{C57EF9ED-61B8-CA4F-AF77-5B5C084E854F}" dt="2023-06-27T19:01:47.241" v="92" actId="1076"/>
          <ac:grpSpMkLst>
            <pc:docMk/>
            <pc:sldMk cId="739253903" sldId="338"/>
            <ac:grpSpMk id="6" creationId="{36BF58C1-5838-AB28-5C47-68D0C32B8E25}"/>
          </ac:grpSpMkLst>
        </pc:grpChg>
        <pc:picChg chg="mod">
          <ac:chgData name="TABATA Akihiro" userId="dce786f4-e27d-4707-8b5c-462080f533e8" providerId="ADAL" clId="{C57EF9ED-61B8-CA4F-AF77-5B5C084E854F}" dt="2023-06-27T19:00:51.035" v="14" actId="1076"/>
          <ac:picMkLst>
            <pc:docMk/>
            <pc:sldMk cId="739253903" sldId="338"/>
            <ac:picMk id="7" creationId="{BF4009C2-3223-1FD4-5447-B3CDBDCDC532}"/>
          </ac:picMkLst>
        </pc:picChg>
      </pc:sldChg>
      <pc:sldChg chg="modSp mod ord">
        <pc:chgData name="TABATA Akihiro" userId="dce786f4-e27d-4707-8b5c-462080f533e8" providerId="ADAL" clId="{C57EF9ED-61B8-CA4F-AF77-5B5C084E854F}" dt="2023-06-27T20:52:25.773" v="5175" actId="20577"/>
        <pc:sldMkLst>
          <pc:docMk/>
          <pc:sldMk cId="2027085092" sldId="339"/>
        </pc:sldMkLst>
        <pc:spChg chg="mod">
          <ac:chgData name="TABATA Akihiro" userId="dce786f4-e27d-4707-8b5c-462080f533e8" providerId="ADAL" clId="{C57EF9ED-61B8-CA4F-AF77-5B5C084E854F}" dt="2023-06-27T20:52:25.773" v="5175" actId="20577"/>
          <ac:spMkLst>
            <pc:docMk/>
            <pc:sldMk cId="2027085092" sldId="339"/>
            <ac:spMk id="3" creationId="{72D22CD5-BA78-CF7E-568F-0DE99B749B61}"/>
          </ac:spMkLst>
        </pc:spChg>
        <pc:picChg chg="mod">
          <ac:chgData name="TABATA Akihiro" userId="dce786f4-e27d-4707-8b5c-462080f533e8" providerId="ADAL" clId="{C57EF9ED-61B8-CA4F-AF77-5B5C084E854F}" dt="2023-06-27T20:50:15.252" v="5040" actId="1035"/>
          <ac:picMkLst>
            <pc:docMk/>
            <pc:sldMk cId="2027085092" sldId="339"/>
            <ac:picMk id="6" creationId="{E394CE2E-5854-FAAB-9481-0BEB4C191A64}"/>
          </ac:picMkLst>
        </pc:picChg>
        <pc:picChg chg="mod">
          <ac:chgData name="TABATA Akihiro" userId="dce786f4-e27d-4707-8b5c-462080f533e8" providerId="ADAL" clId="{C57EF9ED-61B8-CA4F-AF77-5B5C084E854F}" dt="2023-06-27T20:50:15.252" v="5040" actId="1035"/>
          <ac:picMkLst>
            <pc:docMk/>
            <pc:sldMk cId="2027085092" sldId="339"/>
            <ac:picMk id="7" creationId="{C5D3FAA6-41EF-9C4A-3953-899908031F6B}"/>
          </ac:picMkLst>
        </pc:picChg>
      </pc:sldChg>
      <pc:sldChg chg="modSp new mod modShow">
        <pc:chgData name="TABATA Akihiro" userId="dce786f4-e27d-4707-8b5c-462080f533e8" providerId="ADAL" clId="{C57EF9ED-61B8-CA4F-AF77-5B5C084E854F}" dt="2023-06-27T20:25:36.011" v="3783" actId="729"/>
        <pc:sldMkLst>
          <pc:docMk/>
          <pc:sldMk cId="1973064517" sldId="340"/>
        </pc:sldMkLst>
        <pc:spChg chg="mod">
          <ac:chgData name="TABATA Akihiro" userId="dce786f4-e27d-4707-8b5c-462080f533e8" providerId="ADAL" clId="{C57EF9ED-61B8-CA4F-AF77-5B5C084E854F}" dt="2023-06-27T18:59:48.003" v="9" actId="20577"/>
          <ac:spMkLst>
            <pc:docMk/>
            <pc:sldMk cId="1973064517" sldId="340"/>
            <ac:spMk id="2" creationId="{AF6E2E04-478D-1007-FE14-E0D97A92D4E2}"/>
          </ac:spMkLst>
        </pc:spChg>
      </pc:sldChg>
      <pc:sldChg chg="addSp modSp add mod ord modShow">
        <pc:chgData name="TABATA Akihiro" userId="dce786f4-e27d-4707-8b5c-462080f533e8" providerId="ADAL" clId="{C57EF9ED-61B8-CA4F-AF77-5B5C084E854F}" dt="2023-06-28T00:33:10.344" v="7716" actId="14100"/>
        <pc:sldMkLst>
          <pc:docMk/>
          <pc:sldMk cId="3023748135" sldId="341"/>
        </pc:sldMkLst>
        <pc:spChg chg="mod">
          <ac:chgData name="TABATA Akihiro" userId="dce786f4-e27d-4707-8b5c-462080f533e8" providerId="ADAL" clId="{C57EF9ED-61B8-CA4F-AF77-5B5C084E854F}" dt="2023-06-28T00:33:10.344" v="7716" actId="14100"/>
          <ac:spMkLst>
            <pc:docMk/>
            <pc:sldMk cId="3023748135" sldId="341"/>
            <ac:spMk id="8" creationId="{859AC403-2561-55AB-45D5-8F67BCBBD2FF}"/>
          </ac:spMkLst>
        </pc:spChg>
        <pc:spChg chg="mod">
          <ac:chgData name="TABATA Akihiro" userId="dce786f4-e27d-4707-8b5c-462080f533e8" providerId="ADAL" clId="{C57EF9ED-61B8-CA4F-AF77-5B5C084E854F}" dt="2023-06-28T00:33:06.958" v="7715" actId="20577"/>
          <ac:spMkLst>
            <pc:docMk/>
            <pc:sldMk cId="3023748135" sldId="341"/>
            <ac:spMk id="9" creationId="{7A162BB9-3667-1698-3DA6-A634F33542D9}"/>
          </ac:spMkLst>
        </pc:spChg>
        <pc:spChg chg="add mod">
          <ac:chgData name="TABATA Akihiro" userId="dce786f4-e27d-4707-8b5c-462080f533e8" providerId="ADAL" clId="{C57EF9ED-61B8-CA4F-AF77-5B5C084E854F}" dt="2023-06-28T00:32:31.627" v="7678" actId="14100"/>
          <ac:spMkLst>
            <pc:docMk/>
            <pc:sldMk cId="3023748135" sldId="341"/>
            <ac:spMk id="10" creationId="{C21B5F7F-8BBA-8428-830F-205C19C7981B}"/>
          </ac:spMkLst>
        </pc:spChg>
        <pc:grpChg chg="mod">
          <ac:chgData name="TABATA Akihiro" userId="dce786f4-e27d-4707-8b5c-462080f533e8" providerId="ADAL" clId="{C57EF9ED-61B8-CA4F-AF77-5B5C084E854F}" dt="2023-06-27T19:05:58.676" v="220" actId="1076"/>
          <ac:grpSpMkLst>
            <pc:docMk/>
            <pc:sldMk cId="3023748135" sldId="341"/>
            <ac:grpSpMk id="6" creationId="{36BF58C1-5838-AB28-5C47-68D0C32B8E25}"/>
          </ac:grpSpMkLst>
        </pc:grpChg>
      </pc:sldChg>
      <pc:sldChg chg="addSp delSp modSp new del mod modShow">
        <pc:chgData name="TABATA Akihiro" userId="dce786f4-e27d-4707-8b5c-462080f533e8" providerId="ADAL" clId="{C57EF9ED-61B8-CA4F-AF77-5B5C084E854F}" dt="2023-06-27T19:47:20.939" v="1901" actId="2696"/>
        <pc:sldMkLst>
          <pc:docMk/>
          <pc:sldMk cId="2475326578" sldId="342"/>
        </pc:sldMkLst>
        <pc:spChg chg="mod">
          <ac:chgData name="TABATA Akihiro" userId="dce786f4-e27d-4707-8b5c-462080f533e8" providerId="ADAL" clId="{C57EF9ED-61B8-CA4F-AF77-5B5C084E854F}" dt="2023-06-27T19:11:18.040" v="470" actId="20577"/>
          <ac:spMkLst>
            <pc:docMk/>
            <pc:sldMk cId="2475326578" sldId="342"/>
            <ac:spMk id="2" creationId="{C5FACFDA-F49B-1648-51D3-6E8A74BACC47}"/>
          </ac:spMkLst>
        </pc:spChg>
        <pc:spChg chg="del">
          <ac:chgData name="TABATA Akihiro" userId="dce786f4-e27d-4707-8b5c-462080f533e8" providerId="ADAL" clId="{C57EF9ED-61B8-CA4F-AF77-5B5C084E854F}" dt="2023-06-27T19:10:30.082" v="442"/>
          <ac:spMkLst>
            <pc:docMk/>
            <pc:sldMk cId="2475326578" sldId="342"/>
            <ac:spMk id="3" creationId="{E5571467-A44B-98BD-AA9B-4B2B668F24FF}"/>
          </ac:spMkLst>
        </pc:spChg>
        <pc:spChg chg="add del mod">
          <ac:chgData name="TABATA Akihiro" userId="dce786f4-e27d-4707-8b5c-462080f533e8" providerId="ADAL" clId="{C57EF9ED-61B8-CA4F-AF77-5B5C084E854F}" dt="2023-06-27T19:11:50.292" v="491"/>
          <ac:spMkLst>
            <pc:docMk/>
            <pc:sldMk cId="2475326578" sldId="342"/>
            <ac:spMk id="7" creationId="{9E198CC9-3B46-25B7-E679-BE516BB42FF7}"/>
          </ac:spMkLst>
        </pc:spChg>
        <pc:picChg chg="add mod">
          <ac:chgData name="TABATA Akihiro" userId="dce786f4-e27d-4707-8b5c-462080f533e8" providerId="ADAL" clId="{C57EF9ED-61B8-CA4F-AF77-5B5C084E854F}" dt="2023-06-27T19:10:31.818" v="444" actId="962"/>
          <ac:picMkLst>
            <pc:docMk/>
            <pc:sldMk cId="2475326578" sldId="342"/>
            <ac:picMk id="6" creationId="{B3BE8687-8590-526B-4987-35360A20C88C}"/>
          </ac:picMkLst>
        </pc:picChg>
      </pc:sldChg>
      <pc:sldChg chg="addSp delSp modSp new mod modNotesTx">
        <pc:chgData name="TABATA Akihiro" userId="dce786f4-e27d-4707-8b5c-462080f533e8" providerId="ADAL" clId="{C57EF9ED-61B8-CA4F-AF77-5B5C084E854F}" dt="2023-06-28T00:35:17.414" v="7877" actId="20577"/>
        <pc:sldMkLst>
          <pc:docMk/>
          <pc:sldMk cId="1931543345" sldId="343"/>
        </pc:sldMkLst>
        <pc:spChg chg="mod">
          <ac:chgData name="TABATA Akihiro" userId="dce786f4-e27d-4707-8b5c-462080f533e8" providerId="ADAL" clId="{C57EF9ED-61B8-CA4F-AF77-5B5C084E854F}" dt="2023-06-27T19:48:57.072" v="1924" actId="20577"/>
          <ac:spMkLst>
            <pc:docMk/>
            <pc:sldMk cId="1931543345" sldId="343"/>
            <ac:spMk id="2" creationId="{4E05E0AD-0DB5-C6D7-266B-712C703F6E76}"/>
          </ac:spMkLst>
        </pc:spChg>
        <pc:spChg chg="mod">
          <ac:chgData name="TABATA Akihiro" userId="dce786f4-e27d-4707-8b5c-462080f533e8" providerId="ADAL" clId="{C57EF9ED-61B8-CA4F-AF77-5B5C084E854F}" dt="2023-06-27T19:34:40.959" v="1368" actId="20577"/>
          <ac:spMkLst>
            <pc:docMk/>
            <pc:sldMk cId="1931543345" sldId="343"/>
            <ac:spMk id="3" creationId="{2E66519D-18C0-A701-F83E-FF1119E66A48}"/>
          </ac:spMkLst>
        </pc:spChg>
        <pc:spChg chg="add mod">
          <ac:chgData name="TABATA Akihiro" userId="dce786f4-e27d-4707-8b5c-462080f533e8" providerId="ADAL" clId="{C57EF9ED-61B8-CA4F-AF77-5B5C084E854F}" dt="2023-06-27T21:01:03.622" v="5366" actId="1035"/>
          <ac:spMkLst>
            <pc:docMk/>
            <pc:sldMk cId="1931543345" sldId="343"/>
            <ac:spMk id="6" creationId="{D1205E2A-6FE6-C8A5-7C21-D922FD013493}"/>
          </ac:spMkLst>
        </pc:spChg>
        <pc:spChg chg="add mod">
          <ac:chgData name="TABATA Akihiro" userId="dce786f4-e27d-4707-8b5c-462080f533e8" providerId="ADAL" clId="{C57EF9ED-61B8-CA4F-AF77-5B5C084E854F}" dt="2023-06-27T21:01:13.303" v="5399" actId="1035"/>
          <ac:spMkLst>
            <pc:docMk/>
            <pc:sldMk cId="1931543345" sldId="343"/>
            <ac:spMk id="7" creationId="{1AF638AD-3463-856A-4E9F-E814D20A0A48}"/>
          </ac:spMkLst>
        </pc:spChg>
        <pc:spChg chg="add del">
          <ac:chgData name="TABATA Akihiro" userId="dce786f4-e27d-4707-8b5c-462080f533e8" providerId="ADAL" clId="{C57EF9ED-61B8-CA4F-AF77-5B5C084E854F}" dt="2023-06-27T19:22:17.512" v="937" actId="478"/>
          <ac:spMkLst>
            <pc:docMk/>
            <pc:sldMk cId="1931543345" sldId="343"/>
            <ac:spMk id="8" creationId="{C6037021-22A7-FA08-60DD-C390C9CD0DFC}"/>
          </ac:spMkLst>
        </pc:spChg>
        <pc:spChg chg="add del mod">
          <ac:chgData name="TABATA Akihiro" userId="dce786f4-e27d-4707-8b5c-462080f533e8" providerId="ADAL" clId="{C57EF9ED-61B8-CA4F-AF77-5B5C084E854F}" dt="2023-06-27T19:42:31.988" v="1728" actId="478"/>
          <ac:spMkLst>
            <pc:docMk/>
            <pc:sldMk cId="1931543345" sldId="343"/>
            <ac:spMk id="9" creationId="{5A46F103-D819-4039-C4B0-F66A84703853}"/>
          </ac:spMkLst>
        </pc:spChg>
        <pc:spChg chg="add mod">
          <ac:chgData name="TABATA Akihiro" userId="dce786f4-e27d-4707-8b5c-462080f533e8" providerId="ADAL" clId="{C57EF9ED-61B8-CA4F-AF77-5B5C084E854F}" dt="2023-06-27T19:42:21.212" v="1727" actId="208"/>
          <ac:spMkLst>
            <pc:docMk/>
            <pc:sldMk cId="1931543345" sldId="343"/>
            <ac:spMk id="10" creationId="{090671CA-DAD1-A32D-F16E-3777A092A503}"/>
          </ac:spMkLst>
        </pc:spChg>
        <pc:spChg chg="add mod">
          <ac:chgData name="TABATA Akihiro" userId="dce786f4-e27d-4707-8b5c-462080f533e8" providerId="ADAL" clId="{C57EF9ED-61B8-CA4F-AF77-5B5C084E854F}" dt="2023-06-27T19:42:21.212" v="1727" actId="208"/>
          <ac:spMkLst>
            <pc:docMk/>
            <pc:sldMk cId="1931543345" sldId="343"/>
            <ac:spMk id="11" creationId="{160E2813-3E5B-8CF2-538E-6280D68FFAA7}"/>
          </ac:spMkLst>
        </pc:spChg>
        <pc:spChg chg="add mod">
          <ac:chgData name="TABATA Akihiro" userId="dce786f4-e27d-4707-8b5c-462080f533e8" providerId="ADAL" clId="{C57EF9ED-61B8-CA4F-AF77-5B5C084E854F}" dt="2023-06-27T21:01:07.835" v="5376" actId="1035"/>
          <ac:spMkLst>
            <pc:docMk/>
            <pc:sldMk cId="1931543345" sldId="343"/>
            <ac:spMk id="12" creationId="{99389F81-B5BB-BF19-6BD6-3724BDC528AC}"/>
          </ac:spMkLst>
        </pc:spChg>
        <pc:spChg chg="add mod">
          <ac:chgData name="TABATA Akihiro" userId="dce786f4-e27d-4707-8b5c-462080f533e8" providerId="ADAL" clId="{C57EF9ED-61B8-CA4F-AF77-5B5C084E854F}" dt="2023-06-27T19:42:21.212" v="1727" actId="208"/>
          <ac:spMkLst>
            <pc:docMk/>
            <pc:sldMk cId="1931543345" sldId="343"/>
            <ac:spMk id="13" creationId="{9DD383C7-D447-B6A2-1895-3E58559ED163}"/>
          </ac:spMkLst>
        </pc:spChg>
        <pc:spChg chg="add mod">
          <ac:chgData name="TABATA Akihiro" userId="dce786f4-e27d-4707-8b5c-462080f533e8" providerId="ADAL" clId="{C57EF9ED-61B8-CA4F-AF77-5B5C084E854F}" dt="2023-06-27T19:42:11.218" v="1726" actId="14100"/>
          <ac:spMkLst>
            <pc:docMk/>
            <pc:sldMk cId="1931543345" sldId="343"/>
            <ac:spMk id="14" creationId="{DD3760CB-3F35-92BD-3168-9191CBDDD14A}"/>
          </ac:spMkLst>
        </pc:spChg>
        <pc:spChg chg="add del mod">
          <ac:chgData name="TABATA Akihiro" userId="dce786f4-e27d-4707-8b5c-462080f533e8" providerId="ADAL" clId="{C57EF9ED-61B8-CA4F-AF77-5B5C084E854F}" dt="2023-06-27T21:00:02.048" v="5322"/>
          <ac:spMkLst>
            <pc:docMk/>
            <pc:sldMk cId="1931543345" sldId="343"/>
            <ac:spMk id="15" creationId="{835B4353-56F1-3A02-72F1-040FB9BF28C2}"/>
          </ac:spMkLst>
        </pc:spChg>
        <pc:spChg chg="mod">
          <ac:chgData name="TABATA Akihiro" userId="dce786f4-e27d-4707-8b5c-462080f533e8" providerId="ADAL" clId="{C57EF9ED-61B8-CA4F-AF77-5B5C084E854F}" dt="2023-06-28T00:35:12.798" v="7875" actId="14100"/>
          <ac:spMkLst>
            <pc:docMk/>
            <pc:sldMk cId="1931543345" sldId="343"/>
            <ac:spMk id="17" creationId="{834B4095-A043-25DC-5B47-645F36101FEE}"/>
          </ac:spMkLst>
        </pc:spChg>
        <pc:spChg chg="mod">
          <ac:chgData name="TABATA Akihiro" userId="dce786f4-e27d-4707-8b5c-462080f533e8" providerId="ADAL" clId="{C57EF9ED-61B8-CA4F-AF77-5B5C084E854F}" dt="2023-06-28T00:35:17.414" v="7877" actId="20577"/>
          <ac:spMkLst>
            <pc:docMk/>
            <pc:sldMk cId="1931543345" sldId="343"/>
            <ac:spMk id="18" creationId="{19D191D0-5159-CD29-FDAC-9BDFAD36858A}"/>
          </ac:spMkLst>
        </pc:spChg>
        <pc:grpChg chg="add mod">
          <ac:chgData name="TABATA Akihiro" userId="dce786f4-e27d-4707-8b5c-462080f533e8" providerId="ADAL" clId="{C57EF9ED-61B8-CA4F-AF77-5B5C084E854F}" dt="2023-06-28T00:34:22.222" v="7768" actId="1036"/>
          <ac:grpSpMkLst>
            <pc:docMk/>
            <pc:sldMk cId="1931543345" sldId="343"/>
            <ac:grpSpMk id="16" creationId="{F59A5A99-C876-065C-6B25-FF4DB33A358B}"/>
          </ac:grpSpMkLst>
        </pc:grpChg>
        <pc:picChg chg="add mod modCrop">
          <ac:chgData name="TABATA Akihiro" userId="dce786f4-e27d-4707-8b5c-462080f533e8" providerId="ADAL" clId="{C57EF9ED-61B8-CA4F-AF77-5B5C084E854F}" dt="2023-06-27T19:18:05.008" v="778" actId="14100"/>
          <ac:picMkLst>
            <pc:docMk/>
            <pc:sldMk cId="1931543345" sldId="343"/>
            <ac:picMk id="5" creationId="{A999BF7A-ECF3-0953-54F6-1806CB226FD0}"/>
          </ac:picMkLst>
        </pc:picChg>
      </pc:sldChg>
      <pc:sldChg chg="modSp add mod ord modShow">
        <pc:chgData name="TABATA Akihiro" userId="dce786f4-e27d-4707-8b5c-462080f533e8" providerId="ADAL" clId="{C57EF9ED-61B8-CA4F-AF77-5B5C084E854F}" dt="2023-06-27T20:25:36.011" v="3783" actId="729"/>
        <pc:sldMkLst>
          <pc:docMk/>
          <pc:sldMk cId="1660684165" sldId="344"/>
        </pc:sldMkLst>
        <pc:spChg chg="mod">
          <ac:chgData name="TABATA Akihiro" userId="dce786f4-e27d-4707-8b5c-462080f533e8" providerId="ADAL" clId="{C57EF9ED-61B8-CA4F-AF77-5B5C084E854F}" dt="2023-06-27T19:16:00.928" v="759" actId="14100"/>
          <ac:spMkLst>
            <pc:docMk/>
            <pc:sldMk cId="1660684165" sldId="344"/>
            <ac:spMk id="8" creationId="{859AC403-2561-55AB-45D5-8F67BCBBD2FF}"/>
          </ac:spMkLst>
        </pc:spChg>
        <pc:spChg chg="mod">
          <ac:chgData name="TABATA Akihiro" userId="dce786f4-e27d-4707-8b5c-462080f533e8" providerId="ADAL" clId="{C57EF9ED-61B8-CA4F-AF77-5B5C084E854F}" dt="2023-06-27T19:15:50.451" v="756" actId="20577"/>
          <ac:spMkLst>
            <pc:docMk/>
            <pc:sldMk cId="1660684165" sldId="344"/>
            <ac:spMk id="9" creationId="{7A162BB9-3667-1698-3DA6-A634F33542D9}"/>
          </ac:spMkLst>
        </pc:spChg>
        <pc:spChg chg="mod">
          <ac:chgData name="TABATA Akihiro" userId="dce786f4-e27d-4707-8b5c-462080f533e8" providerId="ADAL" clId="{C57EF9ED-61B8-CA4F-AF77-5B5C084E854F}" dt="2023-06-27T19:12:46.015" v="507" actId="14100"/>
          <ac:spMkLst>
            <pc:docMk/>
            <pc:sldMk cId="1660684165" sldId="344"/>
            <ac:spMk id="10" creationId="{C21B5F7F-8BBA-8428-830F-205C19C7981B}"/>
          </ac:spMkLst>
        </pc:spChg>
        <pc:grpChg chg="mod">
          <ac:chgData name="TABATA Akihiro" userId="dce786f4-e27d-4707-8b5c-462080f533e8" providerId="ADAL" clId="{C57EF9ED-61B8-CA4F-AF77-5B5C084E854F}" dt="2023-06-27T19:16:03.600" v="765" actId="1035"/>
          <ac:grpSpMkLst>
            <pc:docMk/>
            <pc:sldMk cId="1660684165" sldId="344"/>
            <ac:grpSpMk id="6" creationId="{36BF58C1-5838-AB28-5C47-68D0C32B8E25}"/>
          </ac:grpSpMkLst>
        </pc:grpChg>
        <pc:picChg chg="mod">
          <ac:chgData name="TABATA Akihiro" userId="dce786f4-e27d-4707-8b5c-462080f533e8" providerId="ADAL" clId="{C57EF9ED-61B8-CA4F-AF77-5B5C084E854F}" dt="2023-06-27T19:12:34.550" v="502" actId="1076"/>
          <ac:picMkLst>
            <pc:docMk/>
            <pc:sldMk cId="1660684165" sldId="344"/>
            <ac:picMk id="7" creationId="{BF4009C2-3223-1FD4-5447-B3CDBDCDC532}"/>
          </ac:picMkLst>
        </pc:picChg>
      </pc:sldChg>
      <pc:sldChg chg="addSp delSp modSp add mod">
        <pc:chgData name="TABATA Akihiro" userId="dce786f4-e27d-4707-8b5c-462080f533e8" providerId="ADAL" clId="{C57EF9ED-61B8-CA4F-AF77-5B5C084E854F}" dt="2023-06-27T21:02:58.260" v="5470" actId="20577"/>
        <pc:sldMkLst>
          <pc:docMk/>
          <pc:sldMk cId="1461259099" sldId="345"/>
        </pc:sldMkLst>
        <pc:spChg chg="mod">
          <ac:chgData name="TABATA Akihiro" userId="dce786f4-e27d-4707-8b5c-462080f533e8" providerId="ADAL" clId="{C57EF9ED-61B8-CA4F-AF77-5B5C084E854F}" dt="2023-06-27T19:49:07.923" v="1930" actId="20577"/>
          <ac:spMkLst>
            <pc:docMk/>
            <pc:sldMk cId="1461259099" sldId="345"/>
            <ac:spMk id="2" creationId="{4E05E0AD-0DB5-C6D7-266B-712C703F6E76}"/>
          </ac:spMkLst>
        </pc:spChg>
        <pc:spChg chg="mod">
          <ac:chgData name="TABATA Akihiro" userId="dce786f4-e27d-4707-8b5c-462080f533e8" providerId="ADAL" clId="{C57EF9ED-61B8-CA4F-AF77-5B5C084E854F}" dt="2023-06-27T21:02:58.260" v="5470" actId="20577"/>
          <ac:spMkLst>
            <pc:docMk/>
            <pc:sldMk cId="1461259099" sldId="345"/>
            <ac:spMk id="3" creationId="{2E66519D-18C0-A701-F83E-FF1119E66A48}"/>
          </ac:spMkLst>
        </pc:spChg>
        <pc:spChg chg="mod">
          <ac:chgData name="TABATA Akihiro" userId="dce786f4-e27d-4707-8b5c-462080f533e8" providerId="ADAL" clId="{C57EF9ED-61B8-CA4F-AF77-5B5C084E854F}" dt="2023-06-27T19:29:28.974" v="1178" actId="6549"/>
          <ac:spMkLst>
            <pc:docMk/>
            <pc:sldMk cId="1461259099" sldId="345"/>
            <ac:spMk id="6" creationId="{D1205E2A-6FE6-C8A5-7C21-D922FD013493}"/>
          </ac:spMkLst>
        </pc:spChg>
        <pc:spChg chg="del">
          <ac:chgData name="TABATA Akihiro" userId="dce786f4-e27d-4707-8b5c-462080f533e8" providerId="ADAL" clId="{C57EF9ED-61B8-CA4F-AF77-5B5C084E854F}" dt="2023-06-27T19:27:53.994" v="1101" actId="478"/>
          <ac:spMkLst>
            <pc:docMk/>
            <pc:sldMk cId="1461259099" sldId="345"/>
            <ac:spMk id="7" creationId="{1AF638AD-3463-856A-4E9F-E814D20A0A48}"/>
          </ac:spMkLst>
        </pc:spChg>
        <pc:spChg chg="del mod">
          <ac:chgData name="TABATA Akihiro" userId="dce786f4-e27d-4707-8b5c-462080f533e8" providerId="ADAL" clId="{C57EF9ED-61B8-CA4F-AF77-5B5C084E854F}" dt="2023-06-27T19:42:52.202" v="1732" actId="478"/>
          <ac:spMkLst>
            <pc:docMk/>
            <pc:sldMk cId="1461259099" sldId="345"/>
            <ac:spMk id="9" creationId="{5A46F103-D819-4039-C4B0-F66A84703853}"/>
          </ac:spMkLst>
        </pc:spChg>
        <pc:spChg chg="mod">
          <ac:chgData name="TABATA Akihiro" userId="dce786f4-e27d-4707-8b5c-462080f533e8" providerId="ADAL" clId="{C57EF9ED-61B8-CA4F-AF77-5B5C084E854F}" dt="2023-06-27T19:43:04.285" v="1733" actId="208"/>
          <ac:spMkLst>
            <pc:docMk/>
            <pc:sldMk cId="1461259099" sldId="345"/>
            <ac:spMk id="10" creationId="{090671CA-DAD1-A32D-F16E-3777A092A503}"/>
          </ac:spMkLst>
        </pc:spChg>
        <pc:spChg chg="mod">
          <ac:chgData name="TABATA Akihiro" userId="dce786f4-e27d-4707-8b5c-462080f533e8" providerId="ADAL" clId="{C57EF9ED-61B8-CA4F-AF77-5B5C084E854F}" dt="2023-06-27T19:43:04.285" v="1733" actId="208"/>
          <ac:spMkLst>
            <pc:docMk/>
            <pc:sldMk cId="1461259099" sldId="345"/>
            <ac:spMk id="11" creationId="{160E2813-3E5B-8CF2-538E-6280D68FFAA7}"/>
          </ac:spMkLst>
        </pc:spChg>
        <pc:spChg chg="del">
          <ac:chgData name="TABATA Akihiro" userId="dce786f4-e27d-4707-8b5c-462080f533e8" providerId="ADAL" clId="{C57EF9ED-61B8-CA4F-AF77-5B5C084E854F}" dt="2023-06-27T19:27:51.923" v="1100" actId="478"/>
          <ac:spMkLst>
            <pc:docMk/>
            <pc:sldMk cId="1461259099" sldId="345"/>
            <ac:spMk id="12" creationId="{99389F81-B5BB-BF19-6BD6-3724BDC528AC}"/>
          </ac:spMkLst>
        </pc:spChg>
        <pc:spChg chg="add mod">
          <ac:chgData name="TABATA Akihiro" userId="dce786f4-e27d-4707-8b5c-462080f533e8" providerId="ADAL" clId="{C57EF9ED-61B8-CA4F-AF77-5B5C084E854F}" dt="2023-06-27T19:28:11.954" v="1112" actId="20577"/>
          <ac:spMkLst>
            <pc:docMk/>
            <pc:sldMk cId="1461259099" sldId="345"/>
            <ac:spMk id="13" creationId="{B46218A7-6353-2EBE-15E8-BA32B785C717}"/>
          </ac:spMkLst>
        </pc:spChg>
        <pc:spChg chg="add mod">
          <ac:chgData name="TABATA Akihiro" userId="dce786f4-e27d-4707-8b5c-462080f533e8" providerId="ADAL" clId="{C57EF9ED-61B8-CA4F-AF77-5B5C084E854F}" dt="2023-06-27T19:27:54.437" v="1102"/>
          <ac:spMkLst>
            <pc:docMk/>
            <pc:sldMk cId="1461259099" sldId="345"/>
            <ac:spMk id="14" creationId="{620A4B32-ECA3-53B5-A516-C49A0D43DF12}"/>
          </ac:spMkLst>
        </pc:spChg>
        <pc:spChg chg="add mod">
          <ac:chgData name="TABATA Akihiro" userId="dce786f4-e27d-4707-8b5c-462080f533e8" providerId="ADAL" clId="{C57EF9ED-61B8-CA4F-AF77-5B5C084E854F}" dt="2023-06-27T19:42:50.186" v="1731" actId="14100"/>
          <ac:spMkLst>
            <pc:docMk/>
            <pc:sldMk cId="1461259099" sldId="345"/>
            <ac:spMk id="15" creationId="{477FE0FF-DBD4-C5BE-ED22-C84E8B10D5D5}"/>
          </ac:spMkLst>
        </pc:spChg>
        <pc:spChg chg="add del mod">
          <ac:chgData name="TABATA Akihiro" userId="dce786f4-e27d-4707-8b5c-462080f533e8" providerId="ADAL" clId="{C57EF9ED-61B8-CA4F-AF77-5B5C084E854F}" dt="2023-06-27T19:49:04.128" v="1927"/>
          <ac:spMkLst>
            <pc:docMk/>
            <pc:sldMk cId="1461259099" sldId="345"/>
            <ac:spMk id="16" creationId="{70A1FF7B-922A-5435-4D43-232E09245BEF}"/>
          </ac:spMkLst>
        </pc:spChg>
        <pc:picChg chg="mod modCrop">
          <ac:chgData name="TABATA Akihiro" userId="dce786f4-e27d-4707-8b5c-462080f533e8" providerId="ADAL" clId="{C57EF9ED-61B8-CA4F-AF77-5B5C084E854F}" dt="2023-06-27T19:25:38.026" v="1008" actId="1076"/>
          <ac:picMkLst>
            <pc:docMk/>
            <pc:sldMk cId="1461259099" sldId="345"/>
            <ac:picMk id="5" creationId="{A999BF7A-ECF3-0953-54F6-1806CB226FD0}"/>
          </ac:picMkLst>
        </pc:picChg>
        <pc:picChg chg="add del mod">
          <ac:chgData name="TABATA Akihiro" userId="dce786f4-e27d-4707-8b5c-462080f533e8" providerId="ADAL" clId="{C57EF9ED-61B8-CA4F-AF77-5B5C084E854F}" dt="2023-06-27T19:25:04.349" v="1005" actId="478"/>
          <ac:picMkLst>
            <pc:docMk/>
            <pc:sldMk cId="1461259099" sldId="345"/>
            <ac:picMk id="8" creationId="{2F887FA1-4634-F79C-7979-81ABF7981FEC}"/>
          </ac:picMkLst>
        </pc:picChg>
      </pc:sldChg>
      <pc:sldChg chg="addSp delSp modSp add mod">
        <pc:chgData name="TABATA Akihiro" userId="dce786f4-e27d-4707-8b5c-462080f533e8" providerId="ADAL" clId="{C57EF9ED-61B8-CA4F-AF77-5B5C084E854F}" dt="2023-06-27T19:49:14.168" v="1933" actId="20577"/>
        <pc:sldMkLst>
          <pc:docMk/>
          <pc:sldMk cId="2536631671" sldId="346"/>
        </pc:sldMkLst>
        <pc:spChg chg="mod">
          <ac:chgData name="TABATA Akihiro" userId="dce786f4-e27d-4707-8b5c-462080f533e8" providerId="ADAL" clId="{C57EF9ED-61B8-CA4F-AF77-5B5C084E854F}" dt="2023-06-27T19:49:14.168" v="1933" actId="20577"/>
          <ac:spMkLst>
            <pc:docMk/>
            <pc:sldMk cId="2536631671" sldId="346"/>
            <ac:spMk id="2" creationId="{4E05E0AD-0DB5-C6D7-266B-712C703F6E76}"/>
          </ac:spMkLst>
        </pc:spChg>
        <pc:spChg chg="mod">
          <ac:chgData name="TABATA Akihiro" userId="dce786f4-e27d-4707-8b5c-462080f533e8" providerId="ADAL" clId="{C57EF9ED-61B8-CA4F-AF77-5B5C084E854F}" dt="2023-06-27T19:35:15.076" v="1469" actId="20577"/>
          <ac:spMkLst>
            <pc:docMk/>
            <pc:sldMk cId="2536631671" sldId="346"/>
            <ac:spMk id="3" creationId="{2E66519D-18C0-A701-F83E-FF1119E66A48}"/>
          </ac:spMkLst>
        </pc:spChg>
        <pc:spChg chg="del mod">
          <ac:chgData name="TABATA Akihiro" userId="dce786f4-e27d-4707-8b5c-462080f533e8" providerId="ADAL" clId="{C57EF9ED-61B8-CA4F-AF77-5B5C084E854F}" dt="2023-06-27T19:37:43.321" v="1587" actId="478"/>
          <ac:spMkLst>
            <pc:docMk/>
            <pc:sldMk cId="2536631671" sldId="346"/>
            <ac:spMk id="6" creationId="{D1205E2A-6FE6-C8A5-7C21-D922FD013493}"/>
          </ac:spMkLst>
        </pc:spChg>
        <pc:spChg chg="add del mod">
          <ac:chgData name="TABATA Akihiro" userId="dce786f4-e27d-4707-8b5c-462080f533e8" providerId="ADAL" clId="{C57EF9ED-61B8-CA4F-AF77-5B5C084E854F}" dt="2023-06-27T19:35:23.829" v="1471"/>
          <ac:spMkLst>
            <pc:docMk/>
            <pc:sldMk cId="2536631671" sldId="346"/>
            <ac:spMk id="8" creationId="{C8C7D2BA-BCE9-BC08-4096-391328563329}"/>
          </ac:spMkLst>
        </pc:spChg>
        <pc:spChg chg="del mod">
          <ac:chgData name="TABATA Akihiro" userId="dce786f4-e27d-4707-8b5c-462080f533e8" providerId="ADAL" clId="{C57EF9ED-61B8-CA4F-AF77-5B5C084E854F}" dt="2023-06-27T19:31:21.064" v="1188" actId="478"/>
          <ac:spMkLst>
            <pc:docMk/>
            <pc:sldMk cId="2536631671" sldId="346"/>
            <ac:spMk id="9" creationId="{5A46F103-D819-4039-C4B0-F66A84703853}"/>
          </ac:spMkLst>
        </pc:spChg>
        <pc:spChg chg="del">
          <ac:chgData name="TABATA Akihiro" userId="dce786f4-e27d-4707-8b5c-462080f533e8" providerId="ADAL" clId="{C57EF9ED-61B8-CA4F-AF77-5B5C084E854F}" dt="2023-06-27T19:29:58.058" v="1181" actId="478"/>
          <ac:spMkLst>
            <pc:docMk/>
            <pc:sldMk cId="2536631671" sldId="346"/>
            <ac:spMk id="10" creationId="{090671CA-DAD1-A32D-F16E-3777A092A503}"/>
          </ac:spMkLst>
        </pc:spChg>
        <pc:spChg chg="del">
          <ac:chgData name="TABATA Akihiro" userId="dce786f4-e27d-4707-8b5c-462080f533e8" providerId="ADAL" clId="{C57EF9ED-61B8-CA4F-AF77-5B5C084E854F}" dt="2023-06-27T19:29:59.426" v="1182" actId="478"/>
          <ac:spMkLst>
            <pc:docMk/>
            <pc:sldMk cId="2536631671" sldId="346"/>
            <ac:spMk id="11" creationId="{160E2813-3E5B-8CF2-538E-6280D68FFAA7}"/>
          </ac:spMkLst>
        </pc:spChg>
        <pc:spChg chg="add mod">
          <ac:chgData name="TABATA Akihiro" userId="dce786f4-e27d-4707-8b5c-462080f533e8" providerId="ADAL" clId="{C57EF9ED-61B8-CA4F-AF77-5B5C084E854F}" dt="2023-06-27T19:43:14.113" v="1734" actId="208"/>
          <ac:spMkLst>
            <pc:docMk/>
            <pc:sldMk cId="2536631671" sldId="346"/>
            <ac:spMk id="12" creationId="{55A4E9CB-0518-0A97-4A2D-EC78C7AA8421}"/>
          </ac:spMkLst>
        </pc:spChg>
        <pc:spChg chg="del mod">
          <ac:chgData name="TABATA Akihiro" userId="dce786f4-e27d-4707-8b5c-462080f533e8" providerId="ADAL" clId="{C57EF9ED-61B8-CA4F-AF77-5B5C084E854F}" dt="2023-06-27T19:37:59.245" v="1595" actId="478"/>
          <ac:spMkLst>
            <pc:docMk/>
            <pc:sldMk cId="2536631671" sldId="346"/>
            <ac:spMk id="13" creationId="{B46218A7-6353-2EBE-15E8-BA32B785C717}"/>
          </ac:spMkLst>
        </pc:spChg>
        <pc:spChg chg="del mod">
          <ac:chgData name="TABATA Akihiro" userId="dce786f4-e27d-4707-8b5c-462080f533e8" providerId="ADAL" clId="{C57EF9ED-61B8-CA4F-AF77-5B5C084E854F}" dt="2023-06-27T19:36:49.076" v="1565" actId="478"/>
          <ac:spMkLst>
            <pc:docMk/>
            <pc:sldMk cId="2536631671" sldId="346"/>
            <ac:spMk id="14" creationId="{620A4B32-ECA3-53B5-A516-C49A0D43DF12}"/>
          </ac:spMkLst>
        </pc:spChg>
        <pc:spChg chg="mod">
          <ac:chgData name="TABATA Akihiro" userId="dce786f4-e27d-4707-8b5c-462080f533e8" providerId="ADAL" clId="{C57EF9ED-61B8-CA4F-AF77-5B5C084E854F}" dt="2023-06-27T19:40:54.485" v="1705" actId="14100"/>
          <ac:spMkLst>
            <pc:docMk/>
            <pc:sldMk cId="2536631671" sldId="346"/>
            <ac:spMk id="16" creationId="{75216EAF-D62D-03C2-A9CB-BD0706AA2BCD}"/>
          </ac:spMkLst>
        </pc:spChg>
        <pc:spChg chg="mod">
          <ac:chgData name="TABATA Akihiro" userId="dce786f4-e27d-4707-8b5c-462080f533e8" providerId="ADAL" clId="{C57EF9ED-61B8-CA4F-AF77-5B5C084E854F}" dt="2023-06-27T19:40:40.432" v="1704" actId="20577"/>
          <ac:spMkLst>
            <pc:docMk/>
            <pc:sldMk cId="2536631671" sldId="346"/>
            <ac:spMk id="17" creationId="{0F122589-6BED-54EF-9920-95B051D9F4CE}"/>
          </ac:spMkLst>
        </pc:spChg>
        <pc:spChg chg="add mod">
          <ac:chgData name="TABATA Akihiro" userId="dce786f4-e27d-4707-8b5c-462080f533e8" providerId="ADAL" clId="{C57EF9ED-61B8-CA4F-AF77-5B5C084E854F}" dt="2023-06-27T19:41:00.231" v="1714" actId="1035"/>
          <ac:spMkLst>
            <pc:docMk/>
            <pc:sldMk cId="2536631671" sldId="346"/>
            <ac:spMk id="18" creationId="{64DF63A4-BE0C-4CDA-41E7-EDD6A93C4F7B}"/>
          </ac:spMkLst>
        </pc:spChg>
        <pc:spChg chg="add mod">
          <ac:chgData name="TABATA Akihiro" userId="dce786f4-e27d-4707-8b5c-462080f533e8" providerId="ADAL" clId="{C57EF9ED-61B8-CA4F-AF77-5B5C084E854F}" dt="2023-06-27T19:43:18.465" v="1735" actId="14100"/>
          <ac:spMkLst>
            <pc:docMk/>
            <pc:sldMk cId="2536631671" sldId="346"/>
            <ac:spMk id="19" creationId="{E6CC1BBD-FDB9-60E0-044C-F418E7D13D1E}"/>
          </ac:spMkLst>
        </pc:spChg>
        <pc:spChg chg="add mod">
          <ac:chgData name="TABATA Akihiro" userId="dce786f4-e27d-4707-8b5c-462080f533e8" providerId="ADAL" clId="{C57EF9ED-61B8-CA4F-AF77-5B5C084E854F}" dt="2023-06-27T19:43:25.705" v="1739" actId="208"/>
          <ac:spMkLst>
            <pc:docMk/>
            <pc:sldMk cId="2536631671" sldId="346"/>
            <ac:spMk id="20" creationId="{AF10DA71-0C4B-7BC3-83F4-DBEE6728B87F}"/>
          </ac:spMkLst>
        </pc:spChg>
        <pc:grpChg chg="add mod">
          <ac:chgData name="TABATA Akihiro" userId="dce786f4-e27d-4707-8b5c-462080f533e8" providerId="ADAL" clId="{C57EF9ED-61B8-CA4F-AF77-5B5C084E854F}" dt="2023-06-27T19:41:00.231" v="1714" actId="1035"/>
          <ac:grpSpMkLst>
            <pc:docMk/>
            <pc:sldMk cId="2536631671" sldId="346"/>
            <ac:grpSpMk id="15" creationId="{5DD3D9F0-EDF5-F08C-22BF-877F45C9ACFD}"/>
          </ac:grpSpMkLst>
        </pc:grpChg>
        <pc:picChg chg="mod modCrop">
          <ac:chgData name="TABATA Akihiro" userId="dce786f4-e27d-4707-8b5c-462080f533e8" providerId="ADAL" clId="{C57EF9ED-61B8-CA4F-AF77-5B5C084E854F}" dt="2023-06-27T19:36:36.175" v="1564" actId="732"/>
          <ac:picMkLst>
            <pc:docMk/>
            <pc:sldMk cId="2536631671" sldId="346"/>
            <ac:picMk id="5" creationId="{A999BF7A-ECF3-0953-54F6-1806CB226FD0}"/>
          </ac:picMkLst>
        </pc:picChg>
        <pc:picChg chg="add del mod">
          <ac:chgData name="TABATA Akihiro" userId="dce786f4-e27d-4707-8b5c-462080f533e8" providerId="ADAL" clId="{C57EF9ED-61B8-CA4F-AF77-5B5C084E854F}" dt="2023-06-27T19:35:23.829" v="1471"/>
          <ac:picMkLst>
            <pc:docMk/>
            <pc:sldMk cId="2536631671" sldId="346"/>
            <ac:picMk id="7" creationId="{C5F1ACEB-A69C-37A4-2CCE-6E1DA49EEA65}"/>
          </ac:picMkLst>
        </pc:picChg>
      </pc:sldChg>
      <pc:sldChg chg="addSp delSp modSp add mod">
        <pc:chgData name="TABATA Akihiro" userId="dce786f4-e27d-4707-8b5c-462080f533e8" providerId="ADAL" clId="{C57EF9ED-61B8-CA4F-AF77-5B5C084E854F}" dt="2023-06-27T21:02:51.123" v="5456" actId="20577"/>
        <pc:sldMkLst>
          <pc:docMk/>
          <pc:sldMk cId="4229427684" sldId="347"/>
        </pc:sldMkLst>
        <pc:spChg chg="mod">
          <ac:chgData name="TABATA Akihiro" userId="dce786f4-e27d-4707-8b5c-462080f533e8" providerId="ADAL" clId="{C57EF9ED-61B8-CA4F-AF77-5B5C084E854F}" dt="2023-06-27T19:49:21.830" v="1938" actId="20577"/>
          <ac:spMkLst>
            <pc:docMk/>
            <pc:sldMk cId="4229427684" sldId="347"/>
            <ac:spMk id="2" creationId="{4E05E0AD-0DB5-C6D7-266B-712C703F6E76}"/>
          </ac:spMkLst>
        </pc:spChg>
        <pc:spChg chg="mod">
          <ac:chgData name="TABATA Akihiro" userId="dce786f4-e27d-4707-8b5c-462080f533e8" providerId="ADAL" clId="{C57EF9ED-61B8-CA4F-AF77-5B5C084E854F}" dt="2023-06-27T21:02:51.123" v="5456" actId="20577"/>
          <ac:spMkLst>
            <pc:docMk/>
            <pc:sldMk cId="4229427684" sldId="347"/>
            <ac:spMk id="3" creationId="{2E66519D-18C0-A701-F83E-FF1119E66A48}"/>
          </ac:spMkLst>
        </pc:spChg>
        <pc:spChg chg="add mod">
          <ac:chgData name="TABATA Akihiro" userId="dce786f4-e27d-4707-8b5c-462080f533e8" providerId="ADAL" clId="{C57EF9ED-61B8-CA4F-AF77-5B5C084E854F}" dt="2023-06-27T19:44:50.426" v="1755" actId="14100"/>
          <ac:spMkLst>
            <pc:docMk/>
            <pc:sldMk cId="4229427684" sldId="347"/>
            <ac:spMk id="6" creationId="{6617B320-1706-592B-8CD3-83052A92327B}"/>
          </ac:spMkLst>
        </pc:spChg>
        <pc:spChg chg="add del mod">
          <ac:chgData name="TABATA Akihiro" userId="dce786f4-e27d-4707-8b5c-462080f533e8" providerId="ADAL" clId="{C57EF9ED-61B8-CA4F-AF77-5B5C084E854F}" dt="2023-06-27T19:44:30.463" v="1746"/>
          <ac:spMkLst>
            <pc:docMk/>
            <pc:sldMk cId="4229427684" sldId="347"/>
            <ac:spMk id="8" creationId="{2C9F0549-5A4E-E6F5-D887-247ABCE5F14D}"/>
          </ac:spMkLst>
        </pc:spChg>
        <pc:spChg chg="add del mod">
          <ac:chgData name="TABATA Akihiro" userId="dce786f4-e27d-4707-8b5c-462080f533e8" providerId="ADAL" clId="{C57EF9ED-61B8-CA4F-AF77-5B5C084E854F}" dt="2023-06-27T19:44:39.920" v="1750"/>
          <ac:spMkLst>
            <pc:docMk/>
            <pc:sldMk cId="4229427684" sldId="347"/>
            <ac:spMk id="9" creationId="{1197708F-4B68-6CEC-64DE-DB316D9D51A7}"/>
          </ac:spMkLst>
        </pc:spChg>
        <pc:spChg chg="add mod">
          <ac:chgData name="TABATA Akihiro" userId="dce786f4-e27d-4707-8b5c-462080f533e8" providerId="ADAL" clId="{C57EF9ED-61B8-CA4F-AF77-5B5C084E854F}" dt="2023-06-27T19:45:04.317" v="1759" actId="208"/>
          <ac:spMkLst>
            <pc:docMk/>
            <pc:sldMk cId="4229427684" sldId="347"/>
            <ac:spMk id="10" creationId="{AC2DC945-E590-4975-0364-664F00C3835C}"/>
          </ac:spMkLst>
        </pc:spChg>
        <pc:spChg chg="add mod">
          <ac:chgData name="TABATA Akihiro" userId="dce786f4-e27d-4707-8b5c-462080f533e8" providerId="ADAL" clId="{C57EF9ED-61B8-CA4F-AF77-5B5C084E854F}" dt="2023-06-27T19:45:30.986" v="1761"/>
          <ac:spMkLst>
            <pc:docMk/>
            <pc:sldMk cId="4229427684" sldId="347"/>
            <ac:spMk id="11" creationId="{0DEA8B5E-B2BB-995A-75B9-07DD0762416D}"/>
          </ac:spMkLst>
        </pc:spChg>
        <pc:spChg chg="mod">
          <ac:chgData name="TABATA Akihiro" userId="dce786f4-e27d-4707-8b5c-462080f533e8" providerId="ADAL" clId="{C57EF9ED-61B8-CA4F-AF77-5B5C084E854F}" dt="2023-06-27T19:44:41.406" v="1753" actId="1076"/>
          <ac:spMkLst>
            <pc:docMk/>
            <pc:sldMk cId="4229427684" sldId="347"/>
            <ac:spMk id="12" creationId="{55A4E9CB-0518-0A97-4A2D-EC78C7AA8421}"/>
          </ac:spMkLst>
        </pc:spChg>
        <pc:spChg chg="add mod">
          <ac:chgData name="TABATA Akihiro" userId="dce786f4-e27d-4707-8b5c-462080f533e8" providerId="ADAL" clId="{C57EF9ED-61B8-CA4F-AF77-5B5C084E854F}" dt="2023-06-27T19:46:06.869" v="1819" actId="1036"/>
          <ac:spMkLst>
            <pc:docMk/>
            <pc:sldMk cId="4229427684" sldId="347"/>
            <ac:spMk id="13" creationId="{320DA4A1-E993-9E0F-56F4-296528F77CD8}"/>
          </ac:spMkLst>
        </pc:spChg>
        <pc:spChg chg="add mod">
          <ac:chgData name="TABATA Akihiro" userId="dce786f4-e27d-4707-8b5c-462080f533e8" providerId="ADAL" clId="{C57EF9ED-61B8-CA4F-AF77-5B5C084E854F}" dt="2023-06-27T19:47:53.016" v="1913" actId="6549"/>
          <ac:spMkLst>
            <pc:docMk/>
            <pc:sldMk cId="4229427684" sldId="347"/>
            <ac:spMk id="14" creationId="{562D8438-5D73-1AB4-C856-79D89F532483}"/>
          </ac:spMkLst>
        </pc:spChg>
        <pc:spChg chg="mod">
          <ac:chgData name="TABATA Akihiro" userId="dce786f4-e27d-4707-8b5c-462080f533e8" providerId="ADAL" clId="{C57EF9ED-61B8-CA4F-AF77-5B5C084E854F}" dt="2023-06-27T19:46:06.869" v="1819" actId="1036"/>
          <ac:spMkLst>
            <pc:docMk/>
            <pc:sldMk cId="4229427684" sldId="347"/>
            <ac:spMk id="18" creationId="{64DF63A4-BE0C-4CDA-41E7-EDD6A93C4F7B}"/>
          </ac:spMkLst>
        </pc:spChg>
        <pc:grpChg chg="del">
          <ac:chgData name="TABATA Akihiro" userId="dce786f4-e27d-4707-8b5c-462080f533e8" providerId="ADAL" clId="{C57EF9ED-61B8-CA4F-AF77-5B5C084E854F}" dt="2023-06-27T19:45:41.464" v="1762" actId="478"/>
          <ac:grpSpMkLst>
            <pc:docMk/>
            <pc:sldMk cId="4229427684" sldId="347"/>
            <ac:grpSpMk id="15" creationId="{5DD3D9F0-EDF5-F08C-22BF-877F45C9ACFD}"/>
          </ac:grpSpMkLst>
        </pc:grpChg>
        <pc:picChg chg="mod modCrop">
          <ac:chgData name="TABATA Akihiro" userId="dce786f4-e27d-4707-8b5c-462080f533e8" providerId="ADAL" clId="{C57EF9ED-61B8-CA4F-AF77-5B5C084E854F}" dt="2023-06-27T19:40:22.675" v="1674" actId="1076"/>
          <ac:picMkLst>
            <pc:docMk/>
            <pc:sldMk cId="4229427684" sldId="347"/>
            <ac:picMk id="5" creationId="{A999BF7A-ECF3-0953-54F6-1806CB226FD0}"/>
          </ac:picMkLst>
        </pc:picChg>
        <pc:picChg chg="add del mod">
          <ac:chgData name="TABATA Akihiro" userId="dce786f4-e27d-4707-8b5c-462080f533e8" providerId="ADAL" clId="{C57EF9ED-61B8-CA4F-AF77-5B5C084E854F}" dt="2023-06-27T19:44:30.463" v="1746"/>
          <ac:picMkLst>
            <pc:docMk/>
            <pc:sldMk cId="4229427684" sldId="347"/>
            <ac:picMk id="7" creationId="{3404DEBF-F9C1-13D9-5428-CBF1177F716F}"/>
          </ac:picMkLst>
        </pc:picChg>
      </pc:sldChg>
      <pc:sldChg chg="addSp delSp modSp new del mod modShow">
        <pc:chgData name="TABATA Akihiro" userId="dce786f4-e27d-4707-8b5c-462080f533e8" providerId="ADAL" clId="{C57EF9ED-61B8-CA4F-AF77-5B5C084E854F}" dt="2023-06-27T20:56:48.393" v="5299" actId="2696"/>
        <pc:sldMkLst>
          <pc:docMk/>
          <pc:sldMk cId="930347009" sldId="348"/>
        </pc:sldMkLst>
        <pc:spChg chg="del">
          <ac:chgData name="TABATA Akihiro" userId="dce786f4-e27d-4707-8b5c-462080f533e8" providerId="ADAL" clId="{C57EF9ED-61B8-CA4F-AF77-5B5C084E854F}" dt="2023-06-27T19:51:38.621" v="1953"/>
          <ac:spMkLst>
            <pc:docMk/>
            <pc:sldMk cId="930347009" sldId="348"/>
            <ac:spMk id="3" creationId="{2A5A0E79-29F6-442F-09E9-768B8B787349}"/>
          </ac:spMkLst>
        </pc:spChg>
        <pc:picChg chg="add mod">
          <ac:chgData name="TABATA Akihiro" userId="dce786f4-e27d-4707-8b5c-462080f533e8" providerId="ADAL" clId="{C57EF9ED-61B8-CA4F-AF77-5B5C084E854F}" dt="2023-06-27T19:55:11.777" v="2088" actId="1076"/>
          <ac:picMkLst>
            <pc:docMk/>
            <pc:sldMk cId="930347009" sldId="348"/>
            <ac:picMk id="5" creationId="{7376C3C3-DB4A-22EA-D179-EFC726D0217A}"/>
          </ac:picMkLst>
        </pc:picChg>
        <pc:picChg chg="add mod">
          <ac:chgData name="TABATA Akihiro" userId="dce786f4-e27d-4707-8b5c-462080f533e8" providerId="ADAL" clId="{C57EF9ED-61B8-CA4F-AF77-5B5C084E854F}" dt="2023-06-27T19:55:12.623" v="2089" actId="1076"/>
          <ac:picMkLst>
            <pc:docMk/>
            <pc:sldMk cId="930347009" sldId="348"/>
            <ac:picMk id="7" creationId="{4EB9CCCD-50FF-B607-4586-8ACC1B3E585A}"/>
          </ac:picMkLst>
        </pc:picChg>
      </pc:sldChg>
      <pc:sldChg chg="addSp delSp modSp new mod ord chgLayout">
        <pc:chgData name="TABATA Akihiro" userId="dce786f4-e27d-4707-8b5c-462080f533e8" providerId="ADAL" clId="{C57EF9ED-61B8-CA4F-AF77-5B5C084E854F}" dt="2023-06-27T20:38:38.322" v="4238" actId="1076"/>
        <pc:sldMkLst>
          <pc:docMk/>
          <pc:sldMk cId="4150531798" sldId="349"/>
        </pc:sldMkLst>
        <pc:spChg chg="del">
          <ac:chgData name="TABATA Akihiro" userId="dce786f4-e27d-4707-8b5c-462080f533e8" providerId="ADAL" clId="{C57EF9ED-61B8-CA4F-AF77-5B5C084E854F}" dt="2023-06-27T20:09:12.946" v="2579" actId="700"/>
          <ac:spMkLst>
            <pc:docMk/>
            <pc:sldMk cId="4150531798" sldId="349"/>
            <ac:spMk id="2" creationId="{F80640E4-9634-38D1-BA46-FA0260DF1B03}"/>
          </ac:spMkLst>
        </pc:spChg>
        <pc:spChg chg="del">
          <ac:chgData name="TABATA Akihiro" userId="dce786f4-e27d-4707-8b5c-462080f533e8" providerId="ADAL" clId="{C57EF9ED-61B8-CA4F-AF77-5B5C084E854F}" dt="2023-06-27T19:52:14.029" v="1957"/>
          <ac:spMkLst>
            <pc:docMk/>
            <pc:sldMk cId="4150531798" sldId="349"/>
            <ac:spMk id="3" creationId="{EA5E4252-56F4-6493-91C0-DF0B12FC1CE7}"/>
          </ac:spMkLst>
        </pc:spChg>
        <pc:spChg chg="mod ord">
          <ac:chgData name="TABATA Akihiro" userId="dce786f4-e27d-4707-8b5c-462080f533e8" providerId="ADAL" clId="{C57EF9ED-61B8-CA4F-AF77-5B5C084E854F}" dt="2023-06-27T20:09:17.986" v="2581" actId="700"/>
          <ac:spMkLst>
            <pc:docMk/>
            <pc:sldMk cId="4150531798" sldId="349"/>
            <ac:spMk id="4" creationId="{83D6F02F-2161-9DF5-631E-A4A59C553975}"/>
          </ac:spMkLst>
        </pc:spChg>
        <pc:spChg chg="add del mod ord">
          <ac:chgData name="TABATA Akihiro" userId="dce786f4-e27d-4707-8b5c-462080f533e8" providerId="ADAL" clId="{C57EF9ED-61B8-CA4F-AF77-5B5C084E854F}" dt="2023-06-27T20:09:17.986" v="2581" actId="700"/>
          <ac:spMkLst>
            <pc:docMk/>
            <pc:sldMk cId="4150531798" sldId="349"/>
            <ac:spMk id="7" creationId="{A4D39C32-8BD6-CD99-84A4-D419A8C7968A}"/>
          </ac:spMkLst>
        </pc:spChg>
        <pc:spChg chg="add mod ord">
          <ac:chgData name="TABATA Akihiro" userId="dce786f4-e27d-4707-8b5c-462080f533e8" providerId="ADAL" clId="{C57EF9ED-61B8-CA4F-AF77-5B5C084E854F}" dt="2023-06-27T20:15:44.078" v="3049" actId="20577"/>
          <ac:spMkLst>
            <pc:docMk/>
            <pc:sldMk cId="4150531798" sldId="349"/>
            <ac:spMk id="8" creationId="{F1FEC1B1-0476-6633-8017-C20EB7370D9B}"/>
          </ac:spMkLst>
        </pc:spChg>
        <pc:spChg chg="add mod">
          <ac:chgData name="TABATA Akihiro" userId="dce786f4-e27d-4707-8b5c-462080f533e8" providerId="ADAL" clId="{C57EF9ED-61B8-CA4F-AF77-5B5C084E854F}" dt="2023-06-27T20:11:33.245" v="2731" actId="1076"/>
          <ac:spMkLst>
            <pc:docMk/>
            <pc:sldMk cId="4150531798" sldId="349"/>
            <ac:spMk id="9" creationId="{203D1920-C428-3FB4-59C9-BD83F0FC122E}"/>
          </ac:spMkLst>
        </pc:spChg>
        <pc:spChg chg="add mod">
          <ac:chgData name="TABATA Akihiro" userId="dce786f4-e27d-4707-8b5c-462080f533e8" providerId="ADAL" clId="{C57EF9ED-61B8-CA4F-AF77-5B5C084E854F}" dt="2023-06-27T20:11:39.630" v="2737" actId="6549"/>
          <ac:spMkLst>
            <pc:docMk/>
            <pc:sldMk cId="4150531798" sldId="349"/>
            <ac:spMk id="10" creationId="{139BED09-5F73-264D-C47A-824B247C88E4}"/>
          </ac:spMkLst>
        </pc:spChg>
        <pc:spChg chg="add mod">
          <ac:chgData name="TABATA Akihiro" userId="dce786f4-e27d-4707-8b5c-462080f533e8" providerId="ADAL" clId="{C57EF9ED-61B8-CA4F-AF77-5B5C084E854F}" dt="2023-06-27T20:11:41.797" v="2740" actId="20577"/>
          <ac:spMkLst>
            <pc:docMk/>
            <pc:sldMk cId="4150531798" sldId="349"/>
            <ac:spMk id="11" creationId="{F68E8C76-1F13-5B35-5F56-2B3E3F5D02D8}"/>
          </ac:spMkLst>
        </pc:spChg>
        <pc:spChg chg="add mod">
          <ac:chgData name="TABATA Akihiro" userId="dce786f4-e27d-4707-8b5c-462080f533e8" providerId="ADAL" clId="{C57EF9ED-61B8-CA4F-AF77-5B5C084E854F}" dt="2023-06-27T20:36:04.496" v="4075" actId="404"/>
          <ac:spMkLst>
            <pc:docMk/>
            <pc:sldMk cId="4150531798" sldId="349"/>
            <ac:spMk id="12" creationId="{4CB1F136-AD97-A422-A76E-C94A47D58A84}"/>
          </ac:spMkLst>
        </pc:spChg>
        <pc:spChg chg="add mod">
          <ac:chgData name="TABATA Akihiro" userId="dce786f4-e27d-4707-8b5c-462080f533e8" providerId="ADAL" clId="{C57EF9ED-61B8-CA4F-AF77-5B5C084E854F}" dt="2023-06-27T20:36:04.496" v="4075" actId="404"/>
          <ac:spMkLst>
            <pc:docMk/>
            <pc:sldMk cId="4150531798" sldId="349"/>
            <ac:spMk id="13" creationId="{2B4A9704-CF37-EC9C-3476-2D1F8E5E1964}"/>
          </ac:spMkLst>
        </pc:spChg>
        <pc:spChg chg="add mod">
          <ac:chgData name="TABATA Akihiro" userId="dce786f4-e27d-4707-8b5c-462080f533e8" providerId="ADAL" clId="{C57EF9ED-61B8-CA4F-AF77-5B5C084E854F}" dt="2023-06-27T20:36:04.496" v="4075" actId="404"/>
          <ac:spMkLst>
            <pc:docMk/>
            <pc:sldMk cId="4150531798" sldId="349"/>
            <ac:spMk id="14" creationId="{475F95F9-AEEC-85CC-7087-356AEE282AA0}"/>
          </ac:spMkLst>
        </pc:spChg>
        <pc:picChg chg="add mod ord">
          <ac:chgData name="TABATA Akihiro" userId="dce786f4-e27d-4707-8b5c-462080f533e8" providerId="ADAL" clId="{C57EF9ED-61B8-CA4F-AF77-5B5C084E854F}" dt="2023-06-27T20:09:17.986" v="2581" actId="700"/>
          <ac:picMkLst>
            <pc:docMk/>
            <pc:sldMk cId="4150531798" sldId="349"/>
            <ac:picMk id="6" creationId="{84FB17C4-9CB3-DA91-E284-DE01DE4BE5BB}"/>
          </ac:picMkLst>
        </pc:picChg>
        <pc:picChg chg="add mod">
          <ac:chgData name="TABATA Akihiro" userId="dce786f4-e27d-4707-8b5c-462080f533e8" providerId="ADAL" clId="{C57EF9ED-61B8-CA4F-AF77-5B5C084E854F}" dt="2023-06-27T20:38:38.322" v="4238" actId="1076"/>
          <ac:picMkLst>
            <pc:docMk/>
            <pc:sldMk cId="4150531798" sldId="349"/>
            <ac:picMk id="15" creationId="{7ABF64A5-7EF8-28EF-0F38-FA56C77482E6}"/>
          </ac:picMkLst>
        </pc:picChg>
      </pc:sldChg>
      <pc:sldChg chg="addSp delSp modSp new del mod ord modShow">
        <pc:chgData name="TABATA Akihiro" userId="dce786f4-e27d-4707-8b5c-462080f533e8" providerId="ADAL" clId="{C57EF9ED-61B8-CA4F-AF77-5B5C084E854F}" dt="2023-06-28T00:40:33.195" v="8099" actId="2696"/>
        <pc:sldMkLst>
          <pc:docMk/>
          <pc:sldMk cId="3774794722" sldId="350"/>
        </pc:sldMkLst>
        <pc:spChg chg="del">
          <ac:chgData name="TABATA Akihiro" userId="dce786f4-e27d-4707-8b5c-462080f533e8" providerId="ADAL" clId="{C57EF9ED-61B8-CA4F-AF77-5B5C084E854F}" dt="2023-06-27T19:52:35.241" v="1961"/>
          <ac:spMkLst>
            <pc:docMk/>
            <pc:sldMk cId="3774794722" sldId="350"/>
            <ac:spMk id="3" creationId="{1E745801-8B82-A188-8546-9A5DF0BACEB9}"/>
          </ac:spMkLst>
        </pc:spChg>
        <pc:picChg chg="add mod">
          <ac:chgData name="TABATA Akihiro" userId="dce786f4-e27d-4707-8b5c-462080f533e8" providerId="ADAL" clId="{C57EF9ED-61B8-CA4F-AF77-5B5C084E854F}" dt="2023-06-27T19:52:36.905" v="1962" actId="27614"/>
          <ac:picMkLst>
            <pc:docMk/>
            <pc:sldMk cId="3774794722" sldId="350"/>
            <ac:picMk id="6" creationId="{6DDBC939-4303-11C9-C055-E0FE731D09D6}"/>
          </ac:picMkLst>
        </pc:picChg>
      </pc:sldChg>
      <pc:sldChg chg="modSp add mod">
        <pc:chgData name="TABATA Akihiro" userId="dce786f4-e27d-4707-8b5c-462080f533e8" providerId="ADAL" clId="{C57EF9ED-61B8-CA4F-AF77-5B5C084E854F}" dt="2023-06-28T00:59:43.791" v="8337" actId="20577"/>
        <pc:sldMkLst>
          <pc:docMk/>
          <pc:sldMk cId="2201589667" sldId="351"/>
        </pc:sldMkLst>
        <pc:spChg chg="mod">
          <ac:chgData name="TABATA Akihiro" userId="dce786f4-e27d-4707-8b5c-462080f533e8" providerId="ADAL" clId="{C57EF9ED-61B8-CA4F-AF77-5B5C084E854F}" dt="2023-06-28T00:59:43.791" v="8337" actId="20577"/>
          <ac:spMkLst>
            <pc:docMk/>
            <pc:sldMk cId="2201589667" sldId="351"/>
            <ac:spMk id="3" creationId="{B16B344B-DF7D-3381-2734-C28444EE58C9}"/>
          </ac:spMkLst>
        </pc:spChg>
      </pc:sldChg>
      <pc:sldChg chg="add del mod ord modShow">
        <pc:chgData name="TABATA Akihiro" userId="dce786f4-e27d-4707-8b5c-462080f533e8" providerId="ADAL" clId="{C57EF9ED-61B8-CA4F-AF77-5B5C084E854F}" dt="2023-06-28T00:40:33.180" v="8098" actId="2696"/>
        <pc:sldMkLst>
          <pc:docMk/>
          <pc:sldMk cId="2859144136" sldId="352"/>
        </pc:sldMkLst>
      </pc:sldChg>
      <pc:sldChg chg="new del">
        <pc:chgData name="TABATA Akihiro" userId="dce786f4-e27d-4707-8b5c-462080f533e8" providerId="ADAL" clId="{C57EF9ED-61B8-CA4F-AF77-5B5C084E854F}" dt="2023-06-27T20:06:35.970" v="2443" actId="680"/>
        <pc:sldMkLst>
          <pc:docMk/>
          <pc:sldMk cId="609780662" sldId="353"/>
        </pc:sldMkLst>
      </pc:sldChg>
      <pc:sldChg chg="modSp add del mod ord modShow">
        <pc:chgData name="TABATA Akihiro" userId="dce786f4-e27d-4707-8b5c-462080f533e8" providerId="ADAL" clId="{C57EF9ED-61B8-CA4F-AF77-5B5C084E854F}" dt="2023-06-28T00:38:57.261" v="8040" actId="2696"/>
        <pc:sldMkLst>
          <pc:docMk/>
          <pc:sldMk cId="2190402063" sldId="353"/>
        </pc:sldMkLst>
        <pc:spChg chg="mod">
          <ac:chgData name="TABATA Akihiro" userId="dce786f4-e27d-4707-8b5c-462080f533e8" providerId="ADAL" clId="{C57EF9ED-61B8-CA4F-AF77-5B5C084E854F}" dt="2023-06-28T00:38:37.230" v="8039" actId="20577"/>
          <ac:spMkLst>
            <pc:docMk/>
            <pc:sldMk cId="2190402063" sldId="353"/>
            <ac:spMk id="2" creationId="{ABFB779F-B293-BC73-880A-16D6E89D390B}"/>
          </ac:spMkLst>
        </pc:spChg>
        <pc:spChg chg="mod">
          <ac:chgData name="TABATA Akihiro" userId="dce786f4-e27d-4707-8b5c-462080f533e8" providerId="ADAL" clId="{C57EF9ED-61B8-CA4F-AF77-5B5C084E854F}" dt="2023-06-28T00:38:29.664" v="8027" actId="6549"/>
          <ac:spMkLst>
            <pc:docMk/>
            <pc:sldMk cId="2190402063" sldId="353"/>
            <ac:spMk id="3" creationId="{B16B344B-DF7D-3381-2734-C28444EE58C9}"/>
          </ac:spMkLst>
        </pc:spChg>
      </pc:sldChg>
      <pc:sldChg chg="addSp delSp modSp add mod ord modShow">
        <pc:chgData name="TABATA Akihiro" userId="dce786f4-e27d-4707-8b5c-462080f533e8" providerId="ADAL" clId="{C57EF9ED-61B8-CA4F-AF77-5B5C084E854F}" dt="2023-06-28T01:05:52.850" v="8417" actId="6549"/>
        <pc:sldMkLst>
          <pc:docMk/>
          <pc:sldMk cId="2924672031" sldId="353"/>
        </pc:sldMkLst>
        <pc:spChg chg="mod">
          <ac:chgData name="TABATA Akihiro" userId="dce786f4-e27d-4707-8b5c-462080f533e8" providerId="ADAL" clId="{C57EF9ED-61B8-CA4F-AF77-5B5C084E854F}" dt="2023-06-28T01:05:52.850" v="8417" actId="6549"/>
          <ac:spMkLst>
            <pc:docMk/>
            <pc:sldMk cId="2924672031" sldId="353"/>
            <ac:spMk id="3" creationId="{B16B344B-DF7D-3381-2734-C28444EE58C9}"/>
          </ac:spMkLst>
        </pc:spChg>
        <pc:picChg chg="add del mod">
          <ac:chgData name="TABATA Akihiro" userId="dce786f4-e27d-4707-8b5c-462080f533e8" providerId="ADAL" clId="{C57EF9ED-61B8-CA4F-AF77-5B5C084E854F}" dt="2023-06-28T01:05:28.231" v="8410"/>
          <ac:picMkLst>
            <pc:docMk/>
            <pc:sldMk cId="2924672031" sldId="353"/>
            <ac:picMk id="5" creationId="{B902DC04-50D5-F107-F51A-6FC08E84789B}"/>
          </ac:picMkLst>
        </pc:picChg>
        <pc:picChg chg="add del mod">
          <ac:chgData name="TABATA Akihiro" userId="dce786f4-e27d-4707-8b5c-462080f533e8" providerId="ADAL" clId="{C57EF9ED-61B8-CA4F-AF77-5B5C084E854F}" dt="2023-06-28T01:05:27.759" v="8409"/>
          <ac:picMkLst>
            <pc:docMk/>
            <pc:sldMk cId="2924672031" sldId="353"/>
            <ac:picMk id="6" creationId="{57124FAD-7C10-D16C-2DD1-662EA186715D}"/>
          </ac:picMkLst>
        </pc:picChg>
        <pc:picChg chg="add del mod">
          <ac:chgData name="TABATA Akihiro" userId="dce786f4-e27d-4707-8b5c-462080f533e8" providerId="ADAL" clId="{C57EF9ED-61B8-CA4F-AF77-5B5C084E854F}" dt="2023-06-28T01:05:27.185" v="8408"/>
          <ac:picMkLst>
            <pc:docMk/>
            <pc:sldMk cId="2924672031" sldId="353"/>
            <ac:picMk id="7" creationId="{4D46EFC4-6618-1A8B-C7CC-66A8C2AA8C55}"/>
          </ac:picMkLst>
        </pc:picChg>
      </pc:sldChg>
      <pc:sldChg chg="addSp delSp modSp new del mod ord modShow">
        <pc:chgData name="TABATA Akihiro" userId="dce786f4-e27d-4707-8b5c-462080f533e8" providerId="ADAL" clId="{C57EF9ED-61B8-CA4F-AF77-5B5C084E854F}" dt="2023-06-28T00:40:33.167" v="8097" actId="2696"/>
        <pc:sldMkLst>
          <pc:docMk/>
          <pc:sldMk cId="3435544153" sldId="354"/>
        </pc:sldMkLst>
        <pc:spChg chg="add del mod">
          <ac:chgData name="TABATA Akihiro" userId="dce786f4-e27d-4707-8b5c-462080f533e8" providerId="ADAL" clId="{C57EF9ED-61B8-CA4F-AF77-5B5C084E854F}" dt="2023-06-27T20:09:40.703" v="2591" actId="6549"/>
          <ac:spMkLst>
            <pc:docMk/>
            <pc:sldMk cId="3435544153" sldId="354"/>
            <ac:spMk id="3" creationId="{1692703A-2907-6425-750B-7569FC809E32}"/>
          </ac:spMkLst>
        </pc:spChg>
        <pc:picChg chg="add del mod">
          <ac:chgData name="TABATA Akihiro" userId="dce786f4-e27d-4707-8b5c-462080f533e8" providerId="ADAL" clId="{C57EF9ED-61B8-CA4F-AF77-5B5C084E854F}" dt="2023-06-27T20:09:24.743" v="2584"/>
          <ac:picMkLst>
            <pc:docMk/>
            <pc:sldMk cId="3435544153" sldId="354"/>
            <ac:picMk id="5" creationId="{5723D71E-1AFD-E990-4E91-B04C8C1C3B56}"/>
          </ac:picMkLst>
        </pc:picChg>
        <pc:picChg chg="add mod">
          <ac:chgData name="TABATA Akihiro" userId="dce786f4-e27d-4707-8b5c-462080f533e8" providerId="ADAL" clId="{C57EF9ED-61B8-CA4F-AF77-5B5C084E854F}" dt="2023-06-27T20:09:29.484" v="2587"/>
          <ac:picMkLst>
            <pc:docMk/>
            <pc:sldMk cId="3435544153" sldId="354"/>
            <ac:picMk id="6" creationId="{58C61420-377B-F8EC-AD79-7F80DA09400A}"/>
          </ac:picMkLst>
        </pc:picChg>
        <pc:picChg chg="add mod">
          <ac:chgData name="TABATA Akihiro" userId="dce786f4-e27d-4707-8b5c-462080f533e8" providerId="ADAL" clId="{C57EF9ED-61B8-CA4F-AF77-5B5C084E854F}" dt="2023-06-27T20:09:37.695" v="2590" actId="1076"/>
          <ac:picMkLst>
            <pc:docMk/>
            <pc:sldMk cId="3435544153" sldId="354"/>
            <ac:picMk id="7" creationId="{43F9DA06-46D4-9114-31EE-3359FB5EA2F7}"/>
          </ac:picMkLst>
        </pc:picChg>
      </pc:sldChg>
      <pc:sldChg chg="add del">
        <pc:chgData name="TABATA Akihiro" userId="dce786f4-e27d-4707-8b5c-462080f533e8" providerId="ADAL" clId="{C57EF9ED-61B8-CA4F-AF77-5B5C084E854F}" dt="2023-06-27T20:40:32.215" v="4330" actId="2696"/>
        <pc:sldMkLst>
          <pc:docMk/>
          <pc:sldMk cId="2776420247" sldId="355"/>
        </pc:sldMkLst>
      </pc:sldChg>
      <pc:sldChg chg="addSp delSp modSp add mod">
        <pc:chgData name="TABATA Akihiro" userId="dce786f4-e27d-4707-8b5c-462080f533e8" providerId="ADAL" clId="{C57EF9ED-61B8-CA4F-AF77-5B5C084E854F}" dt="2023-06-28T01:09:30.159" v="8501" actId="20577"/>
        <pc:sldMkLst>
          <pc:docMk/>
          <pc:sldMk cId="466757495" sldId="356"/>
        </pc:sldMkLst>
        <pc:spChg chg="mod">
          <ac:chgData name="TABATA Akihiro" userId="dce786f4-e27d-4707-8b5c-462080f533e8" providerId="ADAL" clId="{C57EF9ED-61B8-CA4F-AF77-5B5C084E854F}" dt="2023-06-27T20:40:01.994" v="4323" actId="14100"/>
          <ac:spMkLst>
            <pc:docMk/>
            <pc:sldMk cId="466757495" sldId="356"/>
            <ac:spMk id="3" creationId="{9D92000E-7164-2416-6FBC-837C8119C108}"/>
          </ac:spMkLst>
        </pc:spChg>
        <pc:spChg chg="mod">
          <ac:chgData name="TABATA Akihiro" userId="dce786f4-e27d-4707-8b5c-462080f533e8" providerId="ADAL" clId="{C57EF9ED-61B8-CA4F-AF77-5B5C084E854F}" dt="2023-06-28T00:42:01.624" v="8125" actId="20577"/>
          <ac:spMkLst>
            <pc:docMk/>
            <pc:sldMk cId="466757495" sldId="356"/>
            <ac:spMk id="5" creationId="{9EAFF094-C054-92B0-E6A0-3A5CB5C16BB4}"/>
          </ac:spMkLst>
        </pc:spChg>
        <pc:spChg chg="add del mod">
          <ac:chgData name="TABATA Akihiro" userId="dce786f4-e27d-4707-8b5c-462080f533e8" providerId="ADAL" clId="{C57EF9ED-61B8-CA4F-AF77-5B5C084E854F}" dt="2023-06-27T20:36:13.197" v="4076" actId="478"/>
          <ac:spMkLst>
            <pc:docMk/>
            <pc:sldMk cId="466757495" sldId="356"/>
            <ac:spMk id="7" creationId="{19509D81-4DFC-38E6-50B0-5C72A9F268B0}"/>
          </ac:spMkLst>
        </pc:spChg>
        <pc:spChg chg="mod">
          <ac:chgData name="TABATA Akihiro" userId="dce786f4-e27d-4707-8b5c-462080f533e8" providerId="ADAL" clId="{C57EF9ED-61B8-CA4F-AF77-5B5C084E854F}" dt="2023-06-28T01:09:30.159" v="8501" actId="20577"/>
          <ac:spMkLst>
            <pc:docMk/>
            <pc:sldMk cId="466757495" sldId="356"/>
            <ac:spMk id="8" creationId="{F1FEC1B1-0476-6633-8017-C20EB7370D9B}"/>
          </ac:spMkLst>
        </pc:spChg>
        <pc:spChg chg="add del mod">
          <ac:chgData name="TABATA Akihiro" userId="dce786f4-e27d-4707-8b5c-462080f533e8" providerId="ADAL" clId="{C57EF9ED-61B8-CA4F-AF77-5B5C084E854F}" dt="2023-06-27T20:36:13.197" v="4076" actId="478"/>
          <ac:spMkLst>
            <pc:docMk/>
            <pc:sldMk cId="466757495" sldId="356"/>
            <ac:spMk id="12" creationId="{C9467A3F-4ECD-95B2-8271-A362FC5B951D}"/>
          </ac:spMkLst>
        </pc:spChg>
        <pc:spChg chg="add del mod">
          <ac:chgData name="TABATA Akihiro" userId="dce786f4-e27d-4707-8b5c-462080f533e8" providerId="ADAL" clId="{C57EF9ED-61B8-CA4F-AF77-5B5C084E854F}" dt="2023-06-27T20:36:13.197" v="4076" actId="478"/>
          <ac:spMkLst>
            <pc:docMk/>
            <pc:sldMk cId="466757495" sldId="356"/>
            <ac:spMk id="13" creationId="{7FF94998-1FE9-8B71-4396-539B3D5291F4}"/>
          </ac:spMkLst>
        </pc:spChg>
        <pc:spChg chg="add mod">
          <ac:chgData name="TABATA Akihiro" userId="dce786f4-e27d-4707-8b5c-462080f533e8" providerId="ADAL" clId="{C57EF9ED-61B8-CA4F-AF77-5B5C084E854F}" dt="2023-06-27T20:36:23.524" v="4078"/>
          <ac:spMkLst>
            <pc:docMk/>
            <pc:sldMk cId="466757495" sldId="356"/>
            <ac:spMk id="14" creationId="{D8685EE5-C762-AF37-5284-3429D4333F3D}"/>
          </ac:spMkLst>
        </pc:spChg>
        <pc:spChg chg="add mod">
          <ac:chgData name="TABATA Akihiro" userId="dce786f4-e27d-4707-8b5c-462080f533e8" providerId="ADAL" clId="{C57EF9ED-61B8-CA4F-AF77-5B5C084E854F}" dt="2023-06-27T20:36:23.524" v="4078"/>
          <ac:spMkLst>
            <pc:docMk/>
            <pc:sldMk cId="466757495" sldId="356"/>
            <ac:spMk id="15" creationId="{828BA7B4-BDC3-4DE7-DDA3-75F79C0A40E4}"/>
          </ac:spMkLst>
        </pc:spChg>
        <pc:spChg chg="add mod">
          <ac:chgData name="TABATA Akihiro" userId="dce786f4-e27d-4707-8b5c-462080f533e8" providerId="ADAL" clId="{C57EF9ED-61B8-CA4F-AF77-5B5C084E854F}" dt="2023-06-27T20:36:23.524" v="4078"/>
          <ac:spMkLst>
            <pc:docMk/>
            <pc:sldMk cId="466757495" sldId="356"/>
            <ac:spMk id="16" creationId="{C38CF15F-FFA2-A0CD-8A97-16CEC815A95D}"/>
          </ac:spMkLst>
        </pc:spChg>
        <pc:grpChg chg="add mod">
          <ac:chgData name="TABATA Akihiro" userId="dce786f4-e27d-4707-8b5c-462080f533e8" providerId="ADAL" clId="{C57EF9ED-61B8-CA4F-AF77-5B5C084E854F}" dt="2023-06-27T20:39:48.214" v="4321" actId="1076"/>
          <ac:grpSpMkLst>
            <pc:docMk/>
            <pc:sldMk cId="466757495" sldId="356"/>
            <ac:grpSpMk id="2" creationId="{E45C28FF-1E4B-A6C5-0A7A-13E4373B35D0}"/>
          </ac:grpSpMkLst>
        </pc:grpChg>
        <pc:picChg chg="mod">
          <ac:chgData name="TABATA Akihiro" userId="dce786f4-e27d-4707-8b5c-462080f533e8" providerId="ADAL" clId="{C57EF9ED-61B8-CA4F-AF77-5B5C084E854F}" dt="2023-06-27T20:16:08.654" v="3070" actId="1076"/>
          <ac:picMkLst>
            <pc:docMk/>
            <pc:sldMk cId="466757495" sldId="356"/>
            <ac:picMk id="6" creationId="{84FB17C4-9CB3-DA91-E284-DE01DE4BE5BB}"/>
          </ac:picMkLst>
        </pc:picChg>
        <pc:picChg chg="add mod">
          <ac:chgData name="TABATA Akihiro" userId="dce786f4-e27d-4707-8b5c-462080f533e8" providerId="ADAL" clId="{C57EF9ED-61B8-CA4F-AF77-5B5C084E854F}" dt="2023-06-27T20:38:41.547" v="4239"/>
          <ac:picMkLst>
            <pc:docMk/>
            <pc:sldMk cId="466757495" sldId="356"/>
            <ac:picMk id="17" creationId="{D7610EE4-AF7C-C06D-CFF4-154E20AF862B}"/>
          </ac:picMkLst>
        </pc:picChg>
      </pc:sldChg>
      <pc:sldChg chg="addSp delSp modSp add mod">
        <pc:chgData name="TABATA Akihiro" userId="dce786f4-e27d-4707-8b5c-462080f533e8" providerId="ADAL" clId="{C57EF9ED-61B8-CA4F-AF77-5B5C084E854F}" dt="2023-06-27T20:38:42.768" v="4240"/>
        <pc:sldMkLst>
          <pc:docMk/>
          <pc:sldMk cId="4061029123" sldId="357"/>
        </pc:sldMkLst>
        <pc:spChg chg="mod">
          <ac:chgData name="TABATA Akihiro" userId="dce786f4-e27d-4707-8b5c-462080f533e8" providerId="ADAL" clId="{C57EF9ED-61B8-CA4F-AF77-5B5C084E854F}" dt="2023-06-27T20:38:28.643" v="4236" actId="14100"/>
          <ac:spMkLst>
            <pc:docMk/>
            <pc:sldMk cId="4061029123" sldId="357"/>
            <ac:spMk id="3" creationId="{9D92000E-7164-2416-6FBC-837C8119C108}"/>
          </ac:spMkLst>
        </pc:spChg>
        <pc:spChg chg="mod">
          <ac:chgData name="TABATA Akihiro" userId="dce786f4-e27d-4707-8b5c-462080f533e8" providerId="ADAL" clId="{C57EF9ED-61B8-CA4F-AF77-5B5C084E854F}" dt="2023-06-27T20:38:14.701" v="4232" actId="20577"/>
          <ac:spMkLst>
            <pc:docMk/>
            <pc:sldMk cId="4061029123" sldId="357"/>
            <ac:spMk id="5" creationId="{9EAFF094-C054-92B0-E6A0-3A5CB5C16BB4}"/>
          </ac:spMkLst>
        </pc:spChg>
        <pc:spChg chg="add del mod">
          <ac:chgData name="TABATA Akihiro" userId="dce786f4-e27d-4707-8b5c-462080f533e8" providerId="ADAL" clId="{C57EF9ED-61B8-CA4F-AF77-5B5C084E854F}" dt="2023-06-27T20:36:19.149" v="4077" actId="478"/>
          <ac:spMkLst>
            <pc:docMk/>
            <pc:sldMk cId="4061029123" sldId="357"/>
            <ac:spMk id="7" creationId="{0AFEE77D-91C4-1AF8-4EF6-003A7E673CB4}"/>
          </ac:spMkLst>
        </pc:spChg>
        <pc:spChg chg="add del mod">
          <ac:chgData name="TABATA Akihiro" userId="dce786f4-e27d-4707-8b5c-462080f533e8" providerId="ADAL" clId="{C57EF9ED-61B8-CA4F-AF77-5B5C084E854F}" dt="2023-06-27T20:36:19.149" v="4077" actId="478"/>
          <ac:spMkLst>
            <pc:docMk/>
            <pc:sldMk cId="4061029123" sldId="357"/>
            <ac:spMk id="12" creationId="{A2652DD2-90BC-7FFD-E034-8002A3D1933B}"/>
          </ac:spMkLst>
        </pc:spChg>
        <pc:spChg chg="add del mod">
          <ac:chgData name="TABATA Akihiro" userId="dce786f4-e27d-4707-8b5c-462080f533e8" providerId="ADAL" clId="{C57EF9ED-61B8-CA4F-AF77-5B5C084E854F}" dt="2023-06-27T20:36:19.149" v="4077" actId="478"/>
          <ac:spMkLst>
            <pc:docMk/>
            <pc:sldMk cId="4061029123" sldId="357"/>
            <ac:spMk id="13" creationId="{17E9D1EE-32B5-F617-BA25-6052037FEB09}"/>
          </ac:spMkLst>
        </pc:spChg>
        <pc:spChg chg="add mod">
          <ac:chgData name="TABATA Akihiro" userId="dce786f4-e27d-4707-8b5c-462080f533e8" providerId="ADAL" clId="{C57EF9ED-61B8-CA4F-AF77-5B5C084E854F}" dt="2023-06-27T20:36:24.675" v="4079"/>
          <ac:spMkLst>
            <pc:docMk/>
            <pc:sldMk cId="4061029123" sldId="357"/>
            <ac:spMk id="14" creationId="{4994CDA0-3777-02F4-F771-8ED5BC802023}"/>
          </ac:spMkLst>
        </pc:spChg>
        <pc:spChg chg="add mod">
          <ac:chgData name="TABATA Akihiro" userId="dce786f4-e27d-4707-8b5c-462080f533e8" providerId="ADAL" clId="{C57EF9ED-61B8-CA4F-AF77-5B5C084E854F}" dt="2023-06-27T20:36:24.675" v="4079"/>
          <ac:spMkLst>
            <pc:docMk/>
            <pc:sldMk cId="4061029123" sldId="357"/>
            <ac:spMk id="15" creationId="{027C4843-8B8E-3EC2-33CF-23BD6F923E86}"/>
          </ac:spMkLst>
        </pc:spChg>
        <pc:spChg chg="add mod">
          <ac:chgData name="TABATA Akihiro" userId="dce786f4-e27d-4707-8b5c-462080f533e8" providerId="ADAL" clId="{C57EF9ED-61B8-CA4F-AF77-5B5C084E854F}" dt="2023-06-27T20:36:24.675" v="4079"/>
          <ac:spMkLst>
            <pc:docMk/>
            <pc:sldMk cId="4061029123" sldId="357"/>
            <ac:spMk id="16" creationId="{62A9A915-695B-0A8D-9539-7BB9A1B653EA}"/>
          </ac:spMkLst>
        </pc:spChg>
        <pc:spChg chg="add mod">
          <ac:chgData name="TABATA Akihiro" userId="dce786f4-e27d-4707-8b5c-462080f533e8" providerId="ADAL" clId="{C57EF9ED-61B8-CA4F-AF77-5B5C084E854F}" dt="2023-06-27T20:37:04.100" v="4084" actId="14100"/>
          <ac:spMkLst>
            <pc:docMk/>
            <pc:sldMk cId="4061029123" sldId="357"/>
            <ac:spMk id="17" creationId="{DDB3F113-30D1-4880-E5F0-A9D111E97852}"/>
          </ac:spMkLst>
        </pc:spChg>
        <pc:grpChg chg="mod">
          <ac:chgData name="TABATA Akihiro" userId="dce786f4-e27d-4707-8b5c-462080f533e8" providerId="ADAL" clId="{C57EF9ED-61B8-CA4F-AF77-5B5C084E854F}" dt="2023-06-27T20:38:25.592" v="4235" actId="1076"/>
          <ac:grpSpMkLst>
            <pc:docMk/>
            <pc:sldMk cId="4061029123" sldId="357"/>
            <ac:grpSpMk id="2" creationId="{E45C28FF-1E4B-A6C5-0A7A-13E4373B35D0}"/>
          </ac:grpSpMkLst>
        </pc:grpChg>
        <pc:picChg chg="mod">
          <ac:chgData name="TABATA Akihiro" userId="dce786f4-e27d-4707-8b5c-462080f533e8" providerId="ADAL" clId="{C57EF9ED-61B8-CA4F-AF77-5B5C084E854F}" dt="2023-06-27T20:38:18.044" v="4234" actId="1076"/>
          <ac:picMkLst>
            <pc:docMk/>
            <pc:sldMk cId="4061029123" sldId="357"/>
            <ac:picMk id="6" creationId="{84FB17C4-9CB3-DA91-E284-DE01DE4BE5BB}"/>
          </ac:picMkLst>
        </pc:picChg>
        <pc:picChg chg="add mod">
          <ac:chgData name="TABATA Akihiro" userId="dce786f4-e27d-4707-8b5c-462080f533e8" providerId="ADAL" clId="{C57EF9ED-61B8-CA4F-AF77-5B5C084E854F}" dt="2023-06-27T20:38:42.768" v="4240"/>
          <ac:picMkLst>
            <pc:docMk/>
            <pc:sldMk cId="4061029123" sldId="357"/>
            <ac:picMk id="18" creationId="{17465B42-5DA0-5998-E85A-778800D5C273}"/>
          </ac:picMkLst>
        </pc:picChg>
      </pc:sldChg>
      <pc:sldChg chg="addSp modSp add mod">
        <pc:chgData name="TABATA Akihiro" userId="dce786f4-e27d-4707-8b5c-462080f533e8" providerId="ADAL" clId="{C57EF9ED-61B8-CA4F-AF77-5B5C084E854F}" dt="2023-06-28T00:14:23.610" v="7297" actId="20577"/>
        <pc:sldMkLst>
          <pc:docMk/>
          <pc:sldMk cId="2944068712" sldId="358"/>
        </pc:sldMkLst>
        <pc:spChg chg="mod">
          <ac:chgData name="TABATA Akihiro" userId="dce786f4-e27d-4707-8b5c-462080f533e8" providerId="ADAL" clId="{C57EF9ED-61B8-CA4F-AF77-5B5C084E854F}" dt="2023-06-27T21:29:07.106" v="6047" actId="20577"/>
          <ac:spMkLst>
            <pc:docMk/>
            <pc:sldMk cId="2944068712" sldId="358"/>
            <ac:spMk id="2" creationId="{DF4B0EFA-3011-B87F-CA6C-CB0B1E259F33}"/>
          </ac:spMkLst>
        </pc:spChg>
        <pc:spChg chg="mod">
          <ac:chgData name="TABATA Akihiro" userId="dce786f4-e27d-4707-8b5c-462080f533e8" providerId="ADAL" clId="{C57EF9ED-61B8-CA4F-AF77-5B5C084E854F}" dt="2023-06-28T00:14:13.175" v="7290" actId="6549"/>
          <ac:spMkLst>
            <pc:docMk/>
            <pc:sldMk cId="2944068712" sldId="358"/>
            <ac:spMk id="3" creationId="{168D7E85-8909-A0D6-80B3-A0F211F38DA6}"/>
          </ac:spMkLst>
        </pc:spChg>
        <pc:spChg chg="add mod">
          <ac:chgData name="TABATA Akihiro" userId="dce786f4-e27d-4707-8b5c-462080f533e8" providerId="ADAL" clId="{C57EF9ED-61B8-CA4F-AF77-5B5C084E854F}" dt="2023-06-28T00:10:22.327" v="7246" actId="1076"/>
          <ac:spMkLst>
            <pc:docMk/>
            <pc:sldMk cId="2944068712" sldId="358"/>
            <ac:spMk id="5" creationId="{340BCED8-36E4-DE4A-014A-E8B9EABBB6DF}"/>
          </ac:spMkLst>
        </pc:spChg>
        <pc:spChg chg="add mod">
          <ac:chgData name="TABATA Akihiro" userId="dce786f4-e27d-4707-8b5c-462080f533e8" providerId="ADAL" clId="{C57EF9ED-61B8-CA4F-AF77-5B5C084E854F}" dt="2023-06-28T00:14:23.610" v="7297" actId="20577"/>
          <ac:spMkLst>
            <pc:docMk/>
            <pc:sldMk cId="2944068712" sldId="358"/>
            <ac:spMk id="6" creationId="{D6220714-17F4-F316-C682-FFA095FB2053}"/>
          </ac:spMkLst>
        </pc:spChg>
      </pc:sldChg>
      <pc:sldChg chg="add">
        <pc:chgData name="TABATA Akihiro" userId="dce786f4-e27d-4707-8b5c-462080f533e8" providerId="ADAL" clId="{C57EF9ED-61B8-CA4F-AF77-5B5C084E854F}" dt="2023-06-28T00:12:26.853" v="7267"/>
        <pc:sldMkLst>
          <pc:docMk/>
          <pc:sldMk cId="1638394984" sldId="359"/>
        </pc:sldMkLst>
      </pc:sldChg>
      <pc:sldChg chg="modSp add del mod">
        <pc:chgData name="TABATA Akihiro" userId="dce786f4-e27d-4707-8b5c-462080f533e8" providerId="ADAL" clId="{C57EF9ED-61B8-CA4F-AF77-5B5C084E854F}" dt="2023-06-28T00:12:22.906" v="7266" actId="2696"/>
        <pc:sldMkLst>
          <pc:docMk/>
          <pc:sldMk cId="1861490740" sldId="359"/>
        </pc:sldMkLst>
        <pc:spChg chg="mod">
          <ac:chgData name="TABATA Akihiro" userId="dce786f4-e27d-4707-8b5c-462080f533e8" providerId="ADAL" clId="{C57EF9ED-61B8-CA4F-AF77-5B5C084E854F}" dt="2023-06-28T00:12:18.930" v="7265" actId="20577"/>
          <ac:spMkLst>
            <pc:docMk/>
            <pc:sldMk cId="1861490740" sldId="359"/>
            <ac:spMk id="2" creationId="{1E4452A4-BD63-CBAF-9612-9C23E5D5F2D9}"/>
          </ac:spMkLst>
        </pc:spChg>
        <pc:spChg chg="mod">
          <ac:chgData name="TABATA Akihiro" userId="dce786f4-e27d-4707-8b5c-462080f533e8" providerId="ADAL" clId="{C57EF9ED-61B8-CA4F-AF77-5B5C084E854F}" dt="2023-06-27T23:49:12.926" v="6850" actId="15"/>
          <ac:spMkLst>
            <pc:docMk/>
            <pc:sldMk cId="1861490740" sldId="359"/>
            <ac:spMk id="3" creationId="{DE0E26DC-21C8-5166-E932-E989FEC0DA3B}"/>
          </ac:spMkLst>
        </pc:spChg>
      </pc:sldChg>
    </pc:docChg>
  </pc:docChgLst>
  <pc:docChgLst>
    <pc:chgData name="TABATA Akihiro" userId="dce786f4-e27d-4707-8b5c-462080f533e8" providerId="ADAL" clId="{AB6A8824-1277-4449-B416-000C7B854619}"/>
    <pc:docChg chg="undo custSel addSld delSld modSld addSection delSection modSection">
      <pc:chgData name="TABATA Akihiro" userId="dce786f4-e27d-4707-8b5c-462080f533e8" providerId="ADAL" clId="{AB6A8824-1277-4449-B416-000C7B854619}" dt="2023-08-25T05:56:53.019" v="1769" actId="20577"/>
      <pc:docMkLst>
        <pc:docMk/>
      </pc:docMkLst>
      <pc:sldChg chg="modSp del mod">
        <pc:chgData name="TABATA Akihiro" userId="dce786f4-e27d-4707-8b5c-462080f533e8" providerId="ADAL" clId="{AB6A8824-1277-4449-B416-000C7B854619}" dt="2023-08-24T15:23:30.834" v="1043" actId="2696"/>
        <pc:sldMkLst>
          <pc:docMk/>
          <pc:sldMk cId="2168783707" sldId="399"/>
        </pc:sldMkLst>
        <pc:spChg chg="mod">
          <ac:chgData name="TABATA Akihiro" userId="dce786f4-e27d-4707-8b5c-462080f533e8" providerId="ADAL" clId="{AB6A8824-1277-4449-B416-000C7B854619}" dt="2023-08-24T15:23:06.296" v="1039"/>
          <ac:spMkLst>
            <pc:docMk/>
            <pc:sldMk cId="2168783707" sldId="399"/>
            <ac:spMk id="3" creationId="{191CF14E-0DBC-3009-1BD9-1BD7B3BC4AAC}"/>
          </ac:spMkLst>
        </pc:spChg>
      </pc:sldChg>
      <pc:sldChg chg="modSp mod">
        <pc:chgData name="TABATA Akihiro" userId="dce786f4-e27d-4707-8b5c-462080f533e8" providerId="ADAL" clId="{AB6A8824-1277-4449-B416-000C7B854619}" dt="2023-08-24T14:44:32.924" v="988" actId="57"/>
        <pc:sldMkLst>
          <pc:docMk/>
          <pc:sldMk cId="4242185515" sldId="487"/>
        </pc:sldMkLst>
        <pc:spChg chg="mod">
          <ac:chgData name="TABATA Akihiro" userId="dce786f4-e27d-4707-8b5c-462080f533e8" providerId="ADAL" clId="{AB6A8824-1277-4449-B416-000C7B854619}" dt="2023-08-24T14:44:32.924" v="988" actId="57"/>
          <ac:spMkLst>
            <pc:docMk/>
            <pc:sldMk cId="4242185515" sldId="487"/>
            <ac:spMk id="16" creationId="{1F7B6C2C-1755-BB4A-D5C9-4F8AD9C4BC5F}"/>
          </ac:spMkLst>
        </pc:spChg>
      </pc:sldChg>
      <pc:sldChg chg="del">
        <pc:chgData name="TABATA Akihiro" userId="dce786f4-e27d-4707-8b5c-462080f533e8" providerId="ADAL" clId="{AB6A8824-1277-4449-B416-000C7B854619}" dt="2023-08-24T14:44:02.895" v="987" actId="2696"/>
        <pc:sldMkLst>
          <pc:docMk/>
          <pc:sldMk cId="1817347092" sldId="505"/>
        </pc:sldMkLst>
      </pc:sldChg>
      <pc:sldChg chg="modNotesTx">
        <pc:chgData name="TABATA Akihiro" userId="dce786f4-e27d-4707-8b5c-462080f533e8" providerId="ADAL" clId="{AB6A8824-1277-4449-B416-000C7B854619}" dt="2023-08-23T05:17:21.992" v="917" actId="20577"/>
        <pc:sldMkLst>
          <pc:docMk/>
          <pc:sldMk cId="3610559385" sldId="541"/>
        </pc:sldMkLst>
      </pc:sldChg>
      <pc:sldChg chg="modNotesTx">
        <pc:chgData name="TABATA Akihiro" userId="dce786f4-e27d-4707-8b5c-462080f533e8" providerId="ADAL" clId="{AB6A8824-1277-4449-B416-000C7B854619}" dt="2023-08-23T04:54:41.312" v="883" actId="20577"/>
        <pc:sldMkLst>
          <pc:docMk/>
          <pc:sldMk cId="3113985952" sldId="551"/>
        </pc:sldMkLst>
      </pc:sldChg>
      <pc:sldChg chg="del">
        <pc:chgData name="TABATA Akihiro" userId="dce786f4-e27d-4707-8b5c-462080f533e8" providerId="ADAL" clId="{AB6A8824-1277-4449-B416-000C7B854619}" dt="2023-08-22T16:33:55.639" v="707" actId="2696"/>
        <pc:sldMkLst>
          <pc:docMk/>
          <pc:sldMk cId="1969375295" sldId="568"/>
        </pc:sldMkLst>
      </pc:sldChg>
      <pc:sldChg chg="modNotesTx">
        <pc:chgData name="TABATA Akihiro" userId="dce786f4-e27d-4707-8b5c-462080f533e8" providerId="ADAL" clId="{AB6A8824-1277-4449-B416-000C7B854619}" dt="2023-08-23T04:14:20.771" v="796" actId="20577"/>
        <pc:sldMkLst>
          <pc:docMk/>
          <pc:sldMk cId="3855277445" sldId="586"/>
        </pc:sldMkLst>
      </pc:sldChg>
      <pc:sldChg chg="modNotesTx">
        <pc:chgData name="TABATA Akihiro" userId="dce786f4-e27d-4707-8b5c-462080f533e8" providerId="ADAL" clId="{AB6A8824-1277-4449-B416-000C7B854619}" dt="2023-08-22T16:30:36.708" v="566" actId="20577"/>
        <pc:sldMkLst>
          <pc:docMk/>
          <pc:sldMk cId="3778023145" sldId="598"/>
        </pc:sldMkLst>
      </pc:sldChg>
      <pc:sldChg chg="modNotesTx">
        <pc:chgData name="TABATA Akihiro" userId="dce786f4-e27d-4707-8b5c-462080f533e8" providerId="ADAL" clId="{AB6A8824-1277-4449-B416-000C7B854619}" dt="2023-08-22T16:30:43.360" v="573" actId="20577"/>
        <pc:sldMkLst>
          <pc:docMk/>
          <pc:sldMk cId="3146916791" sldId="601"/>
        </pc:sldMkLst>
      </pc:sldChg>
      <pc:sldChg chg="modNotesTx">
        <pc:chgData name="TABATA Akihiro" userId="dce786f4-e27d-4707-8b5c-462080f533e8" providerId="ADAL" clId="{AB6A8824-1277-4449-B416-000C7B854619}" dt="2023-08-23T04:19:17.151" v="817" actId="20577"/>
        <pc:sldMkLst>
          <pc:docMk/>
          <pc:sldMk cId="830034445" sldId="602"/>
        </pc:sldMkLst>
      </pc:sldChg>
      <pc:sldChg chg="modNotesTx">
        <pc:chgData name="TABATA Akihiro" userId="dce786f4-e27d-4707-8b5c-462080f533e8" providerId="ADAL" clId="{AB6A8824-1277-4449-B416-000C7B854619}" dt="2023-08-22T16:31:03.109" v="585" actId="20577"/>
        <pc:sldMkLst>
          <pc:docMk/>
          <pc:sldMk cId="2858958709" sldId="607"/>
        </pc:sldMkLst>
      </pc:sldChg>
      <pc:sldChg chg="del">
        <pc:chgData name="TABATA Akihiro" userId="dce786f4-e27d-4707-8b5c-462080f533e8" providerId="ADAL" clId="{AB6A8824-1277-4449-B416-000C7B854619}" dt="2023-08-22T16:33:55.639" v="707" actId="2696"/>
        <pc:sldMkLst>
          <pc:docMk/>
          <pc:sldMk cId="990411044" sldId="608"/>
        </pc:sldMkLst>
      </pc:sldChg>
      <pc:sldChg chg="modNotesTx">
        <pc:chgData name="TABATA Akihiro" userId="dce786f4-e27d-4707-8b5c-462080f533e8" providerId="ADAL" clId="{AB6A8824-1277-4449-B416-000C7B854619}" dt="2023-08-23T04:35:25.273" v="843" actId="20577"/>
        <pc:sldMkLst>
          <pc:docMk/>
          <pc:sldMk cId="160569296" sldId="635"/>
        </pc:sldMkLst>
      </pc:sldChg>
      <pc:sldChg chg="modNotesTx">
        <pc:chgData name="TABATA Akihiro" userId="dce786f4-e27d-4707-8b5c-462080f533e8" providerId="ADAL" clId="{AB6A8824-1277-4449-B416-000C7B854619}" dt="2023-08-22T16:31:52.207" v="631" actId="6549"/>
        <pc:sldMkLst>
          <pc:docMk/>
          <pc:sldMk cId="1580397038" sldId="637"/>
        </pc:sldMkLst>
      </pc:sldChg>
      <pc:sldChg chg="modNotesTx">
        <pc:chgData name="TABATA Akihiro" userId="dce786f4-e27d-4707-8b5c-462080f533e8" providerId="ADAL" clId="{AB6A8824-1277-4449-B416-000C7B854619}" dt="2023-08-23T04:44:47.685" v="866" actId="20577"/>
        <pc:sldMkLst>
          <pc:docMk/>
          <pc:sldMk cId="3530423474" sldId="638"/>
        </pc:sldMkLst>
      </pc:sldChg>
      <pc:sldChg chg="addSp delSp modSp mod modNotesTx">
        <pc:chgData name="TABATA Akihiro" userId="dce786f4-e27d-4707-8b5c-462080f533e8" providerId="ADAL" clId="{AB6A8824-1277-4449-B416-000C7B854619}" dt="2023-08-25T02:42:51.906" v="1420" actId="478"/>
        <pc:sldMkLst>
          <pc:docMk/>
          <pc:sldMk cId="2785742142" sldId="640"/>
        </pc:sldMkLst>
        <pc:spChg chg="mod">
          <ac:chgData name="TABATA Akihiro" userId="dce786f4-e27d-4707-8b5c-462080f533e8" providerId="ADAL" clId="{AB6A8824-1277-4449-B416-000C7B854619}" dt="2023-08-25T02:40:58.841" v="1410" actId="14100"/>
          <ac:spMkLst>
            <pc:docMk/>
            <pc:sldMk cId="2785742142" sldId="640"/>
            <ac:spMk id="22" creationId="{9CDF05A1-6BAE-594B-007F-B0F6DE76ED2B}"/>
          </ac:spMkLst>
        </pc:spChg>
        <pc:spChg chg="mod">
          <ac:chgData name="TABATA Akihiro" userId="dce786f4-e27d-4707-8b5c-462080f533e8" providerId="ADAL" clId="{AB6A8824-1277-4449-B416-000C7B854619}" dt="2023-08-25T02:41:19.971" v="1417" actId="207"/>
          <ac:spMkLst>
            <pc:docMk/>
            <pc:sldMk cId="2785742142" sldId="640"/>
            <ac:spMk id="25" creationId="{8E51BFCB-2BB4-D758-773D-09671380D4A2}"/>
          </ac:spMkLst>
        </pc:spChg>
        <pc:spChg chg="add mod">
          <ac:chgData name="TABATA Akihiro" userId="dce786f4-e27d-4707-8b5c-462080f533e8" providerId="ADAL" clId="{AB6A8824-1277-4449-B416-000C7B854619}" dt="2023-08-25T02:41:47.417" v="1419" actId="207"/>
          <ac:spMkLst>
            <pc:docMk/>
            <pc:sldMk cId="2785742142" sldId="640"/>
            <ac:spMk id="26" creationId="{AD50BEA1-FE87-29BF-C3C8-759A4B3CC0B5}"/>
          </ac:spMkLst>
        </pc:spChg>
        <pc:grpChg chg="add del mod">
          <ac:chgData name="TABATA Akihiro" userId="dce786f4-e27d-4707-8b5c-462080f533e8" providerId="ADAL" clId="{AB6A8824-1277-4449-B416-000C7B854619}" dt="2023-08-25T02:42:51.906" v="1420" actId="478"/>
          <ac:grpSpMkLst>
            <pc:docMk/>
            <pc:sldMk cId="2785742142" sldId="640"/>
            <ac:grpSpMk id="6" creationId="{B7492257-D82B-BF1C-5751-E2D108222D9C}"/>
          </ac:grpSpMkLst>
        </pc:grpChg>
      </pc:sldChg>
      <pc:sldChg chg="modNotesTx">
        <pc:chgData name="TABATA Akihiro" userId="dce786f4-e27d-4707-8b5c-462080f533e8" providerId="ADAL" clId="{AB6A8824-1277-4449-B416-000C7B854619}" dt="2023-08-22T16:32:45.483" v="661" actId="20577"/>
        <pc:sldMkLst>
          <pc:docMk/>
          <pc:sldMk cId="2434297287" sldId="641"/>
        </pc:sldMkLst>
      </pc:sldChg>
      <pc:sldChg chg="modNotesTx">
        <pc:chgData name="TABATA Akihiro" userId="dce786f4-e27d-4707-8b5c-462080f533e8" providerId="ADAL" clId="{AB6A8824-1277-4449-B416-000C7B854619}" dt="2023-08-22T16:31:43.940" v="624" actId="20577"/>
        <pc:sldMkLst>
          <pc:docMk/>
          <pc:sldMk cId="1011941713" sldId="643"/>
        </pc:sldMkLst>
      </pc:sldChg>
      <pc:sldChg chg="modNotesTx">
        <pc:chgData name="TABATA Akihiro" userId="dce786f4-e27d-4707-8b5c-462080f533e8" providerId="ADAL" clId="{AB6A8824-1277-4449-B416-000C7B854619}" dt="2023-08-22T16:34:07.019" v="709" actId="6549"/>
        <pc:sldMkLst>
          <pc:docMk/>
          <pc:sldMk cId="924129033" sldId="650"/>
        </pc:sldMkLst>
      </pc:sldChg>
      <pc:sldChg chg="del">
        <pc:chgData name="TABATA Akihiro" userId="dce786f4-e27d-4707-8b5c-462080f533e8" providerId="ADAL" clId="{AB6A8824-1277-4449-B416-000C7B854619}" dt="2023-08-22T16:33:55.639" v="707" actId="2696"/>
        <pc:sldMkLst>
          <pc:docMk/>
          <pc:sldMk cId="2870398313" sldId="656"/>
        </pc:sldMkLst>
      </pc:sldChg>
      <pc:sldChg chg="modNotesTx">
        <pc:chgData name="TABATA Akihiro" userId="dce786f4-e27d-4707-8b5c-462080f533e8" providerId="ADAL" clId="{AB6A8824-1277-4449-B416-000C7B854619}" dt="2023-08-22T16:33:26.509" v="693" actId="20577"/>
        <pc:sldMkLst>
          <pc:docMk/>
          <pc:sldMk cId="2506487750" sldId="658"/>
        </pc:sldMkLst>
      </pc:sldChg>
      <pc:sldChg chg="modNotesTx">
        <pc:chgData name="TABATA Akihiro" userId="dce786f4-e27d-4707-8b5c-462080f533e8" providerId="ADAL" clId="{AB6A8824-1277-4449-B416-000C7B854619}" dt="2023-08-22T16:32:20.302" v="643" actId="20577"/>
        <pc:sldMkLst>
          <pc:docMk/>
          <pc:sldMk cId="1173764588" sldId="660"/>
        </pc:sldMkLst>
      </pc:sldChg>
      <pc:sldChg chg="addSp delSp modSp mod modNotesTx">
        <pc:chgData name="TABATA Akihiro" userId="dce786f4-e27d-4707-8b5c-462080f533e8" providerId="ADAL" clId="{AB6A8824-1277-4449-B416-000C7B854619}" dt="2023-08-25T02:57:42.927" v="1497" actId="20577"/>
        <pc:sldMkLst>
          <pc:docMk/>
          <pc:sldMk cId="2088331425" sldId="661"/>
        </pc:sldMkLst>
        <pc:spChg chg="mod">
          <ac:chgData name="TABATA Akihiro" userId="dce786f4-e27d-4707-8b5c-462080f533e8" providerId="ADAL" clId="{AB6A8824-1277-4449-B416-000C7B854619}" dt="2023-08-25T02:04:28.924" v="1335" actId="14100"/>
          <ac:spMkLst>
            <pc:docMk/>
            <pc:sldMk cId="2088331425" sldId="661"/>
            <ac:spMk id="3" creationId="{45C46984-AF6A-2D1B-0E56-A479971D168B}"/>
          </ac:spMkLst>
        </pc:spChg>
        <pc:spChg chg="add del mod">
          <ac:chgData name="TABATA Akihiro" userId="dce786f4-e27d-4707-8b5c-462080f533e8" providerId="ADAL" clId="{AB6A8824-1277-4449-B416-000C7B854619}" dt="2023-08-24T23:49:56.057" v="1321"/>
          <ac:spMkLst>
            <pc:docMk/>
            <pc:sldMk cId="2088331425" sldId="661"/>
            <ac:spMk id="4" creationId="{16C52F05-C70B-3ACD-93DA-D35EE6008BD9}"/>
          </ac:spMkLst>
        </pc:spChg>
        <pc:spChg chg="add mod">
          <ac:chgData name="TABATA Akihiro" userId="dce786f4-e27d-4707-8b5c-462080f533e8" providerId="ADAL" clId="{AB6A8824-1277-4449-B416-000C7B854619}" dt="2023-08-25T02:03:47.334" v="1323"/>
          <ac:spMkLst>
            <pc:docMk/>
            <pc:sldMk cId="2088331425" sldId="661"/>
            <ac:spMk id="4" creationId="{A7A38100-E9C0-FAD8-1177-C5C38DF88A63}"/>
          </ac:spMkLst>
        </pc:spChg>
        <pc:spChg chg="mod">
          <ac:chgData name="TABATA Akihiro" userId="dce786f4-e27d-4707-8b5c-462080f533e8" providerId="ADAL" clId="{AB6A8824-1277-4449-B416-000C7B854619}" dt="2023-08-25T02:04:07.064" v="1333" actId="1076"/>
          <ac:spMkLst>
            <pc:docMk/>
            <pc:sldMk cId="2088331425" sldId="661"/>
            <ac:spMk id="7" creationId="{AC37D9E8-6012-BA23-49EB-B9593E3CE803}"/>
          </ac:spMkLst>
        </pc:spChg>
        <pc:spChg chg="mod">
          <ac:chgData name="TABATA Akihiro" userId="dce786f4-e27d-4707-8b5c-462080f533e8" providerId="ADAL" clId="{AB6A8824-1277-4449-B416-000C7B854619}" dt="2023-08-25T02:03:59.778" v="1332" actId="1076"/>
          <ac:spMkLst>
            <pc:docMk/>
            <pc:sldMk cId="2088331425" sldId="661"/>
            <ac:spMk id="8" creationId="{4D661FD9-252B-6853-D6A4-7FDBA35B2ECE}"/>
          </ac:spMkLst>
        </pc:spChg>
        <pc:spChg chg="add del">
          <ac:chgData name="TABATA Akihiro" userId="dce786f4-e27d-4707-8b5c-462080f533e8" providerId="ADAL" clId="{AB6A8824-1277-4449-B416-000C7B854619}" dt="2023-08-25T02:03:46.799" v="1322" actId="478"/>
          <ac:spMkLst>
            <pc:docMk/>
            <pc:sldMk cId="2088331425" sldId="661"/>
            <ac:spMk id="9" creationId="{A2DEC11E-427E-41FB-21A6-9171D3B080AB}"/>
          </ac:spMkLst>
        </pc:spChg>
        <pc:spChg chg="mod">
          <ac:chgData name="TABATA Akihiro" userId="dce786f4-e27d-4707-8b5c-462080f533e8" providerId="ADAL" clId="{AB6A8824-1277-4449-B416-000C7B854619}" dt="2023-08-25T02:04:12.068" v="1334" actId="1076"/>
          <ac:spMkLst>
            <pc:docMk/>
            <pc:sldMk cId="2088331425" sldId="661"/>
            <ac:spMk id="11" creationId="{80C6428B-47A8-B78F-440F-5254355EA233}"/>
          </ac:spMkLst>
        </pc:spChg>
      </pc:sldChg>
      <pc:sldChg chg="modNotesTx">
        <pc:chgData name="TABATA Akihiro" userId="dce786f4-e27d-4707-8b5c-462080f533e8" providerId="ADAL" clId="{AB6A8824-1277-4449-B416-000C7B854619}" dt="2023-08-25T05:56:53.019" v="1769" actId="20577"/>
        <pc:sldMkLst>
          <pc:docMk/>
          <pc:sldMk cId="3998975648" sldId="670"/>
        </pc:sldMkLst>
      </pc:sldChg>
      <pc:sldChg chg="del">
        <pc:chgData name="TABATA Akihiro" userId="dce786f4-e27d-4707-8b5c-462080f533e8" providerId="ADAL" clId="{AB6A8824-1277-4449-B416-000C7B854619}" dt="2023-08-22T16:33:55.639" v="707" actId="2696"/>
        <pc:sldMkLst>
          <pc:docMk/>
          <pc:sldMk cId="3287223526" sldId="673"/>
        </pc:sldMkLst>
      </pc:sldChg>
      <pc:sldChg chg="del">
        <pc:chgData name="TABATA Akihiro" userId="dce786f4-e27d-4707-8b5c-462080f533e8" providerId="ADAL" clId="{AB6A8824-1277-4449-B416-000C7B854619}" dt="2023-08-22T16:33:55.639" v="707" actId="2696"/>
        <pc:sldMkLst>
          <pc:docMk/>
          <pc:sldMk cId="2682533449" sldId="676"/>
        </pc:sldMkLst>
      </pc:sldChg>
      <pc:sldChg chg="del">
        <pc:chgData name="TABATA Akihiro" userId="dce786f4-e27d-4707-8b5c-462080f533e8" providerId="ADAL" clId="{AB6A8824-1277-4449-B416-000C7B854619}" dt="2023-08-22T16:33:55.639" v="707" actId="2696"/>
        <pc:sldMkLst>
          <pc:docMk/>
          <pc:sldMk cId="692765899" sldId="677"/>
        </pc:sldMkLst>
      </pc:sldChg>
      <pc:sldChg chg="modSp mod modNotesTx">
        <pc:chgData name="TABATA Akihiro" userId="dce786f4-e27d-4707-8b5c-462080f533e8" providerId="ADAL" clId="{AB6A8824-1277-4449-B416-000C7B854619}" dt="2023-08-24T15:45:08.949" v="1233" actId="20577"/>
        <pc:sldMkLst>
          <pc:docMk/>
          <pc:sldMk cId="703676763" sldId="678"/>
        </pc:sldMkLst>
        <pc:spChg chg="mod">
          <ac:chgData name="TABATA Akihiro" userId="dce786f4-e27d-4707-8b5c-462080f533e8" providerId="ADAL" clId="{AB6A8824-1277-4449-B416-000C7B854619}" dt="2023-08-24T15:45:08.949" v="1233" actId="20577"/>
          <ac:spMkLst>
            <pc:docMk/>
            <pc:sldMk cId="703676763" sldId="678"/>
            <ac:spMk id="5" creationId="{71C518DC-0375-DA46-46AE-C3955FB315A9}"/>
          </ac:spMkLst>
        </pc:spChg>
      </pc:sldChg>
      <pc:sldChg chg="modNotesTx">
        <pc:chgData name="TABATA Akihiro" userId="dce786f4-e27d-4707-8b5c-462080f533e8" providerId="ADAL" clId="{AB6A8824-1277-4449-B416-000C7B854619}" dt="2023-08-22T16:28:01.893" v="482" actId="20577"/>
        <pc:sldMkLst>
          <pc:docMk/>
          <pc:sldMk cId="1982237544" sldId="679"/>
        </pc:sldMkLst>
      </pc:sldChg>
      <pc:sldChg chg="modNotesTx">
        <pc:chgData name="TABATA Akihiro" userId="dce786f4-e27d-4707-8b5c-462080f533e8" providerId="ADAL" clId="{AB6A8824-1277-4449-B416-000C7B854619}" dt="2023-08-22T16:28:46.504" v="491" actId="20577"/>
        <pc:sldMkLst>
          <pc:docMk/>
          <pc:sldMk cId="1620890618" sldId="680"/>
        </pc:sldMkLst>
      </pc:sldChg>
      <pc:sldChg chg="modNotesTx">
        <pc:chgData name="TABATA Akihiro" userId="dce786f4-e27d-4707-8b5c-462080f533e8" providerId="ADAL" clId="{AB6A8824-1277-4449-B416-000C7B854619}" dt="2023-08-22T16:28:55.039" v="500" actId="20577"/>
        <pc:sldMkLst>
          <pc:docMk/>
          <pc:sldMk cId="1729412257" sldId="681"/>
        </pc:sldMkLst>
      </pc:sldChg>
      <pc:sldChg chg="modSp mod modNotesTx">
        <pc:chgData name="TABATA Akihiro" userId="dce786f4-e27d-4707-8b5c-462080f533e8" providerId="ADAL" clId="{AB6A8824-1277-4449-B416-000C7B854619}" dt="2023-08-24T15:44:43.814" v="1232" actId="14"/>
        <pc:sldMkLst>
          <pc:docMk/>
          <pc:sldMk cId="433953229" sldId="682"/>
        </pc:sldMkLst>
        <pc:spChg chg="mod">
          <ac:chgData name="TABATA Akihiro" userId="dce786f4-e27d-4707-8b5c-462080f533e8" providerId="ADAL" clId="{AB6A8824-1277-4449-B416-000C7B854619}" dt="2023-08-24T15:44:43.814" v="1232" actId="14"/>
          <ac:spMkLst>
            <pc:docMk/>
            <pc:sldMk cId="433953229" sldId="682"/>
            <ac:spMk id="3" creationId="{9EF00F37-4BB8-E823-4343-E93C99098B2A}"/>
          </ac:spMkLst>
        </pc:spChg>
      </pc:sldChg>
      <pc:sldChg chg="modNotesTx">
        <pc:chgData name="TABATA Akihiro" userId="dce786f4-e27d-4707-8b5c-462080f533e8" providerId="ADAL" clId="{AB6A8824-1277-4449-B416-000C7B854619}" dt="2023-08-22T16:29:43.826" v="526" actId="20577"/>
        <pc:sldMkLst>
          <pc:docMk/>
          <pc:sldMk cId="1624876537" sldId="683"/>
        </pc:sldMkLst>
      </pc:sldChg>
      <pc:sldChg chg="modNotesTx">
        <pc:chgData name="TABATA Akihiro" userId="dce786f4-e27d-4707-8b5c-462080f533e8" providerId="ADAL" clId="{AB6A8824-1277-4449-B416-000C7B854619}" dt="2023-08-22T16:29:50.922" v="532" actId="20577"/>
        <pc:sldMkLst>
          <pc:docMk/>
          <pc:sldMk cId="719827157" sldId="684"/>
        </pc:sldMkLst>
      </pc:sldChg>
      <pc:sldChg chg="modNotesTx">
        <pc:chgData name="TABATA Akihiro" userId="dce786f4-e27d-4707-8b5c-462080f533e8" providerId="ADAL" clId="{AB6A8824-1277-4449-B416-000C7B854619}" dt="2023-08-22T16:30:03.303" v="538" actId="20577"/>
        <pc:sldMkLst>
          <pc:docMk/>
          <pc:sldMk cId="3957118859" sldId="685"/>
        </pc:sldMkLst>
      </pc:sldChg>
      <pc:sldChg chg="modNotesTx">
        <pc:chgData name="TABATA Akihiro" userId="dce786f4-e27d-4707-8b5c-462080f533e8" providerId="ADAL" clId="{AB6A8824-1277-4449-B416-000C7B854619}" dt="2023-08-23T05:02:57.684" v="912" actId="20577"/>
        <pc:sldMkLst>
          <pc:docMk/>
          <pc:sldMk cId="1194462150" sldId="686"/>
        </pc:sldMkLst>
      </pc:sldChg>
      <pc:sldChg chg="addSp delSp modSp mod modNotesTx">
        <pc:chgData name="TABATA Akihiro" userId="dce786f4-e27d-4707-8b5c-462080f533e8" providerId="ADAL" clId="{AB6A8824-1277-4449-B416-000C7B854619}" dt="2023-08-24T15:49:26.838" v="1309" actId="1035"/>
        <pc:sldMkLst>
          <pc:docMk/>
          <pc:sldMk cId="2808596082" sldId="687"/>
        </pc:sldMkLst>
        <pc:spChg chg="mod">
          <ac:chgData name="TABATA Akihiro" userId="dce786f4-e27d-4707-8b5c-462080f533e8" providerId="ADAL" clId="{AB6A8824-1277-4449-B416-000C7B854619}" dt="2023-08-24T15:49:26.838" v="1309" actId="1035"/>
          <ac:spMkLst>
            <pc:docMk/>
            <pc:sldMk cId="2808596082" sldId="687"/>
            <ac:spMk id="7" creationId="{21C5670B-5E85-C2D1-2679-24CB8BC4120D}"/>
          </ac:spMkLst>
        </pc:spChg>
        <pc:picChg chg="del">
          <ac:chgData name="TABATA Akihiro" userId="dce786f4-e27d-4707-8b5c-462080f533e8" providerId="ADAL" clId="{AB6A8824-1277-4449-B416-000C7B854619}" dt="2023-08-24T15:48:44.418" v="1252" actId="478"/>
          <ac:picMkLst>
            <pc:docMk/>
            <pc:sldMk cId="2808596082" sldId="687"/>
            <ac:picMk id="5" creationId="{754F47F1-3564-D187-0B69-9CE5A852E6EC}"/>
          </ac:picMkLst>
        </pc:picChg>
        <pc:picChg chg="add mod modCrop">
          <ac:chgData name="TABATA Akihiro" userId="dce786f4-e27d-4707-8b5c-462080f533e8" providerId="ADAL" clId="{AB6A8824-1277-4449-B416-000C7B854619}" dt="2023-08-24T15:49:20.302" v="1305" actId="1037"/>
          <ac:picMkLst>
            <pc:docMk/>
            <pc:sldMk cId="2808596082" sldId="687"/>
            <ac:picMk id="17" creationId="{2DB9CC2E-6E88-A085-243E-AA22FA90E791}"/>
          </ac:picMkLst>
        </pc:picChg>
      </pc:sldChg>
      <pc:sldChg chg="modNotesTx">
        <pc:chgData name="TABATA Akihiro" userId="dce786f4-e27d-4707-8b5c-462080f533e8" providerId="ADAL" clId="{AB6A8824-1277-4449-B416-000C7B854619}" dt="2023-08-22T16:31:08.180" v="591" actId="20577"/>
        <pc:sldMkLst>
          <pc:docMk/>
          <pc:sldMk cId="4135267580" sldId="688"/>
        </pc:sldMkLst>
      </pc:sldChg>
      <pc:sldChg chg="modNotesTx">
        <pc:chgData name="TABATA Akihiro" userId="dce786f4-e27d-4707-8b5c-462080f533e8" providerId="ADAL" clId="{AB6A8824-1277-4449-B416-000C7B854619}" dt="2023-08-23T04:25:02.482" v="819" actId="20577"/>
        <pc:sldMkLst>
          <pc:docMk/>
          <pc:sldMk cId="1037890721" sldId="689"/>
        </pc:sldMkLst>
      </pc:sldChg>
      <pc:sldChg chg="modSp mod modNotesTx">
        <pc:chgData name="TABATA Akihiro" userId="dce786f4-e27d-4707-8b5c-462080f533e8" providerId="ADAL" clId="{AB6A8824-1277-4449-B416-000C7B854619}" dt="2023-08-22T16:33:33.913" v="699" actId="20577"/>
        <pc:sldMkLst>
          <pc:docMk/>
          <pc:sldMk cId="674580831" sldId="690"/>
        </pc:sldMkLst>
        <pc:spChg chg="mod">
          <ac:chgData name="TABATA Akihiro" userId="dce786f4-e27d-4707-8b5c-462080f533e8" providerId="ADAL" clId="{AB6A8824-1277-4449-B416-000C7B854619}" dt="2023-08-21T06:32:15.503" v="66" actId="6549"/>
          <ac:spMkLst>
            <pc:docMk/>
            <pc:sldMk cId="674580831" sldId="690"/>
            <ac:spMk id="3" creationId="{1929FC47-EBD0-A558-0C29-7157310EBBA2}"/>
          </ac:spMkLst>
        </pc:spChg>
      </pc:sldChg>
      <pc:sldChg chg="modNotesTx">
        <pc:chgData name="TABATA Akihiro" userId="dce786f4-e27d-4707-8b5c-462080f533e8" providerId="ADAL" clId="{AB6A8824-1277-4449-B416-000C7B854619}" dt="2023-08-22T16:31:28.893" v="612" actId="6549"/>
        <pc:sldMkLst>
          <pc:docMk/>
          <pc:sldMk cId="1949449755" sldId="691"/>
        </pc:sldMkLst>
      </pc:sldChg>
      <pc:sldChg chg="modSp new mod modShow">
        <pc:chgData name="TABATA Akihiro" userId="dce786f4-e27d-4707-8b5c-462080f533e8" providerId="ADAL" clId="{AB6A8824-1277-4449-B416-000C7B854619}" dt="2023-08-25T04:34:41.912" v="1647" actId="15"/>
        <pc:sldMkLst>
          <pc:docMk/>
          <pc:sldMk cId="2394715506" sldId="692"/>
        </pc:sldMkLst>
        <pc:spChg chg="mod">
          <ac:chgData name="TABATA Akihiro" userId="dce786f4-e27d-4707-8b5c-462080f533e8" providerId="ADAL" clId="{AB6A8824-1277-4449-B416-000C7B854619}" dt="2023-08-22T16:34:31.629" v="724" actId="20577"/>
          <ac:spMkLst>
            <pc:docMk/>
            <pc:sldMk cId="2394715506" sldId="692"/>
            <ac:spMk id="2" creationId="{007DC098-2F86-65CF-8800-5D520202C43B}"/>
          </ac:spMkLst>
        </pc:spChg>
        <pc:spChg chg="mod">
          <ac:chgData name="TABATA Akihiro" userId="dce786f4-e27d-4707-8b5c-462080f533e8" providerId="ADAL" clId="{AB6A8824-1277-4449-B416-000C7B854619}" dt="2023-08-25T04:34:41.912" v="1647" actId="15"/>
          <ac:spMkLst>
            <pc:docMk/>
            <pc:sldMk cId="2394715506" sldId="692"/>
            <ac:spMk id="3" creationId="{54511E2B-AF2D-5237-938F-F0A949C85ADC}"/>
          </ac:spMkLst>
        </pc:spChg>
      </pc:sldChg>
      <pc:sldChg chg="del">
        <pc:chgData name="TABATA Akihiro" userId="dce786f4-e27d-4707-8b5c-462080f533e8" providerId="ADAL" clId="{AB6A8824-1277-4449-B416-000C7B854619}" dt="2023-08-22T16:33:55.639" v="707" actId="2696"/>
        <pc:sldMkLst>
          <pc:docMk/>
          <pc:sldMk cId="3034235599" sldId="692"/>
        </pc:sldMkLst>
      </pc:sldChg>
      <pc:sldChg chg="modSp new mod modShow">
        <pc:chgData name="TABATA Akihiro" userId="dce786f4-e27d-4707-8b5c-462080f533e8" providerId="ADAL" clId="{AB6A8824-1277-4449-B416-000C7B854619}" dt="2023-08-24T15:29:48.207" v="1228" actId="20577"/>
        <pc:sldMkLst>
          <pc:docMk/>
          <pc:sldMk cId="2412370606" sldId="693"/>
        </pc:sldMkLst>
        <pc:spChg chg="mod">
          <ac:chgData name="TABATA Akihiro" userId="dce786f4-e27d-4707-8b5c-462080f533e8" providerId="ADAL" clId="{AB6A8824-1277-4449-B416-000C7B854619}" dt="2023-08-24T15:23:28.305" v="1042"/>
          <ac:spMkLst>
            <pc:docMk/>
            <pc:sldMk cId="2412370606" sldId="693"/>
            <ac:spMk id="2" creationId="{E4F0F9DD-FB59-9B64-753B-807BD9E863F7}"/>
          </ac:spMkLst>
        </pc:spChg>
        <pc:spChg chg="mod">
          <ac:chgData name="TABATA Akihiro" userId="dce786f4-e27d-4707-8b5c-462080f533e8" providerId="ADAL" clId="{AB6A8824-1277-4449-B416-000C7B854619}" dt="2023-08-24T15:29:48.207" v="1228" actId="20577"/>
          <ac:spMkLst>
            <pc:docMk/>
            <pc:sldMk cId="2412370606" sldId="693"/>
            <ac:spMk id="3" creationId="{38A7294E-303B-B256-0308-8BCA6A4D0441}"/>
          </ac:spMkLst>
        </pc:spChg>
      </pc:sldChg>
      <pc:sldChg chg="addSp delSp modSp new mod modShow">
        <pc:chgData name="TABATA Akihiro" userId="dce786f4-e27d-4707-8b5c-462080f533e8" providerId="ADAL" clId="{AB6A8824-1277-4449-B416-000C7B854619}" dt="2023-08-25T05:41:39.191" v="1754" actId="20577"/>
        <pc:sldMkLst>
          <pc:docMk/>
          <pc:sldMk cId="289396452" sldId="694"/>
        </pc:sldMkLst>
        <pc:spChg chg="mod">
          <ac:chgData name="TABATA Akihiro" userId="dce786f4-e27d-4707-8b5c-462080f533e8" providerId="ADAL" clId="{AB6A8824-1277-4449-B416-000C7B854619}" dt="2023-08-25T05:41:39.191" v="1754" actId="20577"/>
          <ac:spMkLst>
            <pc:docMk/>
            <pc:sldMk cId="289396452" sldId="694"/>
            <ac:spMk id="2" creationId="{853EB771-D1D0-1DAF-C592-BC80EF869982}"/>
          </ac:spMkLst>
        </pc:spChg>
        <pc:spChg chg="del">
          <ac:chgData name="TABATA Akihiro" userId="dce786f4-e27d-4707-8b5c-462080f533e8" providerId="ADAL" clId="{AB6A8824-1277-4449-B416-000C7B854619}" dt="2023-08-25T05:37:58.242" v="1684" actId="931"/>
          <ac:spMkLst>
            <pc:docMk/>
            <pc:sldMk cId="289396452" sldId="694"/>
            <ac:spMk id="3" creationId="{AD88EDDC-121C-6393-FA55-15393FC08C40}"/>
          </ac:spMkLst>
        </pc:spChg>
        <pc:spChg chg="add mod">
          <ac:chgData name="TABATA Akihiro" userId="dce786f4-e27d-4707-8b5c-462080f533e8" providerId="ADAL" clId="{AB6A8824-1277-4449-B416-000C7B854619}" dt="2023-08-25T05:40:35.587" v="1698" actId="478"/>
          <ac:spMkLst>
            <pc:docMk/>
            <pc:sldMk cId="289396452" sldId="694"/>
            <ac:spMk id="10" creationId="{9F85F075-AEDE-FA86-93F8-645AB45AE144}"/>
          </ac:spMkLst>
        </pc:spChg>
        <pc:picChg chg="add del mod modCrop">
          <ac:chgData name="TABATA Akihiro" userId="dce786f4-e27d-4707-8b5c-462080f533e8" providerId="ADAL" clId="{AB6A8824-1277-4449-B416-000C7B854619}" dt="2023-08-25T05:40:35.587" v="1698" actId="478"/>
          <ac:picMkLst>
            <pc:docMk/>
            <pc:sldMk cId="289396452" sldId="694"/>
            <ac:picMk id="6" creationId="{E220C588-0118-4781-7F0C-7B98C637EBCA}"/>
          </ac:picMkLst>
        </pc:picChg>
        <pc:picChg chg="add mod">
          <ac:chgData name="TABATA Akihiro" userId="dce786f4-e27d-4707-8b5c-462080f533e8" providerId="ADAL" clId="{AB6A8824-1277-4449-B416-000C7B854619}" dt="2023-08-25T05:40:39.664" v="1718" actId="1036"/>
          <ac:picMkLst>
            <pc:docMk/>
            <pc:sldMk cId="289396452" sldId="694"/>
            <ac:picMk id="8" creationId="{956C5CB8-B35A-1A76-6B37-8568D5D807C9}"/>
          </ac:picMkLst>
        </pc:picChg>
      </pc:sldChg>
      <pc:sldChg chg="new del">
        <pc:chgData name="TABATA Akihiro" userId="dce786f4-e27d-4707-8b5c-462080f533e8" providerId="ADAL" clId="{AB6A8824-1277-4449-B416-000C7B854619}" dt="2023-08-24T15:45:17.241" v="1235" actId="680"/>
        <pc:sldMkLst>
          <pc:docMk/>
          <pc:sldMk cId="741122880" sldId="694"/>
        </pc:sldMkLst>
      </pc:sldChg>
      <pc:sldChg chg="addSp delSp modSp add mod">
        <pc:chgData name="TABATA Akihiro" userId="dce786f4-e27d-4707-8b5c-462080f533e8" providerId="ADAL" clId="{AB6A8824-1277-4449-B416-000C7B854619}" dt="2023-08-25T05:41:49.257" v="1768" actId="20577"/>
        <pc:sldMkLst>
          <pc:docMk/>
          <pc:sldMk cId="4029533993" sldId="695"/>
        </pc:sldMkLst>
        <pc:spChg chg="mod">
          <ac:chgData name="TABATA Akihiro" userId="dce786f4-e27d-4707-8b5c-462080f533e8" providerId="ADAL" clId="{AB6A8824-1277-4449-B416-000C7B854619}" dt="2023-08-25T05:41:49.257" v="1768" actId="20577"/>
          <ac:spMkLst>
            <pc:docMk/>
            <pc:sldMk cId="4029533993" sldId="695"/>
            <ac:spMk id="2" creationId="{853EB771-D1D0-1DAF-C592-BC80EF869982}"/>
          </ac:spMkLst>
        </pc:spChg>
        <pc:spChg chg="del">
          <ac:chgData name="TABATA Akihiro" userId="dce786f4-e27d-4707-8b5c-462080f533e8" providerId="ADAL" clId="{AB6A8824-1277-4449-B416-000C7B854619}" dt="2023-08-25T05:38:11.466" v="1685" actId="931"/>
          <ac:spMkLst>
            <pc:docMk/>
            <pc:sldMk cId="4029533993" sldId="695"/>
            <ac:spMk id="3" creationId="{AD88EDDC-121C-6393-FA55-15393FC08C40}"/>
          </ac:spMkLst>
        </pc:spChg>
        <pc:spChg chg="add mod">
          <ac:chgData name="TABATA Akihiro" userId="dce786f4-e27d-4707-8b5c-462080f533e8" providerId="ADAL" clId="{AB6A8824-1277-4449-B416-000C7B854619}" dt="2023-08-25T05:41:04.304" v="1720" actId="478"/>
          <ac:spMkLst>
            <pc:docMk/>
            <pc:sldMk cId="4029533993" sldId="695"/>
            <ac:spMk id="10" creationId="{1A656C9D-4C10-A459-CC1B-141C08A06134}"/>
          </ac:spMkLst>
        </pc:spChg>
        <pc:picChg chg="add del mod modCrop">
          <ac:chgData name="TABATA Akihiro" userId="dce786f4-e27d-4707-8b5c-462080f533e8" providerId="ADAL" clId="{AB6A8824-1277-4449-B416-000C7B854619}" dt="2023-08-25T05:41:04.304" v="1720" actId="478"/>
          <ac:picMkLst>
            <pc:docMk/>
            <pc:sldMk cId="4029533993" sldId="695"/>
            <ac:picMk id="6" creationId="{1B167389-6C29-3C8B-F105-78487296A591}"/>
          </ac:picMkLst>
        </pc:picChg>
        <pc:picChg chg="add mod">
          <ac:chgData name="TABATA Akihiro" userId="dce786f4-e27d-4707-8b5c-462080f533e8" providerId="ADAL" clId="{AB6A8824-1277-4449-B416-000C7B854619}" dt="2023-08-25T05:41:09.493" v="1742" actId="1036"/>
          <ac:picMkLst>
            <pc:docMk/>
            <pc:sldMk cId="4029533993" sldId="695"/>
            <ac:picMk id="8" creationId="{5EFF0F13-13C9-F105-C761-0E6456D1F7F0}"/>
          </ac:picMkLst>
        </pc:picChg>
      </pc:sldChg>
    </pc:docChg>
  </pc:docChgLst>
  <pc:docChgLst>
    <pc:chgData name="TABATA Akihiro" userId="dce786f4-e27d-4707-8b5c-462080f533e8" providerId="ADAL" clId="{2C465BDB-869D-1C43-95BC-A9A243FB1D23}"/>
    <pc:docChg chg="undo redo custSel addSld delSld modSld sldOrd addSection delSection modSection">
      <pc:chgData name="TABATA Akihiro" userId="dce786f4-e27d-4707-8b5c-462080f533e8" providerId="ADAL" clId="{2C465BDB-869D-1C43-95BC-A9A243FB1D23}" dt="2023-08-10T03:54:39.336" v="8179" actId="20577"/>
      <pc:docMkLst>
        <pc:docMk/>
      </pc:docMkLst>
      <pc:sldChg chg="addSp delSp modSp del mod">
        <pc:chgData name="TABATA Akihiro" userId="dce786f4-e27d-4707-8b5c-462080f533e8" providerId="ADAL" clId="{2C465BDB-869D-1C43-95BC-A9A243FB1D23}" dt="2023-08-08T16:42:50.672" v="8" actId="2696"/>
        <pc:sldMkLst>
          <pc:docMk/>
          <pc:sldMk cId="3078773553" sldId="289"/>
        </pc:sldMkLst>
        <pc:spChg chg="add del mod">
          <ac:chgData name="TABATA Akihiro" userId="dce786f4-e27d-4707-8b5c-462080f533e8" providerId="ADAL" clId="{2C465BDB-869D-1C43-95BC-A9A243FB1D23}" dt="2023-08-08T16:41:00.121" v="2"/>
          <ac:spMkLst>
            <pc:docMk/>
            <pc:sldMk cId="3078773553" sldId="289"/>
            <ac:spMk id="4" creationId="{E7CC6B16-7E7A-1DEE-7053-4009A3C2E6E5}"/>
          </ac:spMkLst>
        </pc:spChg>
      </pc:sldChg>
      <pc:sldChg chg="del">
        <pc:chgData name="TABATA Akihiro" userId="dce786f4-e27d-4707-8b5c-462080f533e8" providerId="ADAL" clId="{2C465BDB-869D-1C43-95BC-A9A243FB1D23}" dt="2023-08-08T16:42:50.672" v="8" actId="2696"/>
        <pc:sldMkLst>
          <pc:docMk/>
          <pc:sldMk cId="159741417" sldId="363"/>
        </pc:sldMkLst>
      </pc:sldChg>
      <pc:sldChg chg="modSp add del">
        <pc:chgData name="TABATA Akihiro" userId="dce786f4-e27d-4707-8b5c-462080f533e8" providerId="ADAL" clId="{2C465BDB-869D-1C43-95BC-A9A243FB1D23}" dt="2023-08-08T16:44:42.223" v="96" actId="2696"/>
        <pc:sldMkLst>
          <pc:docMk/>
          <pc:sldMk cId="1617443690" sldId="397"/>
        </pc:sldMkLst>
        <pc:spChg chg="mod">
          <ac:chgData name="TABATA Akihiro" userId="dce786f4-e27d-4707-8b5c-462080f533e8" providerId="ADAL" clId="{2C465BDB-869D-1C43-95BC-A9A243FB1D23}" dt="2023-08-08T16:41:21.603" v="4"/>
          <ac:spMkLst>
            <pc:docMk/>
            <pc:sldMk cId="1617443690" sldId="397"/>
            <ac:spMk id="4" creationId="{29842076-0F8A-C13E-0C25-FF8035C42A3A}"/>
          </ac:spMkLst>
        </pc:spChg>
        <pc:spChg chg="mod">
          <ac:chgData name="TABATA Akihiro" userId="dce786f4-e27d-4707-8b5c-462080f533e8" providerId="ADAL" clId="{2C465BDB-869D-1C43-95BC-A9A243FB1D23}" dt="2023-08-08T16:41:21.603" v="4"/>
          <ac:spMkLst>
            <pc:docMk/>
            <pc:sldMk cId="1617443690" sldId="397"/>
            <ac:spMk id="6" creationId="{F42BAC17-6F5E-9309-DF51-D884102FDE5D}"/>
          </ac:spMkLst>
        </pc:spChg>
      </pc:sldChg>
      <pc:sldChg chg="del">
        <pc:chgData name="TABATA Akihiro" userId="dce786f4-e27d-4707-8b5c-462080f533e8" providerId="ADAL" clId="{2C465BDB-869D-1C43-95BC-A9A243FB1D23}" dt="2023-08-08T16:42:50.672" v="8" actId="2696"/>
        <pc:sldMkLst>
          <pc:docMk/>
          <pc:sldMk cId="1317949336" sldId="398"/>
        </pc:sldMkLst>
      </pc:sldChg>
      <pc:sldChg chg="delSp modSp add mod modClrScheme chgLayout">
        <pc:chgData name="TABATA Akihiro" userId="dce786f4-e27d-4707-8b5c-462080f533e8" providerId="ADAL" clId="{2C465BDB-869D-1C43-95BC-A9A243FB1D23}" dt="2023-08-08T16:56:24.352" v="237"/>
        <pc:sldMkLst>
          <pc:docMk/>
          <pc:sldMk cId="2168783707" sldId="399"/>
        </pc:sldMkLst>
        <pc:spChg chg="mod ord">
          <ac:chgData name="TABATA Akihiro" userId="dce786f4-e27d-4707-8b5c-462080f533e8" providerId="ADAL" clId="{2C465BDB-869D-1C43-95BC-A9A243FB1D23}" dt="2023-08-08T16:45:51.822" v="104" actId="700"/>
          <ac:spMkLst>
            <pc:docMk/>
            <pc:sldMk cId="2168783707" sldId="399"/>
            <ac:spMk id="2" creationId="{211E35ED-7F91-63F0-7F08-A6B54223C867}"/>
          </ac:spMkLst>
        </pc:spChg>
        <pc:spChg chg="mod ord">
          <ac:chgData name="TABATA Akihiro" userId="dce786f4-e27d-4707-8b5c-462080f533e8" providerId="ADAL" clId="{2C465BDB-869D-1C43-95BC-A9A243FB1D23}" dt="2023-08-08T16:45:51.822" v="104" actId="700"/>
          <ac:spMkLst>
            <pc:docMk/>
            <pc:sldMk cId="2168783707" sldId="399"/>
            <ac:spMk id="3" creationId="{191CF14E-0DBC-3009-1BD9-1BD7B3BC4AAC}"/>
          </ac:spMkLst>
        </pc:spChg>
        <pc:spChg chg="del mod ord">
          <ac:chgData name="TABATA Akihiro" userId="dce786f4-e27d-4707-8b5c-462080f533e8" providerId="ADAL" clId="{2C465BDB-869D-1C43-95BC-A9A243FB1D23}" dt="2023-08-08T16:56:24.352" v="237"/>
          <ac:spMkLst>
            <pc:docMk/>
            <pc:sldMk cId="2168783707" sldId="399"/>
            <ac:spMk id="4" creationId="{A67D4C74-C836-CB1C-5E86-C9D181AEEDDD}"/>
          </ac:spMkLst>
        </pc:spChg>
        <pc:spChg chg="mod ord">
          <ac:chgData name="TABATA Akihiro" userId="dce786f4-e27d-4707-8b5c-462080f533e8" providerId="ADAL" clId="{2C465BDB-869D-1C43-95BC-A9A243FB1D23}" dt="2023-08-08T16:45:51.822" v="104" actId="700"/>
          <ac:spMkLst>
            <pc:docMk/>
            <pc:sldMk cId="2168783707" sldId="399"/>
            <ac:spMk id="5" creationId="{367D8EAC-A19B-278E-24FA-635C74429927}"/>
          </ac:spMkLst>
        </pc:spChg>
        <pc:spChg chg="del">
          <ac:chgData name="TABATA Akihiro" userId="dce786f4-e27d-4707-8b5c-462080f533e8" providerId="ADAL" clId="{2C465BDB-869D-1C43-95BC-A9A243FB1D23}" dt="2023-08-08T16:45:51.822" v="104" actId="700"/>
          <ac:spMkLst>
            <pc:docMk/>
            <pc:sldMk cId="2168783707" sldId="399"/>
            <ac:spMk id="6" creationId="{A6661AB9-0B57-D42F-AF23-A98BD8F79FBD}"/>
          </ac:spMkLst>
        </pc:spChg>
      </pc:sldChg>
      <pc:sldChg chg="del">
        <pc:chgData name="TABATA Akihiro" userId="dce786f4-e27d-4707-8b5c-462080f533e8" providerId="ADAL" clId="{2C465BDB-869D-1C43-95BC-A9A243FB1D23}" dt="2023-08-08T16:42:50.672" v="8" actId="2696"/>
        <pc:sldMkLst>
          <pc:docMk/>
          <pc:sldMk cId="578640091" sldId="403"/>
        </pc:sldMkLst>
      </pc:sldChg>
      <pc:sldChg chg="del">
        <pc:chgData name="TABATA Akihiro" userId="dce786f4-e27d-4707-8b5c-462080f533e8" providerId="ADAL" clId="{2C465BDB-869D-1C43-95BC-A9A243FB1D23}" dt="2023-08-08T16:41:37.318" v="5" actId="2696"/>
        <pc:sldMkLst>
          <pc:docMk/>
          <pc:sldMk cId="1957962660" sldId="404"/>
        </pc:sldMkLst>
      </pc:sldChg>
      <pc:sldChg chg="delSp modSp add mod modClrScheme chgLayout">
        <pc:chgData name="TABATA Akihiro" userId="dce786f4-e27d-4707-8b5c-462080f533e8" providerId="ADAL" clId="{2C465BDB-869D-1C43-95BC-A9A243FB1D23}" dt="2023-08-09T16:56:18.003" v="1075" actId="113"/>
        <pc:sldMkLst>
          <pc:docMk/>
          <pc:sldMk cId="3082560437" sldId="405"/>
        </pc:sldMkLst>
        <pc:spChg chg="mod ord">
          <ac:chgData name="TABATA Akihiro" userId="dce786f4-e27d-4707-8b5c-462080f533e8" providerId="ADAL" clId="{2C465BDB-869D-1C43-95BC-A9A243FB1D23}" dt="2023-08-08T16:45:51.822" v="104" actId="700"/>
          <ac:spMkLst>
            <pc:docMk/>
            <pc:sldMk cId="3082560437" sldId="405"/>
            <ac:spMk id="2" creationId="{D3216A35-27E2-1ADE-4568-6E76264E850F}"/>
          </ac:spMkLst>
        </pc:spChg>
        <pc:spChg chg="mod ord">
          <ac:chgData name="TABATA Akihiro" userId="dce786f4-e27d-4707-8b5c-462080f533e8" providerId="ADAL" clId="{2C465BDB-869D-1C43-95BC-A9A243FB1D23}" dt="2023-08-09T16:56:18.003" v="1075" actId="113"/>
          <ac:spMkLst>
            <pc:docMk/>
            <pc:sldMk cId="3082560437" sldId="405"/>
            <ac:spMk id="3" creationId="{824306FB-B98D-D486-FC56-CCD3A33DBC11}"/>
          </ac:spMkLst>
        </pc:spChg>
        <pc:spChg chg="del mod ord">
          <ac:chgData name="TABATA Akihiro" userId="dce786f4-e27d-4707-8b5c-462080f533e8" providerId="ADAL" clId="{2C465BDB-869D-1C43-95BC-A9A243FB1D23}" dt="2023-08-08T16:56:24.352" v="237"/>
          <ac:spMkLst>
            <pc:docMk/>
            <pc:sldMk cId="3082560437" sldId="405"/>
            <ac:spMk id="4" creationId="{B7747899-51AE-C0A8-A87F-60E5E9D35A15}"/>
          </ac:spMkLst>
        </pc:spChg>
        <pc:spChg chg="mod ord">
          <ac:chgData name="TABATA Akihiro" userId="dce786f4-e27d-4707-8b5c-462080f533e8" providerId="ADAL" clId="{2C465BDB-869D-1C43-95BC-A9A243FB1D23}" dt="2023-08-08T16:45:51.822" v="104" actId="700"/>
          <ac:spMkLst>
            <pc:docMk/>
            <pc:sldMk cId="3082560437" sldId="405"/>
            <ac:spMk id="5" creationId="{57B6F827-1017-9D1C-0173-AEFB3F39701E}"/>
          </ac:spMkLst>
        </pc:spChg>
        <pc:spChg chg="del">
          <ac:chgData name="TABATA Akihiro" userId="dce786f4-e27d-4707-8b5c-462080f533e8" providerId="ADAL" clId="{2C465BDB-869D-1C43-95BC-A9A243FB1D23}" dt="2023-08-08T16:45:51.822" v="104" actId="700"/>
          <ac:spMkLst>
            <pc:docMk/>
            <pc:sldMk cId="3082560437" sldId="405"/>
            <ac:spMk id="6" creationId="{D06F74FE-AC26-3173-7561-ABE1D686F8B3}"/>
          </ac:spMkLst>
        </pc:spChg>
      </pc:sldChg>
      <pc:sldChg chg="del">
        <pc:chgData name="TABATA Akihiro" userId="dce786f4-e27d-4707-8b5c-462080f533e8" providerId="ADAL" clId="{2C465BDB-869D-1C43-95BC-A9A243FB1D23}" dt="2023-08-08T16:41:37.318" v="5" actId="2696"/>
        <pc:sldMkLst>
          <pc:docMk/>
          <pc:sldMk cId="1394405373" sldId="406"/>
        </pc:sldMkLst>
      </pc:sldChg>
      <pc:sldChg chg="del">
        <pc:chgData name="TABATA Akihiro" userId="dce786f4-e27d-4707-8b5c-462080f533e8" providerId="ADAL" clId="{2C465BDB-869D-1C43-95BC-A9A243FB1D23}" dt="2023-08-08T16:41:37.318" v="5" actId="2696"/>
        <pc:sldMkLst>
          <pc:docMk/>
          <pc:sldMk cId="1105661467" sldId="408"/>
        </pc:sldMkLst>
      </pc:sldChg>
      <pc:sldChg chg="del">
        <pc:chgData name="TABATA Akihiro" userId="dce786f4-e27d-4707-8b5c-462080f533e8" providerId="ADAL" clId="{2C465BDB-869D-1C43-95BC-A9A243FB1D23}" dt="2023-08-08T16:42:50.672" v="8" actId="2696"/>
        <pc:sldMkLst>
          <pc:docMk/>
          <pc:sldMk cId="3269422921" sldId="409"/>
        </pc:sldMkLst>
      </pc:sldChg>
      <pc:sldChg chg="del">
        <pc:chgData name="TABATA Akihiro" userId="dce786f4-e27d-4707-8b5c-462080f533e8" providerId="ADAL" clId="{2C465BDB-869D-1C43-95BC-A9A243FB1D23}" dt="2023-08-08T16:42:50.672" v="8" actId="2696"/>
        <pc:sldMkLst>
          <pc:docMk/>
          <pc:sldMk cId="484110285" sldId="410"/>
        </pc:sldMkLst>
      </pc:sldChg>
      <pc:sldChg chg="del">
        <pc:chgData name="TABATA Akihiro" userId="dce786f4-e27d-4707-8b5c-462080f533e8" providerId="ADAL" clId="{2C465BDB-869D-1C43-95BC-A9A243FB1D23}" dt="2023-08-08T16:42:50.672" v="8" actId="2696"/>
        <pc:sldMkLst>
          <pc:docMk/>
          <pc:sldMk cId="1485554066" sldId="411"/>
        </pc:sldMkLst>
      </pc:sldChg>
      <pc:sldChg chg="del">
        <pc:chgData name="TABATA Akihiro" userId="dce786f4-e27d-4707-8b5c-462080f533e8" providerId="ADAL" clId="{2C465BDB-869D-1C43-95BC-A9A243FB1D23}" dt="2023-08-08T16:42:50.672" v="8" actId="2696"/>
        <pc:sldMkLst>
          <pc:docMk/>
          <pc:sldMk cId="3581368304" sldId="413"/>
        </pc:sldMkLst>
      </pc:sldChg>
      <pc:sldChg chg="del">
        <pc:chgData name="TABATA Akihiro" userId="dce786f4-e27d-4707-8b5c-462080f533e8" providerId="ADAL" clId="{2C465BDB-869D-1C43-95BC-A9A243FB1D23}" dt="2023-08-08T16:42:50.672" v="8" actId="2696"/>
        <pc:sldMkLst>
          <pc:docMk/>
          <pc:sldMk cId="1683619648" sldId="414"/>
        </pc:sldMkLst>
      </pc:sldChg>
      <pc:sldChg chg="del">
        <pc:chgData name="TABATA Akihiro" userId="dce786f4-e27d-4707-8b5c-462080f533e8" providerId="ADAL" clId="{2C465BDB-869D-1C43-95BC-A9A243FB1D23}" dt="2023-08-08T16:41:37.318" v="5" actId="2696"/>
        <pc:sldMkLst>
          <pc:docMk/>
          <pc:sldMk cId="438680174" sldId="418"/>
        </pc:sldMkLst>
      </pc:sldChg>
      <pc:sldChg chg="del">
        <pc:chgData name="TABATA Akihiro" userId="dce786f4-e27d-4707-8b5c-462080f533e8" providerId="ADAL" clId="{2C465BDB-869D-1C43-95BC-A9A243FB1D23}" dt="2023-08-08T16:42:50.672" v="8" actId="2696"/>
        <pc:sldMkLst>
          <pc:docMk/>
          <pc:sldMk cId="3037605779" sldId="419"/>
        </pc:sldMkLst>
      </pc:sldChg>
      <pc:sldChg chg="del">
        <pc:chgData name="TABATA Akihiro" userId="dce786f4-e27d-4707-8b5c-462080f533e8" providerId="ADAL" clId="{2C465BDB-869D-1C43-95BC-A9A243FB1D23}" dt="2023-08-08T16:42:50.672" v="8" actId="2696"/>
        <pc:sldMkLst>
          <pc:docMk/>
          <pc:sldMk cId="2588530000" sldId="423"/>
        </pc:sldMkLst>
      </pc:sldChg>
      <pc:sldChg chg="del">
        <pc:chgData name="TABATA Akihiro" userId="dce786f4-e27d-4707-8b5c-462080f533e8" providerId="ADAL" clId="{2C465BDB-869D-1C43-95BC-A9A243FB1D23}" dt="2023-08-08T16:42:50.672" v="8" actId="2696"/>
        <pc:sldMkLst>
          <pc:docMk/>
          <pc:sldMk cId="2156662793" sldId="424"/>
        </pc:sldMkLst>
      </pc:sldChg>
      <pc:sldChg chg="del">
        <pc:chgData name="TABATA Akihiro" userId="dce786f4-e27d-4707-8b5c-462080f533e8" providerId="ADAL" clId="{2C465BDB-869D-1C43-95BC-A9A243FB1D23}" dt="2023-08-08T16:41:37.318" v="5" actId="2696"/>
        <pc:sldMkLst>
          <pc:docMk/>
          <pc:sldMk cId="3562609644" sldId="425"/>
        </pc:sldMkLst>
      </pc:sldChg>
      <pc:sldChg chg="del">
        <pc:chgData name="TABATA Akihiro" userId="dce786f4-e27d-4707-8b5c-462080f533e8" providerId="ADAL" clId="{2C465BDB-869D-1C43-95BC-A9A243FB1D23}" dt="2023-08-08T16:42:50.672" v="8" actId="2696"/>
        <pc:sldMkLst>
          <pc:docMk/>
          <pc:sldMk cId="3200527826" sldId="426"/>
        </pc:sldMkLst>
      </pc:sldChg>
      <pc:sldChg chg="del">
        <pc:chgData name="TABATA Akihiro" userId="dce786f4-e27d-4707-8b5c-462080f533e8" providerId="ADAL" clId="{2C465BDB-869D-1C43-95BC-A9A243FB1D23}" dt="2023-08-08T16:42:50.672" v="8" actId="2696"/>
        <pc:sldMkLst>
          <pc:docMk/>
          <pc:sldMk cId="2923261199" sldId="428"/>
        </pc:sldMkLst>
      </pc:sldChg>
      <pc:sldChg chg="del">
        <pc:chgData name="TABATA Akihiro" userId="dce786f4-e27d-4707-8b5c-462080f533e8" providerId="ADAL" clId="{2C465BDB-869D-1C43-95BC-A9A243FB1D23}" dt="2023-08-08T16:42:50.672" v="8" actId="2696"/>
        <pc:sldMkLst>
          <pc:docMk/>
          <pc:sldMk cId="667578480" sldId="430"/>
        </pc:sldMkLst>
      </pc:sldChg>
      <pc:sldChg chg="del">
        <pc:chgData name="TABATA Akihiro" userId="dce786f4-e27d-4707-8b5c-462080f533e8" providerId="ADAL" clId="{2C465BDB-869D-1C43-95BC-A9A243FB1D23}" dt="2023-08-08T16:42:50.672" v="8" actId="2696"/>
        <pc:sldMkLst>
          <pc:docMk/>
          <pc:sldMk cId="1959842809" sldId="432"/>
        </pc:sldMkLst>
      </pc:sldChg>
      <pc:sldChg chg="del">
        <pc:chgData name="TABATA Akihiro" userId="dce786f4-e27d-4707-8b5c-462080f533e8" providerId="ADAL" clId="{2C465BDB-869D-1C43-95BC-A9A243FB1D23}" dt="2023-08-08T16:42:50.672" v="8" actId="2696"/>
        <pc:sldMkLst>
          <pc:docMk/>
          <pc:sldMk cId="2967101622" sldId="433"/>
        </pc:sldMkLst>
      </pc:sldChg>
      <pc:sldChg chg="del">
        <pc:chgData name="TABATA Akihiro" userId="dce786f4-e27d-4707-8b5c-462080f533e8" providerId="ADAL" clId="{2C465BDB-869D-1C43-95BC-A9A243FB1D23}" dt="2023-08-08T16:42:50.672" v="8" actId="2696"/>
        <pc:sldMkLst>
          <pc:docMk/>
          <pc:sldMk cId="91091725" sldId="435"/>
        </pc:sldMkLst>
      </pc:sldChg>
      <pc:sldChg chg="del">
        <pc:chgData name="TABATA Akihiro" userId="dce786f4-e27d-4707-8b5c-462080f533e8" providerId="ADAL" clId="{2C465BDB-869D-1C43-95BC-A9A243FB1D23}" dt="2023-08-08T16:42:50.672" v="8" actId="2696"/>
        <pc:sldMkLst>
          <pc:docMk/>
          <pc:sldMk cId="1265959316" sldId="436"/>
        </pc:sldMkLst>
      </pc:sldChg>
      <pc:sldChg chg="del">
        <pc:chgData name="TABATA Akihiro" userId="dce786f4-e27d-4707-8b5c-462080f533e8" providerId="ADAL" clId="{2C465BDB-869D-1C43-95BC-A9A243FB1D23}" dt="2023-08-08T16:41:37.318" v="5" actId="2696"/>
        <pc:sldMkLst>
          <pc:docMk/>
          <pc:sldMk cId="2198954380" sldId="437"/>
        </pc:sldMkLst>
      </pc:sldChg>
      <pc:sldChg chg="del">
        <pc:chgData name="TABATA Akihiro" userId="dce786f4-e27d-4707-8b5c-462080f533e8" providerId="ADAL" clId="{2C465BDB-869D-1C43-95BC-A9A243FB1D23}" dt="2023-08-08T16:42:50.672" v="8" actId="2696"/>
        <pc:sldMkLst>
          <pc:docMk/>
          <pc:sldMk cId="1949939552" sldId="439"/>
        </pc:sldMkLst>
      </pc:sldChg>
      <pc:sldChg chg="del">
        <pc:chgData name="TABATA Akihiro" userId="dce786f4-e27d-4707-8b5c-462080f533e8" providerId="ADAL" clId="{2C465BDB-869D-1C43-95BC-A9A243FB1D23}" dt="2023-08-08T16:41:37.318" v="5" actId="2696"/>
        <pc:sldMkLst>
          <pc:docMk/>
          <pc:sldMk cId="618694723" sldId="440"/>
        </pc:sldMkLst>
      </pc:sldChg>
      <pc:sldChg chg="del">
        <pc:chgData name="TABATA Akihiro" userId="dce786f4-e27d-4707-8b5c-462080f533e8" providerId="ADAL" clId="{2C465BDB-869D-1C43-95BC-A9A243FB1D23}" dt="2023-08-08T16:42:50.672" v="8" actId="2696"/>
        <pc:sldMkLst>
          <pc:docMk/>
          <pc:sldMk cId="2287662604" sldId="441"/>
        </pc:sldMkLst>
      </pc:sldChg>
      <pc:sldChg chg="del">
        <pc:chgData name="TABATA Akihiro" userId="dce786f4-e27d-4707-8b5c-462080f533e8" providerId="ADAL" clId="{2C465BDB-869D-1C43-95BC-A9A243FB1D23}" dt="2023-08-08T16:42:50.672" v="8" actId="2696"/>
        <pc:sldMkLst>
          <pc:docMk/>
          <pc:sldMk cId="2656237483" sldId="442"/>
        </pc:sldMkLst>
      </pc:sldChg>
      <pc:sldChg chg="del">
        <pc:chgData name="TABATA Akihiro" userId="dce786f4-e27d-4707-8b5c-462080f533e8" providerId="ADAL" clId="{2C465BDB-869D-1C43-95BC-A9A243FB1D23}" dt="2023-08-08T16:41:37.318" v="5" actId="2696"/>
        <pc:sldMkLst>
          <pc:docMk/>
          <pc:sldMk cId="1544761975" sldId="445"/>
        </pc:sldMkLst>
      </pc:sldChg>
      <pc:sldChg chg="del">
        <pc:chgData name="TABATA Akihiro" userId="dce786f4-e27d-4707-8b5c-462080f533e8" providerId="ADAL" clId="{2C465BDB-869D-1C43-95BC-A9A243FB1D23}" dt="2023-08-08T16:42:50.672" v="8" actId="2696"/>
        <pc:sldMkLst>
          <pc:docMk/>
          <pc:sldMk cId="3357771709" sldId="446"/>
        </pc:sldMkLst>
      </pc:sldChg>
      <pc:sldChg chg="del">
        <pc:chgData name="TABATA Akihiro" userId="dce786f4-e27d-4707-8b5c-462080f533e8" providerId="ADAL" clId="{2C465BDB-869D-1C43-95BC-A9A243FB1D23}" dt="2023-08-08T16:41:37.318" v="5" actId="2696"/>
        <pc:sldMkLst>
          <pc:docMk/>
          <pc:sldMk cId="1946198502" sldId="449"/>
        </pc:sldMkLst>
      </pc:sldChg>
      <pc:sldChg chg="del">
        <pc:chgData name="TABATA Akihiro" userId="dce786f4-e27d-4707-8b5c-462080f533e8" providerId="ADAL" clId="{2C465BDB-869D-1C43-95BC-A9A243FB1D23}" dt="2023-08-08T16:41:37.318" v="5" actId="2696"/>
        <pc:sldMkLst>
          <pc:docMk/>
          <pc:sldMk cId="1427119951" sldId="450"/>
        </pc:sldMkLst>
      </pc:sldChg>
      <pc:sldChg chg="del">
        <pc:chgData name="TABATA Akihiro" userId="dce786f4-e27d-4707-8b5c-462080f533e8" providerId="ADAL" clId="{2C465BDB-869D-1C43-95BC-A9A243FB1D23}" dt="2023-08-08T16:42:50.672" v="8" actId="2696"/>
        <pc:sldMkLst>
          <pc:docMk/>
          <pc:sldMk cId="3045516243" sldId="451"/>
        </pc:sldMkLst>
      </pc:sldChg>
      <pc:sldChg chg="del">
        <pc:chgData name="TABATA Akihiro" userId="dce786f4-e27d-4707-8b5c-462080f533e8" providerId="ADAL" clId="{2C465BDB-869D-1C43-95BC-A9A243FB1D23}" dt="2023-08-08T16:42:50.672" v="8" actId="2696"/>
        <pc:sldMkLst>
          <pc:docMk/>
          <pc:sldMk cId="4170015837" sldId="453"/>
        </pc:sldMkLst>
      </pc:sldChg>
      <pc:sldChg chg="del">
        <pc:chgData name="TABATA Akihiro" userId="dce786f4-e27d-4707-8b5c-462080f533e8" providerId="ADAL" clId="{2C465BDB-869D-1C43-95BC-A9A243FB1D23}" dt="2023-08-08T16:42:50.672" v="8" actId="2696"/>
        <pc:sldMkLst>
          <pc:docMk/>
          <pc:sldMk cId="1866831527" sldId="454"/>
        </pc:sldMkLst>
      </pc:sldChg>
      <pc:sldChg chg="del">
        <pc:chgData name="TABATA Akihiro" userId="dce786f4-e27d-4707-8b5c-462080f533e8" providerId="ADAL" clId="{2C465BDB-869D-1C43-95BC-A9A243FB1D23}" dt="2023-08-08T16:41:37.318" v="5" actId="2696"/>
        <pc:sldMkLst>
          <pc:docMk/>
          <pc:sldMk cId="2110783659" sldId="455"/>
        </pc:sldMkLst>
      </pc:sldChg>
      <pc:sldChg chg="ord">
        <pc:chgData name="TABATA Akihiro" userId="dce786f4-e27d-4707-8b5c-462080f533e8" providerId="ADAL" clId="{2C465BDB-869D-1C43-95BC-A9A243FB1D23}" dt="2023-08-08T16:42:34.158" v="7" actId="20578"/>
        <pc:sldMkLst>
          <pc:docMk/>
          <pc:sldMk cId="151047843" sldId="456"/>
        </pc:sldMkLst>
      </pc:sldChg>
      <pc:sldChg chg="del">
        <pc:chgData name="TABATA Akihiro" userId="dce786f4-e27d-4707-8b5c-462080f533e8" providerId="ADAL" clId="{2C465BDB-869D-1C43-95BC-A9A243FB1D23}" dt="2023-08-08T16:42:50.672" v="8" actId="2696"/>
        <pc:sldMkLst>
          <pc:docMk/>
          <pc:sldMk cId="2733874974" sldId="457"/>
        </pc:sldMkLst>
      </pc:sldChg>
      <pc:sldChg chg="del">
        <pc:chgData name="TABATA Akihiro" userId="dce786f4-e27d-4707-8b5c-462080f533e8" providerId="ADAL" clId="{2C465BDB-869D-1C43-95BC-A9A243FB1D23}" dt="2023-08-08T16:42:50.672" v="8" actId="2696"/>
        <pc:sldMkLst>
          <pc:docMk/>
          <pc:sldMk cId="293241425" sldId="458"/>
        </pc:sldMkLst>
      </pc:sldChg>
      <pc:sldChg chg="del">
        <pc:chgData name="TABATA Akihiro" userId="dce786f4-e27d-4707-8b5c-462080f533e8" providerId="ADAL" clId="{2C465BDB-869D-1C43-95BC-A9A243FB1D23}" dt="2023-08-08T16:42:50.672" v="8" actId="2696"/>
        <pc:sldMkLst>
          <pc:docMk/>
          <pc:sldMk cId="909787018" sldId="459"/>
        </pc:sldMkLst>
      </pc:sldChg>
      <pc:sldChg chg="del">
        <pc:chgData name="TABATA Akihiro" userId="dce786f4-e27d-4707-8b5c-462080f533e8" providerId="ADAL" clId="{2C465BDB-869D-1C43-95BC-A9A243FB1D23}" dt="2023-08-08T16:42:50.672" v="8" actId="2696"/>
        <pc:sldMkLst>
          <pc:docMk/>
          <pc:sldMk cId="2260202111" sldId="460"/>
        </pc:sldMkLst>
      </pc:sldChg>
      <pc:sldChg chg="del">
        <pc:chgData name="TABATA Akihiro" userId="dce786f4-e27d-4707-8b5c-462080f533e8" providerId="ADAL" clId="{2C465BDB-869D-1C43-95BC-A9A243FB1D23}" dt="2023-08-08T16:42:50.672" v="8" actId="2696"/>
        <pc:sldMkLst>
          <pc:docMk/>
          <pc:sldMk cId="1581922682" sldId="461"/>
        </pc:sldMkLst>
      </pc:sldChg>
      <pc:sldChg chg="del">
        <pc:chgData name="TABATA Akihiro" userId="dce786f4-e27d-4707-8b5c-462080f533e8" providerId="ADAL" clId="{2C465BDB-869D-1C43-95BC-A9A243FB1D23}" dt="2023-08-08T16:42:50.672" v="8" actId="2696"/>
        <pc:sldMkLst>
          <pc:docMk/>
          <pc:sldMk cId="699097953" sldId="462"/>
        </pc:sldMkLst>
      </pc:sldChg>
      <pc:sldChg chg="del">
        <pc:chgData name="TABATA Akihiro" userId="dce786f4-e27d-4707-8b5c-462080f533e8" providerId="ADAL" clId="{2C465BDB-869D-1C43-95BC-A9A243FB1D23}" dt="2023-08-08T16:42:50.672" v="8" actId="2696"/>
        <pc:sldMkLst>
          <pc:docMk/>
          <pc:sldMk cId="486521234" sldId="463"/>
        </pc:sldMkLst>
      </pc:sldChg>
      <pc:sldChg chg="del">
        <pc:chgData name="TABATA Akihiro" userId="dce786f4-e27d-4707-8b5c-462080f533e8" providerId="ADAL" clId="{2C465BDB-869D-1C43-95BC-A9A243FB1D23}" dt="2023-08-08T16:42:50.672" v="8" actId="2696"/>
        <pc:sldMkLst>
          <pc:docMk/>
          <pc:sldMk cId="3299248224" sldId="464"/>
        </pc:sldMkLst>
      </pc:sldChg>
      <pc:sldChg chg="del">
        <pc:chgData name="TABATA Akihiro" userId="dce786f4-e27d-4707-8b5c-462080f533e8" providerId="ADAL" clId="{2C465BDB-869D-1C43-95BC-A9A243FB1D23}" dt="2023-08-08T16:41:37.318" v="5" actId="2696"/>
        <pc:sldMkLst>
          <pc:docMk/>
          <pc:sldMk cId="1410273243" sldId="465"/>
        </pc:sldMkLst>
      </pc:sldChg>
      <pc:sldChg chg="new del">
        <pc:chgData name="TABATA Akihiro" userId="dce786f4-e27d-4707-8b5c-462080f533e8" providerId="ADAL" clId="{2C465BDB-869D-1C43-95BC-A9A243FB1D23}" dt="2023-08-08T16:41:39.450" v="6" actId="2696"/>
        <pc:sldMkLst>
          <pc:docMk/>
          <pc:sldMk cId="2639839061" sldId="466"/>
        </pc:sldMkLst>
      </pc:sldChg>
      <pc:sldChg chg="delSp modSp add mod modClrScheme chgLayout">
        <pc:chgData name="TABATA Akihiro" userId="dce786f4-e27d-4707-8b5c-462080f533e8" providerId="ADAL" clId="{2C465BDB-869D-1C43-95BC-A9A243FB1D23}" dt="2023-08-09T18:34:44.480" v="3322" actId="1037"/>
        <pc:sldMkLst>
          <pc:docMk/>
          <pc:sldMk cId="4242185515" sldId="487"/>
        </pc:sldMkLst>
        <pc:spChg chg="mod ord">
          <ac:chgData name="TABATA Akihiro" userId="dce786f4-e27d-4707-8b5c-462080f533e8" providerId="ADAL" clId="{2C465BDB-869D-1C43-95BC-A9A243FB1D23}" dt="2023-08-08T16:45:51.822" v="104" actId="700"/>
          <ac:spMkLst>
            <pc:docMk/>
            <pc:sldMk cId="4242185515" sldId="487"/>
            <ac:spMk id="2" creationId="{675BFD2A-FC31-6706-737B-4C841BD498BF}"/>
          </ac:spMkLst>
        </pc:spChg>
        <pc:spChg chg="del mod ord">
          <ac:chgData name="TABATA Akihiro" userId="dce786f4-e27d-4707-8b5c-462080f533e8" providerId="ADAL" clId="{2C465BDB-869D-1C43-95BC-A9A243FB1D23}" dt="2023-08-08T16:56:24.352" v="237"/>
          <ac:spMkLst>
            <pc:docMk/>
            <pc:sldMk cId="4242185515" sldId="487"/>
            <ac:spMk id="4" creationId="{15DC1502-6CB8-A433-E79E-33DA7DD70B5F}"/>
          </ac:spMkLst>
        </pc:spChg>
        <pc:spChg chg="mod ord">
          <ac:chgData name="TABATA Akihiro" userId="dce786f4-e27d-4707-8b5c-462080f533e8" providerId="ADAL" clId="{2C465BDB-869D-1C43-95BC-A9A243FB1D23}" dt="2023-08-08T16:45:51.822" v="104" actId="700"/>
          <ac:spMkLst>
            <pc:docMk/>
            <pc:sldMk cId="4242185515" sldId="487"/>
            <ac:spMk id="5" creationId="{713E3D36-97B9-C4DE-77BE-CEB1229EFD72}"/>
          </ac:spMkLst>
        </pc:spChg>
        <pc:spChg chg="del">
          <ac:chgData name="TABATA Akihiro" userId="dce786f4-e27d-4707-8b5c-462080f533e8" providerId="ADAL" clId="{2C465BDB-869D-1C43-95BC-A9A243FB1D23}" dt="2023-08-08T16:45:51.822" v="104" actId="700"/>
          <ac:spMkLst>
            <pc:docMk/>
            <pc:sldMk cId="4242185515" sldId="487"/>
            <ac:spMk id="6" creationId="{D93BAF17-5CE3-B421-B78E-974B8D6EC484}"/>
          </ac:spMkLst>
        </pc:spChg>
        <pc:spChg chg="mod">
          <ac:chgData name="TABATA Akihiro" userId="dce786f4-e27d-4707-8b5c-462080f533e8" providerId="ADAL" clId="{2C465BDB-869D-1C43-95BC-A9A243FB1D23}" dt="2023-08-09T18:34:44.480" v="3322" actId="1037"/>
          <ac:spMkLst>
            <pc:docMk/>
            <pc:sldMk cId="4242185515" sldId="487"/>
            <ac:spMk id="9" creationId="{A664EE32-EE01-AFDA-DA8F-0CA281544315}"/>
          </ac:spMkLst>
        </pc:spChg>
        <pc:spChg chg="mod">
          <ac:chgData name="TABATA Akihiro" userId="dce786f4-e27d-4707-8b5c-462080f533e8" providerId="ADAL" clId="{2C465BDB-869D-1C43-95BC-A9A243FB1D23}" dt="2023-08-09T16:58:21.750" v="1125" actId="20577"/>
          <ac:spMkLst>
            <pc:docMk/>
            <pc:sldMk cId="4242185515" sldId="487"/>
            <ac:spMk id="13" creationId="{8960DB99-1349-838A-D71B-32D27B7808FE}"/>
          </ac:spMkLst>
        </pc:spChg>
        <pc:spChg chg="mod">
          <ac:chgData name="TABATA Akihiro" userId="dce786f4-e27d-4707-8b5c-462080f533e8" providerId="ADAL" clId="{2C465BDB-869D-1C43-95BC-A9A243FB1D23}" dt="2023-08-09T16:57:12.658" v="1091" actId="208"/>
          <ac:spMkLst>
            <pc:docMk/>
            <pc:sldMk cId="4242185515" sldId="487"/>
            <ac:spMk id="15" creationId="{0BCFA8DA-6BE2-EE59-F786-6D1632F916D6}"/>
          </ac:spMkLst>
        </pc:spChg>
        <pc:spChg chg="mod">
          <ac:chgData name="TABATA Akihiro" userId="dce786f4-e27d-4707-8b5c-462080f533e8" providerId="ADAL" clId="{2C465BDB-869D-1C43-95BC-A9A243FB1D23}" dt="2023-08-09T16:57:21.809" v="1092" actId="207"/>
          <ac:spMkLst>
            <pc:docMk/>
            <pc:sldMk cId="4242185515" sldId="487"/>
            <ac:spMk id="16" creationId="{1F7B6C2C-1755-BB4A-D5C9-4F8AD9C4BC5F}"/>
          </ac:spMkLst>
        </pc:spChg>
        <pc:spChg chg="mod">
          <ac:chgData name="TABATA Akihiro" userId="dce786f4-e27d-4707-8b5c-462080f533e8" providerId="ADAL" clId="{2C465BDB-869D-1C43-95BC-A9A243FB1D23}" dt="2023-08-08T17:06:00.946" v="284" actId="404"/>
          <ac:spMkLst>
            <pc:docMk/>
            <pc:sldMk cId="4242185515" sldId="487"/>
            <ac:spMk id="17" creationId="{20C230A8-07F2-E5F5-3B57-122C75547423}"/>
          </ac:spMkLst>
        </pc:spChg>
        <pc:picChg chg="mod">
          <ac:chgData name="TABATA Akihiro" userId="dce786f4-e27d-4707-8b5c-462080f533e8" providerId="ADAL" clId="{2C465BDB-869D-1C43-95BC-A9A243FB1D23}" dt="2023-08-08T17:05:40.573" v="280" actId="1035"/>
          <ac:picMkLst>
            <pc:docMk/>
            <pc:sldMk cId="4242185515" sldId="487"/>
            <ac:picMk id="11" creationId="{3DD69AFE-E179-D014-AEAE-EB8D3D1FB1FD}"/>
          </ac:picMkLst>
        </pc:picChg>
        <pc:picChg chg="mod ord modCrop">
          <ac:chgData name="TABATA Akihiro" userId="dce786f4-e27d-4707-8b5c-462080f533e8" providerId="ADAL" clId="{2C465BDB-869D-1C43-95BC-A9A243FB1D23}" dt="2023-08-09T16:56:57.851" v="1088" actId="2085"/>
          <ac:picMkLst>
            <pc:docMk/>
            <pc:sldMk cId="4242185515" sldId="487"/>
            <ac:picMk id="12" creationId="{80F02C48-E34A-08C8-27E7-8B6E0897F15D}"/>
          </ac:picMkLst>
        </pc:picChg>
      </pc:sldChg>
      <pc:sldChg chg="delSp modSp add mod modClrScheme chgLayout">
        <pc:chgData name="TABATA Akihiro" userId="dce786f4-e27d-4707-8b5c-462080f533e8" providerId="ADAL" clId="{2C465BDB-869D-1C43-95BC-A9A243FB1D23}" dt="2023-08-09T16:55:45.915" v="1068" actId="20577"/>
        <pc:sldMkLst>
          <pc:docMk/>
          <pc:sldMk cId="2547895864" sldId="488"/>
        </pc:sldMkLst>
        <pc:spChg chg="mod ord">
          <ac:chgData name="TABATA Akihiro" userId="dce786f4-e27d-4707-8b5c-462080f533e8" providerId="ADAL" clId="{2C465BDB-869D-1C43-95BC-A9A243FB1D23}" dt="2023-08-08T16:45:51.822" v="104" actId="700"/>
          <ac:spMkLst>
            <pc:docMk/>
            <pc:sldMk cId="2547895864" sldId="488"/>
            <ac:spMk id="2" creationId="{4AB67B7A-0372-79DB-4F93-DE33212FB815}"/>
          </ac:spMkLst>
        </pc:spChg>
        <pc:spChg chg="del mod ord">
          <ac:chgData name="TABATA Akihiro" userId="dce786f4-e27d-4707-8b5c-462080f533e8" providerId="ADAL" clId="{2C465BDB-869D-1C43-95BC-A9A243FB1D23}" dt="2023-08-08T16:56:24.352" v="237"/>
          <ac:spMkLst>
            <pc:docMk/>
            <pc:sldMk cId="2547895864" sldId="488"/>
            <ac:spMk id="4" creationId="{C5070C63-13D1-EC18-2B38-AEF4D25914A2}"/>
          </ac:spMkLst>
        </pc:spChg>
        <pc:spChg chg="mod ord">
          <ac:chgData name="TABATA Akihiro" userId="dce786f4-e27d-4707-8b5c-462080f533e8" providerId="ADAL" clId="{2C465BDB-869D-1C43-95BC-A9A243FB1D23}" dt="2023-08-08T16:45:51.822" v="104" actId="700"/>
          <ac:spMkLst>
            <pc:docMk/>
            <pc:sldMk cId="2547895864" sldId="488"/>
            <ac:spMk id="5" creationId="{F15B1DA5-DF54-F7C4-66A1-9512AA39DD75}"/>
          </ac:spMkLst>
        </pc:spChg>
        <pc:spChg chg="del">
          <ac:chgData name="TABATA Akihiro" userId="dce786f4-e27d-4707-8b5c-462080f533e8" providerId="ADAL" clId="{2C465BDB-869D-1C43-95BC-A9A243FB1D23}" dt="2023-08-08T16:45:51.822" v="104" actId="700"/>
          <ac:spMkLst>
            <pc:docMk/>
            <pc:sldMk cId="2547895864" sldId="488"/>
            <ac:spMk id="6" creationId="{7E3C1596-8142-1492-ADE6-F20BD06F2FAB}"/>
          </ac:spMkLst>
        </pc:spChg>
        <pc:spChg chg="mod ord">
          <ac:chgData name="TABATA Akihiro" userId="dce786f4-e27d-4707-8b5c-462080f533e8" providerId="ADAL" clId="{2C465BDB-869D-1C43-95BC-A9A243FB1D23}" dt="2023-08-09T16:54:20.711" v="1041" actId="20577"/>
          <ac:spMkLst>
            <pc:docMk/>
            <pc:sldMk cId="2547895864" sldId="488"/>
            <ac:spMk id="10" creationId="{D63A3E93-A476-CE88-7FC0-EDDEF257C999}"/>
          </ac:spMkLst>
        </pc:spChg>
        <pc:spChg chg="del mod">
          <ac:chgData name="TABATA Akihiro" userId="dce786f4-e27d-4707-8b5c-462080f533e8" providerId="ADAL" clId="{2C465BDB-869D-1C43-95BC-A9A243FB1D23}" dt="2023-08-09T16:55:01.474" v="1049" actId="478"/>
          <ac:spMkLst>
            <pc:docMk/>
            <pc:sldMk cId="2547895864" sldId="488"/>
            <ac:spMk id="12" creationId="{15E7A5ED-9BE0-ADB2-1485-013627CA6DB7}"/>
          </ac:spMkLst>
        </pc:spChg>
        <pc:spChg chg="mod">
          <ac:chgData name="TABATA Akihiro" userId="dce786f4-e27d-4707-8b5c-462080f533e8" providerId="ADAL" clId="{2C465BDB-869D-1C43-95BC-A9A243FB1D23}" dt="2023-08-09T16:55:45.915" v="1068" actId="20577"/>
          <ac:spMkLst>
            <pc:docMk/>
            <pc:sldMk cId="2547895864" sldId="488"/>
            <ac:spMk id="13" creationId="{5320AF4C-B423-0E7A-164F-4E17D9A43068}"/>
          </ac:spMkLst>
        </pc:spChg>
      </pc:sldChg>
      <pc:sldChg chg="addSp delSp modSp add mod modClrScheme chgLayout">
        <pc:chgData name="TABATA Akihiro" userId="dce786f4-e27d-4707-8b5c-462080f533e8" providerId="ADAL" clId="{2C465BDB-869D-1C43-95BC-A9A243FB1D23}" dt="2023-08-09T16:55:57.801" v="1072" actId="20577"/>
        <pc:sldMkLst>
          <pc:docMk/>
          <pc:sldMk cId="4250524737" sldId="489"/>
        </pc:sldMkLst>
        <pc:spChg chg="mod ord">
          <ac:chgData name="TABATA Akihiro" userId="dce786f4-e27d-4707-8b5c-462080f533e8" providerId="ADAL" clId="{2C465BDB-869D-1C43-95BC-A9A243FB1D23}" dt="2023-08-08T16:45:51.822" v="104" actId="700"/>
          <ac:spMkLst>
            <pc:docMk/>
            <pc:sldMk cId="4250524737" sldId="489"/>
            <ac:spMk id="2" creationId="{4AB67B7A-0372-79DB-4F93-DE33212FB815}"/>
          </ac:spMkLst>
        </pc:spChg>
        <pc:spChg chg="del mod">
          <ac:chgData name="TABATA Akihiro" userId="dce786f4-e27d-4707-8b5c-462080f533e8" providerId="ADAL" clId="{2C465BDB-869D-1C43-95BC-A9A243FB1D23}" dt="2023-08-09T16:55:52.798" v="1070" actId="478"/>
          <ac:spMkLst>
            <pc:docMk/>
            <pc:sldMk cId="4250524737" sldId="489"/>
            <ac:spMk id="3" creationId="{474D8D44-F642-6550-7541-ED969552BA70}"/>
          </ac:spMkLst>
        </pc:spChg>
        <pc:spChg chg="del mod ord">
          <ac:chgData name="TABATA Akihiro" userId="dce786f4-e27d-4707-8b5c-462080f533e8" providerId="ADAL" clId="{2C465BDB-869D-1C43-95BC-A9A243FB1D23}" dt="2023-08-08T16:56:24.352" v="237"/>
          <ac:spMkLst>
            <pc:docMk/>
            <pc:sldMk cId="4250524737" sldId="489"/>
            <ac:spMk id="4" creationId="{C5070C63-13D1-EC18-2B38-AEF4D25914A2}"/>
          </ac:spMkLst>
        </pc:spChg>
        <pc:spChg chg="add mod">
          <ac:chgData name="TABATA Akihiro" userId="dce786f4-e27d-4707-8b5c-462080f533e8" providerId="ADAL" clId="{2C465BDB-869D-1C43-95BC-A9A243FB1D23}" dt="2023-08-09T16:55:50.207" v="1069"/>
          <ac:spMkLst>
            <pc:docMk/>
            <pc:sldMk cId="4250524737" sldId="489"/>
            <ac:spMk id="4" creationId="{F8FF7C39-8CE0-2FDE-8AEB-DD242E86D590}"/>
          </ac:spMkLst>
        </pc:spChg>
        <pc:spChg chg="mod ord">
          <ac:chgData name="TABATA Akihiro" userId="dce786f4-e27d-4707-8b5c-462080f533e8" providerId="ADAL" clId="{2C465BDB-869D-1C43-95BC-A9A243FB1D23}" dt="2023-08-08T16:45:51.822" v="104" actId="700"/>
          <ac:spMkLst>
            <pc:docMk/>
            <pc:sldMk cId="4250524737" sldId="489"/>
            <ac:spMk id="5" creationId="{F15B1DA5-DF54-F7C4-66A1-9512AA39DD75}"/>
          </ac:spMkLst>
        </pc:spChg>
        <pc:spChg chg="del">
          <ac:chgData name="TABATA Akihiro" userId="dce786f4-e27d-4707-8b5c-462080f533e8" providerId="ADAL" clId="{2C465BDB-869D-1C43-95BC-A9A243FB1D23}" dt="2023-08-08T16:45:51.822" v="104" actId="700"/>
          <ac:spMkLst>
            <pc:docMk/>
            <pc:sldMk cId="4250524737" sldId="489"/>
            <ac:spMk id="6" creationId="{7E3C1596-8142-1492-ADE6-F20BD06F2FAB}"/>
          </ac:spMkLst>
        </pc:spChg>
        <pc:spChg chg="del mod">
          <ac:chgData name="TABATA Akihiro" userId="dce786f4-e27d-4707-8b5c-462080f533e8" providerId="ADAL" clId="{2C465BDB-869D-1C43-95BC-A9A243FB1D23}" dt="2023-08-09T16:55:52.798" v="1070" actId="478"/>
          <ac:spMkLst>
            <pc:docMk/>
            <pc:sldMk cId="4250524737" sldId="489"/>
            <ac:spMk id="7" creationId="{8545763B-D68F-5AD1-78B2-C5F47885B579}"/>
          </ac:spMkLst>
        </pc:spChg>
        <pc:spChg chg="mod ord">
          <ac:chgData name="TABATA Akihiro" userId="dce786f4-e27d-4707-8b5c-462080f533e8" providerId="ADAL" clId="{2C465BDB-869D-1C43-95BC-A9A243FB1D23}" dt="2023-08-09T16:55:57.801" v="1072" actId="20577"/>
          <ac:spMkLst>
            <pc:docMk/>
            <pc:sldMk cId="4250524737" sldId="489"/>
            <ac:spMk id="10" creationId="{D63A3E93-A476-CE88-7FC0-EDDEF257C999}"/>
          </ac:spMkLst>
        </pc:spChg>
      </pc:sldChg>
      <pc:sldChg chg="delSp modSp add mod modClrScheme chgLayout">
        <pc:chgData name="TABATA Akihiro" userId="dce786f4-e27d-4707-8b5c-462080f533e8" providerId="ADAL" clId="{2C465BDB-869D-1C43-95BC-A9A243FB1D23}" dt="2023-08-09T17:17:35.504" v="1423" actId="20577"/>
        <pc:sldMkLst>
          <pc:docMk/>
          <pc:sldMk cId="3996023291" sldId="501"/>
        </pc:sldMkLst>
        <pc:spChg chg="mod ord">
          <ac:chgData name="TABATA Akihiro" userId="dce786f4-e27d-4707-8b5c-462080f533e8" providerId="ADAL" clId="{2C465BDB-869D-1C43-95BC-A9A243FB1D23}" dt="2023-08-08T16:45:51.822" v="104" actId="700"/>
          <ac:spMkLst>
            <pc:docMk/>
            <pc:sldMk cId="3996023291" sldId="501"/>
            <ac:spMk id="2" creationId="{11C01D2E-65F4-B288-0BB1-17B6076C8EDA}"/>
          </ac:spMkLst>
        </pc:spChg>
        <pc:spChg chg="mod ord">
          <ac:chgData name="TABATA Akihiro" userId="dce786f4-e27d-4707-8b5c-462080f533e8" providerId="ADAL" clId="{2C465BDB-869D-1C43-95BC-A9A243FB1D23}" dt="2023-08-09T17:17:35.504" v="1423" actId="20577"/>
          <ac:spMkLst>
            <pc:docMk/>
            <pc:sldMk cId="3996023291" sldId="501"/>
            <ac:spMk id="3" creationId="{CF00ACA3-D40F-6A6F-5EE6-D8EB001053F0}"/>
          </ac:spMkLst>
        </pc:spChg>
        <pc:spChg chg="del mod ord">
          <ac:chgData name="TABATA Akihiro" userId="dce786f4-e27d-4707-8b5c-462080f533e8" providerId="ADAL" clId="{2C465BDB-869D-1C43-95BC-A9A243FB1D23}" dt="2023-08-08T16:56:24.352" v="237"/>
          <ac:spMkLst>
            <pc:docMk/>
            <pc:sldMk cId="3996023291" sldId="501"/>
            <ac:spMk id="4" creationId="{3F891477-C128-B676-65CE-79488D2CD1B5}"/>
          </ac:spMkLst>
        </pc:spChg>
        <pc:spChg chg="mod ord">
          <ac:chgData name="TABATA Akihiro" userId="dce786f4-e27d-4707-8b5c-462080f533e8" providerId="ADAL" clId="{2C465BDB-869D-1C43-95BC-A9A243FB1D23}" dt="2023-08-08T16:45:51.822" v="104" actId="700"/>
          <ac:spMkLst>
            <pc:docMk/>
            <pc:sldMk cId="3996023291" sldId="501"/>
            <ac:spMk id="5" creationId="{B37F59B7-4182-4C3D-91D6-216BD520E743}"/>
          </ac:spMkLst>
        </pc:spChg>
        <pc:spChg chg="del">
          <ac:chgData name="TABATA Akihiro" userId="dce786f4-e27d-4707-8b5c-462080f533e8" providerId="ADAL" clId="{2C465BDB-869D-1C43-95BC-A9A243FB1D23}" dt="2023-08-08T16:45:51.822" v="104" actId="700"/>
          <ac:spMkLst>
            <pc:docMk/>
            <pc:sldMk cId="3996023291" sldId="501"/>
            <ac:spMk id="6" creationId="{72F98C77-4FB9-9E53-13FE-0E2E279E6884}"/>
          </ac:spMkLst>
        </pc:spChg>
      </pc:sldChg>
      <pc:sldChg chg="delSp modSp add mod ord modClrScheme chgLayout">
        <pc:chgData name="TABATA Akihiro" userId="dce786f4-e27d-4707-8b5c-462080f533e8" providerId="ADAL" clId="{2C465BDB-869D-1C43-95BC-A9A243FB1D23}" dt="2023-08-09T18:36:08.257" v="3324" actId="20578"/>
        <pc:sldMkLst>
          <pc:docMk/>
          <pc:sldMk cId="374551986" sldId="504"/>
        </pc:sldMkLst>
        <pc:spChg chg="mod ord">
          <ac:chgData name="TABATA Akihiro" userId="dce786f4-e27d-4707-8b5c-462080f533e8" providerId="ADAL" clId="{2C465BDB-869D-1C43-95BC-A9A243FB1D23}" dt="2023-08-08T16:45:51.822" v="104" actId="700"/>
          <ac:spMkLst>
            <pc:docMk/>
            <pc:sldMk cId="374551986" sldId="504"/>
            <ac:spMk id="2" creationId="{675BFD2A-FC31-6706-737B-4C841BD498BF}"/>
          </ac:spMkLst>
        </pc:spChg>
        <pc:spChg chg="mod">
          <ac:chgData name="TABATA Akihiro" userId="dce786f4-e27d-4707-8b5c-462080f533e8" providerId="ADAL" clId="{2C465BDB-869D-1C43-95BC-A9A243FB1D23}" dt="2023-08-09T17:39:12.009" v="2260" actId="1076"/>
          <ac:spMkLst>
            <pc:docMk/>
            <pc:sldMk cId="374551986" sldId="504"/>
            <ac:spMk id="3" creationId="{911D615A-D36A-1084-C7A4-53A3E6B6D60A}"/>
          </ac:spMkLst>
        </pc:spChg>
        <pc:spChg chg="del mod ord">
          <ac:chgData name="TABATA Akihiro" userId="dce786f4-e27d-4707-8b5c-462080f533e8" providerId="ADAL" clId="{2C465BDB-869D-1C43-95BC-A9A243FB1D23}" dt="2023-08-08T16:56:24.352" v="237"/>
          <ac:spMkLst>
            <pc:docMk/>
            <pc:sldMk cId="374551986" sldId="504"/>
            <ac:spMk id="4" creationId="{15DC1502-6CB8-A433-E79E-33DA7DD70B5F}"/>
          </ac:spMkLst>
        </pc:spChg>
        <pc:spChg chg="mod ord">
          <ac:chgData name="TABATA Akihiro" userId="dce786f4-e27d-4707-8b5c-462080f533e8" providerId="ADAL" clId="{2C465BDB-869D-1C43-95BC-A9A243FB1D23}" dt="2023-08-08T16:45:51.822" v="104" actId="700"/>
          <ac:spMkLst>
            <pc:docMk/>
            <pc:sldMk cId="374551986" sldId="504"/>
            <ac:spMk id="5" creationId="{713E3D36-97B9-C4DE-77BE-CEB1229EFD72}"/>
          </ac:spMkLst>
        </pc:spChg>
        <pc:spChg chg="del">
          <ac:chgData name="TABATA Akihiro" userId="dce786f4-e27d-4707-8b5c-462080f533e8" providerId="ADAL" clId="{2C465BDB-869D-1C43-95BC-A9A243FB1D23}" dt="2023-08-08T16:45:51.822" v="104" actId="700"/>
          <ac:spMkLst>
            <pc:docMk/>
            <pc:sldMk cId="374551986" sldId="504"/>
            <ac:spMk id="6" creationId="{D93BAF17-5CE3-B421-B78E-974B8D6EC484}"/>
          </ac:spMkLst>
        </pc:spChg>
        <pc:spChg chg="mod">
          <ac:chgData name="TABATA Akihiro" userId="dce786f4-e27d-4707-8b5c-462080f533e8" providerId="ADAL" clId="{2C465BDB-869D-1C43-95BC-A9A243FB1D23}" dt="2023-08-09T17:39:57.810" v="2266" actId="208"/>
          <ac:spMkLst>
            <pc:docMk/>
            <pc:sldMk cId="374551986" sldId="504"/>
            <ac:spMk id="13" creationId="{AF524EFD-B413-5BB3-5481-56B2C15D1726}"/>
          </ac:spMkLst>
        </pc:spChg>
        <pc:spChg chg="mod">
          <ac:chgData name="TABATA Akihiro" userId="dce786f4-e27d-4707-8b5c-462080f533e8" providerId="ADAL" clId="{2C465BDB-869D-1C43-95BC-A9A243FB1D23}" dt="2023-08-09T17:40:04.610" v="2268" actId="208"/>
          <ac:spMkLst>
            <pc:docMk/>
            <pc:sldMk cId="374551986" sldId="504"/>
            <ac:spMk id="14" creationId="{E3218A77-BE73-9E20-2B18-844FAFAF9F97}"/>
          </ac:spMkLst>
        </pc:spChg>
        <pc:spChg chg="mod">
          <ac:chgData name="TABATA Akihiro" userId="dce786f4-e27d-4707-8b5c-462080f533e8" providerId="ADAL" clId="{2C465BDB-869D-1C43-95BC-A9A243FB1D23}" dt="2023-08-09T17:39:29.324" v="2262" actId="207"/>
          <ac:spMkLst>
            <pc:docMk/>
            <pc:sldMk cId="374551986" sldId="504"/>
            <ac:spMk id="16" creationId="{02254AD2-B49F-B9CE-1CBA-DE7E516930F0}"/>
          </ac:spMkLst>
        </pc:spChg>
        <pc:spChg chg="mod">
          <ac:chgData name="TABATA Akihiro" userId="dce786f4-e27d-4707-8b5c-462080f533e8" providerId="ADAL" clId="{2C465BDB-869D-1C43-95BC-A9A243FB1D23}" dt="2023-08-09T17:39:32.291" v="2263" actId="207"/>
          <ac:spMkLst>
            <pc:docMk/>
            <pc:sldMk cId="374551986" sldId="504"/>
            <ac:spMk id="17" creationId="{68832831-51BC-0186-F5F7-2BC703985061}"/>
          </ac:spMkLst>
        </pc:spChg>
        <pc:spChg chg="mod">
          <ac:chgData name="TABATA Akihiro" userId="dce786f4-e27d-4707-8b5c-462080f533e8" providerId="ADAL" clId="{2C465BDB-869D-1C43-95BC-A9A243FB1D23}" dt="2023-08-09T17:40:01.179" v="2267" actId="208"/>
          <ac:spMkLst>
            <pc:docMk/>
            <pc:sldMk cId="374551986" sldId="504"/>
            <ac:spMk id="18" creationId="{53519D79-7626-45A5-5E5B-17710D680EF5}"/>
          </ac:spMkLst>
        </pc:spChg>
        <pc:spChg chg="mod">
          <ac:chgData name="TABATA Akihiro" userId="dce786f4-e27d-4707-8b5c-462080f533e8" providerId="ADAL" clId="{2C465BDB-869D-1C43-95BC-A9A243FB1D23}" dt="2023-08-09T17:39:34.950" v="2264" actId="207"/>
          <ac:spMkLst>
            <pc:docMk/>
            <pc:sldMk cId="374551986" sldId="504"/>
            <ac:spMk id="19" creationId="{7210BDF1-2D40-5E94-EA95-DDD4B84FD39B}"/>
          </ac:spMkLst>
        </pc:spChg>
        <pc:spChg chg="mod">
          <ac:chgData name="TABATA Akihiro" userId="dce786f4-e27d-4707-8b5c-462080f533e8" providerId="ADAL" clId="{2C465BDB-869D-1C43-95BC-A9A243FB1D23}" dt="2023-08-09T17:39:54.592" v="2265" actId="208"/>
          <ac:spMkLst>
            <pc:docMk/>
            <pc:sldMk cId="374551986" sldId="504"/>
            <ac:spMk id="20" creationId="{F5315EA8-D066-CC1E-4EAC-DB766DFED6E1}"/>
          </ac:spMkLst>
        </pc:spChg>
        <pc:spChg chg="mod">
          <ac:chgData name="TABATA Akihiro" userId="dce786f4-e27d-4707-8b5c-462080f533e8" providerId="ADAL" clId="{2C465BDB-869D-1C43-95BC-A9A243FB1D23}" dt="2023-08-09T17:39:26.426" v="2261" actId="207"/>
          <ac:spMkLst>
            <pc:docMk/>
            <pc:sldMk cId="374551986" sldId="504"/>
            <ac:spMk id="21" creationId="{9BCA3C2F-9D3B-2DBD-6B4C-0328ED13BF88}"/>
          </ac:spMkLst>
        </pc:spChg>
        <pc:picChg chg="mod ord">
          <ac:chgData name="TABATA Akihiro" userId="dce786f4-e27d-4707-8b5c-462080f533e8" providerId="ADAL" clId="{2C465BDB-869D-1C43-95BC-A9A243FB1D23}" dt="2023-08-08T16:45:51.822" v="104" actId="700"/>
          <ac:picMkLst>
            <pc:docMk/>
            <pc:sldMk cId="374551986" sldId="504"/>
            <ac:picMk id="12" creationId="{80F02C48-E34A-08C8-27E7-8B6E0897F15D}"/>
          </ac:picMkLst>
        </pc:picChg>
      </pc:sldChg>
      <pc:sldChg chg="delSp modSp add mod modClrScheme chgLayout">
        <pc:chgData name="TABATA Akihiro" userId="dce786f4-e27d-4707-8b5c-462080f533e8" providerId="ADAL" clId="{2C465BDB-869D-1C43-95BC-A9A243FB1D23}" dt="2023-08-09T18:34:27.034" v="3318" actId="20577"/>
        <pc:sldMkLst>
          <pc:docMk/>
          <pc:sldMk cId="1817347092" sldId="505"/>
        </pc:sldMkLst>
        <pc:spChg chg="mod ord">
          <ac:chgData name="TABATA Akihiro" userId="dce786f4-e27d-4707-8b5c-462080f533e8" providerId="ADAL" clId="{2C465BDB-869D-1C43-95BC-A9A243FB1D23}" dt="2023-08-08T16:45:51.822" v="104" actId="700"/>
          <ac:spMkLst>
            <pc:docMk/>
            <pc:sldMk cId="1817347092" sldId="505"/>
            <ac:spMk id="2" creationId="{675BFD2A-FC31-6706-737B-4C841BD498BF}"/>
          </ac:spMkLst>
        </pc:spChg>
        <pc:spChg chg="del mod ord">
          <ac:chgData name="TABATA Akihiro" userId="dce786f4-e27d-4707-8b5c-462080f533e8" providerId="ADAL" clId="{2C465BDB-869D-1C43-95BC-A9A243FB1D23}" dt="2023-08-08T16:56:24.352" v="237"/>
          <ac:spMkLst>
            <pc:docMk/>
            <pc:sldMk cId="1817347092" sldId="505"/>
            <ac:spMk id="4" creationId="{15DC1502-6CB8-A433-E79E-33DA7DD70B5F}"/>
          </ac:spMkLst>
        </pc:spChg>
        <pc:spChg chg="mod ord">
          <ac:chgData name="TABATA Akihiro" userId="dce786f4-e27d-4707-8b5c-462080f533e8" providerId="ADAL" clId="{2C465BDB-869D-1C43-95BC-A9A243FB1D23}" dt="2023-08-08T16:45:51.822" v="104" actId="700"/>
          <ac:spMkLst>
            <pc:docMk/>
            <pc:sldMk cId="1817347092" sldId="505"/>
            <ac:spMk id="5" creationId="{713E3D36-97B9-C4DE-77BE-CEB1229EFD72}"/>
          </ac:spMkLst>
        </pc:spChg>
        <pc:spChg chg="del">
          <ac:chgData name="TABATA Akihiro" userId="dce786f4-e27d-4707-8b5c-462080f533e8" providerId="ADAL" clId="{2C465BDB-869D-1C43-95BC-A9A243FB1D23}" dt="2023-08-08T16:45:51.822" v="104" actId="700"/>
          <ac:spMkLst>
            <pc:docMk/>
            <pc:sldMk cId="1817347092" sldId="505"/>
            <ac:spMk id="6" creationId="{D93BAF17-5CE3-B421-B78E-974B8D6EC484}"/>
          </ac:spMkLst>
        </pc:spChg>
        <pc:spChg chg="mod">
          <ac:chgData name="TABATA Akihiro" userId="dce786f4-e27d-4707-8b5c-462080f533e8" providerId="ADAL" clId="{2C465BDB-869D-1C43-95BC-A9A243FB1D23}" dt="2023-08-09T17:03:16.395" v="1218" actId="14100"/>
          <ac:spMkLst>
            <pc:docMk/>
            <pc:sldMk cId="1817347092" sldId="505"/>
            <ac:spMk id="13" creationId="{3B469C0C-0693-2228-A941-41DE058237CC}"/>
          </ac:spMkLst>
        </pc:spChg>
        <pc:spChg chg="mod">
          <ac:chgData name="TABATA Akihiro" userId="dce786f4-e27d-4707-8b5c-462080f533e8" providerId="ADAL" clId="{2C465BDB-869D-1C43-95BC-A9A243FB1D23}" dt="2023-08-09T17:03:03.311" v="1217" actId="1038"/>
          <ac:spMkLst>
            <pc:docMk/>
            <pc:sldMk cId="1817347092" sldId="505"/>
            <ac:spMk id="14" creationId="{2E4BABC8-15C2-2F62-82B4-BB5483FE201B}"/>
          </ac:spMkLst>
        </pc:spChg>
        <pc:spChg chg="mod">
          <ac:chgData name="TABATA Akihiro" userId="dce786f4-e27d-4707-8b5c-462080f533e8" providerId="ADAL" clId="{2C465BDB-869D-1C43-95BC-A9A243FB1D23}" dt="2023-08-09T17:03:03.311" v="1217" actId="1038"/>
          <ac:spMkLst>
            <pc:docMk/>
            <pc:sldMk cId="1817347092" sldId="505"/>
            <ac:spMk id="15" creationId="{45090747-B2B6-36D7-5AAC-BFD610754D06}"/>
          </ac:spMkLst>
        </pc:spChg>
        <pc:spChg chg="mod">
          <ac:chgData name="TABATA Akihiro" userId="dce786f4-e27d-4707-8b5c-462080f533e8" providerId="ADAL" clId="{2C465BDB-869D-1C43-95BC-A9A243FB1D23}" dt="2023-08-09T17:03:03.311" v="1217" actId="1038"/>
          <ac:spMkLst>
            <pc:docMk/>
            <pc:sldMk cId="1817347092" sldId="505"/>
            <ac:spMk id="16" creationId="{23BC323B-FB1F-E955-3D0E-02D9542F18CD}"/>
          </ac:spMkLst>
        </pc:spChg>
        <pc:spChg chg="mod">
          <ac:chgData name="TABATA Akihiro" userId="dce786f4-e27d-4707-8b5c-462080f533e8" providerId="ADAL" clId="{2C465BDB-869D-1C43-95BC-A9A243FB1D23}" dt="2023-08-09T17:03:03.311" v="1217" actId="1038"/>
          <ac:spMkLst>
            <pc:docMk/>
            <pc:sldMk cId="1817347092" sldId="505"/>
            <ac:spMk id="17" creationId="{3A0F4607-D2BC-BB08-F0F1-78C2161157E3}"/>
          </ac:spMkLst>
        </pc:spChg>
        <pc:spChg chg="mod">
          <ac:chgData name="TABATA Akihiro" userId="dce786f4-e27d-4707-8b5c-462080f533e8" providerId="ADAL" clId="{2C465BDB-869D-1C43-95BC-A9A243FB1D23}" dt="2023-08-09T17:03:47.166" v="1223" actId="1582"/>
          <ac:spMkLst>
            <pc:docMk/>
            <pc:sldMk cId="1817347092" sldId="505"/>
            <ac:spMk id="20" creationId="{F9BA80A5-209F-1E6E-6A9B-9CEB0E596708}"/>
          </ac:spMkLst>
        </pc:spChg>
        <pc:spChg chg="mod">
          <ac:chgData name="TABATA Akihiro" userId="dce786f4-e27d-4707-8b5c-462080f533e8" providerId="ADAL" clId="{2C465BDB-869D-1C43-95BC-A9A243FB1D23}" dt="2023-08-09T18:34:27.034" v="3318" actId="20577"/>
          <ac:spMkLst>
            <pc:docMk/>
            <pc:sldMk cId="1817347092" sldId="505"/>
            <ac:spMk id="21" creationId="{3D683849-5EB9-6EA7-D445-A73DC4C1A5D8}"/>
          </ac:spMkLst>
        </pc:spChg>
        <pc:spChg chg="mod">
          <ac:chgData name="TABATA Akihiro" userId="dce786f4-e27d-4707-8b5c-462080f533e8" providerId="ADAL" clId="{2C465BDB-869D-1C43-95BC-A9A243FB1D23}" dt="2023-08-09T17:05:24.605" v="1246" actId="1036"/>
          <ac:spMkLst>
            <pc:docMk/>
            <pc:sldMk cId="1817347092" sldId="505"/>
            <ac:spMk id="22" creationId="{AD2D7199-84E3-CCD7-35F0-1D7C481C5736}"/>
          </ac:spMkLst>
        </pc:spChg>
        <pc:picChg chg="mod ord modCrop">
          <ac:chgData name="TABATA Akihiro" userId="dce786f4-e27d-4707-8b5c-462080f533e8" providerId="ADAL" clId="{2C465BDB-869D-1C43-95BC-A9A243FB1D23}" dt="2023-08-09T17:02:52.684" v="1197" actId="1076"/>
          <ac:picMkLst>
            <pc:docMk/>
            <pc:sldMk cId="1817347092" sldId="505"/>
            <ac:picMk id="12" creationId="{80F02C48-E34A-08C8-27E7-8B6E0897F15D}"/>
          </ac:picMkLst>
        </pc:picChg>
      </pc:sldChg>
      <pc:sldChg chg="delSp modSp add mod modClrScheme chgLayout">
        <pc:chgData name="TABATA Akihiro" userId="dce786f4-e27d-4707-8b5c-462080f533e8" providerId="ADAL" clId="{2C465BDB-869D-1C43-95BC-A9A243FB1D23}" dt="2023-08-08T16:56:24.352" v="237"/>
        <pc:sldMkLst>
          <pc:docMk/>
          <pc:sldMk cId="1371739707" sldId="506"/>
        </pc:sldMkLst>
        <pc:spChg chg="mod ord">
          <ac:chgData name="TABATA Akihiro" userId="dce786f4-e27d-4707-8b5c-462080f533e8" providerId="ADAL" clId="{2C465BDB-869D-1C43-95BC-A9A243FB1D23}" dt="2023-08-08T16:45:51.822" v="104" actId="700"/>
          <ac:spMkLst>
            <pc:docMk/>
            <pc:sldMk cId="1371739707" sldId="506"/>
            <ac:spMk id="2" creationId="{1DEB9F6D-DAEA-5EAE-2CC9-CCB7EE34301D}"/>
          </ac:spMkLst>
        </pc:spChg>
        <pc:spChg chg="mod ord">
          <ac:chgData name="TABATA Akihiro" userId="dce786f4-e27d-4707-8b5c-462080f533e8" providerId="ADAL" clId="{2C465BDB-869D-1C43-95BC-A9A243FB1D23}" dt="2023-08-08T16:45:51.822" v="104" actId="700"/>
          <ac:spMkLst>
            <pc:docMk/>
            <pc:sldMk cId="1371739707" sldId="506"/>
            <ac:spMk id="3" creationId="{CE4267E2-BE1A-47D6-BA29-AE400D5D7568}"/>
          </ac:spMkLst>
        </pc:spChg>
        <pc:spChg chg="del mod ord">
          <ac:chgData name="TABATA Akihiro" userId="dce786f4-e27d-4707-8b5c-462080f533e8" providerId="ADAL" clId="{2C465BDB-869D-1C43-95BC-A9A243FB1D23}" dt="2023-08-08T16:56:24.352" v="237"/>
          <ac:spMkLst>
            <pc:docMk/>
            <pc:sldMk cId="1371739707" sldId="506"/>
            <ac:spMk id="4" creationId="{AC7E80D3-0814-EF2E-5764-09F439E1997B}"/>
          </ac:spMkLst>
        </pc:spChg>
        <pc:spChg chg="mod ord">
          <ac:chgData name="TABATA Akihiro" userId="dce786f4-e27d-4707-8b5c-462080f533e8" providerId="ADAL" clId="{2C465BDB-869D-1C43-95BC-A9A243FB1D23}" dt="2023-08-08T16:45:51.822" v="104" actId="700"/>
          <ac:spMkLst>
            <pc:docMk/>
            <pc:sldMk cId="1371739707" sldId="506"/>
            <ac:spMk id="5" creationId="{88F98A02-4FA9-5E3B-859C-85768D5DBD10}"/>
          </ac:spMkLst>
        </pc:spChg>
        <pc:spChg chg="del">
          <ac:chgData name="TABATA Akihiro" userId="dce786f4-e27d-4707-8b5c-462080f533e8" providerId="ADAL" clId="{2C465BDB-869D-1C43-95BC-A9A243FB1D23}" dt="2023-08-08T16:45:51.822" v="104" actId="700"/>
          <ac:spMkLst>
            <pc:docMk/>
            <pc:sldMk cId="1371739707" sldId="506"/>
            <ac:spMk id="6" creationId="{6357E31D-E5B2-2689-85DA-847E480491AD}"/>
          </ac:spMkLst>
        </pc:spChg>
      </pc:sldChg>
      <pc:sldChg chg="delSp modSp add mod modClrScheme chgLayout modNotesTx">
        <pc:chgData name="TABATA Akihiro" userId="dce786f4-e27d-4707-8b5c-462080f533e8" providerId="ADAL" clId="{2C465BDB-869D-1C43-95BC-A9A243FB1D23}" dt="2023-08-10T03:04:34.426" v="6286" actId="6549"/>
        <pc:sldMkLst>
          <pc:docMk/>
          <pc:sldMk cId="3610559385" sldId="541"/>
        </pc:sldMkLst>
        <pc:spChg chg="mod ord">
          <ac:chgData name="TABATA Akihiro" userId="dce786f4-e27d-4707-8b5c-462080f533e8" providerId="ADAL" clId="{2C465BDB-869D-1C43-95BC-A9A243FB1D23}" dt="2023-08-09T18:00:43.411" v="2601" actId="20577"/>
          <ac:spMkLst>
            <pc:docMk/>
            <pc:sldMk cId="3610559385" sldId="541"/>
            <ac:spMk id="2" creationId="{F3745F99-524B-F51B-E593-F4FEA8180642}"/>
          </ac:spMkLst>
        </pc:spChg>
        <pc:spChg chg="mod ord">
          <ac:chgData name="TABATA Akihiro" userId="dce786f4-e27d-4707-8b5c-462080f533e8" providerId="ADAL" clId="{2C465BDB-869D-1C43-95BC-A9A243FB1D23}" dt="2023-08-09T18:00:08.880" v="2570" actId="20577"/>
          <ac:spMkLst>
            <pc:docMk/>
            <pc:sldMk cId="3610559385" sldId="541"/>
            <ac:spMk id="3" creationId="{EBCF5848-AF5B-6502-EF43-601191DFFA90}"/>
          </ac:spMkLst>
        </pc:spChg>
        <pc:spChg chg="del mod ord">
          <ac:chgData name="TABATA Akihiro" userId="dce786f4-e27d-4707-8b5c-462080f533e8" providerId="ADAL" clId="{2C465BDB-869D-1C43-95BC-A9A243FB1D23}" dt="2023-08-08T16:56:24.352" v="237"/>
          <ac:spMkLst>
            <pc:docMk/>
            <pc:sldMk cId="3610559385" sldId="541"/>
            <ac:spMk id="4" creationId="{F2FBA77F-322C-FDA2-D6CF-FEFAEC9D8025}"/>
          </ac:spMkLst>
        </pc:spChg>
        <pc:spChg chg="mod ord">
          <ac:chgData name="TABATA Akihiro" userId="dce786f4-e27d-4707-8b5c-462080f533e8" providerId="ADAL" clId="{2C465BDB-869D-1C43-95BC-A9A243FB1D23}" dt="2023-08-08T16:45:42.481" v="103" actId="700"/>
          <ac:spMkLst>
            <pc:docMk/>
            <pc:sldMk cId="3610559385" sldId="541"/>
            <ac:spMk id="5" creationId="{A06F5BDC-2D08-066C-4A1B-3E118A40F775}"/>
          </ac:spMkLst>
        </pc:spChg>
        <pc:spChg chg="del">
          <ac:chgData name="TABATA Akihiro" userId="dce786f4-e27d-4707-8b5c-462080f533e8" providerId="ADAL" clId="{2C465BDB-869D-1C43-95BC-A9A243FB1D23}" dt="2023-08-08T16:45:42.481" v="103" actId="700"/>
          <ac:spMkLst>
            <pc:docMk/>
            <pc:sldMk cId="3610559385" sldId="541"/>
            <ac:spMk id="6" creationId="{582FC83F-F3EE-5855-D2E4-336239186122}"/>
          </ac:spMkLst>
        </pc:spChg>
      </pc:sldChg>
      <pc:sldChg chg="delSp modSp add mod ord modClrScheme modShow chgLayout modNotesTx">
        <pc:chgData name="TABATA Akihiro" userId="dce786f4-e27d-4707-8b5c-462080f533e8" providerId="ADAL" clId="{2C465BDB-869D-1C43-95BC-A9A243FB1D23}" dt="2023-08-10T03:15:48.827" v="6371" actId="404"/>
        <pc:sldMkLst>
          <pc:docMk/>
          <pc:sldMk cId="3113985952" sldId="551"/>
        </pc:sldMkLst>
        <pc:spChg chg="mod ord">
          <ac:chgData name="TABATA Akihiro" userId="dce786f4-e27d-4707-8b5c-462080f533e8" providerId="ADAL" clId="{2C465BDB-869D-1C43-95BC-A9A243FB1D23}" dt="2023-08-10T02:04:59.450" v="4902" actId="6549"/>
          <ac:spMkLst>
            <pc:docMk/>
            <pc:sldMk cId="3113985952" sldId="551"/>
            <ac:spMk id="2" creationId="{BD967B9B-E642-FF9E-1670-2C3F33EA7FDF}"/>
          </ac:spMkLst>
        </pc:spChg>
        <pc:spChg chg="mod ord">
          <ac:chgData name="TABATA Akihiro" userId="dce786f4-e27d-4707-8b5c-462080f533e8" providerId="ADAL" clId="{2C465BDB-869D-1C43-95BC-A9A243FB1D23}" dt="2023-08-10T03:15:48.827" v="6371" actId="404"/>
          <ac:spMkLst>
            <pc:docMk/>
            <pc:sldMk cId="3113985952" sldId="551"/>
            <ac:spMk id="3" creationId="{3242D330-92EB-A55B-8B5E-B21DBDD54EF1}"/>
          </ac:spMkLst>
        </pc:spChg>
        <pc:spChg chg="del mod ord">
          <ac:chgData name="TABATA Akihiro" userId="dce786f4-e27d-4707-8b5c-462080f533e8" providerId="ADAL" clId="{2C465BDB-869D-1C43-95BC-A9A243FB1D23}" dt="2023-08-08T16:56:24.352" v="237"/>
          <ac:spMkLst>
            <pc:docMk/>
            <pc:sldMk cId="3113985952" sldId="551"/>
            <ac:spMk id="4" creationId="{46A7491D-1A3B-EC58-7B3E-2179E0619D60}"/>
          </ac:spMkLst>
        </pc:spChg>
        <pc:spChg chg="mod ord">
          <ac:chgData name="TABATA Akihiro" userId="dce786f4-e27d-4707-8b5c-462080f533e8" providerId="ADAL" clId="{2C465BDB-869D-1C43-95BC-A9A243FB1D23}" dt="2023-08-08T16:45:51.822" v="104" actId="700"/>
          <ac:spMkLst>
            <pc:docMk/>
            <pc:sldMk cId="3113985952" sldId="551"/>
            <ac:spMk id="5" creationId="{EDB02743-63C2-3F95-7D6D-8B2DEC50767E}"/>
          </ac:spMkLst>
        </pc:spChg>
        <pc:spChg chg="del">
          <ac:chgData name="TABATA Akihiro" userId="dce786f4-e27d-4707-8b5c-462080f533e8" providerId="ADAL" clId="{2C465BDB-869D-1C43-95BC-A9A243FB1D23}" dt="2023-08-08T16:45:51.822" v="104" actId="700"/>
          <ac:spMkLst>
            <pc:docMk/>
            <pc:sldMk cId="3113985952" sldId="551"/>
            <ac:spMk id="6" creationId="{4F746C9D-7EB9-3BAA-B5E3-E84F400103EB}"/>
          </ac:spMkLst>
        </pc:spChg>
        <pc:spChg chg="mod">
          <ac:chgData name="TABATA Akihiro" userId="dce786f4-e27d-4707-8b5c-462080f533e8" providerId="ADAL" clId="{2C465BDB-869D-1C43-95BC-A9A243FB1D23}" dt="2023-08-10T01:59:07.854" v="4703" actId="555"/>
          <ac:spMkLst>
            <pc:docMk/>
            <pc:sldMk cId="3113985952" sldId="551"/>
            <ac:spMk id="7" creationId="{05DB24F8-C9AC-E2B6-890C-FC647A4E9E6B}"/>
          </ac:spMkLst>
        </pc:spChg>
        <pc:spChg chg="mod">
          <ac:chgData name="TABATA Akihiro" userId="dce786f4-e27d-4707-8b5c-462080f533e8" providerId="ADAL" clId="{2C465BDB-869D-1C43-95BC-A9A243FB1D23}" dt="2023-08-09T18:05:04.028" v="2645" actId="208"/>
          <ac:spMkLst>
            <pc:docMk/>
            <pc:sldMk cId="3113985952" sldId="551"/>
            <ac:spMk id="8" creationId="{61664379-DD5D-2591-A486-3CE91744BEC8}"/>
          </ac:spMkLst>
        </pc:spChg>
        <pc:spChg chg="mod">
          <ac:chgData name="TABATA Akihiro" userId="dce786f4-e27d-4707-8b5c-462080f533e8" providerId="ADAL" clId="{2C465BDB-869D-1C43-95BC-A9A243FB1D23}" dt="2023-08-09T18:05:04.028" v="2645" actId="208"/>
          <ac:spMkLst>
            <pc:docMk/>
            <pc:sldMk cId="3113985952" sldId="551"/>
            <ac:spMk id="9" creationId="{86D53D76-E15F-84FE-C39B-13EE89799C05}"/>
          </ac:spMkLst>
        </pc:spChg>
        <pc:spChg chg="mod">
          <ac:chgData name="TABATA Akihiro" userId="dce786f4-e27d-4707-8b5c-462080f533e8" providerId="ADAL" clId="{2C465BDB-869D-1C43-95BC-A9A243FB1D23}" dt="2023-08-10T01:59:07.854" v="4703" actId="555"/>
          <ac:spMkLst>
            <pc:docMk/>
            <pc:sldMk cId="3113985952" sldId="551"/>
            <ac:spMk id="10" creationId="{10F7FFC9-7B97-B126-2924-8E26E0EDA24A}"/>
          </ac:spMkLst>
        </pc:spChg>
        <pc:spChg chg="mod">
          <ac:chgData name="TABATA Akihiro" userId="dce786f4-e27d-4707-8b5c-462080f533e8" providerId="ADAL" clId="{2C465BDB-869D-1C43-95BC-A9A243FB1D23}" dt="2023-08-10T01:59:07.854" v="4703" actId="555"/>
          <ac:spMkLst>
            <pc:docMk/>
            <pc:sldMk cId="3113985952" sldId="551"/>
            <ac:spMk id="11" creationId="{13A863CA-00C3-781E-ABDC-5376133FC8D5}"/>
          </ac:spMkLst>
        </pc:spChg>
        <pc:spChg chg="mod">
          <ac:chgData name="TABATA Akihiro" userId="dce786f4-e27d-4707-8b5c-462080f533e8" providerId="ADAL" clId="{2C465BDB-869D-1C43-95BC-A9A243FB1D23}" dt="2023-08-10T01:59:07.854" v="4703" actId="555"/>
          <ac:spMkLst>
            <pc:docMk/>
            <pc:sldMk cId="3113985952" sldId="551"/>
            <ac:spMk id="12" creationId="{5F68F88E-B360-E106-D355-EF26D640F0F2}"/>
          </ac:spMkLst>
        </pc:spChg>
        <pc:spChg chg="mod">
          <ac:chgData name="TABATA Akihiro" userId="dce786f4-e27d-4707-8b5c-462080f533e8" providerId="ADAL" clId="{2C465BDB-869D-1C43-95BC-A9A243FB1D23}" dt="2023-08-10T01:58:59.403" v="4702" actId="1036"/>
          <ac:spMkLst>
            <pc:docMk/>
            <pc:sldMk cId="3113985952" sldId="551"/>
            <ac:spMk id="19" creationId="{2C28420B-F807-F29E-39FA-323A2888F122}"/>
          </ac:spMkLst>
        </pc:spChg>
        <pc:spChg chg="mod">
          <ac:chgData name="TABATA Akihiro" userId="dce786f4-e27d-4707-8b5c-462080f533e8" providerId="ADAL" clId="{2C465BDB-869D-1C43-95BC-A9A243FB1D23}" dt="2023-08-10T01:58:59.403" v="4702" actId="1036"/>
          <ac:spMkLst>
            <pc:docMk/>
            <pc:sldMk cId="3113985952" sldId="551"/>
            <ac:spMk id="23" creationId="{00CABE26-030D-8D85-CBBA-EE01D5A06AE4}"/>
          </ac:spMkLst>
        </pc:spChg>
        <pc:spChg chg="mod">
          <ac:chgData name="TABATA Akihiro" userId="dce786f4-e27d-4707-8b5c-462080f533e8" providerId="ADAL" clId="{2C465BDB-869D-1C43-95BC-A9A243FB1D23}" dt="2023-08-10T01:58:59.403" v="4702" actId="1036"/>
          <ac:spMkLst>
            <pc:docMk/>
            <pc:sldMk cId="3113985952" sldId="551"/>
            <ac:spMk id="24" creationId="{028945C3-EE45-6C57-5136-E414F9A4ABC8}"/>
          </ac:spMkLst>
        </pc:spChg>
        <pc:spChg chg="mod">
          <ac:chgData name="TABATA Akihiro" userId="dce786f4-e27d-4707-8b5c-462080f533e8" providerId="ADAL" clId="{2C465BDB-869D-1C43-95BC-A9A243FB1D23}" dt="2023-08-10T01:58:59.403" v="4702" actId="1036"/>
          <ac:spMkLst>
            <pc:docMk/>
            <pc:sldMk cId="3113985952" sldId="551"/>
            <ac:spMk id="27" creationId="{6FEE1B0E-555C-4E6B-0592-B03B28EAC763}"/>
          </ac:spMkLst>
        </pc:spChg>
        <pc:grpChg chg="mod">
          <ac:chgData name="TABATA Akihiro" userId="dce786f4-e27d-4707-8b5c-462080f533e8" providerId="ADAL" clId="{2C465BDB-869D-1C43-95BC-A9A243FB1D23}" dt="2023-08-10T03:13:22.345" v="6366" actId="12789"/>
          <ac:grpSpMkLst>
            <pc:docMk/>
            <pc:sldMk cId="3113985952" sldId="551"/>
            <ac:grpSpMk id="25" creationId="{CB74E1C9-D743-75C2-4326-A972B40AA32B}"/>
          </ac:grpSpMkLst>
        </pc:grpChg>
        <pc:grpChg chg="mod">
          <ac:chgData name="TABATA Akihiro" userId="dce786f4-e27d-4707-8b5c-462080f533e8" providerId="ADAL" clId="{2C465BDB-869D-1C43-95BC-A9A243FB1D23}" dt="2023-08-10T03:13:22.345" v="6366" actId="12789"/>
          <ac:grpSpMkLst>
            <pc:docMk/>
            <pc:sldMk cId="3113985952" sldId="551"/>
            <ac:grpSpMk id="26" creationId="{11906A7E-F2C5-6B91-484C-ABF214861B94}"/>
          </ac:grpSpMkLst>
        </pc:grpChg>
        <pc:graphicFrameChg chg="mod">
          <ac:chgData name="TABATA Akihiro" userId="dce786f4-e27d-4707-8b5c-462080f533e8" providerId="ADAL" clId="{2C465BDB-869D-1C43-95BC-A9A243FB1D23}" dt="2023-08-09T18:05:32.044" v="2649" actId="208"/>
          <ac:graphicFrameMkLst>
            <pc:docMk/>
            <pc:sldMk cId="3113985952" sldId="551"/>
            <ac:graphicFrameMk id="28" creationId="{78C0337A-A434-A5C2-9385-7D20E340F1E9}"/>
          </ac:graphicFrameMkLst>
        </pc:graphicFrameChg>
        <pc:cxnChg chg="mod">
          <ac:chgData name="TABATA Akihiro" userId="dce786f4-e27d-4707-8b5c-462080f533e8" providerId="ADAL" clId="{2C465BDB-869D-1C43-95BC-A9A243FB1D23}" dt="2023-08-10T01:59:07.854" v="4703" actId="555"/>
          <ac:cxnSpMkLst>
            <pc:docMk/>
            <pc:sldMk cId="3113985952" sldId="551"/>
            <ac:cxnSpMk id="21" creationId="{776C7446-4380-9C09-4C83-373E839484A5}"/>
          </ac:cxnSpMkLst>
        </pc:cxnChg>
        <pc:cxnChg chg="mod">
          <ac:chgData name="TABATA Akihiro" userId="dce786f4-e27d-4707-8b5c-462080f533e8" providerId="ADAL" clId="{2C465BDB-869D-1C43-95BC-A9A243FB1D23}" dt="2023-08-10T01:59:07.854" v="4703" actId="555"/>
          <ac:cxnSpMkLst>
            <pc:docMk/>
            <pc:sldMk cId="3113985952" sldId="551"/>
            <ac:cxnSpMk id="22" creationId="{930B7F01-7C14-ECFB-90C1-2304042140CD}"/>
          </ac:cxnSpMkLst>
        </pc:cxnChg>
      </pc:sldChg>
      <pc:sldChg chg="addSp delSp modSp add mod ord modClrScheme modShow chgLayout">
        <pc:chgData name="TABATA Akihiro" userId="dce786f4-e27d-4707-8b5c-462080f533e8" providerId="ADAL" clId="{2C465BDB-869D-1C43-95BC-A9A243FB1D23}" dt="2023-08-09T16:34:24.009" v="534" actId="164"/>
        <pc:sldMkLst>
          <pc:docMk/>
          <pc:sldMk cId="1969375295" sldId="568"/>
        </pc:sldMkLst>
        <pc:spChg chg="mod ord">
          <ac:chgData name="TABATA Akihiro" userId="dce786f4-e27d-4707-8b5c-462080f533e8" providerId="ADAL" clId="{2C465BDB-869D-1C43-95BC-A9A243FB1D23}" dt="2023-08-09T16:33:24.278" v="522" actId="20577"/>
          <ac:spMkLst>
            <pc:docMk/>
            <pc:sldMk cId="1969375295" sldId="568"/>
            <ac:spMk id="2" creationId="{429D9A7B-C51B-18D9-1193-6F0B6F0BE887}"/>
          </ac:spMkLst>
        </pc:spChg>
        <pc:spChg chg="mod ord">
          <ac:chgData name="TABATA Akihiro" userId="dce786f4-e27d-4707-8b5c-462080f533e8" providerId="ADAL" clId="{2C465BDB-869D-1C43-95BC-A9A243FB1D23}" dt="2023-08-08T17:06:14.470" v="285" actId="207"/>
          <ac:spMkLst>
            <pc:docMk/>
            <pc:sldMk cId="1969375295" sldId="568"/>
            <ac:spMk id="3" creationId="{B48E1CC5-B1FA-1618-A3B7-3A382E68CA24}"/>
          </ac:spMkLst>
        </pc:spChg>
        <pc:spChg chg="del mod ord">
          <ac:chgData name="TABATA Akihiro" userId="dce786f4-e27d-4707-8b5c-462080f533e8" providerId="ADAL" clId="{2C465BDB-869D-1C43-95BC-A9A243FB1D23}" dt="2023-08-08T16:56:24.352" v="237"/>
          <ac:spMkLst>
            <pc:docMk/>
            <pc:sldMk cId="1969375295" sldId="568"/>
            <ac:spMk id="4" creationId="{4DB84F4C-C2FB-1DC6-6CDC-CCE6250CE3E6}"/>
          </ac:spMkLst>
        </pc:spChg>
        <pc:spChg chg="mod ord">
          <ac:chgData name="TABATA Akihiro" userId="dce786f4-e27d-4707-8b5c-462080f533e8" providerId="ADAL" clId="{2C465BDB-869D-1C43-95BC-A9A243FB1D23}" dt="2023-08-08T16:45:02.070" v="99" actId="700"/>
          <ac:spMkLst>
            <pc:docMk/>
            <pc:sldMk cId="1969375295" sldId="568"/>
            <ac:spMk id="5" creationId="{B4560463-F041-181A-3AA1-F80B9E1503C4}"/>
          </ac:spMkLst>
        </pc:spChg>
        <pc:spChg chg="del">
          <ac:chgData name="TABATA Akihiro" userId="dce786f4-e27d-4707-8b5c-462080f533e8" providerId="ADAL" clId="{2C465BDB-869D-1C43-95BC-A9A243FB1D23}" dt="2023-08-08T16:45:02.070" v="99" actId="700"/>
          <ac:spMkLst>
            <pc:docMk/>
            <pc:sldMk cId="1969375295" sldId="568"/>
            <ac:spMk id="6" creationId="{68A99363-A7A3-A147-E541-35B0AFD6D1BD}"/>
          </ac:spMkLst>
        </pc:spChg>
        <pc:spChg chg="mod">
          <ac:chgData name="TABATA Akihiro" userId="dce786f4-e27d-4707-8b5c-462080f533e8" providerId="ADAL" clId="{2C465BDB-869D-1C43-95BC-A9A243FB1D23}" dt="2023-08-09T16:30:44.906" v="468" actId="1582"/>
          <ac:spMkLst>
            <pc:docMk/>
            <pc:sldMk cId="1969375295" sldId="568"/>
            <ac:spMk id="8" creationId="{FA535EB7-1A2A-76C8-D18D-45C75AF76262}"/>
          </ac:spMkLst>
        </pc:spChg>
        <pc:spChg chg="mod">
          <ac:chgData name="TABATA Akihiro" userId="dce786f4-e27d-4707-8b5c-462080f533e8" providerId="ADAL" clId="{2C465BDB-869D-1C43-95BC-A9A243FB1D23}" dt="2023-08-09T16:30:33.604" v="466" actId="207"/>
          <ac:spMkLst>
            <pc:docMk/>
            <pc:sldMk cId="1969375295" sldId="568"/>
            <ac:spMk id="9" creationId="{4048D386-A550-3DA8-4C42-97FBABA15519}"/>
          </ac:spMkLst>
        </pc:spChg>
        <pc:spChg chg="add del mod">
          <ac:chgData name="TABATA Akihiro" userId="dce786f4-e27d-4707-8b5c-462080f533e8" providerId="ADAL" clId="{2C465BDB-869D-1C43-95BC-A9A243FB1D23}" dt="2023-08-08T16:56:43.334" v="241"/>
          <ac:spMkLst>
            <pc:docMk/>
            <pc:sldMk cId="1969375295" sldId="568"/>
            <ac:spMk id="13" creationId="{C5E640CA-FB32-1B68-F9C8-87369FD0DA96}"/>
          </ac:spMkLst>
        </pc:spChg>
        <pc:spChg chg="mod">
          <ac:chgData name="TABATA Akihiro" userId="dce786f4-e27d-4707-8b5c-462080f533e8" providerId="ADAL" clId="{2C465BDB-869D-1C43-95BC-A9A243FB1D23}" dt="2023-08-09T16:22:53.910" v="293" actId="1582"/>
          <ac:spMkLst>
            <pc:docMk/>
            <pc:sldMk cId="1969375295" sldId="568"/>
            <ac:spMk id="29" creationId="{66E8919D-2F9A-F4C4-F35C-8FE46FB897D3}"/>
          </ac:spMkLst>
        </pc:spChg>
        <pc:grpChg chg="add">
          <ac:chgData name="TABATA Akihiro" userId="dce786f4-e27d-4707-8b5c-462080f533e8" providerId="ADAL" clId="{2C465BDB-869D-1C43-95BC-A9A243FB1D23}" dt="2023-08-09T16:34:24.009" v="534" actId="164"/>
          <ac:grpSpMkLst>
            <pc:docMk/>
            <pc:sldMk cId="1969375295" sldId="568"/>
            <ac:grpSpMk id="4" creationId="{14969EF6-9A98-8719-424F-ABBF5B20BA85}"/>
          </ac:grpSpMkLst>
        </pc:grpChg>
      </pc:sldChg>
      <pc:sldChg chg="delSp modSp add del mod modClrScheme chgLayout">
        <pc:chgData name="TABATA Akihiro" userId="dce786f4-e27d-4707-8b5c-462080f533e8" providerId="ADAL" clId="{2C465BDB-869D-1C43-95BC-A9A243FB1D23}" dt="2023-08-08T16:50:22.820" v="167" actId="2696"/>
        <pc:sldMkLst>
          <pc:docMk/>
          <pc:sldMk cId="3277085673" sldId="569"/>
        </pc:sldMkLst>
        <pc:spChg chg="mod ord">
          <ac:chgData name="TABATA Akihiro" userId="dce786f4-e27d-4707-8b5c-462080f533e8" providerId="ADAL" clId="{2C465BDB-869D-1C43-95BC-A9A243FB1D23}" dt="2023-08-08T16:45:42.481" v="103" actId="700"/>
          <ac:spMkLst>
            <pc:docMk/>
            <pc:sldMk cId="3277085673" sldId="569"/>
            <ac:spMk id="2" creationId="{F3811DC9-341F-BBA0-C54A-088846C033BA}"/>
          </ac:spMkLst>
        </pc:spChg>
        <pc:spChg chg="mod ord">
          <ac:chgData name="TABATA Akihiro" userId="dce786f4-e27d-4707-8b5c-462080f533e8" providerId="ADAL" clId="{2C465BDB-869D-1C43-95BC-A9A243FB1D23}" dt="2023-08-08T16:49:33.633" v="150" actId="15"/>
          <ac:spMkLst>
            <pc:docMk/>
            <pc:sldMk cId="3277085673" sldId="569"/>
            <ac:spMk id="3" creationId="{47D7CAC5-DEC9-1CB0-F16F-2672028051A9}"/>
          </ac:spMkLst>
        </pc:spChg>
        <pc:spChg chg="mod ord">
          <ac:chgData name="TABATA Akihiro" userId="dce786f4-e27d-4707-8b5c-462080f533e8" providerId="ADAL" clId="{2C465BDB-869D-1C43-95BC-A9A243FB1D23}" dt="2023-08-08T16:45:42.481" v="103" actId="700"/>
          <ac:spMkLst>
            <pc:docMk/>
            <pc:sldMk cId="3277085673" sldId="569"/>
            <ac:spMk id="4" creationId="{09B2B3DD-AC78-1810-C45F-4D13EB81109B}"/>
          </ac:spMkLst>
        </pc:spChg>
        <pc:spChg chg="mod ord">
          <ac:chgData name="TABATA Akihiro" userId="dce786f4-e27d-4707-8b5c-462080f533e8" providerId="ADAL" clId="{2C465BDB-869D-1C43-95BC-A9A243FB1D23}" dt="2023-08-08T16:45:42.481" v="103" actId="700"/>
          <ac:spMkLst>
            <pc:docMk/>
            <pc:sldMk cId="3277085673" sldId="569"/>
            <ac:spMk id="5" creationId="{6D2A5622-6398-4E5D-E9D3-EAEAFC6788B9}"/>
          </ac:spMkLst>
        </pc:spChg>
        <pc:spChg chg="del">
          <ac:chgData name="TABATA Akihiro" userId="dce786f4-e27d-4707-8b5c-462080f533e8" providerId="ADAL" clId="{2C465BDB-869D-1C43-95BC-A9A243FB1D23}" dt="2023-08-08T16:45:42.481" v="103" actId="700"/>
          <ac:spMkLst>
            <pc:docMk/>
            <pc:sldMk cId="3277085673" sldId="569"/>
            <ac:spMk id="6" creationId="{AF913201-8461-315C-D19D-F747A49518BF}"/>
          </ac:spMkLst>
        </pc:spChg>
      </pc:sldChg>
      <pc:sldChg chg="delSp modSp add del mod modClrScheme chgLayout modNotesTx">
        <pc:chgData name="TABATA Akihiro" userId="dce786f4-e27d-4707-8b5c-462080f533e8" providerId="ADAL" clId="{2C465BDB-869D-1C43-95BC-A9A243FB1D23}" dt="2023-08-09T17:30:52.150" v="1792" actId="2696"/>
        <pc:sldMkLst>
          <pc:docMk/>
          <pc:sldMk cId="3817163167" sldId="571"/>
        </pc:sldMkLst>
        <pc:spChg chg="mod ord">
          <ac:chgData name="TABATA Akihiro" userId="dce786f4-e27d-4707-8b5c-462080f533e8" providerId="ADAL" clId="{2C465BDB-869D-1C43-95BC-A9A243FB1D23}" dt="2023-08-08T16:45:42.481" v="103" actId="700"/>
          <ac:spMkLst>
            <pc:docMk/>
            <pc:sldMk cId="3817163167" sldId="571"/>
            <ac:spMk id="2" creationId="{F3811DC9-341F-BBA0-C54A-088846C033BA}"/>
          </ac:spMkLst>
        </pc:spChg>
        <pc:spChg chg="mod ord">
          <ac:chgData name="TABATA Akihiro" userId="dce786f4-e27d-4707-8b5c-462080f533e8" providerId="ADAL" clId="{2C465BDB-869D-1C43-95BC-A9A243FB1D23}" dt="2023-08-09T17:05:29.920" v="1249" actId="1036"/>
          <ac:spMkLst>
            <pc:docMk/>
            <pc:sldMk cId="3817163167" sldId="571"/>
            <ac:spMk id="3" creationId="{47D7CAC5-DEC9-1CB0-F16F-2672028051A9}"/>
          </ac:spMkLst>
        </pc:spChg>
        <pc:spChg chg="del mod ord">
          <ac:chgData name="TABATA Akihiro" userId="dce786f4-e27d-4707-8b5c-462080f533e8" providerId="ADAL" clId="{2C465BDB-869D-1C43-95BC-A9A243FB1D23}" dt="2023-08-08T16:56:24.352" v="237"/>
          <ac:spMkLst>
            <pc:docMk/>
            <pc:sldMk cId="3817163167" sldId="571"/>
            <ac:spMk id="4" creationId="{09B2B3DD-AC78-1810-C45F-4D13EB81109B}"/>
          </ac:spMkLst>
        </pc:spChg>
        <pc:spChg chg="mod ord">
          <ac:chgData name="TABATA Akihiro" userId="dce786f4-e27d-4707-8b5c-462080f533e8" providerId="ADAL" clId="{2C465BDB-869D-1C43-95BC-A9A243FB1D23}" dt="2023-08-08T16:45:42.481" v="103" actId="700"/>
          <ac:spMkLst>
            <pc:docMk/>
            <pc:sldMk cId="3817163167" sldId="571"/>
            <ac:spMk id="5" creationId="{6D2A5622-6398-4E5D-E9D3-EAEAFC6788B9}"/>
          </ac:spMkLst>
        </pc:spChg>
        <pc:spChg chg="del">
          <ac:chgData name="TABATA Akihiro" userId="dce786f4-e27d-4707-8b5c-462080f533e8" providerId="ADAL" clId="{2C465BDB-869D-1C43-95BC-A9A243FB1D23}" dt="2023-08-08T16:45:42.481" v="103" actId="700"/>
          <ac:spMkLst>
            <pc:docMk/>
            <pc:sldMk cId="3817163167" sldId="571"/>
            <ac:spMk id="6" creationId="{AF913201-8461-315C-D19D-F747A49518BF}"/>
          </ac:spMkLst>
        </pc:spChg>
        <pc:spChg chg="mod">
          <ac:chgData name="TABATA Akihiro" userId="dce786f4-e27d-4707-8b5c-462080f533e8" providerId="ADAL" clId="{2C465BDB-869D-1C43-95BC-A9A243FB1D23}" dt="2023-08-09T16:48:08.609" v="985" actId="208"/>
          <ac:spMkLst>
            <pc:docMk/>
            <pc:sldMk cId="3817163167" sldId="571"/>
            <ac:spMk id="14" creationId="{BF0BCA53-DBED-5DC0-2901-714B07B3DCEF}"/>
          </ac:spMkLst>
        </pc:spChg>
        <pc:spChg chg="mod">
          <ac:chgData name="TABATA Akihiro" userId="dce786f4-e27d-4707-8b5c-462080f533e8" providerId="ADAL" clId="{2C465BDB-869D-1C43-95BC-A9A243FB1D23}" dt="2023-08-09T16:48:24.432" v="988" actId="208"/>
          <ac:spMkLst>
            <pc:docMk/>
            <pc:sldMk cId="3817163167" sldId="571"/>
            <ac:spMk id="15" creationId="{274588B8-E9D3-29F2-52B3-812CAE8554B3}"/>
          </ac:spMkLst>
        </pc:spChg>
        <pc:spChg chg="mod">
          <ac:chgData name="TABATA Akihiro" userId="dce786f4-e27d-4707-8b5c-462080f533e8" providerId="ADAL" clId="{2C465BDB-869D-1C43-95BC-A9A243FB1D23}" dt="2023-08-09T16:48:14.128" v="986" actId="208"/>
          <ac:spMkLst>
            <pc:docMk/>
            <pc:sldMk cId="3817163167" sldId="571"/>
            <ac:spMk id="16" creationId="{0DDE3853-993B-C2E3-E476-5BEB1DD6A1B2}"/>
          </ac:spMkLst>
        </pc:spChg>
        <pc:spChg chg="mod">
          <ac:chgData name="TABATA Akihiro" userId="dce786f4-e27d-4707-8b5c-462080f533e8" providerId="ADAL" clId="{2C465BDB-869D-1C43-95BC-A9A243FB1D23}" dt="2023-08-09T16:48:18.298" v="987" actId="208"/>
          <ac:spMkLst>
            <pc:docMk/>
            <pc:sldMk cId="3817163167" sldId="571"/>
            <ac:spMk id="17" creationId="{9B6A09D4-A9B0-BE36-9E40-476B05B6F767}"/>
          </ac:spMkLst>
        </pc:spChg>
        <pc:spChg chg="mod">
          <ac:chgData name="TABATA Akihiro" userId="dce786f4-e27d-4707-8b5c-462080f533e8" providerId="ADAL" clId="{2C465BDB-869D-1C43-95BC-A9A243FB1D23}" dt="2023-08-09T17:05:29.920" v="1249" actId="1036"/>
          <ac:spMkLst>
            <pc:docMk/>
            <pc:sldMk cId="3817163167" sldId="571"/>
            <ac:spMk id="19" creationId="{63529234-33B9-9C9E-F16A-8F0FDD46905F}"/>
          </ac:spMkLst>
        </pc:spChg>
        <pc:spChg chg="mod">
          <ac:chgData name="TABATA Akihiro" userId="dce786f4-e27d-4707-8b5c-462080f533e8" providerId="ADAL" clId="{2C465BDB-869D-1C43-95BC-A9A243FB1D23}" dt="2023-08-09T17:05:29.920" v="1249" actId="1036"/>
          <ac:spMkLst>
            <pc:docMk/>
            <pc:sldMk cId="3817163167" sldId="571"/>
            <ac:spMk id="23" creationId="{D2DF615B-8DFE-DCFE-AF66-DB07D31C40A2}"/>
          </ac:spMkLst>
        </pc:spChg>
        <pc:spChg chg="mod">
          <ac:chgData name="TABATA Akihiro" userId="dce786f4-e27d-4707-8b5c-462080f533e8" providerId="ADAL" clId="{2C465BDB-869D-1C43-95BC-A9A243FB1D23}" dt="2023-08-09T17:05:29.920" v="1249" actId="1036"/>
          <ac:spMkLst>
            <pc:docMk/>
            <pc:sldMk cId="3817163167" sldId="571"/>
            <ac:spMk id="24" creationId="{4FCBBB6D-D8BD-424F-D208-1EAA97523A1D}"/>
          </ac:spMkLst>
        </pc:spChg>
        <pc:spChg chg="mod">
          <ac:chgData name="TABATA Akihiro" userId="dce786f4-e27d-4707-8b5c-462080f533e8" providerId="ADAL" clId="{2C465BDB-869D-1C43-95BC-A9A243FB1D23}" dt="2023-08-09T17:05:29.920" v="1249" actId="1036"/>
          <ac:spMkLst>
            <pc:docMk/>
            <pc:sldMk cId="3817163167" sldId="571"/>
            <ac:spMk id="48" creationId="{81E3EBBB-3E4E-8653-EA13-92911BC0BADD}"/>
          </ac:spMkLst>
        </pc:spChg>
        <pc:spChg chg="mod">
          <ac:chgData name="TABATA Akihiro" userId="dce786f4-e27d-4707-8b5c-462080f533e8" providerId="ADAL" clId="{2C465BDB-869D-1C43-95BC-A9A243FB1D23}" dt="2023-08-09T17:05:29.920" v="1249" actId="1036"/>
          <ac:spMkLst>
            <pc:docMk/>
            <pc:sldMk cId="3817163167" sldId="571"/>
            <ac:spMk id="59" creationId="{74A82AF2-AEBF-8912-3762-4F4ABB6CDD50}"/>
          </ac:spMkLst>
        </pc:spChg>
        <pc:spChg chg="mod">
          <ac:chgData name="TABATA Akihiro" userId="dce786f4-e27d-4707-8b5c-462080f533e8" providerId="ADAL" clId="{2C465BDB-869D-1C43-95BC-A9A243FB1D23}" dt="2023-08-09T17:05:29.920" v="1249" actId="1036"/>
          <ac:spMkLst>
            <pc:docMk/>
            <pc:sldMk cId="3817163167" sldId="571"/>
            <ac:spMk id="60" creationId="{20821B11-E3EB-0556-093D-41C141DDC445}"/>
          </ac:spMkLst>
        </pc:spChg>
        <pc:spChg chg="mod">
          <ac:chgData name="TABATA Akihiro" userId="dce786f4-e27d-4707-8b5c-462080f533e8" providerId="ADAL" clId="{2C465BDB-869D-1C43-95BC-A9A243FB1D23}" dt="2023-08-09T17:05:29.920" v="1249" actId="1036"/>
          <ac:spMkLst>
            <pc:docMk/>
            <pc:sldMk cId="3817163167" sldId="571"/>
            <ac:spMk id="63" creationId="{C4B2B6C1-A597-AB48-FF5C-99DAAF1154BD}"/>
          </ac:spMkLst>
        </pc:spChg>
        <pc:spChg chg="mod">
          <ac:chgData name="TABATA Akihiro" userId="dce786f4-e27d-4707-8b5c-462080f533e8" providerId="ADAL" clId="{2C465BDB-869D-1C43-95BC-A9A243FB1D23}" dt="2023-08-09T17:05:29.920" v="1249" actId="1036"/>
          <ac:spMkLst>
            <pc:docMk/>
            <pc:sldMk cId="3817163167" sldId="571"/>
            <ac:spMk id="64" creationId="{1B653FF7-3946-4489-F88B-32182F94149F}"/>
          </ac:spMkLst>
        </pc:spChg>
        <pc:spChg chg="mod">
          <ac:chgData name="TABATA Akihiro" userId="dce786f4-e27d-4707-8b5c-462080f533e8" providerId="ADAL" clId="{2C465BDB-869D-1C43-95BC-A9A243FB1D23}" dt="2023-08-09T17:05:29.920" v="1249" actId="1036"/>
          <ac:spMkLst>
            <pc:docMk/>
            <pc:sldMk cId="3817163167" sldId="571"/>
            <ac:spMk id="65" creationId="{58B2E07F-8A5B-40EE-B0DA-5CDBD7606223}"/>
          </ac:spMkLst>
        </pc:spChg>
        <pc:spChg chg="mod">
          <ac:chgData name="TABATA Akihiro" userId="dce786f4-e27d-4707-8b5c-462080f533e8" providerId="ADAL" clId="{2C465BDB-869D-1C43-95BC-A9A243FB1D23}" dt="2023-08-09T17:05:29.920" v="1249" actId="1036"/>
          <ac:spMkLst>
            <pc:docMk/>
            <pc:sldMk cId="3817163167" sldId="571"/>
            <ac:spMk id="66" creationId="{2921B81B-D450-41B4-BDCC-BADBB30DC731}"/>
          </ac:spMkLst>
        </pc:spChg>
        <pc:spChg chg="mod">
          <ac:chgData name="TABATA Akihiro" userId="dce786f4-e27d-4707-8b5c-462080f533e8" providerId="ADAL" clId="{2C465BDB-869D-1C43-95BC-A9A243FB1D23}" dt="2023-08-09T17:05:29.920" v="1249" actId="1036"/>
          <ac:spMkLst>
            <pc:docMk/>
            <pc:sldMk cId="3817163167" sldId="571"/>
            <ac:spMk id="77" creationId="{9184CC58-2AC9-58E7-A333-0D389245503D}"/>
          </ac:spMkLst>
        </pc:spChg>
        <pc:spChg chg="mod">
          <ac:chgData name="TABATA Akihiro" userId="dce786f4-e27d-4707-8b5c-462080f533e8" providerId="ADAL" clId="{2C465BDB-869D-1C43-95BC-A9A243FB1D23}" dt="2023-08-09T17:05:29.920" v="1249" actId="1036"/>
          <ac:spMkLst>
            <pc:docMk/>
            <pc:sldMk cId="3817163167" sldId="571"/>
            <ac:spMk id="81" creationId="{A32EE115-3A58-D92C-5970-3D1787C5F4AB}"/>
          </ac:spMkLst>
        </pc:spChg>
        <pc:spChg chg="mod">
          <ac:chgData name="TABATA Akihiro" userId="dce786f4-e27d-4707-8b5c-462080f533e8" providerId="ADAL" clId="{2C465BDB-869D-1C43-95BC-A9A243FB1D23}" dt="2023-08-09T17:05:29.920" v="1249" actId="1036"/>
          <ac:spMkLst>
            <pc:docMk/>
            <pc:sldMk cId="3817163167" sldId="571"/>
            <ac:spMk id="82" creationId="{E3CD12E9-F4D9-1789-AD92-70E2A26B82C2}"/>
          </ac:spMkLst>
        </pc:spChg>
        <pc:spChg chg="mod">
          <ac:chgData name="TABATA Akihiro" userId="dce786f4-e27d-4707-8b5c-462080f533e8" providerId="ADAL" clId="{2C465BDB-869D-1C43-95BC-A9A243FB1D23}" dt="2023-08-09T17:05:29.920" v="1249" actId="1036"/>
          <ac:spMkLst>
            <pc:docMk/>
            <pc:sldMk cId="3817163167" sldId="571"/>
            <ac:spMk id="84" creationId="{3C0495CF-CC40-3D4F-E83D-86FA4B1654FB}"/>
          </ac:spMkLst>
        </pc:spChg>
        <pc:spChg chg="mod">
          <ac:chgData name="TABATA Akihiro" userId="dce786f4-e27d-4707-8b5c-462080f533e8" providerId="ADAL" clId="{2C465BDB-869D-1C43-95BC-A9A243FB1D23}" dt="2023-08-09T17:05:29.920" v="1249" actId="1036"/>
          <ac:spMkLst>
            <pc:docMk/>
            <pc:sldMk cId="3817163167" sldId="571"/>
            <ac:spMk id="85" creationId="{ACEDA953-E818-8583-723A-3829AB0CEB26}"/>
          </ac:spMkLst>
        </pc:spChg>
        <pc:spChg chg="mod">
          <ac:chgData name="TABATA Akihiro" userId="dce786f4-e27d-4707-8b5c-462080f533e8" providerId="ADAL" clId="{2C465BDB-869D-1C43-95BC-A9A243FB1D23}" dt="2023-08-09T17:05:29.920" v="1249" actId="1036"/>
          <ac:spMkLst>
            <pc:docMk/>
            <pc:sldMk cId="3817163167" sldId="571"/>
            <ac:spMk id="86" creationId="{8D43C2F3-3781-BC65-FDD2-FD9FD2C97691}"/>
          </ac:spMkLst>
        </pc:spChg>
        <pc:spChg chg="mod">
          <ac:chgData name="TABATA Akihiro" userId="dce786f4-e27d-4707-8b5c-462080f533e8" providerId="ADAL" clId="{2C465BDB-869D-1C43-95BC-A9A243FB1D23}" dt="2023-08-09T17:05:29.920" v="1249" actId="1036"/>
          <ac:spMkLst>
            <pc:docMk/>
            <pc:sldMk cId="3817163167" sldId="571"/>
            <ac:spMk id="87" creationId="{E5ABE9EA-9817-20F6-1136-5E728493A4D9}"/>
          </ac:spMkLst>
        </pc:spChg>
        <pc:spChg chg="mod">
          <ac:chgData name="TABATA Akihiro" userId="dce786f4-e27d-4707-8b5c-462080f533e8" providerId="ADAL" clId="{2C465BDB-869D-1C43-95BC-A9A243FB1D23}" dt="2023-08-09T17:05:29.920" v="1249" actId="1036"/>
          <ac:spMkLst>
            <pc:docMk/>
            <pc:sldMk cId="3817163167" sldId="571"/>
            <ac:spMk id="92" creationId="{32BD6568-4F55-E438-695C-7FB60710B046}"/>
          </ac:spMkLst>
        </pc:spChg>
        <pc:grpChg chg="mod">
          <ac:chgData name="TABATA Akihiro" userId="dce786f4-e27d-4707-8b5c-462080f533e8" providerId="ADAL" clId="{2C465BDB-869D-1C43-95BC-A9A243FB1D23}" dt="2023-08-09T17:05:29.920" v="1249" actId="1036"/>
          <ac:grpSpMkLst>
            <pc:docMk/>
            <pc:sldMk cId="3817163167" sldId="571"/>
            <ac:grpSpMk id="83" creationId="{0A304348-A9AD-11BF-EB91-E92189E65508}"/>
          </ac:grpSpMkLst>
        </pc:grpChg>
        <pc:grpChg chg="mod">
          <ac:chgData name="TABATA Akihiro" userId="dce786f4-e27d-4707-8b5c-462080f533e8" providerId="ADAL" clId="{2C465BDB-869D-1C43-95BC-A9A243FB1D23}" dt="2023-08-09T17:05:29.920" v="1249" actId="1036"/>
          <ac:grpSpMkLst>
            <pc:docMk/>
            <pc:sldMk cId="3817163167" sldId="571"/>
            <ac:grpSpMk id="88" creationId="{532A14B5-5C69-AEFB-9B1F-3354D5EC6675}"/>
          </ac:grpSpMkLst>
        </pc:grpChg>
        <pc:grpChg chg="mod">
          <ac:chgData name="TABATA Akihiro" userId="dce786f4-e27d-4707-8b5c-462080f533e8" providerId="ADAL" clId="{2C465BDB-869D-1C43-95BC-A9A243FB1D23}" dt="2023-08-09T17:05:29.920" v="1249" actId="1036"/>
          <ac:grpSpMkLst>
            <pc:docMk/>
            <pc:sldMk cId="3817163167" sldId="571"/>
            <ac:grpSpMk id="89" creationId="{097B7A46-1FED-D747-524C-07060E2D9544}"/>
          </ac:grpSpMkLst>
        </pc:grpChg>
        <pc:grpChg chg="mod">
          <ac:chgData name="TABATA Akihiro" userId="dce786f4-e27d-4707-8b5c-462080f533e8" providerId="ADAL" clId="{2C465BDB-869D-1C43-95BC-A9A243FB1D23}" dt="2023-08-09T17:05:29.920" v="1249" actId="1036"/>
          <ac:grpSpMkLst>
            <pc:docMk/>
            <pc:sldMk cId="3817163167" sldId="571"/>
            <ac:grpSpMk id="90" creationId="{75FD26C4-20C3-E26C-DE6A-F0D8060CDA40}"/>
          </ac:grpSpMkLst>
        </pc:grpChg>
        <pc:grpChg chg="mod">
          <ac:chgData name="TABATA Akihiro" userId="dce786f4-e27d-4707-8b5c-462080f533e8" providerId="ADAL" clId="{2C465BDB-869D-1C43-95BC-A9A243FB1D23}" dt="2023-08-09T17:05:29.920" v="1249" actId="1036"/>
          <ac:grpSpMkLst>
            <pc:docMk/>
            <pc:sldMk cId="3817163167" sldId="571"/>
            <ac:grpSpMk id="91" creationId="{8305FCD5-1635-B627-8BB8-98AC1789FF57}"/>
          </ac:grpSpMkLst>
        </pc:grpChg>
        <pc:grpChg chg="mod">
          <ac:chgData name="TABATA Akihiro" userId="dce786f4-e27d-4707-8b5c-462080f533e8" providerId="ADAL" clId="{2C465BDB-869D-1C43-95BC-A9A243FB1D23}" dt="2023-08-09T17:05:29.920" v="1249" actId="1036"/>
          <ac:grpSpMkLst>
            <pc:docMk/>
            <pc:sldMk cId="3817163167" sldId="571"/>
            <ac:grpSpMk id="93" creationId="{61540C0E-917D-6217-B491-7ED30B6911D0}"/>
          </ac:grpSpMkLst>
        </pc:grpChg>
        <pc:cxnChg chg="mod">
          <ac:chgData name="TABATA Akihiro" userId="dce786f4-e27d-4707-8b5c-462080f533e8" providerId="ADAL" clId="{2C465BDB-869D-1C43-95BC-A9A243FB1D23}" dt="2023-08-09T16:48:27.101" v="989" actId="208"/>
          <ac:cxnSpMkLst>
            <pc:docMk/>
            <pc:sldMk cId="3817163167" sldId="571"/>
            <ac:cxnSpMk id="69" creationId="{7758DD0D-83D1-2AE6-BE55-7BD119A2F5AE}"/>
          </ac:cxnSpMkLst>
        </pc:cxnChg>
      </pc:sldChg>
      <pc:sldChg chg="addSp delSp modSp add mod modClrScheme chgLayout">
        <pc:chgData name="TABATA Akihiro" userId="dce786f4-e27d-4707-8b5c-462080f533e8" providerId="ADAL" clId="{2C465BDB-869D-1C43-95BC-A9A243FB1D23}" dt="2023-08-09T17:13:04.325" v="1317" actId="208"/>
        <pc:sldMkLst>
          <pc:docMk/>
          <pc:sldMk cId="3855277445" sldId="586"/>
        </pc:sldMkLst>
        <pc:spChg chg="mod ord">
          <ac:chgData name="TABATA Akihiro" userId="dce786f4-e27d-4707-8b5c-462080f533e8" providerId="ADAL" clId="{2C465BDB-869D-1C43-95BC-A9A243FB1D23}" dt="2023-08-08T16:45:42.481" v="103" actId="700"/>
          <ac:spMkLst>
            <pc:docMk/>
            <pc:sldMk cId="3855277445" sldId="586"/>
            <ac:spMk id="2" creationId="{1DEB9F6D-DAEA-5EAE-2CC9-CCB7EE34301D}"/>
          </ac:spMkLst>
        </pc:spChg>
        <pc:spChg chg="add mod ord">
          <ac:chgData name="TABATA Akihiro" userId="dce786f4-e27d-4707-8b5c-462080f533e8" providerId="ADAL" clId="{2C465BDB-869D-1C43-95BC-A9A243FB1D23}" dt="2023-08-08T16:45:42.481" v="103" actId="700"/>
          <ac:spMkLst>
            <pc:docMk/>
            <pc:sldMk cId="3855277445" sldId="586"/>
            <ac:spMk id="3" creationId="{DF731650-F6C4-1DE3-82A0-E4FF533A8DC5}"/>
          </ac:spMkLst>
        </pc:spChg>
        <pc:spChg chg="del mod ord">
          <ac:chgData name="TABATA Akihiro" userId="dce786f4-e27d-4707-8b5c-462080f533e8" providerId="ADAL" clId="{2C465BDB-869D-1C43-95BC-A9A243FB1D23}" dt="2023-08-08T16:56:24.352" v="237"/>
          <ac:spMkLst>
            <pc:docMk/>
            <pc:sldMk cId="3855277445" sldId="586"/>
            <ac:spMk id="4" creationId="{AC7E80D3-0814-EF2E-5764-09F439E1997B}"/>
          </ac:spMkLst>
        </pc:spChg>
        <pc:spChg chg="mod ord">
          <ac:chgData name="TABATA Akihiro" userId="dce786f4-e27d-4707-8b5c-462080f533e8" providerId="ADAL" clId="{2C465BDB-869D-1C43-95BC-A9A243FB1D23}" dt="2023-08-08T16:45:42.481" v="103" actId="700"/>
          <ac:spMkLst>
            <pc:docMk/>
            <pc:sldMk cId="3855277445" sldId="586"/>
            <ac:spMk id="5" creationId="{88F98A02-4FA9-5E3B-859C-85768D5DBD10}"/>
          </ac:spMkLst>
        </pc:spChg>
        <pc:spChg chg="del">
          <ac:chgData name="TABATA Akihiro" userId="dce786f4-e27d-4707-8b5c-462080f533e8" providerId="ADAL" clId="{2C465BDB-869D-1C43-95BC-A9A243FB1D23}" dt="2023-08-08T16:45:42.481" v="103" actId="700"/>
          <ac:spMkLst>
            <pc:docMk/>
            <pc:sldMk cId="3855277445" sldId="586"/>
            <ac:spMk id="6" creationId="{6357E31D-E5B2-2689-85DA-847E480491AD}"/>
          </ac:spMkLst>
        </pc:spChg>
        <pc:spChg chg="mod">
          <ac:chgData name="TABATA Akihiro" userId="dce786f4-e27d-4707-8b5c-462080f533e8" providerId="ADAL" clId="{2C465BDB-869D-1C43-95BC-A9A243FB1D23}" dt="2023-08-09T17:12:58.924" v="1315" actId="208"/>
          <ac:spMkLst>
            <pc:docMk/>
            <pc:sldMk cId="3855277445" sldId="586"/>
            <ac:spMk id="9" creationId="{BEC33F02-86A2-6879-6652-D442DD65836F}"/>
          </ac:spMkLst>
        </pc:spChg>
        <pc:spChg chg="mod">
          <ac:chgData name="TABATA Akihiro" userId="dce786f4-e27d-4707-8b5c-462080f533e8" providerId="ADAL" clId="{2C465BDB-869D-1C43-95BC-A9A243FB1D23}" dt="2023-08-09T17:12:49.179" v="1314" actId="207"/>
          <ac:spMkLst>
            <pc:docMk/>
            <pc:sldMk cId="3855277445" sldId="586"/>
            <ac:spMk id="11" creationId="{FD68EED4-2225-CFC6-2A22-1DC700100C0D}"/>
          </ac:spMkLst>
        </pc:spChg>
        <pc:spChg chg="mod">
          <ac:chgData name="TABATA Akihiro" userId="dce786f4-e27d-4707-8b5c-462080f533e8" providerId="ADAL" clId="{2C465BDB-869D-1C43-95BC-A9A243FB1D23}" dt="2023-08-09T17:12:49.179" v="1314" actId="207"/>
          <ac:spMkLst>
            <pc:docMk/>
            <pc:sldMk cId="3855277445" sldId="586"/>
            <ac:spMk id="12" creationId="{C0829C3F-FDF5-F957-47D9-7EF79E20A86F}"/>
          </ac:spMkLst>
        </pc:spChg>
        <pc:spChg chg="mod">
          <ac:chgData name="TABATA Akihiro" userId="dce786f4-e27d-4707-8b5c-462080f533e8" providerId="ADAL" clId="{2C465BDB-869D-1C43-95BC-A9A243FB1D23}" dt="2023-08-09T17:12:49.179" v="1314" actId="207"/>
          <ac:spMkLst>
            <pc:docMk/>
            <pc:sldMk cId="3855277445" sldId="586"/>
            <ac:spMk id="13" creationId="{56FED57F-8274-944E-7E63-B5CC73E8B33D}"/>
          </ac:spMkLst>
        </pc:spChg>
        <pc:spChg chg="mod">
          <ac:chgData name="TABATA Akihiro" userId="dce786f4-e27d-4707-8b5c-462080f533e8" providerId="ADAL" clId="{2C465BDB-869D-1C43-95BC-A9A243FB1D23}" dt="2023-08-09T17:13:01.705" v="1316" actId="208"/>
          <ac:spMkLst>
            <pc:docMk/>
            <pc:sldMk cId="3855277445" sldId="586"/>
            <ac:spMk id="15" creationId="{AC2BAA7E-0174-4A21-570D-257B808CE16F}"/>
          </ac:spMkLst>
        </pc:spChg>
        <pc:spChg chg="mod">
          <ac:chgData name="TABATA Akihiro" userId="dce786f4-e27d-4707-8b5c-462080f533e8" providerId="ADAL" clId="{2C465BDB-869D-1C43-95BC-A9A243FB1D23}" dt="2023-08-09T17:13:04.325" v="1317" actId="208"/>
          <ac:spMkLst>
            <pc:docMk/>
            <pc:sldMk cId="3855277445" sldId="586"/>
            <ac:spMk id="17" creationId="{E2356D88-AC09-650C-EC81-40A9D253B695}"/>
          </ac:spMkLst>
        </pc:spChg>
        <pc:spChg chg="del mod ord">
          <ac:chgData name="TABATA Akihiro" userId="dce786f4-e27d-4707-8b5c-462080f533e8" providerId="ADAL" clId="{2C465BDB-869D-1C43-95BC-A9A243FB1D23}" dt="2023-08-08T16:45:42.481" v="103" actId="700"/>
          <ac:spMkLst>
            <pc:docMk/>
            <pc:sldMk cId="3855277445" sldId="586"/>
            <ac:spMk id="26" creationId="{FFA16D05-60CD-DBEE-934B-7A135E9FE46C}"/>
          </ac:spMkLst>
        </pc:spChg>
      </pc:sldChg>
      <pc:sldChg chg="addSp delSp modSp add del mod modClrScheme chgLayout">
        <pc:chgData name="TABATA Akihiro" userId="dce786f4-e27d-4707-8b5c-462080f533e8" providerId="ADAL" clId="{2C465BDB-869D-1C43-95BC-A9A243FB1D23}" dt="2023-08-09T17:23:49.126" v="1582" actId="2696"/>
        <pc:sldMkLst>
          <pc:docMk/>
          <pc:sldMk cId="3776867134" sldId="592"/>
        </pc:sldMkLst>
        <pc:spChg chg="mod ord">
          <ac:chgData name="TABATA Akihiro" userId="dce786f4-e27d-4707-8b5c-462080f533e8" providerId="ADAL" clId="{2C465BDB-869D-1C43-95BC-A9A243FB1D23}" dt="2023-08-09T17:20:51.681" v="1465" actId="700"/>
          <ac:spMkLst>
            <pc:docMk/>
            <pc:sldMk cId="3776867134" sldId="592"/>
            <ac:spMk id="2" creationId="{8B4996C9-0618-D49A-EC2D-7C9699B0DA76}"/>
          </ac:spMkLst>
        </pc:spChg>
        <pc:spChg chg="mod ord">
          <ac:chgData name="TABATA Akihiro" userId="dce786f4-e27d-4707-8b5c-462080f533e8" providerId="ADAL" clId="{2C465BDB-869D-1C43-95BC-A9A243FB1D23}" dt="2023-08-09T17:22:57.845" v="1566" actId="6549"/>
          <ac:spMkLst>
            <pc:docMk/>
            <pc:sldMk cId="3776867134" sldId="592"/>
            <ac:spMk id="3" creationId="{B2249CFE-69AD-4D71-551C-AD3E6C3958F4}"/>
          </ac:spMkLst>
        </pc:spChg>
        <pc:spChg chg="del mod ord">
          <ac:chgData name="TABATA Akihiro" userId="dce786f4-e27d-4707-8b5c-462080f533e8" providerId="ADAL" clId="{2C465BDB-869D-1C43-95BC-A9A243FB1D23}" dt="2023-08-08T16:56:24.352" v="237"/>
          <ac:spMkLst>
            <pc:docMk/>
            <pc:sldMk cId="3776867134" sldId="592"/>
            <ac:spMk id="4" creationId="{ACD8FA43-57E7-0900-FCF6-FEAA87F14D5A}"/>
          </ac:spMkLst>
        </pc:spChg>
        <pc:spChg chg="add mod">
          <ac:chgData name="TABATA Akihiro" userId="dce786f4-e27d-4707-8b5c-462080f533e8" providerId="ADAL" clId="{2C465BDB-869D-1C43-95BC-A9A243FB1D23}" dt="2023-08-09T17:19:49.669" v="1435"/>
          <ac:spMkLst>
            <pc:docMk/>
            <pc:sldMk cId="3776867134" sldId="592"/>
            <ac:spMk id="4" creationId="{C7965974-1FA3-3FFC-228A-BFE5D81CA0F8}"/>
          </ac:spMkLst>
        </pc:spChg>
        <pc:spChg chg="mod ord">
          <ac:chgData name="TABATA Akihiro" userId="dce786f4-e27d-4707-8b5c-462080f533e8" providerId="ADAL" clId="{2C465BDB-869D-1C43-95BC-A9A243FB1D23}" dt="2023-08-09T17:20:51.681" v="1465" actId="700"/>
          <ac:spMkLst>
            <pc:docMk/>
            <pc:sldMk cId="3776867134" sldId="592"/>
            <ac:spMk id="5" creationId="{53AF4C2F-7799-5DCF-8879-DA2EF9CC3B44}"/>
          </ac:spMkLst>
        </pc:spChg>
        <pc:spChg chg="del">
          <ac:chgData name="TABATA Akihiro" userId="dce786f4-e27d-4707-8b5c-462080f533e8" providerId="ADAL" clId="{2C465BDB-869D-1C43-95BC-A9A243FB1D23}" dt="2023-08-08T16:45:42.481" v="103" actId="700"/>
          <ac:spMkLst>
            <pc:docMk/>
            <pc:sldMk cId="3776867134" sldId="592"/>
            <ac:spMk id="6" creationId="{5D0E1679-ED74-BA54-BA79-772373EFB1D5}"/>
          </ac:spMkLst>
        </pc:spChg>
        <pc:spChg chg="mod">
          <ac:chgData name="TABATA Akihiro" userId="dce786f4-e27d-4707-8b5c-462080f533e8" providerId="ADAL" clId="{2C465BDB-869D-1C43-95BC-A9A243FB1D23}" dt="2023-08-09T17:06:09.756" v="1251" actId="1582"/>
          <ac:spMkLst>
            <pc:docMk/>
            <pc:sldMk cId="3776867134" sldId="592"/>
            <ac:spMk id="14" creationId="{1668ABAD-4696-AEEC-375F-3F8D581DE887}"/>
          </ac:spMkLst>
        </pc:spChg>
        <pc:spChg chg="mod">
          <ac:chgData name="TABATA Akihiro" userId="dce786f4-e27d-4707-8b5c-462080f533e8" providerId="ADAL" clId="{2C465BDB-869D-1C43-95BC-A9A243FB1D23}" dt="2023-08-08T16:57:51.423" v="242" actId="2711"/>
          <ac:spMkLst>
            <pc:docMk/>
            <pc:sldMk cId="3776867134" sldId="592"/>
            <ac:spMk id="16" creationId="{DF3F25AC-F05D-0B5B-C4F5-7FFAC5162D25}"/>
          </ac:spMkLst>
        </pc:spChg>
        <pc:spChg chg="mod">
          <ac:chgData name="TABATA Akihiro" userId="dce786f4-e27d-4707-8b5c-462080f533e8" providerId="ADAL" clId="{2C465BDB-869D-1C43-95BC-A9A243FB1D23}" dt="2023-08-08T16:57:51.423" v="242" actId="2711"/>
          <ac:spMkLst>
            <pc:docMk/>
            <pc:sldMk cId="3776867134" sldId="592"/>
            <ac:spMk id="19" creationId="{B1A534B0-E9C7-2AA5-2D68-93CABF927F0C}"/>
          </ac:spMkLst>
        </pc:spChg>
        <pc:spChg chg="mod">
          <ac:chgData name="TABATA Akihiro" userId="dce786f4-e27d-4707-8b5c-462080f533e8" providerId="ADAL" clId="{2C465BDB-869D-1C43-95BC-A9A243FB1D23}" dt="2023-08-08T16:57:51.423" v="242" actId="2711"/>
          <ac:spMkLst>
            <pc:docMk/>
            <pc:sldMk cId="3776867134" sldId="592"/>
            <ac:spMk id="20" creationId="{6EB88CDA-E98D-6B27-F649-1E5127D9D019}"/>
          </ac:spMkLst>
        </pc:spChg>
        <pc:grpChg chg="del">
          <ac:chgData name="TABATA Akihiro" userId="dce786f4-e27d-4707-8b5c-462080f533e8" providerId="ADAL" clId="{2C465BDB-869D-1C43-95BC-A9A243FB1D23}" dt="2023-08-09T17:16:55.342" v="1417" actId="478"/>
          <ac:grpSpMkLst>
            <pc:docMk/>
            <pc:sldMk cId="3776867134" sldId="592"/>
            <ac:grpSpMk id="21" creationId="{8E1C68F2-298D-B5E9-34E5-6DCEE2A76D74}"/>
          </ac:grpSpMkLst>
        </pc:grpChg>
      </pc:sldChg>
      <pc:sldChg chg="delSp modSp add del mod modClrScheme chgLayout">
        <pc:chgData name="TABATA Akihiro" userId="dce786f4-e27d-4707-8b5c-462080f533e8" providerId="ADAL" clId="{2C465BDB-869D-1C43-95BC-A9A243FB1D23}" dt="2023-08-09T17:32:22.678" v="1827" actId="2696"/>
        <pc:sldMkLst>
          <pc:docMk/>
          <pc:sldMk cId="2795997216" sldId="596"/>
        </pc:sldMkLst>
        <pc:spChg chg="mod ord">
          <ac:chgData name="TABATA Akihiro" userId="dce786f4-e27d-4707-8b5c-462080f533e8" providerId="ADAL" clId="{2C465BDB-869D-1C43-95BC-A9A243FB1D23}" dt="2023-08-08T16:45:42.481" v="103" actId="700"/>
          <ac:spMkLst>
            <pc:docMk/>
            <pc:sldMk cId="2795997216" sldId="596"/>
            <ac:spMk id="2" creationId="{F3811DC9-341F-BBA0-C54A-088846C033BA}"/>
          </ac:spMkLst>
        </pc:spChg>
        <pc:spChg chg="mod ord">
          <ac:chgData name="TABATA Akihiro" userId="dce786f4-e27d-4707-8b5c-462080f533e8" providerId="ADAL" clId="{2C465BDB-869D-1C43-95BC-A9A243FB1D23}" dt="2023-08-08T16:45:42.481" v="103" actId="700"/>
          <ac:spMkLst>
            <pc:docMk/>
            <pc:sldMk cId="2795997216" sldId="596"/>
            <ac:spMk id="3" creationId="{47D7CAC5-DEC9-1CB0-F16F-2672028051A9}"/>
          </ac:spMkLst>
        </pc:spChg>
        <pc:spChg chg="del mod ord">
          <ac:chgData name="TABATA Akihiro" userId="dce786f4-e27d-4707-8b5c-462080f533e8" providerId="ADAL" clId="{2C465BDB-869D-1C43-95BC-A9A243FB1D23}" dt="2023-08-08T16:56:24.352" v="237"/>
          <ac:spMkLst>
            <pc:docMk/>
            <pc:sldMk cId="2795997216" sldId="596"/>
            <ac:spMk id="4" creationId="{09B2B3DD-AC78-1810-C45F-4D13EB81109B}"/>
          </ac:spMkLst>
        </pc:spChg>
        <pc:spChg chg="mod ord">
          <ac:chgData name="TABATA Akihiro" userId="dce786f4-e27d-4707-8b5c-462080f533e8" providerId="ADAL" clId="{2C465BDB-869D-1C43-95BC-A9A243FB1D23}" dt="2023-08-08T16:45:42.481" v="103" actId="700"/>
          <ac:spMkLst>
            <pc:docMk/>
            <pc:sldMk cId="2795997216" sldId="596"/>
            <ac:spMk id="5" creationId="{6D2A5622-6398-4E5D-E9D3-EAEAFC6788B9}"/>
          </ac:spMkLst>
        </pc:spChg>
        <pc:spChg chg="del">
          <ac:chgData name="TABATA Akihiro" userId="dce786f4-e27d-4707-8b5c-462080f533e8" providerId="ADAL" clId="{2C465BDB-869D-1C43-95BC-A9A243FB1D23}" dt="2023-08-08T16:45:42.481" v="103" actId="700"/>
          <ac:spMkLst>
            <pc:docMk/>
            <pc:sldMk cId="2795997216" sldId="596"/>
            <ac:spMk id="6" creationId="{AF913201-8461-315C-D19D-F747A49518BF}"/>
          </ac:spMkLst>
        </pc:spChg>
        <pc:spChg chg="mod">
          <ac:chgData name="TABATA Akihiro" userId="dce786f4-e27d-4707-8b5c-462080f533e8" providerId="ADAL" clId="{2C465BDB-869D-1C43-95BC-A9A243FB1D23}" dt="2023-08-09T16:50:25.288" v="1005" actId="207"/>
          <ac:spMkLst>
            <pc:docMk/>
            <pc:sldMk cId="2795997216" sldId="596"/>
            <ac:spMk id="63" creationId="{C4B2B6C1-A597-AB48-FF5C-99DAAF1154BD}"/>
          </ac:spMkLst>
        </pc:spChg>
        <pc:spChg chg="mod">
          <ac:chgData name="TABATA Akihiro" userId="dce786f4-e27d-4707-8b5c-462080f533e8" providerId="ADAL" clId="{2C465BDB-869D-1C43-95BC-A9A243FB1D23}" dt="2023-08-09T16:50:22.005" v="1004" actId="208"/>
          <ac:spMkLst>
            <pc:docMk/>
            <pc:sldMk cId="2795997216" sldId="596"/>
            <ac:spMk id="77" creationId="{9184CC58-2AC9-58E7-A333-0D389245503D}"/>
          </ac:spMkLst>
        </pc:spChg>
      </pc:sldChg>
      <pc:sldChg chg="delSp modSp add mod modClrScheme chgLayout">
        <pc:chgData name="TABATA Akihiro" userId="dce786f4-e27d-4707-8b5c-462080f533e8" providerId="ADAL" clId="{2C465BDB-869D-1C43-95BC-A9A243FB1D23}" dt="2023-08-09T17:15:16.775" v="1327" actId="208"/>
        <pc:sldMkLst>
          <pc:docMk/>
          <pc:sldMk cId="3778023145" sldId="598"/>
        </pc:sldMkLst>
        <pc:spChg chg="mod ord">
          <ac:chgData name="TABATA Akihiro" userId="dce786f4-e27d-4707-8b5c-462080f533e8" providerId="ADAL" clId="{2C465BDB-869D-1C43-95BC-A9A243FB1D23}" dt="2023-08-08T16:45:42.481" v="103" actId="700"/>
          <ac:spMkLst>
            <pc:docMk/>
            <pc:sldMk cId="3778023145" sldId="598"/>
            <ac:spMk id="2" creationId="{F3811DC9-341F-BBA0-C54A-088846C033BA}"/>
          </ac:spMkLst>
        </pc:spChg>
        <pc:spChg chg="mod ord">
          <ac:chgData name="TABATA Akihiro" userId="dce786f4-e27d-4707-8b5c-462080f533e8" providerId="ADAL" clId="{2C465BDB-869D-1C43-95BC-A9A243FB1D23}" dt="2023-08-08T16:45:42.481" v="103" actId="700"/>
          <ac:spMkLst>
            <pc:docMk/>
            <pc:sldMk cId="3778023145" sldId="598"/>
            <ac:spMk id="3" creationId="{47D7CAC5-DEC9-1CB0-F16F-2672028051A9}"/>
          </ac:spMkLst>
        </pc:spChg>
        <pc:spChg chg="del mod ord">
          <ac:chgData name="TABATA Akihiro" userId="dce786f4-e27d-4707-8b5c-462080f533e8" providerId="ADAL" clId="{2C465BDB-869D-1C43-95BC-A9A243FB1D23}" dt="2023-08-08T16:56:24.352" v="237"/>
          <ac:spMkLst>
            <pc:docMk/>
            <pc:sldMk cId="3778023145" sldId="598"/>
            <ac:spMk id="4" creationId="{09B2B3DD-AC78-1810-C45F-4D13EB81109B}"/>
          </ac:spMkLst>
        </pc:spChg>
        <pc:spChg chg="mod ord">
          <ac:chgData name="TABATA Akihiro" userId="dce786f4-e27d-4707-8b5c-462080f533e8" providerId="ADAL" clId="{2C465BDB-869D-1C43-95BC-A9A243FB1D23}" dt="2023-08-08T16:45:42.481" v="103" actId="700"/>
          <ac:spMkLst>
            <pc:docMk/>
            <pc:sldMk cId="3778023145" sldId="598"/>
            <ac:spMk id="5" creationId="{6D2A5622-6398-4E5D-E9D3-EAEAFC6788B9}"/>
          </ac:spMkLst>
        </pc:spChg>
        <pc:spChg chg="del">
          <ac:chgData name="TABATA Akihiro" userId="dce786f4-e27d-4707-8b5c-462080f533e8" providerId="ADAL" clId="{2C465BDB-869D-1C43-95BC-A9A243FB1D23}" dt="2023-08-08T16:45:42.481" v="103" actId="700"/>
          <ac:spMkLst>
            <pc:docMk/>
            <pc:sldMk cId="3778023145" sldId="598"/>
            <ac:spMk id="6" creationId="{AF913201-8461-315C-D19D-F747A49518BF}"/>
          </ac:spMkLst>
        </pc:spChg>
        <pc:spChg chg="mod">
          <ac:chgData name="TABATA Akihiro" userId="dce786f4-e27d-4707-8b5c-462080f533e8" providerId="ADAL" clId="{2C465BDB-869D-1C43-95BC-A9A243FB1D23}" dt="2023-08-09T17:15:16.775" v="1327" actId="208"/>
          <ac:spMkLst>
            <pc:docMk/>
            <pc:sldMk cId="3778023145" sldId="598"/>
            <ac:spMk id="28" creationId="{F02E521B-2218-F145-A0A0-549E5DF48BBA}"/>
          </ac:spMkLst>
        </pc:spChg>
      </pc:sldChg>
      <pc:sldChg chg="delSp modSp add mod modClrScheme chgLayout">
        <pc:chgData name="TABATA Akihiro" userId="dce786f4-e27d-4707-8b5c-462080f533e8" providerId="ADAL" clId="{2C465BDB-869D-1C43-95BC-A9A243FB1D23}" dt="2023-08-08T16:56:24.352" v="237"/>
        <pc:sldMkLst>
          <pc:docMk/>
          <pc:sldMk cId="3146916791" sldId="601"/>
        </pc:sldMkLst>
        <pc:spChg chg="mod ord">
          <ac:chgData name="TABATA Akihiro" userId="dce786f4-e27d-4707-8b5c-462080f533e8" providerId="ADAL" clId="{2C465BDB-869D-1C43-95BC-A9A243FB1D23}" dt="2023-08-08T16:45:42.481" v="103" actId="700"/>
          <ac:spMkLst>
            <pc:docMk/>
            <pc:sldMk cId="3146916791" sldId="601"/>
            <ac:spMk id="2" creationId="{29CE609C-C339-20C5-F4A2-3BD1D85E6BC6}"/>
          </ac:spMkLst>
        </pc:spChg>
        <pc:spChg chg="mod ord">
          <ac:chgData name="TABATA Akihiro" userId="dce786f4-e27d-4707-8b5c-462080f533e8" providerId="ADAL" clId="{2C465BDB-869D-1C43-95BC-A9A243FB1D23}" dt="2023-08-08T16:51:27.639" v="173" actId="14"/>
          <ac:spMkLst>
            <pc:docMk/>
            <pc:sldMk cId="3146916791" sldId="601"/>
            <ac:spMk id="3" creationId="{716440A7-AC2B-7AD5-79C8-D6B043012F87}"/>
          </ac:spMkLst>
        </pc:spChg>
        <pc:spChg chg="del mod ord">
          <ac:chgData name="TABATA Akihiro" userId="dce786f4-e27d-4707-8b5c-462080f533e8" providerId="ADAL" clId="{2C465BDB-869D-1C43-95BC-A9A243FB1D23}" dt="2023-08-08T16:56:24.352" v="237"/>
          <ac:spMkLst>
            <pc:docMk/>
            <pc:sldMk cId="3146916791" sldId="601"/>
            <ac:spMk id="4" creationId="{A34F7C82-2890-65A7-CEDD-105A78A10038}"/>
          </ac:spMkLst>
        </pc:spChg>
        <pc:spChg chg="mod ord">
          <ac:chgData name="TABATA Akihiro" userId="dce786f4-e27d-4707-8b5c-462080f533e8" providerId="ADAL" clId="{2C465BDB-869D-1C43-95BC-A9A243FB1D23}" dt="2023-08-08T16:45:42.481" v="103" actId="700"/>
          <ac:spMkLst>
            <pc:docMk/>
            <pc:sldMk cId="3146916791" sldId="601"/>
            <ac:spMk id="5" creationId="{81A34564-1C9D-03FC-CC76-C903F95C346C}"/>
          </ac:spMkLst>
        </pc:spChg>
        <pc:spChg chg="del">
          <ac:chgData name="TABATA Akihiro" userId="dce786f4-e27d-4707-8b5c-462080f533e8" providerId="ADAL" clId="{2C465BDB-869D-1C43-95BC-A9A243FB1D23}" dt="2023-08-08T16:45:42.481" v="103" actId="700"/>
          <ac:spMkLst>
            <pc:docMk/>
            <pc:sldMk cId="3146916791" sldId="601"/>
            <ac:spMk id="6" creationId="{8692CD07-F408-EA31-8396-4CEA0071F51E}"/>
          </ac:spMkLst>
        </pc:spChg>
      </pc:sldChg>
      <pc:sldChg chg="addSp delSp modSp add mod modClrScheme chgLayout">
        <pc:chgData name="TABATA Akihiro" userId="dce786f4-e27d-4707-8b5c-462080f533e8" providerId="ADAL" clId="{2C465BDB-869D-1C43-95BC-A9A243FB1D23}" dt="2023-08-09T17:14:55.574" v="1326" actId="208"/>
        <pc:sldMkLst>
          <pc:docMk/>
          <pc:sldMk cId="830034445" sldId="602"/>
        </pc:sldMkLst>
        <pc:spChg chg="mod ord">
          <ac:chgData name="TABATA Akihiro" userId="dce786f4-e27d-4707-8b5c-462080f533e8" providerId="ADAL" clId="{2C465BDB-869D-1C43-95BC-A9A243FB1D23}" dt="2023-08-08T16:45:42.481" v="103" actId="700"/>
          <ac:spMkLst>
            <pc:docMk/>
            <pc:sldMk cId="830034445" sldId="602"/>
            <ac:spMk id="2" creationId="{29CE609C-C339-20C5-F4A2-3BD1D85E6BC6}"/>
          </ac:spMkLst>
        </pc:spChg>
        <pc:spChg chg="add mod ord">
          <ac:chgData name="TABATA Akihiro" userId="dce786f4-e27d-4707-8b5c-462080f533e8" providerId="ADAL" clId="{2C465BDB-869D-1C43-95BC-A9A243FB1D23}" dt="2023-08-08T16:45:42.481" v="103" actId="700"/>
          <ac:spMkLst>
            <pc:docMk/>
            <pc:sldMk cId="830034445" sldId="602"/>
            <ac:spMk id="3" creationId="{9CDFF9F0-5D92-1829-EB44-6C472A3778DA}"/>
          </ac:spMkLst>
        </pc:spChg>
        <pc:spChg chg="del mod ord">
          <ac:chgData name="TABATA Akihiro" userId="dce786f4-e27d-4707-8b5c-462080f533e8" providerId="ADAL" clId="{2C465BDB-869D-1C43-95BC-A9A243FB1D23}" dt="2023-08-08T16:56:24.352" v="237"/>
          <ac:spMkLst>
            <pc:docMk/>
            <pc:sldMk cId="830034445" sldId="602"/>
            <ac:spMk id="4" creationId="{A34F7C82-2890-65A7-CEDD-105A78A10038}"/>
          </ac:spMkLst>
        </pc:spChg>
        <pc:spChg chg="mod ord">
          <ac:chgData name="TABATA Akihiro" userId="dce786f4-e27d-4707-8b5c-462080f533e8" providerId="ADAL" clId="{2C465BDB-869D-1C43-95BC-A9A243FB1D23}" dt="2023-08-08T16:45:42.481" v="103" actId="700"/>
          <ac:spMkLst>
            <pc:docMk/>
            <pc:sldMk cId="830034445" sldId="602"/>
            <ac:spMk id="5" creationId="{81A34564-1C9D-03FC-CC76-C903F95C346C}"/>
          </ac:spMkLst>
        </pc:spChg>
        <pc:spChg chg="del mod ord">
          <ac:chgData name="TABATA Akihiro" userId="dce786f4-e27d-4707-8b5c-462080f533e8" providerId="ADAL" clId="{2C465BDB-869D-1C43-95BC-A9A243FB1D23}" dt="2023-08-08T16:45:42.481" v="103" actId="700"/>
          <ac:spMkLst>
            <pc:docMk/>
            <pc:sldMk cId="830034445" sldId="602"/>
            <ac:spMk id="6" creationId="{8692CD07-F408-EA31-8396-4CEA0071F51E}"/>
          </ac:spMkLst>
        </pc:spChg>
        <pc:spChg chg="mod">
          <ac:chgData name="TABATA Akihiro" userId="dce786f4-e27d-4707-8b5c-462080f533e8" providerId="ADAL" clId="{2C465BDB-869D-1C43-95BC-A9A243FB1D23}" dt="2023-08-09T17:14:52.795" v="1325" actId="208"/>
          <ac:spMkLst>
            <pc:docMk/>
            <pc:sldMk cId="830034445" sldId="602"/>
            <ac:spMk id="9" creationId="{125988ED-8B15-E963-F340-F47FD094735A}"/>
          </ac:spMkLst>
        </pc:spChg>
        <pc:spChg chg="mod">
          <ac:chgData name="TABATA Akihiro" userId="dce786f4-e27d-4707-8b5c-462080f533e8" providerId="ADAL" clId="{2C465BDB-869D-1C43-95BC-A9A243FB1D23}" dt="2023-08-09T17:14:35.796" v="1324" actId="1076"/>
          <ac:spMkLst>
            <pc:docMk/>
            <pc:sldMk cId="830034445" sldId="602"/>
            <ac:spMk id="10" creationId="{B9082978-7160-0B60-9645-67D44F59E52F}"/>
          </ac:spMkLst>
        </pc:spChg>
        <pc:spChg chg="mod">
          <ac:chgData name="TABATA Akihiro" userId="dce786f4-e27d-4707-8b5c-462080f533e8" providerId="ADAL" clId="{2C465BDB-869D-1C43-95BC-A9A243FB1D23}" dt="2023-08-09T17:13:58.995" v="1321" actId="207"/>
          <ac:spMkLst>
            <pc:docMk/>
            <pc:sldMk cId="830034445" sldId="602"/>
            <ac:spMk id="11" creationId="{8AC0A05C-2E50-6B7C-62C9-F563B6ADF595}"/>
          </ac:spMkLst>
        </pc:spChg>
        <pc:spChg chg="mod">
          <ac:chgData name="TABATA Akihiro" userId="dce786f4-e27d-4707-8b5c-462080f533e8" providerId="ADAL" clId="{2C465BDB-869D-1C43-95BC-A9A243FB1D23}" dt="2023-08-09T17:14:55.574" v="1326" actId="208"/>
          <ac:spMkLst>
            <pc:docMk/>
            <pc:sldMk cId="830034445" sldId="602"/>
            <ac:spMk id="22" creationId="{82610C77-1B9A-B800-930B-AE8F1B08ED18}"/>
          </ac:spMkLst>
        </pc:spChg>
        <pc:spChg chg="mod">
          <ac:chgData name="TABATA Akihiro" userId="dce786f4-e27d-4707-8b5c-462080f533e8" providerId="ADAL" clId="{2C465BDB-869D-1C43-95BC-A9A243FB1D23}" dt="2023-08-09T17:14:22.486" v="1323" actId="1076"/>
          <ac:spMkLst>
            <pc:docMk/>
            <pc:sldMk cId="830034445" sldId="602"/>
            <ac:spMk id="23" creationId="{9BB173C7-8FBD-2514-0CEA-7570B906A731}"/>
          </ac:spMkLst>
        </pc:spChg>
        <pc:spChg chg="mod">
          <ac:chgData name="TABATA Akihiro" userId="dce786f4-e27d-4707-8b5c-462080f533e8" providerId="ADAL" clId="{2C465BDB-869D-1C43-95BC-A9A243FB1D23}" dt="2023-08-09T17:14:02.186" v="1322" actId="207"/>
          <ac:spMkLst>
            <pc:docMk/>
            <pc:sldMk cId="830034445" sldId="602"/>
            <ac:spMk id="24" creationId="{53811B99-514F-801B-BE7D-73E489CB764D}"/>
          </ac:spMkLst>
        </pc:spChg>
      </pc:sldChg>
      <pc:sldChg chg="addSp delSp modSp add mod modClrScheme chgLayout">
        <pc:chgData name="TABATA Akihiro" userId="dce786f4-e27d-4707-8b5c-462080f533e8" providerId="ADAL" clId="{2C465BDB-869D-1C43-95BC-A9A243FB1D23}" dt="2023-08-09T17:13:49.705" v="1320" actId="208"/>
        <pc:sldMkLst>
          <pc:docMk/>
          <pc:sldMk cId="383729717" sldId="606"/>
        </pc:sldMkLst>
        <pc:spChg chg="mod ord">
          <ac:chgData name="TABATA Akihiro" userId="dce786f4-e27d-4707-8b5c-462080f533e8" providerId="ADAL" clId="{2C465BDB-869D-1C43-95BC-A9A243FB1D23}" dt="2023-08-08T16:45:42.481" v="103" actId="700"/>
          <ac:spMkLst>
            <pc:docMk/>
            <pc:sldMk cId="383729717" sldId="606"/>
            <ac:spMk id="2" creationId="{1DEB9F6D-DAEA-5EAE-2CC9-CCB7EE34301D}"/>
          </ac:spMkLst>
        </pc:spChg>
        <pc:spChg chg="add mod ord">
          <ac:chgData name="TABATA Akihiro" userId="dce786f4-e27d-4707-8b5c-462080f533e8" providerId="ADAL" clId="{2C465BDB-869D-1C43-95BC-A9A243FB1D23}" dt="2023-08-08T16:45:42.481" v="103" actId="700"/>
          <ac:spMkLst>
            <pc:docMk/>
            <pc:sldMk cId="383729717" sldId="606"/>
            <ac:spMk id="3" creationId="{56D60DA5-32BF-03F4-DB2B-BE32DFE9D1BA}"/>
          </ac:spMkLst>
        </pc:spChg>
        <pc:spChg chg="del mod ord">
          <ac:chgData name="TABATA Akihiro" userId="dce786f4-e27d-4707-8b5c-462080f533e8" providerId="ADAL" clId="{2C465BDB-869D-1C43-95BC-A9A243FB1D23}" dt="2023-08-08T16:56:24.352" v="237"/>
          <ac:spMkLst>
            <pc:docMk/>
            <pc:sldMk cId="383729717" sldId="606"/>
            <ac:spMk id="4" creationId="{AC7E80D3-0814-EF2E-5764-09F439E1997B}"/>
          </ac:spMkLst>
        </pc:spChg>
        <pc:spChg chg="mod ord">
          <ac:chgData name="TABATA Akihiro" userId="dce786f4-e27d-4707-8b5c-462080f533e8" providerId="ADAL" clId="{2C465BDB-869D-1C43-95BC-A9A243FB1D23}" dt="2023-08-08T16:45:42.481" v="103" actId="700"/>
          <ac:spMkLst>
            <pc:docMk/>
            <pc:sldMk cId="383729717" sldId="606"/>
            <ac:spMk id="5" creationId="{88F98A02-4FA9-5E3B-859C-85768D5DBD10}"/>
          </ac:spMkLst>
        </pc:spChg>
        <pc:spChg chg="del">
          <ac:chgData name="TABATA Akihiro" userId="dce786f4-e27d-4707-8b5c-462080f533e8" providerId="ADAL" clId="{2C465BDB-869D-1C43-95BC-A9A243FB1D23}" dt="2023-08-08T16:45:42.481" v="103" actId="700"/>
          <ac:spMkLst>
            <pc:docMk/>
            <pc:sldMk cId="383729717" sldId="606"/>
            <ac:spMk id="6" creationId="{6357E31D-E5B2-2689-85DA-847E480491AD}"/>
          </ac:spMkLst>
        </pc:spChg>
        <pc:spChg chg="mod">
          <ac:chgData name="TABATA Akihiro" userId="dce786f4-e27d-4707-8b5c-462080f533e8" providerId="ADAL" clId="{2C465BDB-869D-1C43-95BC-A9A243FB1D23}" dt="2023-08-09T17:13:44.009" v="1319" actId="208"/>
          <ac:spMkLst>
            <pc:docMk/>
            <pc:sldMk cId="383729717" sldId="606"/>
            <ac:spMk id="9" creationId="{BEC33F02-86A2-6879-6652-D442DD65836F}"/>
          </ac:spMkLst>
        </pc:spChg>
        <pc:spChg chg="mod">
          <ac:chgData name="TABATA Akihiro" userId="dce786f4-e27d-4707-8b5c-462080f533e8" providerId="ADAL" clId="{2C465BDB-869D-1C43-95BC-A9A243FB1D23}" dt="2023-08-09T17:13:39.269" v="1318" actId="207"/>
          <ac:spMkLst>
            <pc:docMk/>
            <pc:sldMk cId="383729717" sldId="606"/>
            <ac:spMk id="11" creationId="{FD68EED4-2225-CFC6-2A22-1DC700100C0D}"/>
          </ac:spMkLst>
        </pc:spChg>
        <pc:spChg chg="mod">
          <ac:chgData name="TABATA Akihiro" userId="dce786f4-e27d-4707-8b5c-462080f533e8" providerId="ADAL" clId="{2C465BDB-869D-1C43-95BC-A9A243FB1D23}" dt="2023-08-09T17:13:39.269" v="1318" actId="207"/>
          <ac:spMkLst>
            <pc:docMk/>
            <pc:sldMk cId="383729717" sldId="606"/>
            <ac:spMk id="12" creationId="{C0829C3F-FDF5-F957-47D9-7EF79E20A86F}"/>
          </ac:spMkLst>
        </pc:spChg>
        <pc:spChg chg="mod">
          <ac:chgData name="TABATA Akihiro" userId="dce786f4-e27d-4707-8b5c-462080f533e8" providerId="ADAL" clId="{2C465BDB-869D-1C43-95BC-A9A243FB1D23}" dt="2023-08-09T17:13:49.705" v="1320" actId="208"/>
          <ac:spMkLst>
            <pc:docMk/>
            <pc:sldMk cId="383729717" sldId="606"/>
            <ac:spMk id="15" creationId="{AC2BAA7E-0174-4A21-570D-257B808CE16F}"/>
          </ac:spMkLst>
        </pc:spChg>
        <pc:spChg chg="del mod ord">
          <ac:chgData name="TABATA Akihiro" userId="dce786f4-e27d-4707-8b5c-462080f533e8" providerId="ADAL" clId="{2C465BDB-869D-1C43-95BC-A9A243FB1D23}" dt="2023-08-08T16:45:42.481" v="103" actId="700"/>
          <ac:spMkLst>
            <pc:docMk/>
            <pc:sldMk cId="383729717" sldId="606"/>
            <ac:spMk id="26" creationId="{FFA16D05-60CD-DBEE-934B-7A135E9FE46C}"/>
          </ac:spMkLst>
        </pc:spChg>
      </pc:sldChg>
      <pc:sldChg chg="delSp modSp add mod modClrScheme chgLayout">
        <pc:chgData name="TABATA Akihiro" userId="dce786f4-e27d-4707-8b5c-462080f533e8" providerId="ADAL" clId="{2C465BDB-869D-1C43-95BC-A9A243FB1D23}" dt="2023-08-09T17:43:01.122" v="2271" actId="208"/>
        <pc:sldMkLst>
          <pc:docMk/>
          <pc:sldMk cId="2858958709" sldId="607"/>
        </pc:sldMkLst>
        <pc:spChg chg="mod ord">
          <ac:chgData name="TABATA Akihiro" userId="dce786f4-e27d-4707-8b5c-462080f533e8" providerId="ADAL" clId="{2C465BDB-869D-1C43-95BC-A9A243FB1D23}" dt="2023-08-08T16:45:42.481" v="103" actId="700"/>
          <ac:spMkLst>
            <pc:docMk/>
            <pc:sldMk cId="2858958709" sldId="607"/>
            <ac:spMk id="2" creationId="{F3811DC9-341F-BBA0-C54A-088846C033BA}"/>
          </ac:spMkLst>
        </pc:spChg>
        <pc:spChg chg="mod ord">
          <ac:chgData name="TABATA Akihiro" userId="dce786f4-e27d-4707-8b5c-462080f533e8" providerId="ADAL" clId="{2C465BDB-869D-1C43-95BC-A9A243FB1D23}" dt="2023-08-08T16:45:42.481" v="103" actId="700"/>
          <ac:spMkLst>
            <pc:docMk/>
            <pc:sldMk cId="2858958709" sldId="607"/>
            <ac:spMk id="3" creationId="{47D7CAC5-DEC9-1CB0-F16F-2672028051A9}"/>
          </ac:spMkLst>
        </pc:spChg>
        <pc:spChg chg="del mod ord">
          <ac:chgData name="TABATA Akihiro" userId="dce786f4-e27d-4707-8b5c-462080f533e8" providerId="ADAL" clId="{2C465BDB-869D-1C43-95BC-A9A243FB1D23}" dt="2023-08-08T16:56:24.352" v="237"/>
          <ac:spMkLst>
            <pc:docMk/>
            <pc:sldMk cId="2858958709" sldId="607"/>
            <ac:spMk id="4" creationId="{09B2B3DD-AC78-1810-C45F-4D13EB81109B}"/>
          </ac:spMkLst>
        </pc:spChg>
        <pc:spChg chg="mod ord">
          <ac:chgData name="TABATA Akihiro" userId="dce786f4-e27d-4707-8b5c-462080f533e8" providerId="ADAL" clId="{2C465BDB-869D-1C43-95BC-A9A243FB1D23}" dt="2023-08-08T16:45:42.481" v="103" actId="700"/>
          <ac:spMkLst>
            <pc:docMk/>
            <pc:sldMk cId="2858958709" sldId="607"/>
            <ac:spMk id="5" creationId="{6D2A5622-6398-4E5D-E9D3-EAEAFC6788B9}"/>
          </ac:spMkLst>
        </pc:spChg>
        <pc:spChg chg="del">
          <ac:chgData name="TABATA Akihiro" userId="dce786f4-e27d-4707-8b5c-462080f533e8" providerId="ADAL" clId="{2C465BDB-869D-1C43-95BC-A9A243FB1D23}" dt="2023-08-08T16:45:42.481" v="103" actId="700"/>
          <ac:spMkLst>
            <pc:docMk/>
            <pc:sldMk cId="2858958709" sldId="607"/>
            <ac:spMk id="6" creationId="{AF913201-8461-315C-D19D-F747A49518BF}"/>
          </ac:spMkLst>
        </pc:spChg>
        <pc:spChg chg="mod">
          <ac:chgData name="TABATA Akihiro" userId="dce786f4-e27d-4707-8b5c-462080f533e8" providerId="ADAL" clId="{2C465BDB-869D-1C43-95BC-A9A243FB1D23}" dt="2023-08-09T17:15:24.977" v="1328" actId="208"/>
          <ac:spMkLst>
            <pc:docMk/>
            <pc:sldMk cId="2858958709" sldId="607"/>
            <ac:spMk id="14" creationId="{BF0BCA53-DBED-5DC0-2901-714B07B3DCEF}"/>
          </ac:spMkLst>
        </pc:spChg>
        <pc:spChg chg="mod">
          <ac:chgData name="TABATA Akihiro" userId="dce786f4-e27d-4707-8b5c-462080f533e8" providerId="ADAL" clId="{2C465BDB-869D-1C43-95BC-A9A243FB1D23}" dt="2023-08-09T17:42:58.890" v="2270" actId="208"/>
          <ac:spMkLst>
            <pc:docMk/>
            <pc:sldMk cId="2858958709" sldId="607"/>
            <ac:spMk id="15" creationId="{274588B8-E9D3-29F2-52B3-812CAE8554B3}"/>
          </ac:spMkLst>
        </pc:spChg>
        <pc:spChg chg="mod">
          <ac:chgData name="TABATA Akihiro" userId="dce786f4-e27d-4707-8b5c-462080f533e8" providerId="ADAL" clId="{2C465BDB-869D-1C43-95BC-A9A243FB1D23}" dt="2023-08-09T17:15:27.872" v="1329" actId="208"/>
          <ac:spMkLst>
            <pc:docMk/>
            <pc:sldMk cId="2858958709" sldId="607"/>
            <ac:spMk id="16" creationId="{0DDE3853-993B-C2E3-E476-5BEB1DD6A1B2}"/>
          </ac:spMkLst>
        </pc:spChg>
        <pc:spChg chg="mod">
          <ac:chgData name="TABATA Akihiro" userId="dce786f4-e27d-4707-8b5c-462080f533e8" providerId="ADAL" clId="{2C465BDB-869D-1C43-95BC-A9A243FB1D23}" dt="2023-08-09T17:15:31.104" v="1330" actId="208"/>
          <ac:spMkLst>
            <pc:docMk/>
            <pc:sldMk cId="2858958709" sldId="607"/>
            <ac:spMk id="17" creationId="{9B6A09D4-A9B0-BE36-9E40-476B05B6F767}"/>
          </ac:spMkLst>
        </pc:spChg>
        <pc:cxnChg chg="mod">
          <ac:chgData name="TABATA Akihiro" userId="dce786f4-e27d-4707-8b5c-462080f533e8" providerId="ADAL" clId="{2C465BDB-869D-1C43-95BC-A9A243FB1D23}" dt="2023-08-09T17:43:01.122" v="2271" actId="208"/>
          <ac:cxnSpMkLst>
            <pc:docMk/>
            <pc:sldMk cId="2858958709" sldId="607"/>
            <ac:cxnSpMk id="69" creationId="{7758DD0D-83D1-2AE6-BE55-7BD119A2F5AE}"/>
          </ac:cxnSpMkLst>
        </pc:cxnChg>
      </pc:sldChg>
      <pc:sldChg chg="delSp modSp add mod ord modClrScheme modShow chgLayout">
        <pc:chgData name="TABATA Akihiro" userId="dce786f4-e27d-4707-8b5c-462080f533e8" providerId="ADAL" clId="{2C465BDB-869D-1C43-95BC-A9A243FB1D23}" dt="2023-08-10T02:09:32.807" v="5332" actId="20578"/>
        <pc:sldMkLst>
          <pc:docMk/>
          <pc:sldMk cId="990411044" sldId="608"/>
        </pc:sldMkLst>
        <pc:spChg chg="mod ord">
          <ac:chgData name="TABATA Akihiro" userId="dce786f4-e27d-4707-8b5c-462080f533e8" providerId="ADAL" clId="{2C465BDB-869D-1C43-95BC-A9A243FB1D23}" dt="2023-08-08T16:45:42.481" v="103" actId="700"/>
          <ac:spMkLst>
            <pc:docMk/>
            <pc:sldMk cId="990411044" sldId="608"/>
            <ac:spMk id="2" creationId="{120370D0-E9BB-66EF-A735-5C992453E36E}"/>
          </ac:spMkLst>
        </pc:spChg>
        <pc:spChg chg="mod ord">
          <ac:chgData name="TABATA Akihiro" userId="dce786f4-e27d-4707-8b5c-462080f533e8" providerId="ADAL" clId="{2C465BDB-869D-1C43-95BC-A9A243FB1D23}" dt="2023-08-08T16:45:42.481" v="103" actId="700"/>
          <ac:spMkLst>
            <pc:docMk/>
            <pc:sldMk cId="990411044" sldId="608"/>
            <ac:spMk id="3" creationId="{B518479C-FF28-1D42-5957-7FB757B7D54B}"/>
          </ac:spMkLst>
        </pc:spChg>
        <pc:spChg chg="del mod ord">
          <ac:chgData name="TABATA Akihiro" userId="dce786f4-e27d-4707-8b5c-462080f533e8" providerId="ADAL" clId="{2C465BDB-869D-1C43-95BC-A9A243FB1D23}" dt="2023-08-08T16:56:24.352" v="237"/>
          <ac:spMkLst>
            <pc:docMk/>
            <pc:sldMk cId="990411044" sldId="608"/>
            <ac:spMk id="4" creationId="{9E612BDF-806E-8455-83B2-08EE8A29C73B}"/>
          </ac:spMkLst>
        </pc:spChg>
        <pc:spChg chg="mod ord">
          <ac:chgData name="TABATA Akihiro" userId="dce786f4-e27d-4707-8b5c-462080f533e8" providerId="ADAL" clId="{2C465BDB-869D-1C43-95BC-A9A243FB1D23}" dt="2023-08-08T16:45:42.481" v="103" actId="700"/>
          <ac:spMkLst>
            <pc:docMk/>
            <pc:sldMk cId="990411044" sldId="608"/>
            <ac:spMk id="5" creationId="{1D2CAB01-B6D3-F6A7-51E7-AA9E5CD2DCBF}"/>
          </ac:spMkLst>
        </pc:spChg>
        <pc:spChg chg="del">
          <ac:chgData name="TABATA Akihiro" userId="dce786f4-e27d-4707-8b5c-462080f533e8" providerId="ADAL" clId="{2C465BDB-869D-1C43-95BC-A9A243FB1D23}" dt="2023-08-08T16:45:42.481" v="103" actId="700"/>
          <ac:spMkLst>
            <pc:docMk/>
            <pc:sldMk cId="990411044" sldId="608"/>
            <ac:spMk id="6" creationId="{D532EC78-AC3C-10C2-8B7D-A8643C507F64}"/>
          </ac:spMkLst>
        </pc:spChg>
        <pc:spChg chg="mod">
          <ac:chgData name="TABATA Akihiro" userId="dce786f4-e27d-4707-8b5c-462080f533e8" providerId="ADAL" clId="{2C465BDB-869D-1C43-95BC-A9A243FB1D23}" dt="2023-08-09T17:45:13.857" v="2273" actId="208"/>
          <ac:spMkLst>
            <pc:docMk/>
            <pc:sldMk cId="990411044" sldId="608"/>
            <ac:spMk id="7" creationId="{F3F98DBC-AD48-CDD2-31E8-9F2DFBCF853B}"/>
          </ac:spMkLst>
        </pc:spChg>
        <pc:spChg chg="mod">
          <ac:chgData name="TABATA Akihiro" userId="dce786f4-e27d-4707-8b5c-462080f533e8" providerId="ADAL" clId="{2C465BDB-869D-1C43-95BC-A9A243FB1D23}" dt="2023-08-09T17:47:26.273" v="2297" actId="14100"/>
          <ac:spMkLst>
            <pc:docMk/>
            <pc:sldMk cId="990411044" sldId="608"/>
            <ac:spMk id="17" creationId="{81560D84-2534-F342-B107-05EBA775132A}"/>
          </ac:spMkLst>
        </pc:spChg>
        <pc:spChg chg="mod">
          <ac:chgData name="TABATA Akihiro" userId="dce786f4-e27d-4707-8b5c-462080f533e8" providerId="ADAL" clId="{2C465BDB-869D-1C43-95BC-A9A243FB1D23}" dt="2023-08-09T17:47:10.899" v="2294" actId="1076"/>
          <ac:spMkLst>
            <pc:docMk/>
            <pc:sldMk cId="990411044" sldId="608"/>
            <ac:spMk id="25" creationId="{695ECBEB-26D1-B576-700E-CAAA53FF00C2}"/>
          </ac:spMkLst>
        </pc:spChg>
        <pc:spChg chg="mod">
          <ac:chgData name="TABATA Akihiro" userId="dce786f4-e27d-4707-8b5c-462080f533e8" providerId="ADAL" clId="{2C465BDB-869D-1C43-95BC-A9A243FB1D23}" dt="2023-08-09T17:47:10.899" v="2294" actId="1076"/>
          <ac:spMkLst>
            <pc:docMk/>
            <pc:sldMk cId="990411044" sldId="608"/>
            <ac:spMk id="28" creationId="{9FFC6CC3-9283-B450-DAC4-A3EE951520B9}"/>
          </ac:spMkLst>
        </pc:spChg>
        <pc:spChg chg="mod">
          <ac:chgData name="TABATA Akihiro" userId="dce786f4-e27d-4707-8b5c-462080f533e8" providerId="ADAL" clId="{2C465BDB-869D-1C43-95BC-A9A243FB1D23}" dt="2023-08-09T17:47:21.018" v="2296" actId="14100"/>
          <ac:spMkLst>
            <pc:docMk/>
            <pc:sldMk cId="990411044" sldId="608"/>
            <ac:spMk id="31" creationId="{CFF37443-91DA-013C-AF33-2E34EDEE0FDD}"/>
          </ac:spMkLst>
        </pc:spChg>
        <pc:spChg chg="del">
          <ac:chgData name="TABATA Akihiro" userId="dce786f4-e27d-4707-8b5c-462080f533e8" providerId="ADAL" clId="{2C465BDB-869D-1C43-95BC-A9A243FB1D23}" dt="2023-08-09T17:47:16.677" v="2295" actId="478"/>
          <ac:spMkLst>
            <pc:docMk/>
            <pc:sldMk cId="990411044" sldId="608"/>
            <ac:spMk id="49" creationId="{48161A03-98F7-486A-1D46-D1C39A085A02}"/>
          </ac:spMkLst>
        </pc:spChg>
        <pc:spChg chg="mod">
          <ac:chgData name="TABATA Akihiro" userId="dce786f4-e27d-4707-8b5c-462080f533e8" providerId="ADAL" clId="{2C465BDB-869D-1C43-95BC-A9A243FB1D23}" dt="2023-08-09T17:45:17.818" v="2274" actId="208"/>
          <ac:spMkLst>
            <pc:docMk/>
            <pc:sldMk cId="990411044" sldId="608"/>
            <ac:spMk id="62" creationId="{6801DC1B-43C4-AEA3-4851-AB01AD8D2B95}"/>
          </ac:spMkLst>
        </pc:spChg>
        <pc:grpChg chg="mod">
          <ac:chgData name="TABATA Akihiro" userId="dce786f4-e27d-4707-8b5c-462080f533e8" providerId="ADAL" clId="{2C465BDB-869D-1C43-95BC-A9A243FB1D23}" dt="2023-08-09T17:47:40.228" v="2300" actId="1076"/>
          <ac:grpSpMkLst>
            <pc:docMk/>
            <pc:sldMk cId="990411044" sldId="608"/>
            <ac:grpSpMk id="9" creationId="{CF74C5D0-CAC3-F769-EEB0-5AB35E80052B}"/>
          </ac:grpSpMkLst>
        </pc:grpChg>
        <pc:grpChg chg="mod">
          <ac:chgData name="TABATA Akihiro" userId="dce786f4-e27d-4707-8b5c-462080f533e8" providerId="ADAL" clId="{2C465BDB-869D-1C43-95BC-A9A243FB1D23}" dt="2023-08-08T16:47:36.306" v="118" actId="1036"/>
          <ac:grpSpMkLst>
            <pc:docMk/>
            <pc:sldMk cId="990411044" sldId="608"/>
            <ac:grpSpMk id="15" creationId="{3331A258-A637-F7A8-80B0-4D979EAD350F}"/>
          </ac:grpSpMkLst>
        </pc:grpChg>
        <pc:grpChg chg="mod">
          <ac:chgData name="TABATA Akihiro" userId="dce786f4-e27d-4707-8b5c-462080f533e8" providerId="ADAL" clId="{2C465BDB-869D-1C43-95BC-A9A243FB1D23}" dt="2023-08-09T17:45:44.226" v="2284" actId="1036"/>
          <ac:grpSpMkLst>
            <pc:docMk/>
            <pc:sldMk cId="990411044" sldId="608"/>
            <ac:grpSpMk id="61" creationId="{789C52DB-5552-1C7D-761B-390E8DDC9FF5}"/>
          </ac:grpSpMkLst>
        </pc:grpChg>
        <pc:grpChg chg="mod">
          <ac:chgData name="TABATA Akihiro" userId="dce786f4-e27d-4707-8b5c-462080f533e8" providerId="ADAL" clId="{2C465BDB-869D-1C43-95BC-A9A243FB1D23}" dt="2023-08-08T16:47:36.306" v="118" actId="1036"/>
          <ac:grpSpMkLst>
            <pc:docMk/>
            <pc:sldMk cId="990411044" sldId="608"/>
            <ac:grpSpMk id="64" creationId="{931E241C-38B7-BBEE-0528-38AF2E882AE5}"/>
          </ac:grpSpMkLst>
        </pc:grpChg>
        <pc:grpChg chg="mod">
          <ac:chgData name="TABATA Akihiro" userId="dce786f4-e27d-4707-8b5c-462080f533e8" providerId="ADAL" clId="{2C465BDB-869D-1C43-95BC-A9A243FB1D23}" dt="2023-08-08T16:47:41.706" v="133" actId="1035"/>
          <ac:grpSpMkLst>
            <pc:docMk/>
            <pc:sldMk cId="990411044" sldId="608"/>
            <ac:grpSpMk id="65" creationId="{03A632C9-6A2B-8842-B34B-91952892B912}"/>
          </ac:grpSpMkLst>
        </pc:grpChg>
        <pc:grpChg chg="mod">
          <ac:chgData name="TABATA Akihiro" userId="dce786f4-e27d-4707-8b5c-462080f533e8" providerId="ADAL" clId="{2C465BDB-869D-1C43-95BC-A9A243FB1D23}" dt="2023-08-08T16:47:41.706" v="133" actId="1035"/>
          <ac:grpSpMkLst>
            <pc:docMk/>
            <pc:sldMk cId="990411044" sldId="608"/>
            <ac:grpSpMk id="66" creationId="{376666B5-C019-2C95-3887-8D079993C4AF}"/>
          </ac:grpSpMkLst>
        </pc:grpChg>
      </pc:sldChg>
      <pc:sldChg chg="delSp modSp add mod modClrScheme chgLayout">
        <pc:chgData name="TABATA Akihiro" userId="dce786f4-e27d-4707-8b5c-462080f533e8" providerId="ADAL" clId="{2C465BDB-869D-1C43-95BC-A9A243FB1D23}" dt="2023-08-08T16:56:24.352" v="237"/>
        <pc:sldMkLst>
          <pc:docMk/>
          <pc:sldMk cId="820587244" sldId="609"/>
        </pc:sldMkLst>
        <pc:spChg chg="mod ord">
          <ac:chgData name="TABATA Akihiro" userId="dce786f4-e27d-4707-8b5c-462080f533e8" providerId="ADAL" clId="{2C465BDB-869D-1C43-95BC-A9A243FB1D23}" dt="2023-08-08T16:45:51.822" v="104" actId="700"/>
          <ac:spMkLst>
            <pc:docMk/>
            <pc:sldMk cId="820587244" sldId="609"/>
            <ac:spMk id="2" creationId="{120370D0-E9BB-66EF-A735-5C992453E36E}"/>
          </ac:spMkLst>
        </pc:spChg>
        <pc:spChg chg="mod ord">
          <ac:chgData name="TABATA Akihiro" userId="dce786f4-e27d-4707-8b5c-462080f533e8" providerId="ADAL" clId="{2C465BDB-869D-1C43-95BC-A9A243FB1D23}" dt="2023-08-08T16:45:51.822" v="104" actId="700"/>
          <ac:spMkLst>
            <pc:docMk/>
            <pc:sldMk cId="820587244" sldId="609"/>
            <ac:spMk id="3" creationId="{B518479C-FF28-1D42-5957-7FB757B7D54B}"/>
          </ac:spMkLst>
        </pc:spChg>
        <pc:spChg chg="del mod ord">
          <ac:chgData name="TABATA Akihiro" userId="dce786f4-e27d-4707-8b5c-462080f533e8" providerId="ADAL" clId="{2C465BDB-869D-1C43-95BC-A9A243FB1D23}" dt="2023-08-08T16:56:24.352" v="237"/>
          <ac:spMkLst>
            <pc:docMk/>
            <pc:sldMk cId="820587244" sldId="609"/>
            <ac:spMk id="4" creationId="{9E612BDF-806E-8455-83B2-08EE8A29C73B}"/>
          </ac:spMkLst>
        </pc:spChg>
        <pc:spChg chg="mod ord">
          <ac:chgData name="TABATA Akihiro" userId="dce786f4-e27d-4707-8b5c-462080f533e8" providerId="ADAL" clId="{2C465BDB-869D-1C43-95BC-A9A243FB1D23}" dt="2023-08-08T16:45:51.822" v="104" actId="700"/>
          <ac:spMkLst>
            <pc:docMk/>
            <pc:sldMk cId="820587244" sldId="609"/>
            <ac:spMk id="5" creationId="{1D2CAB01-B6D3-F6A7-51E7-AA9E5CD2DCBF}"/>
          </ac:spMkLst>
        </pc:spChg>
        <pc:spChg chg="del">
          <ac:chgData name="TABATA Akihiro" userId="dce786f4-e27d-4707-8b5c-462080f533e8" providerId="ADAL" clId="{2C465BDB-869D-1C43-95BC-A9A243FB1D23}" dt="2023-08-08T16:45:51.822" v="104" actId="700"/>
          <ac:spMkLst>
            <pc:docMk/>
            <pc:sldMk cId="820587244" sldId="609"/>
            <ac:spMk id="6" creationId="{D532EC78-AC3C-10C2-8B7D-A8643C507F64}"/>
          </ac:spMkLst>
        </pc:spChg>
      </pc:sldChg>
      <pc:sldChg chg="delSp modSp add mod modClrScheme chgLayout">
        <pc:chgData name="TABATA Akihiro" userId="dce786f4-e27d-4707-8b5c-462080f533e8" providerId="ADAL" clId="{2C465BDB-869D-1C43-95BC-A9A243FB1D23}" dt="2023-08-08T16:56:24.352" v="237"/>
        <pc:sldMkLst>
          <pc:docMk/>
          <pc:sldMk cId="4215004553" sldId="612"/>
        </pc:sldMkLst>
        <pc:spChg chg="mod ord">
          <ac:chgData name="TABATA Akihiro" userId="dce786f4-e27d-4707-8b5c-462080f533e8" providerId="ADAL" clId="{2C465BDB-869D-1C43-95BC-A9A243FB1D23}" dt="2023-08-08T16:45:51.822" v="104" actId="700"/>
          <ac:spMkLst>
            <pc:docMk/>
            <pc:sldMk cId="4215004553" sldId="612"/>
            <ac:spMk id="2" creationId="{120370D0-E9BB-66EF-A735-5C992453E36E}"/>
          </ac:spMkLst>
        </pc:spChg>
        <pc:spChg chg="mod ord">
          <ac:chgData name="TABATA Akihiro" userId="dce786f4-e27d-4707-8b5c-462080f533e8" providerId="ADAL" clId="{2C465BDB-869D-1C43-95BC-A9A243FB1D23}" dt="2023-08-08T16:45:51.822" v="104" actId="700"/>
          <ac:spMkLst>
            <pc:docMk/>
            <pc:sldMk cId="4215004553" sldId="612"/>
            <ac:spMk id="3" creationId="{B518479C-FF28-1D42-5957-7FB757B7D54B}"/>
          </ac:spMkLst>
        </pc:spChg>
        <pc:spChg chg="del mod ord">
          <ac:chgData name="TABATA Akihiro" userId="dce786f4-e27d-4707-8b5c-462080f533e8" providerId="ADAL" clId="{2C465BDB-869D-1C43-95BC-A9A243FB1D23}" dt="2023-08-08T16:56:24.352" v="237"/>
          <ac:spMkLst>
            <pc:docMk/>
            <pc:sldMk cId="4215004553" sldId="612"/>
            <ac:spMk id="4" creationId="{9E612BDF-806E-8455-83B2-08EE8A29C73B}"/>
          </ac:spMkLst>
        </pc:spChg>
        <pc:spChg chg="mod ord">
          <ac:chgData name="TABATA Akihiro" userId="dce786f4-e27d-4707-8b5c-462080f533e8" providerId="ADAL" clId="{2C465BDB-869D-1C43-95BC-A9A243FB1D23}" dt="2023-08-08T16:45:51.822" v="104" actId="700"/>
          <ac:spMkLst>
            <pc:docMk/>
            <pc:sldMk cId="4215004553" sldId="612"/>
            <ac:spMk id="5" creationId="{1D2CAB01-B6D3-F6A7-51E7-AA9E5CD2DCBF}"/>
          </ac:spMkLst>
        </pc:spChg>
        <pc:spChg chg="del">
          <ac:chgData name="TABATA Akihiro" userId="dce786f4-e27d-4707-8b5c-462080f533e8" providerId="ADAL" clId="{2C465BDB-869D-1C43-95BC-A9A243FB1D23}" dt="2023-08-08T16:45:51.822" v="104" actId="700"/>
          <ac:spMkLst>
            <pc:docMk/>
            <pc:sldMk cId="4215004553" sldId="612"/>
            <ac:spMk id="6" creationId="{D532EC78-AC3C-10C2-8B7D-A8643C507F64}"/>
          </ac:spMkLst>
        </pc:spChg>
      </pc:sldChg>
      <pc:sldChg chg="delSp modSp add del mod modClrScheme chgLayout">
        <pc:chgData name="TABATA Akihiro" userId="dce786f4-e27d-4707-8b5c-462080f533e8" providerId="ADAL" clId="{2C465BDB-869D-1C43-95BC-A9A243FB1D23}" dt="2023-08-09T17:29:17.762" v="1748" actId="2696"/>
        <pc:sldMkLst>
          <pc:docMk/>
          <pc:sldMk cId="969264769" sldId="629"/>
        </pc:sldMkLst>
        <pc:spChg chg="mod ord">
          <ac:chgData name="TABATA Akihiro" userId="dce786f4-e27d-4707-8b5c-462080f533e8" providerId="ADAL" clId="{2C465BDB-869D-1C43-95BC-A9A243FB1D23}" dt="2023-08-08T16:45:42.481" v="103" actId="700"/>
          <ac:spMkLst>
            <pc:docMk/>
            <pc:sldMk cId="969264769" sldId="629"/>
            <ac:spMk id="2" creationId="{29CE609C-C339-20C5-F4A2-3BD1D85E6BC6}"/>
          </ac:spMkLst>
        </pc:spChg>
        <pc:spChg chg="mod ord">
          <ac:chgData name="TABATA Akihiro" userId="dce786f4-e27d-4707-8b5c-462080f533e8" providerId="ADAL" clId="{2C465BDB-869D-1C43-95BC-A9A243FB1D23}" dt="2023-08-09T16:45:02.007" v="977" actId="113"/>
          <ac:spMkLst>
            <pc:docMk/>
            <pc:sldMk cId="969264769" sldId="629"/>
            <ac:spMk id="3" creationId="{716440A7-AC2B-7AD5-79C8-D6B043012F87}"/>
          </ac:spMkLst>
        </pc:spChg>
        <pc:spChg chg="del mod ord">
          <ac:chgData name="TABATA Akihiro" userId="dce786f4-e27d-4707-8b5c-462080f533e8" providerId="ADAL" clId="{2C465BDB-869D-1C43-95BC-A9A243FB1D23}" dt="2023-08-08T16:56:24.352" v="237"/>
          <ac:spMkLst>
            <pc:docMk/>
            <pc:sldMk cId="969264769" sldId="629"/>
            <ac:spMk id="4" creationId="{A34F7C82-2890-65A7-CEDD-105A78A10038}"/>
          </ac:spMkLst>
        </pc:spChg>
        <pc:spChg chg="mod ord">
          <ac:chgData name="TABATA Akihiro" userId="dce786f4-e27d-4707-8b5c-462080f533e8" providerId="ADAL" clId="{2C465BDB-869D-1C43-95BC-A9A243FB1D23}" dt="2023-08-08T16:45:42.481" v="103" actId="700"/>
          <ac:spMkLst>
            <pc:docMk/>
            <pc:sldMk cId="969264769" sldId="629"/>
            <ac:spMk id="5" creationId="{81A34564-1C9D-03FC-CC76-C903F95C346C}"/>
          </ac:spMkLst>
        </pc:spChg>
        <pc:spChg chg="del">
          <ac:chgData name="TABATA Akihiro" userId="dce786f4-e27d-4707-8b5c-462080f533e8" providerId="ADAL" clId="{2C465BDB-869D-1C43-95BC-A9A243FB1D23}" dt="2023-08-08T16:45:42.481" v="103" actId="700"/>
          <ac:spMkLst>
            <pc:docMk/>
            <pc:sldMk cId="969264769" sldId="629"/>
            <ac:spMk id="6" creationId="{8692CD07-F408-EA31-8396-4CEA0071F51E}"/>
          </ac:spMkLst>
        </pc:spChg>
      </pc:sldChg>
      <pc:sldChg chg="delSp modSp add del mod modClrScheme chgLayout modNotesTx">
        <pc:chgData name="TABATA Akihiro" userId="dce786f4-e27d-4707-8b5c-462080f533e8" providerId="ADAL" clId="{2C465BDB-869D-1C43-95BC-A9A243FB1D23}" dt="2023-08-09T17:28:22.255" v="1724" actId="2696"/>
        <pc:sldMkLst>
          <pc:docMk/>
          <pc:sldMk cId="3501139032" sldId="630"/>
        </pc:sldMkLst>
        <pc:spChg chg="mod ord">
          <ac:chgData name="TABATA Akihiro" userId="dce786f4-e27d-4707-8b5c-462080f533e8" providerId="ADAL" clId="{2C465BDB-869D-1C43-95BC-A9A243FB1D23}" dt="2023-08-08T16:45:42.481" v="103" actId="700"/>
          <ac:spMkLst>
            <pc:docMk/>
            <pc:sldMk cId="3501139032" sldId="630"/>
            <ac:spMk id="2" creationId="{6B8E59CE-E76B-7E73-68C9-4D00794BC9AF}"/>
          </ac:spMkLst>
        </pc:spChg>
        <pc:spChg chg="mod ord">
          <ac:chgData name="TABATA Akihiro" userId="dce786f4-e27d-4707-8b5c-462080f533e8" providerId="ADAL" clId="{2C465BDB-869D-1C43-95BC-A9A243FB1D23}" dt="2023-08-09T17:27:23.394" v="1697" actId="20577"/>
          <ac:spMkLst>
            <pc:docMk/>
            <pc:sldMk cId="3501139032" sldId="630"/>
            <ac:spMk id="3" creationId="{36B50101-2D8D-FAC5-7518-E97D6974FA14}"/>
          </ac:spMkLst>
        </pc:spChg>
        <pc:spChg chg="del mod ord">
          <ac:chgData name="TABATA Akihiro" userId="dce786f4-e27d-4707-8b5c-462080f533e8" providerId="ADAL" clId="{2C465BDB-869D-1C43-95BC-A9A243FB1D23}" dt="2023-08-08T16:56:24.352" v="237"/>
          <ac:spMkLst>
            <pc:docMk/>
            <pc:sldMk cId="3501139032" sldId="630"/>
            <ac:spMk id="4" creationId="{F366BFA7-114F-36DC-94B7-5F503FF7F6E0}"/>
          </ac:spMkLst>
        </pc:spChg>
        <pc:spChg chg="mod ord">
          <ac:chgData name="TABATA Akihiro" userId="dce786f4-e27d-4707-8b5c-462080f533e8" providerId="ADAL" clId="{2C465BDB-869D-1C43-95BC-A9A243FB1D23}" dt="2023-08-08T16:45:42.481" v="103" actId="700"/>
          <ac:spMkLst>
            <pc:docMk/>
            <pc:sldMk cId="3501139032" sldId="630"/>
            <ac:spMk id="5" creationId="{E3129E29-53E1-DC88-4D3B-48231D8F02C4}"/>
          </ac:spMkLst>
        </pc:spChg>
        <pc:spChg chg="del">
          <ac:chgData name="TABATA Akihiro" userId="dce786f4-e27d-4707-8b5c-462080f533e8" providerId="ADAL" clId="{2C465BDB-869D-1C43-95BC-A9A243FB1D23}" dt="2023-08-08T16:45:42.481" v="103" actId="700"/>
          <ac:spMkLst>
            <pc:docMk/>
            <pc:sldMk cId="3501139032" sldId="630"/>
            <ac:spMk id="6" creationId="{772D1D36-C602-0CB1-93F2-868130FD719B}"/>
          </ac:spMkLst>
        </pc:spChg>
        <pc:spChg chg="mod">
          <ac:chgData name="TABATA Akihiro" userId="dce786f4-e27d-4707-8b5c-462080f533e8" providerId="ADAL" clId="{2C465BDB-869D-1C43-95BC-A9A243FB1D23}" dt="2023-08-09T16:39:24.701" v="823" actId="1582"/>
          <ac:spMkLst>
            <pc:docMk/>
            <pc:sldMk cId="3501139032" sldId="630"/>
            <ac:spMk id="15" creationId="{A68E6002-5018-2040-204E-6BC0F57AF7B1}"/>
          </ac:spMkLst>
        </pc:spChg>
        <pc:spChg chg="mod">
          <ac:chgData name="TABATA Akihiro" userId="dce786f4-e27d-4707-8b5c-462080f533e8" providerId="ADAL" clId="{2C465BDB-869D-1C43-95BC-A9A243FB1D23}" dt="2023-08-09T16:39:24.701" v="823" actId="1582"/>
          <ac:spMkLst>
            <pc:docMk/>
            <pc:sldMk cId="3501139032" sldId="630"/>
            <ac:spMk id="20" creationId="{E70B0C29-5C9B-7075-E6E8-F435469583F4}"/>
          </ac:spMkLst>
        </pc:spChg>
        <pc:grpChg chg="mod">
          <ac:chgData name="TABATA Akihiro" userId="dce786f4-e27d-4707-8b5c-462080f533e8" providerId="ADAL" clId="{2C465BDB-869D-1C43-95BC-A9A243FB1D23}" dt="2023-08-09T16:39:53.720" v="843" actId="1076"/>
          <ac:grpSpMkLst>
            <pc:docMk/>
            <pc:sldMk cId="3501139032" sldId="630"/>
            <ac:grpSpMk id="44" creationId="{4D80648C-023E-5ADF-7944-C8DEB3283462}"/>
          </ac:grpSpMkLst>
        </pc:grpChg>
        <pc:cxnChg chg="mod">
          <ac:chgData name="TABATA Akihiro" userId="dce786f4-e27d-4707-8b5c-462080f533e8" providerId="ADAL" clId="{2C465BDB-869D-1C43-95BC-A9A243FB1D23}" dt="2023-08-09T16:39:32.237" v="824" actId="208"/>
          <ac:cxnSpMkLst>
            <pc:docMk/>
            <pc:sldMk cId="3501139032" sldId="630"/>
            <ac:cxnSpMk id="30" creationId="{8E419916-D780-5BA4-9DF8-759F61B8C464}"/>
          </ac:cxnSpMkLst>
        </pc:cxnChg>
        <pc:cxnChg chg="mod">
          <ac:chgData name="TABATA Akihiro" userId="dce786f4-e27d-4707-8b5c-462080f533e8" providerId="ADAL" clId="{2C465BDB-869D-1C43-95BC-A9A243FB1D23}" dt="2023-08-09T16:39:32.237" v="824" actId="208"/>
          <ac:cxnSpMkLst>
            <pc:docMk/>
            <pc:sldMk cId="3501139032" sldId="630"/>
            <ac:cxnSpMk id="33" creationId="{0FF15A69-9FE4-B8FB-85F3-19624C21FEC0}"/>
          </ac:cxnSpMkLst>
        </pc:cxnChg>
        <pc:cxnChg chg="mod">
          <ac:chgData name="TABATA Akihiro" userId="dce786f4-e27d-4707-8b5c-462080f533e8" providerId="ADAL" clId="{2C465BDB-869D-1C43-95BC-A9A243FB1D23}" dt="2023-08-09T16:39:32.237" v="824" actId="208"/>
          <ac:cxnSpMkLst>
            <pc:docMk/>
            <pc:sldMk cId="3501139032" sldId="630"/>
            <ac:cxnSpMk id="36" creationId="{3FD76DF6-DF59-038C-3EF2-62F4BA49BA37}"/>
          </ac:cxnSpMkLst>
        </pc:cxnChg>
      </pc:sldChg>
      <pc:sldChg chg="addSp delSp modSp add mod modClrScheme chgLayout">
        <pc:chgData name="TABATA Akihiro" userId="dce786f4-e27d-4707-8b5c-462080f533e8" providerId="ADAL" clId="{2C465BDB-869D-1C43-95BC-A9A243FB1D23}" dt="2023-08-10T03:15:16.333" v="6368" actId="404"/>
        <pc:sldMkLst>
          <pc:docMk/>
          <pc:sldMk cId="160569296" sldId="635"/>
        </pc:sldMkLst>
        <pc:spChg chg="mod ord">
          <ac:chgData name="TABATA Akihiro" userId="dce786f4-e27d-4707-8b5c-462080f533e8" providerId="ADAL" clId="{2C465BDB-869D-1C43-95BC-A9A243FB1D23}" dt="2023-08-08T16:45:42.481" v="103" actId="700"/>
          <ac:spMkLst>
            <pc:docMk/>
            <pc:sldMk cId="160569296" sldId="635"/>
            <ac:spMk id="2" creationId="{38F037DA-E21F-D08E-D65E-D4DEEBE8BE7A}"/>
          </ac:spMkLst>
        </pc:spChg>
        <pc:spChg chg="mod ord">
          <ac:chgData name="TABATA Akihiro" userId="dce786f4-e27d-4707-8b5c-462080f533e8" providerId="ADAL" clId="{2C465BDB-869D-1C43-95BC-A9A243FB1D23}" dt="2023-08-10T03:15:16.333" v="6368" actId="404"/>
          <ac:spMkLst>
            <pc:docMk/>
            <pc:sldMk cId="160569296" sldId="635"/>
            <ac:spMk id="3" creationId="{B894D09F-4C60-05A4-236F-8AEBA6FF0498}"/>
          </ac:spMkLst>
        </pc:spChg>
        <pc:spChg chg="add mod">
          <ac:chgData name="TABATA Akihiro" userId="dce786f4-e27d-4707-8b5c-462080f533e8" providerId="ADAL" clId="{2C465BDB-869D-1C43-95BC-A9A243FB1D23}" dt="2023-08-10T03:09:54.144" v="6334" actId="1076"/>
          <ac:spMkLst>
            <pc:docMk/>
            <pc:sldMk cId="160569296" sldId="635"/>
            <ac:spMk id="4" creationId="{C57B08A2-B1CA-5622-0234-510ECA4E6E8B}"/>
          </ac:spMkLst>
        </pc:spChg>
        <pc:spChg chg="del mod ord">
          <ac:chgData name="TABATA Akihiro" userId="dce786f4-e27d-4707-8b5c-462080f533e8" providerId="ADAL" clId="{2C465BDB-869D-1C43-95BC-A9A243FB1D23}" dt="2023-08-08T16:56:24.352" v="237"/>
          <ac:spMkLst>
            <pc:docMk/>
            <pc:sldMk cId="160569296" sldId="635"/>
            <ac:spMk id="4" creationId="{F6DFE0F8-5274-4493-1C41-5DDE9E2C136D}"/>
          </ac:spMkLst>
        </pc:spChg>
        <pc:spChg chg="mod ord">
          <ac:chgData name="TABATA Akihiro" userId="dce786f4-e27d-4707-8b5c-462080f533e8" providerId="ADAL" clId="{2C465BDB-869D-1C43-95BC-A9A243FB1D23}" dt="2023-08-08T16:45:42.481" v="103" actId="700"/>
          <ac:spMkLst>
            <pc:docMk/>
            <pc:sldMk cId="160569296" sldId="635"/>
            <ac:spMk id="5" creationId="{A0862C23-F87D-8CCF-1CF4-14EE0083DA59}"/>
          </ac:spMkLst>
        </pc:spChg>
        <pc:spChg chg="del">
          <ac:chgData name="TABATA Akihiro" userId="dce786f4-e27d-4707-8b5c-462080f533e8" providerId="ADAL" clId="{2C465BDB-869D-1C43-95BC-A9A243FB1D23}" dt="2023-08-08T16:45:42.481" v="103" actId="700"/>
          <ac:spMkLst>
            <pc:docMk/>
            <pc:sldMk cId="160569296" sldId="635"/>
            <ac:spMk id="6" creationId="{0E42967F-588D-267C-29AB-B190C24CB4AE}"/>
          </ac:spMkLst>
        </pc:spChg>
        <pc:spChg chg="add mod">
          <ac:chgData name="TABATA Akihiro" userId="dce786f4-e27d-4707-8b5c-462080f533e8" providerId="ADAL" clId="{2C465BDB-869D-1C43-95BC-A9A243FB1D23}" dt="2023-08-10T03:09:45.487" v="6333" actId="1076"/>
          <ac:spMkLst>
            <pc:docMk/>
            <pc:sldMk cId="160569296" sldId="635"/>
            <ac:spMk id="6" creationId="{B80EFA22-9F51-B4CC-6C47-24B030DEF452}"/>
          </ac:spMkLst>
        </pc:spChg>
        <pc:spChg chg="mod">
          <ac:chgData name="TABATA Akihiro" userId="dce786f4-e27d-4707-8b5c-462080f533e8" providerId="ADAL" clId="{2C465BDB-869D-1C43-95BC-A9A243FB1D23}" dt="2023-08-10T03:10:20.991" v="6337"/>
          <ac:spMkLst>
            <pc:docMk/>
            <pc:sldMk cId="160569296" sldId="635"/>
            <ac:spMk id="10" creationId="{ADBDF89D-3FA5-38A5-86DD-EE7272F890BE}"/>
          </ac:spMkLst>
        </pc:spChg>
        <pc:spChg chg="mod">
          <ac:chgData name="TABATA Akihiro" userId="dce786f4-e27d-4707-8b5c-462080f533e8" providerId="ADAL" clId="{2C465BDB-869D-1C43-95BC-A9A243FB1D23}" dt="2023-08-10T03:10:20.991" v="6337"/>
          <ac:spMkLst>
            <pc:docMk/>
            <pc:sldMk cId="160569296" sldId="635"/>
            <ac:spMk id="13" creationId="{DC878274-A065-E578-CE54-232B83072D33}"/>
          </ac:spMkLst>
        </pc:spChg>
        <pc:spChg chg="mod">
          <ac:chgData name="TABATA Akihiro" userId="dce786f4-e27d-4707-8b5c-462080f533e8" providerId="ADAL" clId="{2C465BDB-869D-1C43-95BC-A9A243FB1D23}" dt="2023-08-10T03:10:28.583" v="6339"/>
          <ac:spMkLst>
            <pc:docMk/>
            <pc:sldMk cId="160569296" sldId="635"/>
            <ac:spMk id="15" creationId="{71EB4D24-7046-F436-A9A7-A5FBB9A26C10}"/>
          </ac:spMkLst>
        </pc:spChg>
        <pc:spChg chg="mod">
          <ac:chgData name="TABATA Akihiro" userId="dce786f4-e27d-4707-8b5c-462080f533e8" providerId="ADAL" clId="{2C465BDB-869D-1C43-95BC-A9A243FB1D23}" dt="2023-08-10T03:10:28.583" v="6339"/>
          <ac:spMkLst>
            <pc:docMk/>
            <pc:sldMk cId="160569296" sldId="635"/>
            <ac:spMk id="16" creationId="{15174B22-9CB6-2441-5470-4CE57B273276}"/>
          </ac:spMkLst>
        </pc:spChg>
        <pc:grpChg chg="add mod">
          <ac:chgData name="TABATA Akihiro" userId="dce786f4-e27d-4707-8b5c-462080f533e8" providerId="ADAL" clId="{2C465BDB-869D-1C43-95BC-A9A243FB1D23}" dt="2023-08-10T03:10:18.931" v="6336" actId="1076"/>
          <ac:grpSpMkLst>
            <pc:docMk/>
            <pc:sldMk cId="160569296" sldId="635"/>
            <ac:grpSpMk id="8" creationId="{975DEC78-869E-10AB-1D2C-18C26731FF9A}"/>
          </ac:grpSpMkLst>
        </pc:grpChg>
        <pc:grpChg chg="add mod">
          <ac:chgData name="TABATA Akihiro" userId="dce786f4-e27d-4707-8b5c-462080f533e8" providerId="ADAL" clId="{2C465BDB-869D-1C43-95BC-A9A243FB1D23}" dt="2023-08-10T03:10:55.139" v="6349" actId="1038"/>
          <ac:grpSpMkLst>
            <pc:docMk/>
            <pc:sldMk cId="160569296" sldId="635"/>
            <ac:grpSpMk id="9" creationId="{CABC87E4-30A8-68BE-F144-64C50770980B}"/>
          </ac:grpSpMkLst>
        </pc:grpChg>
        <pc:grpChg chg="add mod">
          <ac:chgData name="TABATA Akihiro" userId="dce786f4-e27d-4707-8b5c-462080f533e8" providerId="ADAL" clId="{2C465BDB-869D-1C43-95BC-A9A243FB1D23}" dt="2023-08-10T03:11:02.787" v="6352" actId="1035"/>
          <ac:grpSpMkLst>
            <pc:docMk/>
            <pc:sldMk cId="160569296" sldId="635"/>
            <ac:grpSpMk id="14" creationId="{68C82A19-CF2C-3BD7-E750-808A9EFF05D2}"/>
          </ac:grpSpMkLst>
        </pc:grpChg>
        <pc:graphicFrameChg chg="mod">
          <ac:chgData name="TABATA Akihiro" userId="dce786f4-e27d-4707-8b5c-462080f533e8" providerId="ADAL" clId="{2C465BDB-869D-1C43-95BC-A9A243FB1D23}" dt="2023-08-09T17:53:11.766" v="2318" actId="692"/>
          <ac:graphicFrameMkLst>
            <pc:docMk/>
            <pc:sldMk cId="160569296" sldId="635"/>
            <ac:graphicFrameMk id="7" creationId="{9F275144-E365-1FAB-CD81-8A530BB5092A}"/>
          </ac:graphicFrameMkLst>
        </pc:graphicFrameChg>
      </pc:sldChg>
      <pc:sldChg chg="addSp delSp modSp add mod modClrScheme chgLayout">
        <pc:chgData name="TABATA Akihiro" userId="dce786f4-e27d-4707-8b5c-462080f533e8" providerId="ADAL" clId="{2C465BDB-869D-1C43-95BC-A9A243FB1D23}" dt="2023-08-09T17:55:50.848" v="2349" actId="208"/>
        <pc:sldMkLst>
          <pc:docMk/>
          <pc:sldMk cId="1580397038" sldId="637"/>
        </pc:sldMkLst>
        <pc:spChg chg="mod ord">
          <ac:chgData name="TABATA Akihiro" userId="dce786f4-e27d-4707-8b5c-462080f533e8" providerId="ADAL" clId="{2C465BDB-869D-1C43-95BC-A9A243FB1D23}" dt="2023-08-08T16:45:42.481" v="103" actId="700"/>
          <ac:spMkLst>
            <pc:docMk/>
            <pc:sldMk cId="1580397038" sldId="637"/>
            <ac:spMk id="2" creationId="{C1A4EADA-8EB0-7D00-9247-0F1223FD4B08}"/>
          </ac:spMkLst>
        </pc:spChg>
        <pc:spChg chg="del mod ord">
          <ac:chgData name="TABATA Akihiro" userId="dce786f4-e27d-4707-8b5c-462080f533e8" providerId="ADAL" clId="{2C465BDB-869D-1C43-95BC-A9A243FB1D23}" dt="2023-08-08T16:45:42.481" v="103" actId="700"/>
          <ac:spMkLst>
            <pc:docMk/>
            <pc:sldMk cId="1580397038" sldId="637"/>
            <ac:spMk id="3" creationId="{BBCFC873-F572-759B-FBCE-639FC7ED934A}"/>
          </ac:spMkLst>
        </pc:spChg>
        <pc:spChg chg="del mod ord">
          <ac:chgData name="TABATA Akihiro" userId="dce786f4-e27d-4707-8b5c-462080f533e8" providerId="ADAL" clId="{2C465BDB-869D-1C43-95BC-A9A243FB1D23}" dt="2023-08-08T16:56:24.352" v="237"/>
          <ac:spMkLst>
            <pc:docMk/>
            <pc:sldMk cId="1580397038" sldId="637"/>
            <ac:spMk id="4" creationId="{C460D025-FB5C-AA96-DF26-1CE9673529B1}"/>
          </ac:spMkLst>
        </pc:spChg>
        <pc:spChg chg="mod ord">
          <ac:chgData name="TABATA Akihiro" userId="dce786f4-e27d-4707-8b5c-462080f533e8" providerId="ADAL" clId="{2C465BDB-869D-1C43-95BC-A9A243FB1D23}" dt="2023-08-08T16:45:42.481" v="103" actId="700"/>
          <ac:spMkLst>
            <pc:docMk/>
            <pc:sldMk cId="1580397038" sldId="637"/>
            <ac:spMk id="5" creationId="{3F88CF3D-8462-DC54-E9ED-0C6F7E28163C}"/>
          </ac:spMkLst>
        </pc:spChg>
        <pc:spChg chg="del">
          <ac:chgData name="TABATA Akihiro" userId="dce786f4-e27d-4707-8b5c-462080f533e8" providerId="ADAL" clId="{2C465BDB-869D-1C43-95BC-A9A243FB1D23}" dt="2023-08-08T16:45:42.481" v="103" actId="700"/>
          <ac:spMkLst>
            <pc:docMk/>
            <pc:sldMk cId="1580397038" sldId="637"/>
            <ac:spMk id="6" creationId="{31D48D75-CF75-E5EE-FCEA-5A9297C11FD5}"/>
          </ac:spMkLst>
        </pc:spChg>
        <pc:spChg chg="mod">
          <ac:chgData name="TABATA Akihiro" userId="dce786f4-e27d-4707-8b5c-462080f533e8" providerId="ADAL" clId="{2C465BDB-869D-1C43-95BC-A9A243FB1D23}" dt="2023-08-09T17:54:58.455" v="2340" actId="208"/>
          <ac:spMkLst>
            <pc:docMk/>
            <pc:sldMk cId="1580397038" sldId="637"/>
            <ac:spMk id="9" creationId="{1DA25455-12BE-1624-5987-E27412A4E915}"/>
          </ac:spMkLst>
        </pc:spChg>
        <pc:spChg chg="mod">
          <ac:chgData name="TABATA Akihiro" userId="dce786f4-e27d-4707-8b5c-462080f533e8" providerId="ADAL" clId="{2C465BDB-869D-1C43-95BC-A9A243FB1D23}" dt="2023-08-09T17:55:05.276" v="2342" actId="403"/>
          <ac:spMkLst>
            <pc:docMk/>
            <pc:sldMk cId="1580397038" sldId="637"/>
            <ac:spMk id="11" creationId="{80DE2D03-773B-7DD8-59FD-A4BC33B82D89}"/>
          </ac:spMkLst>
        </pc:spChg>
        <pc:spChg chg="add mod ord">
          <ac:chgData name="TABATA Akihiro" userId="dce786f4-e27d-4707-8b5c-462080f533e8" providerId="ADAL" clId="{2C465BDB-869D-1C43-95BC-A9A243FB1D23}" dt="2023-08-08T16:45:42.481" v="103" actId="700"/>
          <ac:spMkLst>
            <pc:docMk/>
            <pc:sldMk cId="1580397038" sldId="637"/>
            <ac:spMk id="12" creationId="{D6DF4AC3-5E6B-E3EF-DFAC-C71B7ED85559}"/>
          </ac:spMkLst>
        </pc:spChg>
        <pc:graphicFrameChg chg="mod">
          <ac:chgData name="TABATA Akihiro" userId="dce786f4-e27d-4707-8b5c-462080f533e8" providerId="ADAL" clId="{2C465BDB-869D-1C43-95BC-A9A243FB1D23}" dt="2023-08-09T17:55:50.848" v="2349" actId="208"/>
          <ac:graphicFrameMkLst>
            <pc:docMk/>
            <pc:sldMk cId="1580397038" sldId="637"/>
            <ac:graphicFrameMk id="7" creationId="{ED6CABD4-8A65-F184-E566-F5C6CF6E6501}"/>
          </ac:graphicFrameMkLst>
        </pc:graphicFrameChg>
      </pc:sldChg>
      <pc:sldChg chg="addSp delSp modSp add mod modClrScheme chgLayout">
        <pc:chgData name="TABATA Akihiro" userId="dce786f4-e27d-4707-8b5c-462080f533e8" providerId="ADAL" clId="{2C465BDB-869D-1C43-95BC-A9A243FB1D23}" dt="2023-08-10T03:24:13.961" v="6588" actId="1037"/>
        <pc:sldMkLst>
          <pc:docMk/>
          <pc:sldMk cId="3530423474" sldId="638"/>
        </pc:sldMkLst>
        <pc:spChg chg="mod ord">
          <ac:chgData name="TABATA Akihiro" userId="dce786f4-e27d-4707-8b5c-462080f533e8" providerId="ADAL" clId="{2C465BDB-869D-1C43-95BC-A9A243FB1D23}" dt="2023-08-08T16:45:42.481" v="103" actId="700"/>
          <ac:spMkLst>
            <pc:docMk/>
            <pc:sldMk cId="3530423474" sldId="638"/>
            <ac:spMk id="2" creationId="{B20FD8B5-FF63-E901-BB96-57EB501B8B04}"/>
          </ac:spMkLst>
        </pc:spChg>
        <pc:spChg chg="mod ord">
          <ac:chgData name="TABATA Akihiro" userId="dce786f4-e27d-4707-8b5c-462080f533e8" providerId="ADAL" clId="{2C465BDB-869D-1C43-95BC-A9A243FB1D23}" dt="2023-08-10T03:15:29.044" v="6369" actId="404"/>
          <ac:spMkLst>
            <pc:docMk/>
            <pc:sldMk cId="3530423474" sldId="638"/>
            <ac:spMk id="3" creationId="{B4E9D07D-F404-8D69-4807-59B38D746108}"/>
          </ac:spMkLst>
        </pc:spChg>
        <pc:spChg chg="del mod ord">
          <ac:chgData name="TABATA Akihiro" userId="dce786f4-e27d-4707-8b5c-462080f533e8" providerId="ADAL" clId="{2C465BDB-869D-1C43-95BC-A9A243FB1D23}" dt="2023-08-08T16:56:24.352" v="237"/>
          <ac:spMkLst>
            <pc:docMk/>
            <pc:sldMk cId="3530423474" sldId="638"/>
            <ac:spMk id="4" creationId="{6408BD66-422E-20EA-D3C5-4138E4B38AB7}"/>
          </ac:spMkLst>
        </pc:spChg>
        <pc:spChg chg="mod ord">
          <ac:chgData name="TABATA Akihiro" userId="dce786f4-e27d-4707-8b5c-462080f533e8" providerId="ADAL" clId="{2C465BDB-869D-1C43-95BC-A9A243FB1D23}" dt="2023-08-08T16:45:42.481" v="103" actId="700"/>
          <ac:spMkLst>
            <pc:docMk/>
            <pc:sldMk cId="3530423474" sldId="638"/>
            <ac:spMk id="5" creationId="{07E83FDF-5F1F-0839-6289-8C651C6CA0F3}"/>
          </ac:spMkLst>
        </pc:spChg>
        <pc:spChg chg="del">
          <ac:chgData name="TABATA Akihiro" userId="dce786f4-e27d-4707-8b5c-462080f533e8" providerId="ADAL" clId="{2C465BDB-869D-1C43-95BC-A9A243FB1D23}" dt="2023-08-08T16:45:42.481" v="103" actId="700"/>
          <ac:spMkLst>
            <pc:docMk/>
            <pc:sldMk cId="3530423474" sldId="638"/>
            <ac:spMk id="6" creationId="{0F854CE7-AA84-FE8B-84AA-9D6220B9E4FE}"/>
          </ac:spMkLst>
        </pc:spChg>
        <pc:spChg chg="mod">
          <ac:chgData name="TABATA Akihiro" userId="dce786f4-e27d-4707-8b5c-462080f533e8" providerId="ADAL" clId="{2C465BDB-869D-1C43-95BC-A9A243FB1D23}" dt="2023-08-10T03:11:49.599" v="6353"/>
          <ac:spMkLst>
            <pc:docMk/>
            <pc:sldMk cId="3530423474" sldId="638"/>
            <ac:spMk id="6" creationId="{EE0F350C-DD0E-8F5F-2092-76961DA63D23}"/>
          </ac:spMkLst>
        </pc:spChg>
        <pc:spChg chg="mod">
          <ac:chgData name="TABATA Akihiro" userId="dce786f4-e27d-4707-8b5c-462080f533e8" providerId="ADAL" clId="{2C465BDB-869D-1C43-95BC-A9A243FB1D23}" dt="2023-08-09T17:57:00.702" v="2365" actId="403"/>
          <ac:spMkLst>
            <pc:docMk/>
            <pc:sldMk cId="3530423474" sldId="638"/>
            <ac:spMk id="9" creationId="{2C613B0E-44DF-4DD2-8D25-BA0B88A2C4DD}"/>
          </ac:spMkLst>
        </pc:spChg>
        <pc:spChg chg="mod">
          <ac:chgData name="TABATA Akihiro" userId="dce786f4-e27d-4707-8b5c-462080f533e8" providerId="ADAL" clId="{2C465BDB-869D-1C43-95BC-A9A243FB1D23}" dt="2023-08-10T03:11:49.599" v="6353"/>
          <ac:spMkLst>
            <pc:docMk/>
            <pc:sldMk cId="3530423474" sldId="638"/>
            <ac:spMk id="10" creationId="{02B66137-FC83-5EB6-58E1-7A0307E296FC}"/>
          </ac:spMkLst>
        </pc:spChg>
        <pc:spChg chg="mod">
          <ac:chgData name="TABATA Akihiro" userId="dce786f4-e27d-4707-8b5c-462080f533e8" providerId="ADAL" clId="{2C465BDB-869D-1C43-95BC-A9A243FB1D23}" dt="2023-08-10T03:24:13.961" v="6588" actId="1037"/>
          <ac:spMkLst>
            <pc:docMk/>
            <pc:sldMk cId="3530423474" sldId="638"/>
            <ac:spMk id="11" creationId="{63D5618A-0F1A-FF05-8F4D-0283394D92EB}"/>
          </ac:spMkLst>
        </pc:spChg>
        <pc:spChg chg="mod">
          <ac:chgData name="TABATA Akihiro" userId="dce786f4-e27d-4707-8b5c-462080f533e8" providerId="ADAL" clId="{2C465BDB-869D-1C43-95BC-A9A243FB1D23}" dt="2023-08-10T03:24:13.961" v="6588" actId="1037"/>
          <ac:spMkLst>
            <pc:docMk/>
            <pc:sldMk cId="3530423474" sldId="638"/>
            <ac:spMk id="12" creationId="{18EBA2E7-7CB1-1E72-C768-FB4FB26F1B2A}"/>
          </ac:spMkLst>
        </pc:spChg>
        <pc:spChg chg="mod">
          <ac:chgData name="TABATA Akihiro" userId="dce786f4-e27d-4707-8b5c-462080f533e8" providerId="ADAL" clId="{2C465BDB-869D-1C43-95BC-A9A243FB1D23}" dt="2023-08-09T18:47:25.231" v="3743" actId="14100"/>
          <ac:spMkLst>
            <pc:docMk/>
            <pc:sldMk cId="3530423474" sldId="638"/>
            <ac:spMk id="13" creationId="{3203D020-89EC-4ACB-8DD6-F1D80F8C616C}"/>
          </ac:spMkLst>
        </pc:spChg>
        <pc:spChg chg="mod">
          <ac:chgData name="TABATA Akihiro" userId="dce786f4-e27d-4707-8b5c-462080f533e8" providerId="ADAL" clId="{2C465BDB-869D-1C43-95BC-A9A243FB1D23}" dt="2023-08-10T03:11:56.976" v="6355"/>
          <ac:spMkLst>
            <pc:docMk/>
            <pc:sldMk cId="3530423474" sldId="638"/>
            <ac:spMk id="15" creationId="{B823AB27-C55F-A7E5-450E-B169DBBA6B7F}"/>
          </ac:spMkLst>
        </pc:spChg>
        <pc:spChg chg="mod">
          <ac:chgData name="TABATA Akihiro" userId="dce786f4-e27d-4707-8b5c-462080f533e8" providerId="ADAL" clId="{2C465BDB-869D-1C43-95BC-A9A243FB1D23}" dt="2023-08-10T03:11:56.976" v="6355"/>
          <ac:spMkLst>
            <pc:docMk/>
            <pc:sldMk cId="3530423474" sldId="638"/>
            <ac:spMk id="16" creationId="{19E5FD1B-E1D2-F39F-BC14-6D21DB89EBD2}"/>
          </ac:spMkLst>
        </pc:spChg>
        <pc:spChg chg="mod">
          <ac:chgData name="TABATA Akihiro" userId="dce786f4-e27d-4707-8b5c-462080f533e8" providerId="ADAL" clId="{2C465BDB-869D-1C43-95BC-A9A243FB1D23}" dt="2023-08-10T03:12:01.729" v="6357"/>
          <ac:spMkLst>
            <pc:docMk/>
            <pc:sldMk cId="3530423474" sldId="638"/>
            <ac:spMk id="18" creationId="{6ED72B3E-2167-F0A9-162E-A09E4C539356}"/>
          </ac:spMkLst>
        </pc:spChg>
        <pc:spChg chg="mod">
          <ac:chgData name="TABATA Akihiro" userId="dce786f4-e27d-4707-8b5c-462080f533e8" providerId="ADAL" clId="{2C465BDB-869D-1C43-95BC-A9A243FB1D23}" dt="2023-08-10T03:12:01.729" v="6357"/>
          <ac:spMkLst>
            <pc:docMk/>
            <pc:sldMk cId="3530423474" sldId="638"/>
            <ac:spMk id="19" creationId="{C2596080-2E75-84FD-D66B-D5C00930EBB3}"/>
          </ac:spMkLst>
        </pc:spChg>
        <pc:grpChg chg="add mod">
          <ac:chgData name="TABATA Akihiro" userId="dce786f4-e27d-4707-8b5c-462080f533e8" providerId="ADAL" clId="{2C465BDB-869D-1C43-95BC-A9A243FB1D23}" dt="2023-08-10T03:11:55.072" v="6354" actId="1076"/>
          <ac:grpSpMkLst>
            <pc:docMk/>
            <pc:sldMk cId="3530423474" sldId="638"/>
            <ac:grpSpMk id="4" creationId="{EFEAE4CF-A700-0BDF-A8EE-664BD5054AF0}"/>
          </ac:grpSpMkLst>
        </pc:grpChg>
        <pc:grpChg chg="add mod">
          <ac:chgData name="TABATA Akihiro" userId="dce786f4-e27d-4707-8b5c-462080f533e8" providerId="ADAL" clId="{2C465BDB-869D-1C43-95BC-A9A243FB1D23}" dt="2023-08-10T03:12:00.794" v="6356" actId="1076"/>
          <ac:grpSpMkLst>
            <pc:docMk/>
            <pc:sldMk cId="3530423474" sldId="638"/>
            <ac:grpSpMk id="14" creationId="{6F70EEF2-8ABB-D20B-EA28-216E60CC3C14}"/>
          </ac:grpSpMkLst>
        </pc:grpChg>
        <pc:grpChg chg="add mod">
          <ac:chgData name="TABATA Akihiro" userId="dce786f4-e27d-4707-8b5c-462080f533e8" providerId="ADAL" clId="{2C465BDB-869D-1C43-95BC-A9A243FB1D23}" dt="2023-08-10T03:12:06.845" v="6358" actId="1076"/>
          <ac:grpSpMkLst>
            <pc:docMk/>
            <pc:sldMk cId="3530423474" sldId="638"/>
            <ac:grpSpMk id="17" creationId="{ACCB8563-B5B3-0097-FFA8-AAD4AD7B2F55}"/>
          </ac:grpSpMkLst>
        </pc:grpChg>
        <pc:graphicFrameChg chg="mod">
          <ac:chgData name="TABATA Akihiro" userId="dce786f4-e27d-4707-8b5c-462080f533e8" providerId="ADAL" clId="{2C465BDB-869D-1C43-95BC-A9A243FB1D23}" dt="2023-08-09T17:56:12.268" v="2355" actId="207"/>
          <ac:graphicFrameMkLst>
            <pc:docMk/>
            <pc:sldMk cId="3530423474" sldId="638"/>
            <ac:graphicFrameMk id="7" creationId="{4D94813F-864D-2905-1200-8F86BB911A5E}"/>
          </ac:graphicFrameMkLst>
        </pc:graphicFrameChg>
        <pc:graphicFrameChg chg="mod">
          <ac:chgData name="TABATA Akihiro" userId="dce786f4-e27d-4707-8b5c-462080f533e8" providerId="ADAL" clId="{2C465BDB-869D-1C43-95BC-A9A243FB1D23}" dt="2023-08-09T17:56:14.957" v="2356" actId="207"/>
          <ac:graphicFrameMkLst>
            <pc:docMk/>
            <pc:sldMk cId="3530423474" sldId="638"/>
            <ac:graphicFrameMk id="8" creationId="{3412CEE7-AFEC-3F5D-AC2B-BC2387986835}"/>
          </ac:graphicFrameMkLst>
        </pc:graphicFrameChg>
      </pc:sldChg>
      <pc:sldChg chg="delSp modSp add mod modClrScheme chgLayout">
        <pc:chgData name="TABATA Akihiro" userId="dce786f4-e27d-4707-8b5c-462080f533e8" providerId="ADAL" clId="{2C465BDB-869D-1C43-95BC-A9A243FB1D23}" dt="2023-08-09T18:05:54.829" v="2653" actId="208"/>
        <pc:sldMkLst>
          <pc:docMk/>
          <pc:sldMk cId="666223174" sldId="639"/>
        </pc:sldMkLst>
        <pc:spChg chg="mod ord">
          <ac:chgData name="TABATA Akihiro" userId="dce786f4-e27d-4707-8b5c-462080f533e8" providerId="ADAL" clId="{2C465BDB-869D-1C43-95BC-A9A243FB1D23}" dt="2023-08-08T16:45:51.822" v="104" actId="700"/>
          <ac:spMkLst>
            <pc:docMk/>
            <pc:sldMk cId="666223174" sldId="639"/>
            <ac:spMk id="2" creationId="{448A211C-ABB9-B74E-80E8-CF827512FFAE}"/>
          </ac:spMkLst>
        </pc:spChg>
        <pc:spChg chg="mod ord">
          <ac:chgData name="TABATA Akihiro" userId="dce786f4-e27d-4707-8b5c-462080f533e8" providerId="ADAL" clId="{2C465BDB-869D-1C43-95BC-A9A243FB1D23}" dt="2023-08-08T16:45:51.822" v="104" actId="700"/>
          <ac:spMkLst>
            <pc:docMk/>
            <pc:sldMk cId="666223174" sldId="639"/>
            <ac:spMk id="3" creationId="{D1D884BA-89B6-EAB6-185D-FF8D53AEE5BB}"/>
          </ac:spMkLst>
        </pc:spChg>
        <pc:spChg chg="del mod ord">
          <ac:chgData name="TABATA Akihiro" userId="dce786f4-e27d-4707-8b5c-462080f533e8" providerId="ADAL" clId="{2C465BDB-869D-1C43-95BC-A9A243FB1D23}" dt="2023-08-08T16:56:24.352" v="237"/>
          <ac:spMkLst>
            <pc:docMk/>
            <pc:sldMk cId="666223174" sldId="639"/>
            <ac:spMk id="4" creationId="{86747385-0552-0953-941D-B279F06D6E5D}"/>
          </ac:spMkLst>
        </pc:spChg>
        <pc:spChg chg="mod ord">
          <ac:chgData name="TABATA Akihiro" userId="dce786f4-e27d-4707-8b5c-462080f533e8" providerId="ADAL" clId="{2C465BDB-869D-1C43-95BC-A9A243FB1D23}" dt="2023-08-08T16:45:51.822" v="104" actId="700"/>
          <ac:spMkLst>
            <pc:docMk/>
            <pc:sldMk cId="666223174" sldId="639"/>
            <ac:spMk id="5" creationId="{F9F2F8BE-69E6-B3CB-505B-A5192BB608CD}"/>
          </ac:spMkLst>
        </pc:spChg>
        <pc:spChg chg="del">
          <ac:chgData name="TABATA Akihiro" userId="dce786f4-e27d-4707-8b5c-462080f533e8" providerId="ADAL" clId="{2C465BDB-869D-1C43-95BC-A9A243FB1D23}" dt="2023-08-08T16:45:51.822" v="104" actId="700"/>
          <ac:spMkLst>
            <pc:docMk/>
            <pc:sldMk cId="666223174" sldId="639"/>
            <ac:spMk id="6" creationId="{4D3F9043-F136-8925-89FF-8BAD389459E9}"/>
          </ac:spMkLst>
        </pc:spChg>
        <pc:graphicFrameChg chg="mod">
          <ac:chgData name="TABATA Akihiro" userId="dce786f4-e27d-4707-8b5c-462080f533e8" providerId="ADAL" clId="{2C465BDB-869D-1C43-95BC-A9A243FB1D23}" dt="2023-08-09T18:05:39.451" v="2650" actId="208"/>
          <ac:graphicFrameMkLst>
            <pc:docMk/>
            <pc:sldMk cId="666223174" sldId="639"/>
            <ac:graphicFrameMk id="7" creationId="{C46F3F63-07C6-A32D-6779-CB0E267539C4}"/>
          </ac:graphicFrameMkLst>
        </pc:graphicFrameChg>
        <pc:graphicFrameChg chg="mod">
          <ac:chgData name="TABATA Akihiro" userId="dce786f4-e27d-4707-8b5c-462080f533e8" providerId="ADAL" clId="{2C465BDB-869D-1C43-95BC-A9A243FB1D23}" dt="2023-08-09T18:05:43.064" v="2651" actId="208"/>
          <ac:graphicFrameMkLst>
            <pc:docMk/>
            <pc:sldMk cId="666223174" sldId="639"/>
            <ac:graphicFrameMk id="8" creationId="{BA43FB50-F895-0001-012C-2AB2C3B4EBE8}"/>
          </ac:graphicFrameMkLst>
        </pc:graphicFrameChg>
        <pc:graphicFrameChg chg="mod">
          <ac:chgData name="TABATA Akihiro" userId="dce786f4-e27d-4707-8b5c-462080f533e8" providerId="ADAL" clId="{2C465BDB-869D-1C43-95BC-A9A243FB1D23}" dt="2023-08-09T18:05:54.829" v="2653" actId="208"/>
          <ac:graphicFrameMkLst>
            <pc:docMk/>
            <pc:sldMk cId="666223174" sldId="639"/>
            <ac:graphicFrameMk id="9" creationId="{D47DA206-30C9-A16A-863C-F2426A45A23B}"/>
          </ac:graphicFrameMkLst>
        </pc:graphicFrameChg>
      </pc:sldChg>
      <pc:sldChg chg="addSp delSp modSp add mod ord modClrScheme modShow chgLayout modNotesTx">
        <pc:chgData name="TABATA Akihiro" userId="dce786f4-e27d-4707-8b5c-462080f533e8" providerId="ADAL" clId="{2C465BDB-869D-1C43-95BC-A9A243FB1D23}" dt="2023-08-10T02:00:23.453" v="4732" actId="20577"/>
        <pc:sldMkLst>
          <pc:docMk/>
          <pc:sldMk cId="2785742142" sldId="640"/>
        </pc:sldMkLst>
        <pc:spChg chg="mod ord">
          <ac:chgData name="TABATA Akihiro" userId="dce786f4-e27d-4707-8b5c-462080f533e8" providerId="ADAL" clId="{2C465BDB-869D-1C43-95BC-A9A243FB1D23}" dt="2023-08-10T02:00:23.453" v="4732" actId="20577"/>
          <ac:spMkLst>
            <pc:docMk/>
            <pc:sldMk cId="2785742142" sldId="640"/>
            <ac:spMk id="2" creationId="{BD967B9B-E642-FF9E-1670-2C3F33EA7FDF}"/>
          </ac:spMkLst>
        </pc:spChg>
        <pc:spChg chg="mod ord">
          <ac:chgData name="TABATA Akihiro" userId="dce786f4-e27d-4707-8b5c-462080f533e8" providerId="ADAL" clId="{2C465BDB-869D-1C43-95BC-A9A243FB1D23}" dt="2023-08-08T16:45:51.822" v="104" actId="700"/>
          <ac:spMkLst>
            <pc:docMk/>
            <pc:sldMk cId="2785742142" sldId="640"/>
            <ac:spMk id="3" creationId="{3242D330-92EB-A55B-8B5E-B21DBDD54EF1}"/>
          </ac:spMkLst>
        </pc:spChg>
        <pc:spChg chg="del mod ord">
          <ac:chgData name="TABATA Akihiro" userId="dce786f4-e27d-4707-8b5c-462080f533e8" providerId="ADAL" clId="{2C465BDB-869D-1C43-95BC-A9A243FB1D23}" dt="2023-08-08T16:56:24.352" v="237"/>
          <ac:spMkLst>
            <pc:docMk/>
            <pc:sldMk cId="2785742142" sldId="640"/>
            <ac:spMk id="4" creationId="{46A7491D-1A3B-EC58-7B3E-2179E0619D60}"/>
          </ac:spMkLst>
        </pc:spChg>
        <pc:spChg chg="add mod">
          <ac:chgData name="TABATA Akihiro" userId="dce786f4-e27d-4707-8b5c-462080f533e8" providerId="ADAL" clId="{2C465BDB-869D-1C43-95BC-A9A243FB1D23}" dt="2023-08-10T01:47:02.578" v="4051" actId="1076"/>
          <ac:spMkLst>
            <pc:docMk/>
            <pc:sldMk cId="2785742142" sldId="640"/>
            <ac:spMk id="4" creationId="{D4524323-6DF7-F3E1-05B0-F7BB728A7B86}"/>
          </ac:spMkLst>
        </pc:spChg>
        <pc:spChg chg="mod ord">
          <ac:chgData name="TABATA Akihiro" userId="dce786f4-e27d-4707-8b5c-462080f533e8" providerId="ADAL" clId="{2C465BDB-869D-1C43-95BC-A9A243FB1D23}" dt="2023-08-08T16:45:51.822" v="104" actId="700"/>
          <ac:spMkLst>
            <pc:docMk/>
            <pc:sldMk cId="2785742142" sldId="640"/>
            <ac:spMk id="5" creationId="{EDB02743-63C2-3F95-7D6D-8B2DEC50767E}"/>
          </ac:spMkLst>
        </pc:spChg>
        <pc:spChg chg="del">
          <ac:chgData name="TABATA Akihiro" userId="dce786f4-e27d-4707-8b5c-462080f533e8" providerId="ADAL" clId="{2C465BDB-869D-1C43-95BC-A9A243FB1D23}" dt="2023-08-08T16:45:51.822" v="104" actId="700"/>
          <ac:spMkLst>
            <pc:docMk/>
            <pc:sldMk cId="2785742142" sldId="640"/>
            <ac:spMk id="6" creationId="{4F746C9D-7EB9-3BAA-B5E3-E84F400103EB}"/>
          </ac:spMkLst>
        </pc:spChg>
        <pc:spChg chg="mod">
          <ac:chgData name="TABATA Akihiro" userId="dce786f4-e27d-4707-8b5c-462080f533e8" providerId="ADAL" clId="{2C465BDB-869D-1C43-95BC-A9A243FB1D23}" dt="2023-08-09T18:03:54.794" v="2635" actId="208"/>
          <ac:spMkLst>
            <pc:docMk/>
            <pc:sldMk cId="2785742142" sldId="640"/>
            <ac:spMk id="7" creationId="{9917B28F-E7D2-C585-AE0C-FB4CCAED873B}"/>
          </ac:spMkLst>
        </pc:spChg>
        <pc:spChg chg="mod">
          <ac:chgData name="TABATA Akihiro" userId="dce786f4-e27d-4707-8b5c-462080f533e8" providerId="ADAL" clId="{2C465BDB-869D-1C43-95BC-A9A243FB1D23}" dt="2023-08-09T18:03:54.794" v="2635" actId="208"/>
          <ac:spMkLst>
            <pc:docMk/>
            <pc:sldMk cId="2785742142" sldId="640"/>
            <ac:spMk id="8" creationId="{61664379-DD5D-2591-A486-3CE91744BEC8}"/>
          </ac:spMkLst>
        </pc:spChg>
        <pc:spChg chg="mod">
          <ac:chgData name="TABATA Akihiro" userId="dce786f4-e27d-4707-8b5c-462080f533e8" providerId="ADAL" clId="{2C465BDB-869D-1C43-95BC-A9A243FB1D23}" dt="2023-08-09T18:03:54.794" v="2635" actId="208"/>
          <ac:spMkLst>
            <pc:docMk/>
            <pc:sldMk cId="2785742142" sldId="640"/>
            <ac:spMk id="9" creationId="{86D53D76-E15F-84FE-C39B-13EE89799C05}"/>
          </ac:spMkLst>
        </pc:spChg>
        <pc:spChg chg="mod">
          <ac:chgData name="TABATA Akihiro" userId="dce786f4-e27d-4707-8b5c-462080f533e8" providerId="ADAL" clId="{2C465BDB-869D-1C43-95BC-A9A243FB1D23}" dt="2023-08-10T01:36:55.263" v="3754" actId="404"/>
          <ac:spMkLst>
            <pc:docMk/>
            <pc:sldMk cId="2785742142" sldId="640"/>
            <ac:spMk id="10" creationId="{CF61CECA-4119-1E38-D861-34E15C27DF02}"/>
          </ac:spMkLst>
        </pc:spChg>
        <pc:spChg chg="mod">
          <ac:chgData name="TABATA Akihiro" userId="dce786f4-e27d-4707-8b5c-462080f533e8" providerId="ADAL" clId="{2C465BDB-869D-1C43-95BC-A9A243FB1D23}" dt="2023-08-10T01:36:55.263" v="3754" actId="404"/>
          <ac:spMkLst>
            <pc:docMk/>
            <pc:sldMk cId="2785742142" sldId="640"/>
            <ac:spMk id="17" creationId="{B0CF9621-EC1D-C03E-5E4F-0F4CAFA3AAF9}"/>
          </ac:spMkLst>
        </pc:spChg>
        <pc:spChg chg="mod">
          <ac:chgData name="TABATA Akihiro" userId="dce786f4-e27d-4707-8b5c-462080f533e8" providerId="ADAL" clId="{2C465BDB-869D-1C43-95BC-A9A243FB1D23}" dt="2023-08-10T01:36:55.263" v="3754" actId="404"/>
          <ac:spMkLst>
            <pc:docMk/>
            <pc:sldMk cId="2785742142" sldId="640"/>
            <ac:spMk id="18" creationId="{58382555-79CB-C0F2-6EAB-EC02F733DD57}"/>
          </ac:spMkLst>
        </pc:spChg>
        <pc:spChg chg="mod">
          <ac:chgData name="TABATA Akihiro" userId="dce786f4-e27d-4707-8b5c-462080f533e8" providerId="ADAL" clId="{2C465BDB-869D-1C43-95BC-A9A243FB1D23}" dt="2023-08-10T01:36:55.263" v="3754" actId="404"/>
          <ac:spMkLst>
            <pc:docMk/>
            <pc:sldMk cId="2785742142" sldId="640"/>
            <ac:spMk id="19" creationId="{2C28420B-F807-F29E-39FA-323A2888F122}"/>
          </ac:spMkLst>
        </pc:spChg>
        <pc:spChg chg="mod">
          <ac:chgData name="TABATA Akihiro" userId="dce786f4-e27d-4707-8b5c-462080f533e8" providerId="ADAL" clId="{2C465BDB-869D-1C43-95BC-A9A243FB1D23}" dt="2023-08-10T01:36:55.263" v="3754" actId="404"/>
          <ac:spMkLst>
            <pc:docMk/>
            <pc:sldMk cId="2785742142" sldId="640"/>
            <ac:spMk id="20" creationId="{DE09D6AA-5F92-633C-5172-6BED37FEA0DD}"/>
          </ac:spMkLst>
        </pc:spChg>
        <pc:spChg chg="mod">
          <ac:chgData name="TABATA Akihiro" userId="dce786f4-e27d-4707-8b5c-462080f533e8" providerId="ADAL" clId="{2C465BDB-869D-1C43-95BC-A9A243FB1D23}" dt="2023-08-10T01:36:55.263" v="3754" actId="404"/>
          <ac:spMkLst>
            <pc:docMk/>
            <pc:sldMk cId="2785742142" sldId="640"/>
            <ac:spMk id="23" creationId="{00CABE26-030D-8D85-CBBA-EE01D5A06AE4}"/>
          </ac:spMkLst>
        </pc:spChg>
        <pc:spChg chg="mod">
          <ac:chgData name="TABATA Akihiro" userId="dce786f4-e27d-4707-8b5c-462080f533e8" providerId="ADAL" clId="{2C465BDB-869D-1C43-95BC-A9A243FB1D23}" dt="2023-08-10T01:36:55.263" v="3754" actId="404"/>
          <ac:spMkLst>
            <pc:docMk/>
            <pc:sldMk cId="2785742142" sldId="640"/>
            <ac:spMk id="24" creationId="{028945C3-EE45-6C57-5136-E414F9A4ABC8}"/>
          </ac:spMkLst>
        </pc:spChg>
        <pc:grpChg chg="mod">
          <ac:chgData name="TABATA Akihiro" userId="dce786f4-e27d-4707-8b5c-462080f533e8" providerId="ADAL" clId="{2C465BDB-869D-1C43-95BC-A9A243FB1D23}" dt="2023-08-10T01:34:47.235" v="3748" actId="1035"/>
          <ac:grpSpMkLst>
            <pc:docMk/>
            <pc:sldMk cId="2785742142" sldId="640"/>
            <ac:grpSpMk id="21" creationId="{5CC7712E-2EDE-9FA6-E439-57CA7CE992B1}"/>
          </ac:grpSpMkLst>
        </pc:grpChg>
      </pc:sldChg>
      <pc:sldChg chg="addSp delSp modSp add mod ord modClrScheme modShow chgLayout modNotesTx">
        <pc:chgData name="TABATA Akihiro" userId="dce786f4-e27d-4707-8b5c-462080f533e8" providerId="ADAL" clId="{2C465BDB-869D-1C43-95BC-A9A243FB1D23}" dt="2023-08-10T02:00:28.435" v="4733"/>
        <pc:sldMkLst>
          <pc:docMk/>
          <pc:sldMk cId="2434297287" sldId="641"/>
        </pc:sldMkLst>
        <pc:spChg chg="mod ord">
          <ac:chgData name="TABATA Akihiro" userId="dce786f4-e27d-4707-8b5c-462080f533e8" providerId="ADAL" clId="{2C465BDB-869D-1C43-95BC-A9A243FB1D23}" dt="2023-08-10T02:00:28.435" v="4733"/>
          <ac:spMkLst>
            <pc:docMk/>
            <pc:sldMk cId="2434297287" sldId="641"/>
            <ac:spMk id="2" creationId="{BD967B9B-E642-FF9E-1670-2C3F33EA7FDF}"/>
          </ac:spMkLst>
        </pc:spChg>
        <pc:spChg chg="mod ord">
          <ac:chgData name="TABATA Akihiro" userId="dce786f4-e27d-4707-8b5c-462080f533e8" providerId="ADAL" clId="{2C465BDB-869D-1C43-95BC-A9A243FB1D23}" dt="2023-08-08T16:45:51.822" v="104" actId="700"/>
          <ac:spMkLst>
            <pc:docMk/>
            <pc:sldMk cId="2434297287" sldId="641"/>
            <ac:spMk id="3" creationId="{3242D330-92EB-A55B-8B5E-B21DBDD54EF1}"/>
          </ac:spMkLst>
        </pc:spChg>
        <pc:spChg chg="del mod ord">
          <ac:chgData name="TABATA Akihiro" userId="dce786f4-e27d-4707-8b5c-462080f533e8" providerId="ADAL" clId="{2C465BDB-869D-1C43-95BC-A9A243FB1D23}" dt="2023-08-08T16:56:24.352" v="237"/>
          <ac:spMkLst>
            <pc:docMk/>
            <pc:sldMk cId="2434297287" sldId="641"/>
            <ac:spMk id="4" creationId="{46A7491D-1A3B-EC58-7B3E-2179E0619D60}"/>
          </ac:spMkLst>
        </pc:spChg>
        <pc:spChg chg="add mod">
          <ac:chgData name="TABATA Akihiro" userId="dce786f4-e27d-4707-8b5c-462080f533e8" providerId="ADAL" clId="{2C465BDB-869D-1C43-95BC-A9A243FB1D23}" dt="2023-08-10T01:47:08.104" v="4052"/>
          <ac:spMkLst>
            <pc:docMk/>
            <pc:sldMk cId="2434297287" sldId="641"/>
            <ac:spMk id="4" creationId="{6931D069-8007-7239-2B7D-0FDB00D36500}"/>
          </ac:spMkLst>
        </pc:spChg>
        <pc:spChg chg="mod ord">
          <ac:chgData name="TABATA Akihiro" userId="dce786f4-e27d-4707-8b5c-462080f533e8" providerId="ADAL" clId="{2C465BDB-869D-1C43-95BC-A9A243FB1D23}" dt="2023-08-08T16:45:51.822" v="104" actId="700"/>
          <ac:spMkLst>
            <pc:docMk/>
            <pc:sldMk cId="2434297287" sldId="641"/>
            <ac:spMk id="5" creationId="{EDB02743-63C2-3F95-7D6D-8B2DEC50767E}"/>
          </ac:spMkLst>
        </pc:spChg>
        <pc:spChg chg="del">
          <ac:chgData name="TABATA Akihiro" userId="dce786f4-e27d-4707-8b5c-462080f533e8" providerId="ADAL" clId="{2C465BDB-869D-1C43-95BC-A9A243FB1D23}" dt="2023-08-08T16:45:51.822" v="104" actId="700"/>
          <ac:spMkLst>
            <pc:docMk/>
            <pc:sldMk cId="2434297287" sldId="641"/>
            <ac:spMk id="6" creationId="{4F746C9D-7EB9-3BAA-B5E3-E84F400103EB}"/>
          </ac:spMkLst>
        </pc:spChg>
        <pc:spChg chg="mod">
          <ac:chgData name="TABATA Akihiro" userId="dce786f4-e27d-4707-8b5c-462080f533e8" providerId="ADAL" clId="{2C465BDB-869D-1C43-95BC-A9A243FB1D23}" dt="2023-08-09T18:04:07.437" v="2636" actId="208"/>
          <ac:spMkLst>
            <pc:docMk/>
            <pc:sldMk cId="2434297287" sldId="641"/>
            <ac:spMk id="7" creationId="{9917B28F-E7D2-C585-AE0C-FB4CCAED873B}"/>
          </ac:spMkLst>
        </pc:spChg>
        <pc:spChg chg="mod">
          <ac:chgData name="TABATA Akihiro" userId="dce786f4-e27d-4707-8b5c-462080f533e8" providerId="ADAL" clId="{2C465BDB-869D-1C43-95BC-A9A243FB1D23}" dt="2023-08-09T18:04:07.437" v="2636" actId="208"/>
          <ac:spMkLst>
            <pc:docMk/>
            <pc:sldMk cId="2434297287" sldId="641"/>
            <ac:spMk id="8" creationId="{61664379-DD5D-2591-A486-3CE91744BEC8}"/>
          </ac:spMkLst>
        </pc:spChg>
        <pc:spChg chg="mod">
          <ac:chgData name="TABATA Akihiro" userId="dce786f4-e27d-4707-8b5c-462080f533e8" providerId="ADAL" clId="{2C465BDB-869D-1C43-95BC-A9A243FB1D23}" dt="2023-08-09T18:04:07.437" v="2636" actId="208"/>
          <ac:spMkLst>
            <pc:docMk/>
            <pc:sldMk cId="2434297287" sldId="641"/>
            <ac:spMk id="9" creationId="{86D53D76-E15F-84FE-C39B-13EE89799C05}"/>
          </ac:spMkLst>
        </pc:spChg>
        <pc:spChg chg="mod">
          <ac:chgData name="TABATA Akihiro" userId="dce786f4-e27d-4707-8b5c-462080f533e8" providerId="ADAL" clId="{2C465BDB-869D-1C43-95BC-A9A243FB1D23}" dt="2023-08-10T01:36:43.569" v="3753" actId="403"/>
          <ac:spMkLst>
            <pc:docMk/>
            <pc:sldMk cId="2434297287" sldId="641"/>
            <ac:spMk id="10" creationId="{CF61CECA-4119-1E38-D861-34E15C27DF02}"/>
          </ac:spMkLst>
        </pc:spChg>
        <pc:spChg chg="mod">
          <ac:chgData name="TABATA Akihiro" userId="dce786f4-e27d-4707-8b5c-462080f533e8" providerId="ADAL" clId="{2C465BDB-869D-1C43-95BC-A9A243FB1D23}" dt="2023-08-10T01:36:43.569" v="3753" actId="403"/>
          <ac:spMkLst>
            <pc:docMk/>
            <pc:sldMk cId="2434297287" sldId="641"/>
            <ac:spMk id="17" creationId="{B0CF9621-EC1D-C03E-5E4F-0F4CAFA3AAF9}"/>
          </ac:spMkLst>
        </pc:spChg>
        <pc:spChg chg="mod">
          <ac:chgData name="TABATA Akihiro" userId="dce786f4-e27d-4707-8b5c-462080f533e8" providerId="ADAL" clId="{2C465BDB-869D-1C43-95BC-A9A243FB1D23}" dt="2023-08-10T01:36:43.569" v="3753" actId="403"/>
          <ac:spMkLst>
            <pc:docMk/>
            <pc:sldMk cId="2434297287" sldId="641"/>
            <ac:spMk id="18" creationId="{58382555-79CB-C0F2-6EAB-EC02F733DD57}"/>
          </ac:spMkLst>
        </pc:spChg>
        <pc:spChg chg="mod">
          <ac:chgData name="TABATA Akihiro" userId="dce786f4-e27d-4707-8b5c-462080f533e8" providerId="ADAL" clId="{2C465BDB-869D-1C43-95BC-A9A243FB1D23}" dt="2023-08-10T01:36:43.569" v="3753" actId="403"/>
          <ac:spMkLst>
            <pc:docMk/>
            <pc:sldMk cId="2434297287" sldId="641"/>
            <ac:spMk id="19" creationId="{2C28420B-F807-F29E-39FA-323A2888F122}"/>
          </ac:spMkLst>
        </pc:spChg>
        <pc:spChg chg="mod">
          <ac:chgData name="TABATA Akihiro" userId="dce786f4-e27d-4707-8b5c-462080f533e8" providerId="ADAL" clId="{2C465BDB-869D-1C43-95BC-A9A243FB1D23}" dt="2023-08-10T01:36:43.569" v="3753" actId="403"/>
          <ac:spMkLst>
            <pc:docMk/>
            <pc:sldMk cId="2434297287" sldId="641"/>
            <ac:spMk id="20" creationId="{DE09D6AA-5F92-633C-5172-6BED37FEA0DD}"/>
          </ac:spMkLst>
        </pc:spChg>
        <pc:spChg chg="mod">
          <ac:chgData name="TABATA Akihiro" userId="dce786f4-e27d-4707-8b5c-462080f533e8" providerId="ADAL" clId="{2C465BDB-869D-1C43-95BC-A9A243FB1D23}" dt="2023-08-10T01:36:43.569" v="3753" actId="403"/>
          <ac:spMkLst>
            <pc:docMk/>
            <pc:sldMk cId="2434297287" sldId="641"/>
            <ac:spMk id="23" creationId="{00CABE26-030D-8D85-CBBA-EE01D5A06AE4}"/>
          </ac:spMkLst>
        </pc:spChg>
        <pc:spChg chg="mod">
          <ac:chgData name="TABATA Akihiro" userId="dce786f4-e27d-4707-8b5c-462080f533e8" providerId="ADAL" clId="{2C465BDB-869D-1C43-95BC-A9A243FB1D23}" dt="2023-08-10T01:36:43.569" v="3753" actId="403"/>
          <ac:spMkLst>
            <pc:docMk/>
            <pc:sldMk cId="2434297287" sldId="641"/>
            <ac:spMk id="24" creationId="{028945C3-EE45-6C57-5136-E414F9A4ABC8}"/>
          </ac:spMkLst>
        </pc:spChg>
      </pc:sldChg>
      <pc:sldChg chg="delSp modSp add mod modClrScheme chgLayout">
        <pc:chgData name="TABATA Akihiro" userId="dce786f4-e27d-4707-8b5c-462080f533e8" providerId="ADAL" clId="{2C465BDB-869D-1C43-95BC-A9A243FB1D23}" dt="2023-08-10T03:14:59.420" v="6367" actId="404"/>
        <pc:sldMkLst>
          <pc:docMk/>
          <pc:sldMk cId="1011941713" sldId="643"/>
        </pc:sldMkLst>
        <pc:spChg chg="mod ord">
          <ac:chgData name="TABATA Akihiro" userId="dce786f4-e27d-4707-8b5c-462080f533e8" providerId="ADAL" clId="{2C465BDB-869D-1C43-95BC-A9A243FB1D23}" dt="2023-08-08T16:45:42.481" v="103" actId="700"/>
          <ac:spMkLst>
            <pc:docMk/>
            <pc:sldMk cId="1011941713" sldId="643"/>
            <ac:spMk id="2" creationId="{9EB8BE34-5AEF-BAD6-B408-3E607038AC15}"/>
          </ac:spMkLst>
        </pc:spChg>
        <pc:spChg chg="mod ord">
          <ac:chgData name="TABATA Akihiro" userId="dce786f4-e27d-4707-8b5c-462080f533e8" providerId="ADAL" clId="{2C465BDB-869D-1C43-95BC-A9A243FB1D23}" dt="2023-08-10T03:14:59.420" v="6367" actId="404"/>
          <ac:spMkLst>
            <pc:docMk/>
            <pc:sldMk cId="1011941713" sldId="643"/>
            <ac:spMk id="3" creationId="{9F185844-A570-3B59-4D6B-404344712C29}"/>
          </ac:spMkLst>
        </pc:spChg>
        <pc:spChg chg="del mod ord">
          <ac:chgData name="TABATA Akihiro" userId="dce786f4-e27d-4707-8b5c-462080f533e8" providerId="ADAL" clId="{2C465BDB-869D-1C43-95BC-A9A243FB1D23}" dt="2023-08-08T16:56:24.352" v="237"/>
          <ac:spMkLst>
            <pc:docMk/>
            <pc:sldMk cId="1011941713" sldId="643"/>
            <ac:spMk id="4" creationId="{A5D536AE-2728-CA94-57F8-0D1B9507BEC7}"/>
          </ac:spMkLst>
        </pc:spChg>
        <pc:spChg chg="mod ord">
          <ac:chgData name="TABATA Akihiro" userId="dce786f4-e27d-4707-8b5c-462080f533e8" providerId="ADAL" clId="{2C465BDB-869D-1C43-95BC-A9A243FB1D23}" dt="2023-08-08T16:45:42.481" v="103" actId="700"/>
          <ac:spMkLst>
            <pc:docMk/>
            <pc:sldMk cId="1011941713" sldId="643"/>
            <ac:spMk id="5" creationId="{7922B330-C696-668D-E534-3C38CFA87AF5}"/>
          </ac:spMkLst>
        </pc:spChg>
        <pc:spChg chg="del">
          <ac:chgData name="TABATA Akihiro" userId="dce786f4-e27d-4707-8b5c-462080f533e8" providerId="ADAL" clId="{2C465BDB-869D-1C43-95BC-A9A243FB1D23}" dt="2023-08-08T16:45:42.481" v="103" actId="700"/>
          <ac:spMkLst>
            <pc:docMk/>
            <pc:sldMk cId="1011941713" sldId="643"/>
            <ac:spMk id="6" creationId="{CB72BD60-3559-7762-E14C-F6402BF100C9}"/>
          </ac:spMkLst>
        </pc:spChg>
        <pc:spChg chg="mod">
          <ac:chgData name="TABATA Akihiro" userId="dce786f4-e27d-4707-8b5c-462080f533e8" providerId="ADAL" clId="{2C465BDB-869D-1C43-95BC-A9A243FB1D23}" dt="2023-08-09T17:53:58.935" v="2332" actId="207"/>
          <ac:spMkLst>
            <pc:docMk/>
            <pc:sldMk cId="1011941713" sldId="643"/>
            <ac:spMk id="8" creationId="{F50F79D8-9B9A-7244-28E5-645B31AF2128}"/>
          </ac:spMkLst>
        </pc:spChg>
        <pc:spChg chg="mod">
          <ac:chgData name="TABATA Akihiro" userId="dce786f4-e27d-4707-8b5c-462080f533e8" providerId="ADAL" clId="{2C465BDB-869D-1C43-95BC-A9A243FB1D23}" dt="2023-08-09T17:54:06.297" v="2333" actId="208"/>
          <ac:spMkLst>
            <pc:docMk/>
            <pc:sldMk cId="1011941713" sldId="643"/>
            <ac:spMk id="9" creationId="{364BFCDF-A827-55AA-6ACF-C065DB4C38E6}"/>
          </ac:spMkLst>
        </pc:spChg>
        <pc:spChg chg="mod">
          <ac:chgData name="TABATA Akihiro" userId="dce786f4-e27d-4707-8b5c-462080f533e8" providerId="ADAL" clId="{2C465BDB-869D-1C43-95BC-A9A243FB1D23}" dt="2023-08-09T17:54:51.163" v="2339" actId="208"/>
          <ac:spMkLst>
            <pc:docMk/>
            <pc:sldMk cId="1011941713" sldId="643"/>
            <ac:spMk id="11" creationId="{1DCF460A-441A-8BF4-2953-F5814F0243F2}"/>
          </ac:spMkLst>
        </pc:spChg>
        <pc:graphicFrameChg chg="mod">
          <ac:chgData name="TABATA Akihiro" userId="dce786f4-e27d-4707-8b5c-462080f533e8" providerId="ADAL" clId="{2C465BDB-869D-1C43-95BC-A9A243FB1D23}" dt="2023-08-09T17:55:36.805" v="2348" actId="208"/>
          <ac:graphicFrameMkLst>
            <pc:docMk/>
            <pc:sldMk cId="1011941713" sldId="643"/>
            <ac:graphicFrameMk id="7" creationId="{EB9AAFE7-1C97-DDB0-169E-3DC5E7CFE7DF}"/>
          </ac:graphicFrameMkLst>
        </pc:graphicFrameChg>
      </pc:sldChg>
      <pc:sldChg chg="delSp modSp add mod modClrScheme chgLayout">
        <pc:chgData name="TABATA Akihiro" userId="dce786f4-e27d-4707-8b5c-462080f533e8" providerId="ADAL" clId="{2C465BDB-869D-1C43-95BC-A9A243FB1D23}" dt="2023-08-09T16:52:21.882" v="1015"/>
        <pc:sldMkLst>
          <pc:docMk/>
          <pc:sldMk cId="3244167021" sldId="647"/>
        </pc:sldMkLst>
        <pc:spChg chg="mod ord">
          <ac:chgData name="TABATA Akihiro" userId="dce786f4-e27d-4707-8b5c-462080f533e8" providerId="ADAL" clId="{2C465BDB-869D-1C43-95BC-A9A243FB1D23}" dt="2023-08-08T16:45:51.822" v="104" actId="700"/>
          <ac:spMkLst>
            <pc:docMk/>
            <pc:sldMk cId="3244167021" sldId="647"/>
            <ac:spMk id="2" creationId="{BD765E9D-57AD-C589-9385-48517A1E91BB}"/>
          </ac:spMkLst>
        </pc:spChg>
        <pc:spChg chg="del mod ord">
          <ac:chgData name="TABATA Akihiro" userId="dce786f4-e27d-4707-8b5c-462080f533e8" providerId="ADAL" clId="{2C465BDB-869D-1C43-95BC-A9A243FB1D23}" dt="2023-08-08T16:56:24.352" v="237"/>
          <ac:spMkLst>
            <pc:docMk/>
            <pc:sldMk cId="3244167021" sldId="647"/>
            <ac:spMk id="4" creationId="{3F795D47-8387-3994-0D8C-EA65C481AECD}"/>
          </ac:spMkLst>
        </pc:spChg>
        <pc:spChg chg="mod ord">
          <ac:chgData name="TABATA Akihiro" userId="dce786f4-e27d-4707-8b5c-462080f533e8" providerId="ADAL" clId="{2C465BDB-869D-1C43-95BC-A9A243FB1D23}" dt="2023-08-08T16:45:51.822" v="104" actId="700"/>
          <ac:spMkLst>
            <pc:docMk/>
            <pc:sldMk cId="3244167021" sldId="647"/>
            <ac:spMk id="5" creationId="{013C7561-A7A2-7AE0-9C27-489FEB729245}"/>
          </ac:spMkLst>
        </pc:spChg>
        <pc:spChg chg="del">
          <ac:chgData name="TABATA Akihiro" userId="dce786f4-e27d-4707-8b5c-462080f533e8" providerId="ADAL" clId="{2C465BDB-869D-1C43-95BC-A9A243FB1D23}" dt="2023-08-08T16:45:51.822" v="104" actId="700"/>
          <ac:spMkLst>
            <pc:docMk/>
            <pc:sldMk cId="3244167021" sldId="647"/>
            <ac:spMk id="6" creationId="{2F618B57-A95D-706B-1E59-C18011FF2079}"/>
          </ac:spMkLst>
        </pc:spChg>
        <pc:graphicFrameChg chg="mod ord modGraphic">
          <ac:chgData name="TABATA Akihiro" userId="dce786f4-e27d-4707-8b5c-462080f533e8" providerId="ADAL" clId="{2C465BDB-869D-1C43-95BC-A9A243FB1D23}" dt="2023-08-09T16:52:21.882" v="1015"/>
          <ac:graphicFrameMkLst>
            <pc:docMk/>
            <pc:sldMk cId="3244167021" sldId="647"/>
            <ac:graphicFrameMk id="7" creationId="{5F276C1A-9BBE-1CD4-9144-43D657869FC2}"/>
          </ac:graphicFrameMkLst>
        </pc:graphicFrameChg>
      </pc:sldChg>
      <pc:sldChg chg="addSp delSp modSp add mod modClrScheme chgLayout">
        <pc:chgData name="TABATA Akihiro" userId="dce786f4-e27d-4707-8b5c-462080f533e8" providerId="ADAL" clId="{2C465BDB-869D-1C43-95BC-A9A243FB1D23}" dt="2023-08-09T16:52:45.290" v="1020"/>
        <pc:sldMkLst>
          <pc:docMk/>
          <pc:sldMk cId="1712760839" sldId="648"/>
        </pc:sldMkLst>
        <pc:spChg chg="mod ord">
          <ac:chgData name="TABATA Akihiro" userId="dce786f4-e27d-4707-8b5c-462080f533e8" providerId="ADAL" clId="{2C465BDB-869D-1C43-95BC-A9A243FB1D23}" dt="2023-08-08T16:45:51.822" v="104" actId="700"/>
          <ac:spMkLst>
            <pc:docMk/>
            <pc:sldMk cId="1712760839" sldId="648"/>
            <ac:spMk id="2" creationId="{BD765E9D-57AD-C589-9385-48517A1E91BB}"/>
          </ac:spMkLst>
        </pc:spChg>
        <pc:spChg chg="add del mod">
          <ac:chgData name="TABATA Akihiro" userId="dce786f4-e27d-4707-8b5c-462080f533e8" providerId="ADAL" clId="{2C465BDB-869D-1C43-95BC-A9A243FB1D23}" dt="2023-08-08T17:02:15.955" v="261"/>
          <ac:spMkLst>
            <pc:docMk/>
            <pc:sldMk cId="1712760839" sldId="648"/>
            <ac:spMk id="3" creationId="{3E338761-9700-5507-4CFA-091EC3375ABB}"/>
          </ac:spMkLst>
        </pc:spChg>
        <pc:spChg chg="del mod ord">
          <ac:chgData name="TABATA Akihiro" userId="dce786f4-e27d-4707-8b5c-462080f533e8" providerId="ADAL" clId="{2C465BDB-869D-1C43-95BC-A9A243FB1D23}" dt="2023-08-08T16:56:24.352" v="237"/>
          <ac:spMkLst>
            <pc:docMk/>
            <pc:sldMk cId="1712760839" sldId="648"/>
            <ac:spMk id="4" creationId="{3F795D47-8387-3994-0D8C-EA65C481AECD}"/>
          </ac:spMkLst>
        </pc:spChg>
        <pc:spChg chg="mod ord">
          <ac:chgData name="TABATA Akihiro" userId="dce786f4-e27d-4707-8b5c-462080f533e8" providerId="ADAL" clId="{2C465BDB-869D-1C43-95BC-A9A243FB1D23}" dt="2023-08-08T16:45:51.822" v="104" actId="700"/>
          <ac:spMkLst>
            <pc:docMk/>
            <pc:sldMk cId="1712760839" sldId="648"/>
            <ac:spMk id="5" creationId="{013C7561-A7A2-7AE0-9C27-489FEB729245}"/>
          </ac:spMkLst>
        </pc:spChg>
        <pc:spChg chg="del">
          <ac:chgData name="TABATA Akihiro" userId="dce786f4-e27d-4707-8b5c-462080f533e8" providerId="ADAL" clId="{2C465BDB-869D-1C43-95BC-A9A243FB1D23}" dt="2023-08-08T16:45:51.822" v="104" actId="700"/>
          <ac:spMkLst>
            <pc:docMk/>
            <pc:sldMk cId="1712760839" sldId="648"/>
            <ac:spMk id="6" creationId="{2F618B57-A95D-706B-1E59-C18011FF2079}"/>
          </ac:spMkLst>
        </pc:spChg>
        <pc:graphicFrameChg chg="mod ord modGraphic">
          <ac:chgData name="TABATA Akihiro" userId="dce786f4-e27d-4707-8b5c-462080f533e8" providerId="ADAL" clId="{2C465BDB-869D-1C43-95BC-A9A243FB1D23}" dt="2023-08-09T16:52:45.290" v="1020"/>
          <ac:graphicFrameMkLst>
            <pc:docMk/>
            <pc:sldMk cId="1712760839" sldId="648"/>
            <ac:graphicFrameMk id="7" creationId="{5F276C1A-9BBE-1CD4-9144-43D657869FC2}"/>
          </ac:graphicFrameMkLst>
        </pc:graphicFrameChg>
      </pc:sldChg>
      <pc:sldChg chg="delSp modSp add mod modClrScheme chgLayout">
        <pc:chgData name="TABATA Akihiro" userId="dce786f4-e27d-4707-8b5c-462080f533e8" providerId="ADAL" clId="{2C465BDB-869D-1C43-95BC-A9A243FB1D23}" dt="2023-08-08T16:56:24.352" v="237"/>
        <pc:sldMkLst>
          <pc:docMk/>
          <pc:sldMk cId="924129033" sldId="650"/>
        </pc:sldMkLst>
        <pc:spChg chg="mod ord">
          <ac:chgData name="TABATA Akihiro" userId="dce786f4-e27d-4707-8b5c-462080f533e8" providerId="ADAL" clId="{2C465BDB-869D-1C43-95BC-A9A243FB1D23}" dt="2023-08-08T16:45:51.822" v="104" actId="700"/>
          <ac:spMkLst>
            <pc:docMk/>
            <pc:sldMk cId="924129033" sldId="650"/>
            <ac:spMk id="2" creationId="{007B8288-1A3B-3E59-901F-DAE02FAB6553}"/>
          </ac:spMkLst>
        </pc:spChg>
        <pc:spChg chg="mod ord">
          <ac:chgData name="TABATA Akihiro" userId="dce786f4-e27d-4707-8b5c-462080f533e8" providerId="ADAL" clId="{2C465BDB-869D-1C43-95BC-A9A243FB1D23}" dt="2023-08-08T16:45:51.822" v="104" actId="700"/>
          <ac:spMkLst>
            <pc:docMk/>
            <pc:sldMk cId="924129033" sldId="650"/>
            <ac:spMk id="3" creationId="{45C46984-AF6A-2D1B-0E56-A479971D168B}"/>
          </ac:spMkLst>
        </pc:spChg>
        <pc:spChg chg="del mod ord">
          <ac:chgData name="TABATA Akihiro" userId="dce786f4-e27d-4707-8b5c-462080f533e8" providerId="ADAL" clId="{2C465BDB-869D-1C43-95BC-A9A243FB1D23}" dt="2023-08-08T16:56:24.352" v="237"/>
          <ac:spMkLst>
            <pc:docMk/>
            <pc:sldMk cId="924129033" sldId="650"/>
            <ac:spMk id="4" creationId="{9245732A-7D6A-7BEF-2417-C1CCD11F85DA}"/>
          </ac:spMkLst>
        </pc:spChg>
        <pc:spChg chg="mod ord">
          <ac:chgData name="TABATA Akihiro" userId="dce786f4-e27d-4707-8b5c-462080f533e8" providerId="ADAL" clId="{2C465BDB-869D-1C43-95BC-A9A243FB1D23}" dt="2023-08-08T16:45:51.822" v="104" actId="700"/>
          <ac:spMkLst>
            <pc:docMk/>
            <pc:sldMk cId="924129033" sldId="650"/>
            <ac:spMk id="5" creationId="{0D0A271C-3D3E-68F7-CC23-BF8300FB8FBE}"/>
          </ac:spMkLst>
        </pc:spChg>
        <pc:spChg chg="del">
          <ac:chgData name="TABATA Akihiro" userId="dce786f4-e27d-4707-8b5c-462080f533e8" providerId="ADAL" clId="{2C465BDB-869D-1C43-95BC-A9A243FB1D23}" dt="2023-08-08T16:45:51.822" v="104" actId="700"/>
          <ac:spMkLst>
            <pc:docMk/>
            <pc:sldMk cId="924129033" sldId="650"/>
            <ac:spMk id="6" creationId="{3A3F4A18-BBC5-12D8-2821-493AA9DD8A95}"/>
          </ac:spMkLst>
        </pc:spChg>
      </pc:sldChg>
      <pc:sldChg chg="delSp modSp add mod ord modClrScheme modShow chgLayout modNotesTx">
        <pc:chgData name="TABATA Akihiro" userId="dce786f4-e27d-4707-8b5c-462080f533e8" providerId="ADAL" clId="{2C465BDB-869D-1C43-95BC-A9A243FB1D23}" dt="2023-08-09T18:21:46.260" v="3287" actId="20577"/>
        <pc:sldMkLst>
          <pc:docMk/>
          <pc:sldMk cId="2870398313" sldId="656"/>
        </pc:sldMkLst>
        <pc:spChg chg="mod ord">
          <ac:chgData name="TABATA Akihiro" userId="dce786f4-e27d-4707-8b5c-462080f533e8" providerId="ADAL" clId="{2C465BDB-869D-1C43-95BC-A9A243FB1D23}" dt="2023-08-09T18:21:46.260" v="3287" actId="20577"/>
          <ac:spMkLst>
            <pc:docMk/>
            <pc:sldMk cId="2870398313" sldId="656"/>
            <ac:spMk id="2" creationId="{007B8288-1A3B-3E59-901F-DAE02FAB6553}"/>
          </ac:spMkLst>
        </pc:spChg>
        <pc:spChg chg="mod ord">
          <ac:chgData name="TABATA Akihiro" userId="dce786f4-e27d-4707-8b5c-462080f533e8" providerId="ADAL" clId="{2C465BDB-869D-1C43-95BC-A9A243FB1D23}" dt="2023-08-08T16:48:41.112" v="144" actId="14"/>
          <ac:spMkLst>
            <pc:docMk/>
            <pc:sldMk cId="2870398313" sldId="656"/>
            <ac:spMk id="3" creationId="{45C46984-AF6A-2D1B-0E56-A479971D168B}"/>
          </ac:spMkLst>
        </pc:spChg>
        <pc:spChg chg="del mod ord">
          <ac:chgData name="TABATA Akihiro" userId="dce786f4-e27d-4707-8b5c-462080f533e8" providerId="ADAL" clId="{2C465BDB-869D-1C43-95BC-A9A243FB1D23}" dt="2023-08-08T16:56:24.352" v="237"/>
          <ac:spMkLst>
            <pc:docMk/>
            <pc:sldMk cId="2870398313" sldId="656"/>
            <ac:spMk id="4" creationId="{9245732A-7D6A-7BEF-2417-C1CCD11F85DA}"/>
          </ac:spMkLst>
        </pc:spChg>
        <pc:spChg chg="mod ord">
          <ac:chgData name="TABATA Akihiro" userId="dce786f4-e27d-4707-8b5c-462080f533e8" providerId="ADAL" clId="{2C465BDB-869D-1C43-95BC-A9A243FB1D23}" dt="2023-08-08T16:45:42.481" v="103" actId="700"/>
          <ac:spMkLst>
            <pc:docMk/>
            <pc:sldMk cId="2870398313" sldId="656"/>
            <ac:spMk id="5" creationId="{0D0A271C-3D3E-68F7-CC23-BF8300FB8FBE}"/>
          </ac:spMkLst>
        </pc:spChg>
        <pc:spChg chg="del">
          <ac:chgData name="TABATA Akihiro" userId="dce786f4-e27d-4707-8b5c-462080f533e8" providerId="ADAL" clId="{2C465BDB-869D-1C43-95BC-A9A243FB1D23}" dt="2023-08-08T16:45:42.481" v="103" actId="700"/>
          <ac:spMkLst>
            <pc:docMk/>
            <pc:sldMk cId="2870398313" sldId="656"/>
            <ac:spMk id="6" creationId="{3A3F4A18-BBC5-12D8-2821-493AA9DD8A95}"/>
          </ac:spMkLst>
        </pc:spChg>
      </pc:sldChg>
      <pc:sldChg chg="delSp modSp add mod modClrScheme chgLayout modNotesTx">
        <pc:chgData name="TABATA Akihiro" userId="dce786f4-e27d-4707-8b5c-462080f533e8" providerId="ADAL" clId="{2C465BDB-869D-1C43-95BC-A9A243FB1D23}" dt="2023-08-10T03:54:39.336" v="8179" actId="20577"/>
        <pc:sldMkLst>
          <pc:docMk/>
          <pc:sldMk cId="2506487750" sldId="658"/>
        </pc:sldMkLst>
        <pc:spChg chg="mod ord">
          <ac:chgData name="TABATA Akihiro" userId="dce786f4-e27d-4707-8b5c-462080f533e8" providerId="ADAL" clId="{2C465BDB-869D-1C43-95BC-A9A243FB1D23}" dt="2023-08-09T18:00:36.872" v="2590" actId="20577"/>
          <ac:spMkLst>
            <pc:docMk/>
            <pc:sldMk cId="2506487750" sldId="658"/>
            <ac:spMk id="2" creationId="{55BC48EE-D291-7EC3-C379-0CD6A658A5F8}"/>
          </ac:spMkLst>
        </pc:spChg>
        <pc:spChg chg="mod ord">
          <ac:chgData name="TABATA Akihiro" userId="dce786f4-e27d-4707-8b5c-462080f533e8" providerId="ADAL" clId="{2C465BDB-869D-1C43-95BC-A9A243FB1D23}" dt="2023-08-10T03:54:35.110" v="8169" actId="6549"/>
          <ac:spMkLst>
            <pc:docMk/>
            <pc:sldMk cId="2506487750" sldId="658"/>
            <ac:spMk id="3" creationId="{0D984303-01B4-B45E-8CBB-B26C8A715913}"/>
          </ac:spMkLst>
        </pc:spChg>
        <pc:spChg chg="del mod ord">
          <ac:chgData name="TABATA Akihiro" userId="dce786f4-e27d-4707-8b5c-462080f533e8" providerId="ADAL" clId="{2C465BDB-869D-1C43-95BC-A9A243FB1D23}" dt="2023-08-08T16:56:24.352" v="237"/>
          <ac:spMkLst>
            <pc:docMk/>
            <pc:sldMk cId="2506487750" sldId="658"/>
            <ac:spMk id="4" creationId="{2B6AB7DF-3F9A-407C-DE5E-1B7AFD78758B}"/>
          </ac:spMkLst>
        </pc:spChg>
        <pc:spChg chg="mod ord">
          <ac:chgData name="TABATA Akihiro" userId="dce786f4-e27d-4707-8b5c-462080f533e8" providerId="ADAL" clId="{2C465BDB-869D-1C43-95BC-A9A243FB1D23}" dt="2023-08-08T16:45:42.481" v="103" actId="700"/>
          <ac:spMkLst>
            <pc:docMk/>
            <pc:sldMk cId="2506487750" sldId="658"/>
            <ac:spMk id="5" creationId="{0473CE59-AEF1-F13F-6452-19311D23292A}"/>
          </ac:spMkLst>
        </pc:spChg>
        <pc:spChg chg="del">
          <ac:chgData name="TABATA Akihiro" userId="dce786f4-e27d-4707-8b5c-462080f533e8" providerId="ADAL" clId="{2C465BDB-869D-1C43-95BC-A9A243FB1D23}" dt="2023-08-08T16:45:42.481" v="103" actId="700"/>
          <ac:spMkLst>
            <pc:docMk/>
            <pc:sldMk cId="2506487750" sldId="658"/>
            <ac:spMk id="6" creationId="{A99A090F-2B7E-7E64-C2CF-D6DA86C9C2CF}"/>
          </ac:spMkLst>
        </pc:spChg>
      </pc:sldChg>
      <pc:sldChg chg="addSp delSp modSp add mod modClrScheme chgLayout modNotesTx">
        <pc:chgData name="TABATA Akihiro" userId="dce786f4-e27d-4707-8b5c-462080f533e8" providerId="ADAL" clId="{2C465BDB-869D-1C43-95BC-A9A243FB1D23}" dt="2023-08-10T03:53:58.215" v="8159" actId="1037"/>
        <pc:sldMkLst>
          <pc:docMk/>
          <pc:sldMk cId="1173764588" sldId="660"/>
        </pc:sldMkLst>
        <pc:spChg chg="mod ord">
          <ac:chgData name="TABATA Akihiro" userId="dce786f4-e27d-4707-8b5c-462080f533e8" providerId="ADAL" clId="{2C465BDB-869D-1C43-95BC-A9A243FB1D23}" dt="2023-08-08T16:45:42.481" v="103" actId="700"/>
          <ac:spMkLst>
            <pc:docMk/>
            <pc:sldMk cId="1173764588" sldId="660"/>
            <ac:spMk id="2" creationId="{B20FD8B5-FF63-E901-BB96-57EB501B8B04}"/>
          </ac:spMkLst>
        </pc:spChg>
        <pc:spChg chg="mod ord">
          <ac:chgData name="TABATA Akihiro" userId="dce786f4-e27d-4707-8b5c-462080f533e8" providerId="ADAL" clId="{2C465BDB-869D-1C43-95BC-A9A243FB1D23}" dt="2023-08-10T03:15:34.122" v="6370" actId="404"/>
          <ac:spMkLst>
            <pc:docMk/>
            <pc:sldMk cId="1173764588" sldId="660"/>
            <ac:spMk id="3" creationId="{B4E9D07D-F404-8D69-4807-59B38D746108}"/>
          </ac:spMkLst>
        </pc:spChg>
        <pc:spChg chg="del mod ord">
          <ac:chgData name="TABATA Akihiro" userId="dce786f4-e27d-4707-8b5c-462080f533e8" providerId="ADAL" clId="{2C465BDB-869D-1C43-95BC-A9A243FB1D23}" dt="2023-08-08T16:56:24.352" v="237"/>
          <ac:spMkLst>
            <pc:docMk/>
            <pc:sldMk cId="1173764588" sldId="660"/>
            <ac:spMk id="4" creationId="{6408BD66-422E-20EA-D3C5-4138E4B38AB7}"/>
          </ac:spMkLst>
        </pc:spChg>
        <pc:spChg chg="add del mod">
          <ac:chgData name="TABATA Akihiro" userId="dce786f4-e27d-4707-8b5c-462080f533e8" providerId="ADAL" clId="{2C465BDB-869D-1C43-95BC-A9A243FB1D23}" dt="2023-08-10T03:05:39.323" v="6296" actId="21"/>
          <ac:spMkLst>
            <pc:docMk/>
            <pc:sldMk cId="1173764588" sldId="660"/>
            <ac:spMk id="4" creationId="{9721C882-ACF0-B26F-AA15-2993B9A5E969}"/>
          </ac:spMkLst>
        </pc:spChg>
        <pc:spChg chg="mod ord">
          <ac:chgData name="TABATA Akihiro" userId="dce786f4-e27d-4707-8b5c-462080f533e8" providerId="ADAL" clId="{2C465BDB-869D-1C43-95BC-A9A243FB1D23}" dt="2023-08-08T16:45:42.481" v="103" actId="700"/>
          <ac:spMkLst>
            <pc:docMk/>
            <pc:sldMk cId="1173764588" sldId="660"/>
            <ac:spMk id="5" creationId="{07E83FDF-5F1F-0839-6289-8C651C6CA0F3}"/>
          </ac:spMkLst>
        </pc:spChg>
        <pc:spChg chg="del">
          <ac:chgData name="TABATA Akihiro" userId="dce786f4-e27d-4707-8b5c-462080f533e8" providerId="ADAL" clId="{2C465BDB-869D-1C43-95BC-A9A243FB1D23}" dt="2023-08-08T16:45:42.481" v="103" actId="700"/>
          <ac:spMkLst>
            <pc:docMk/>
            <pc:sldMk cId="1173764588" sldId="660"/>
            <ac:spMk id="6" creationId="{0F854CE7-AA84-FE8B-84AA-9D6220B9E4FE}"/>
          </ac:spMkLst>
        </pc:spChg>
        <pc:spChg chg="mod">
          <ac:chgData name="TABATA Akihiro" userId="dce786f4-e27d-4707-8b5c-462080f533e8" providerId="ADAL" clId="{2C465BDB-869D-1C43-95BC-A9A243FB1D23}" dt="2023-08-10T03:12:11.237" v="6359"/>
          <ac:spMkLst>
            <pc:docMk/>
            <pc:sldMk cId="1173764588" sldId="660"/>
            <ac:spMk id="9" creationId="{348B31F3-4BF3-DC5B-0170-7E7FE00EBB57}"/>
          </ac:spMkLst>
        </pc:spChg>
        <pc:spChg chg="mod">
          <ac:chgData name="TABATA Akihiro" userId="dce786f4-e27d-4707-8b5c-462080f533e8" providerId="ADAL" clId="{2C465BDB-869D-1C43-95BC-A9A243FB1D23}" dt="2023-08-09T17:57:11.697" v="2368" actId="207"/>
          <ac:spMkLst>
            <pc:docMk/>
            <pc:sldMk cId="1173764588" sldId="660"/>
            <ac:spMk id="10" creationId="{3CA55F7F-7122-D3C5-FF06-3F050233BA45}"/>
          </ac:spMkLst>
        </pc:spChg>
        <pc:spChg chg="mod">
          <ac:chgData name="TABATA Akihiro" userId="dce786f4-e27d-4707-8b5c-462080f533e8" providerId="ADAL" clId="{2C465BDB-869D-1C43-95BC-A9A243FB1D23}" dt="2023-08-10T03:12:11.237" v="6359"/>
          <ac:spMkLst>
            <pc:docMk/>
            <pc:sldMk cId="1173764588" sldId="660"/>
            <ac:spMk id="11" creationId="{98197709-FAF4-BB6E-BAF3-C04F6878B8F0}"/>
          </ac:spMkLst>
        </pc:spChg>
        <pc:spChg chg="mod">
          <ac:chgData name="TABATA Akihiro" userId="dce786f4-e27d-4707-8b5c-462080f533e8" providerId="ADAL" clId="{2C465BDB-869D-1C43-95BC-A9A243FB1D23}" dt="2023-08-10T03:24:30.965" v="6593" actId="1038"/>
          <ac:spMkLst>
            <pc:docMk/>
            <pc:sldMk cId="1173764588" sldId="660"/>
            <ac:spMk id="13" creationId="{3203D020-89EC-4ACB-8DD6-F1D80F8C616C}"/>
          </ac:spMkLst>
        </pc:spChg>
        <pc:spChg chg="mod">
          <ac:chgData name="TABATA Akihiro" userId="dce786f4-e27d-4707-8b5c-462080f533e8" providerId="ADAL" clId="{2C465BDB-869D-1C43-95BC-A9A243FB1D23}" dt="2023-08-10T03:24:30.965" v="6593" actId="1038"/>
          <ac:spMkLst>
            <pc:docMk/>
            <pc:sldMk cId="1173764588" sldId="660"/>
            <ac:spMk id="14" creationId="{0C5C83F5-77C4-3E51-6A00-0A0AA81871EE}"/>
          </ac:spMkLst>
        </pc:spChg>
        <pc:spChg chg="mod">
          <ac:chgData name="TABATA Akihiro" userId="dce786f4-e27d-4707-8b5c-462080f533e8" providerId="ADAL" clId="{2C465BDB-869D-1C43-95BC-A9A243FB1D23}" dt="2023-08-10T03:24:30.965" v="6593" actId="1038"/>
          <ac:spMkLst>
            <pc:docMk/>
            <pc:sldMk cId="1173764588" sldId="660"/>
            <ac:spMk id="15" creationId="{80DC389B-BBF3-F00C-3BEA-FC41B4009832}"/>
          </ac:spMkLst>
        </pc:spChg>
        <pc:spChg chg="mod">
          <ac:chgData name="TABATA Akihiro" userId="dce786f4-e27d-4707-8b5c-462080f533e8" providerId="ADAL" clId="{2C465BDB-869D-1C43-95BC-A9A243FB1D23}" dt="2023-08-10T03:12:20.821" v="6361"/>
          <ac:spMkLst>
            <pc:docMk/>
            <pc:sldMk cId="1173764588" sldId="660"/>
            <ac:spMk id="16" creationId="{653D3F68-10A7-FDE7-D446-5331B2C2D680}"/>
          </ac:spMkLst>
        </pc:spChg>
        <pc:spChg chg="mod">
          <ac:chgData name="TABATA Akihiro" userId="dce786f4-e27d-4707-8b5c-462080f533e8" providerId="ADAL" clId="{2C465BDB-869D-1C43-95BC-A9A243FB1D23}" dt="2023-08-10T03:12:20.821" v="6361"/>
          <ac:spMkLst>
            <pc:docMk/>
            <pc:sldMk cId="1173764588" sldId="660"/>
            <ac:spMk id="17" creationId="{8B4388D9-4387-84E7-93AA-59D7490E98A5}"/>
          </ac:spMkLst>
        </pc:spChg>
        <pc:spChg chg="mod">
          <ac:chgData name="TABATA Akihiro" userId="dce786f4-e27d-4707-8b5c-462080f533e8" providerId="ADAL" clId="{2C465BDB-869D-1C43-95BC-A9A243FB1D23}" dt="2023-08-10T03:12:35.205" v="6363"/>
          <ac:spMkLst>
            <pc:docMk/>
            <pc:sldMk cId="1173764588" sldId="660"/>
            <ac:spMk id="19" creationId="{8A30D161-7A1C-8599-2AA6-CE15AB968C4D}"/>
          </ac:spMkLst>
        </pc:spChg>
        <pc:spChg chg="mod">
          <ac:chgData name="TABATA Akihiro" userId="dce786f4-e27d-4707-8b5c-462080f533e8" providerId="ADAL" clId="{2C465BDB-869D-1C43-95BC-A9A243FB1D23}" dt="2023-08-10T03:12:35.205" v="6363"/>
          <ac:spMkLst>
            <pc:docMk/>
            <pc:sldMk cId="1173764588" sldId="660"/>
            <ac:spMk id="20" creationId="{FD930173-5F33-6490-4C19-4D2A3F1B4249}"/>
          </ac:spMkLst>
        </pc:spChg>
        <pc:grpChg chg="add mod">
          <ac:chgData name="TABATA Akihiro" userId="dce786f4-e27d-4707-8b5c-462080f533e8" providerId="ADAL" clId="{2C465BDB-869D-1C43-95BC-A9A243FB1D23}" dt="2023-08-10T03:53:58.215" v="8159" actId="1037"/>
          <ac:grpSpMkLst>
            <pc:docMk/>
            <pc:sldMk cId="1173764588" sldId="660"/>
            <ac:grpSpMk id="6" creationId="{218BB3FA-4790-EBCF-09D0-0925DFAD82A6}"/>
          </ac:grpSpMkLst>
        </pc:grpChg>
        <pc:grpChg chg="add mod">
          <ac:chgData name="TABATA Akihiro" userId="dce786f4-e27d-4707-8b5c-462080f533e8" providerId="ADAL" clId="{2C465BDB-869D-1C43-95BC-A9A243FB1D23}" dt="2023-08-10T03:12:33.929" v="6362" actId="1076"/>
          <ac:grpSpMkLst>
            <pc:docMk/>
            <pc:sldMk cId="1173764588" sldId="660"/>
            <ac:grpSpMk id="12" creationId="{08C1DB71-5344-B347-00E4-D21DAC5E941D}"/>
          </ac:grpSpMkLst>
        </pc:grpChg>
        <pc:grpChg chg="add mod">
          <ac:chgData name="TABATA Akihiro" userId="dce786f4-e27d-4707-8b5c-462080f533e8" providerId="ADAL" clId="{2C465BDB-869D-1C43-95BC-A9A243FB1D23}" dt="2023-08-10T03:12:43.754" v="6365" actId="1035"/>
          <ac:grpSpMkLst>
            <pc:docMk/>
            <pc:sldMk cId="1173764588" sldId="660"/>
            <ac:grpSpMk id="18" creationId="{8B2E95A8-1B99-A152-23FA-899825164A5F}"/>
          </ac:grpSpMkLst>
        </pc:grpChg>
        <pc:graphicFrameChg chg="mod">
          <ac:chgData name="TABATA Akihiro" userId="dce786f4-e27d-4707-8b5c-462080f533e8" providerId="ADAL" clId="{2C465BDB-869D-1C43-95BC-A9A243FB1D23}" dt="2023-08-09T17:56:46.651" v="2362" actId="208"/>
          <ac:graphicFrameMkLst>
            <pc:docMk/>
            <pc:sldMk cId="1173764588" sldId="660"/>
            <ac:graphicFrameMk id="7" creationId="{4D94813F-864D-2905-1200-8F86BB911A5E}"/>
          </ac:graphicFrameMkLst>
        </pc:graphicFrameChg>
        <pc:graphicFrameChg chg="mod">
          <ac:chgData name="TABATA Akihiro" userId="dce786f4-e27d-4707-8b5c-462080f533e8" providerId="ADAL" clId="{2C465BDB-869D-1C43-95BC-A9A243FB1D23}" dt="2023-08-09T17:56:49.270" v="2363" actId="208"/>
          <ac:graphicFrameMkLst>
            <pc:docMk/>
            <pc:sldMk cId="1173764588" sldId="660"/>
            <ac:graphicFrameMk id="8" creationId="{3412CEE7-AFEC-3F5D-AC2B-BC2387986835}"/>
          </ac:graphicFrameMkLst>
        </pc:graphicFrameChg>
      </pc:sldChg>
      <pc:sldChg chg="delSp modSp add mod modClrScheme chgLayout modNotesTx">
        <pc:chgData name="TABATA Akihiro" userId="dce786f4-e27d-4707-8b5c-462080f533e8" providerId="ADAL" clId="{2C465BDB-869D-1C43-95BC-A9A243FB1D23}" dt="2023-08-10T03:40:24.917" v="7190" actId="1037"/>
        <pc:sldMkLst>
          <pc:docMk/>
          <pc:sldMk cId="2088331425" sldId="661"/>
        </pc:sldMkLst>
        <pc:spChg chg="mod ord">
          <ac:chgData name="TABATA Akihiro" userId="dce786f4-e27d-4707-8b5c-462080f533e8" providerId="ADAL" clId="{2C465BDB-869D-1C43-95BC-A9A243FB1D23}" dt="2023-08-09T17:58:31.534" v="2451" actId="6549"/>
          <ac:spMkLst>
            <pc:docMk/>
            <pc:sldMk cId="2088331425" sldId="661"/>
            <ac:spMk id="2" creationId="{007B8288-1A3B-3E59-901F-DAE02FAB6553}"/>
          </ac:spMkLst>
        </pc:spChg>
        <pc:spChg chg="mod ord">
          <ac:chgData name="TABATA Akihiro" userId="dce786f4-e27d-4707-8b5c-462080f533e8" providerId="ADAL" clId="{2C465BDB-869D-1C43-95BC-A9A243FB1D23}" dt="2023-08-09T18:18:53.867" v="3172" actId="20577"/>
          <ac:spMkLst>
            <pc:docMk/>
            <pc:sldMk cId="2088331425" sldId="661"/>
            <ac:spMk id="3" creationId="{45C46984-AF6A-2D1B-0E56-A479971D168B}"/>
          </ac:spMkLst>
        </pc:spChg>
        <pc:spChg chg="del mod ord">
          <ac:chgData name="TABATA Akihiro" userId="dce786f4-e27d-4707-8b5c-462080f533e8" providerId="ADAL" clId="{2C465BDB-869D-1C43-95BC-A9A243FB1D23}" dt="2023-08-08T16:56:24.352" v="237"/>
          <ac:spMkLst>
            <pc:docMk/>
            <pc:sldMk cId="2088331425" sldId="661"/>
            <ac:spMk id="4" creationId="{9245732A-7D6A-7BEF-2417-C1CCD11F85DA}"/>
          </ac:spMkLst>
        </pc:spChg>
        <pc:spChg chg="mod ord">
          <ac:chgData name="TABATA Akihiro" userId="dce786f4-e27d-4707-8b5c-462080f533e8" providerId="ADAL" clId="{2C465BDB-869D-1C43-95BC-A9A243FB1D23}" dt="2023-08-08T16:45:42.481" v="103" actId="700"/>
          <ac:spMkLst>
            <pc:docMk/>
            <pc:sldMk cId="2088331425" sldId="661"/>
            <ac:spMk id="5" creationId="{0D0A271C-3D3E-68F7-CC23-BF8300FB8FBE}"/>
          </ac:spMkLst>
        </pc:spChg>
        <pc:spChg chg="del">
          <ac:chgData name="TABATA Akihiro" userId="dce786f4-e27d-4707-8b5c-462080f533e8" providerId="ADAL" clId="{2C465BDB-869D-1C43-95BC-A9A243FB1D23}" dt="2023-08-08T16:45:42.481" v="103" actId="700"/>
          <ac:spMkLst>
            <pc:docMk/>
            <pc:sldMk cId="2088331425" sldId="661"/>
            <ac:spMk id="6" creationId="{3A3F4A18-BBC5-12D8-2821-493AA9DD8A95}"/>
          </ac:spMkLst>
        </pc:spChg>
        <pc:spChg chg="mod">
          <ac:chgData name="TABATA Akihiro" userId="dce786f4-e27d-4707-8b5c-462080f533e8" providerId="ADAL" clId="{2C465BDB-869D-1C43-95BC-A9A243FB1D23}" dt="2023-08-10T03:40:24.917" v="7190" actId="1037"/>
          <ac:spMkLst>
            <pc:docMk/>
            <pc:sldMk cId="2088331425" sldId="661"/>
            <ac:spMk id="7" creationId="{AC37D9E8-6012-BA23-49EB-B9593E3CE803}"/>
          </ac:spMkLst>
        </pc:spChg>
        <pc:spChg chg="mod">
          <ac:chgData name="TABATA Akihiro" userId="dce786f4-e27d-4707-8b5c-462080f533e8" providerId="ADAL" clId="{2C465BDB-869D-1C43-95BC-A9A243FB1D23}" dt="2023-08-10T03:40:24.917" v="7190" actId="1037"/>
          <ac:spMkLst>
            <pc:docMk/>
            <pc:sldMk cId="2088331425" sldId="661"/>
            <ac:spMk id="8" creationId="{4D661FD9-252B-6853-D6A4-7FDBA35B2ECE}"/>
          </ac:spMkLst>
        </pc:spChg>
        <pc:spChg chg="mod">
          <ac:chgData name="TABATA Akihiro" userId="dce786f4-e27d-4707-8b5c-462080f533e8" providerId="ADAL" clId="{2C465BDB-869D-1C43-95BC-A9A243FB1D23}" dt="2023-08-10T03:40:24.917" v="7190" actId="1037"/>
          <ac:spMkLst>
            <pc:docMk/>
            <pc:sldMk cId="2088331425" sldId="661"/>
            <ac:spMk id="9" creationId="{A2DEC11E-427E-41FB-21A6-9171D3B080AB}"/>
          </ac:spMkLst>
        </pc:spChg>
        <pc:spChg chg="mod">
          <ac:chgData name="TABATA Akihiro" userId="dce786f4-e27d-4707-8b5c-462080f533e8" providerId="ADAL" clId="{2C465BDB-869D-1C43-95BC-A9A243FB1D23}" dt="2023-08-10T03:40:24.917" v="7190" actId="1037"/>
          <ac:spMkLst>
            <pc:docMk/>
            <pc:sldMk cId="2088331425" sldId="661"/>
            <ac:spMk id="11" creationId="{80C6428B-47A8-B78F-440F-5254355EA233}"/>
          </ac:spMkLst>
        </pc:spChg>
      </pc:sldChg>
      <pc:sldChg chg="delSp modSp add mod modClrScheme chgLayout">
        <pc:chgData name="TABATA Akihiro" userId="dce786f4-e27d-4707-8b5c-462080f533e8" providerId="ADAL" clId="{2C465BDB-869D-1C43-95BC-A9A243FB1D23}" dt="2023-08-08T16:56:24.352" v="237"/>
        <pc:sldMkLst>
          <pc:docMk/>
          <pc:sldMk cId="3262955571" sldId="665"/>
        </pc:sldMkLst>
        <pc:spChg chg="mod ord">
          <ac:chgData name="TABATA Akihiro" userId="dce786f4-e27d-4707-8b5c-462080f533e8" providerId="ADAL" clId="{2C465BDB-869D-1C43-95BC-A9A243FB1D23}" dt="2023-08-08T16:45:51.822" v="104" actId="700"/>
          <ac:spMkLst>
            <pc:docMk/>
            <pc:sldMk cId="3262955571" sldId="665"/>
            <ac:spMk id="2" creationId="{3C8BBE7E-D850-43E0-5C0D-9482CEB40BDB}"/>
          </ac:spMkLst>
        </pc:spChg>
        <pc:spChg chg="mod ord">
          <ac:chgData name="TABATA Akihiro" userId="dce786f4-e27d-4707-8b5c-462080f533e8" providerId="ADAL" clId="{2C465BDB-869D-1C43-95BC-A9A243FB1D23}" dt="2023-08-08T16:45:51.822" v="104" actId="700"/>
          <ac:spMkLst>
            <pc:docMk/>
            <pc:sldMk cId="3262955571" sldId="665"/>
            <ac:spMk id="3" creationId="{AFC3BD9B-7F9E-FF80-CE43-2979AD06BE46}"/>
          </ac:spMkLst>
        </pc:spChg>
        <pc:spChg chg="del mod ord">
          <ac:chgData name="TABATA Akihiro" userId="dce786f4-e27d-4707-8b5c-462080f533e8" providerId="ADAL" clId="{2C465BDB-869D-1C43-95BC-A9A243FB1D23}" dt="2023-08-08T16:56:24.352" v="237"/>
          <ac:spMkLst>
            <pc:docMk/>
            <pc:sldMk cId="3262955571" sldId="665"/>
            <ac:spMk id="4" creationId="{2F535484-759C-6DFC-B51D-3DCE05B4476E}"/>
          </ac:spMkLst>
        </pc:spChg>
        <pc:spChg chg="mod ord">
          <ac:chgData name="TABATA Akihiro" userId="dce786f4-e27d-4707-8b5c-462080f533e8" providerId="ADAL" clId="{2C465BDB-869D-1C43-95BC-A9A243FB1D23}" dt="2023-08-08T16:45:51.822" v="104" actId="700"/>
          <ac:spMkLst>
            <pc:docMk/>
            <pc:sldMk cId="3262955571" sldId="665"/>
            <ac:spMk id="5" creationId="{E61A0E8E-FAB9-C879-947D-EC7EEBE2B830}"/>
          </ac:spMkLst>
        </pc:spChg>
        <pc:spChg chg="del">
          <ac:chgData name="TABATA Akihiro" userId="dce786f4-e27d-4707-8b5c-462080f533e8" providerId="ADAL" clId="{2C465BDB-869D-1C43-95BC-A9A243FB1D23}" dt="2023-08-08T16:45:51.822" v="104" actId="700"/>
          <ac:spMkLst>
            <pc:docMk/>
            <pc:sldMk cId="3262955571" sldId="665"/>
            <ac:spMk id="6" creationId="{50B7815F-4072-AD5F-661B-81C42F8162E0}"/>
          </ac:spMkLst>
        </pc:spChg>
      </pc:sldChg>
      <pc:sldChg chg="delSp modSp add mod modClrScheme chgLayout">
        <pc:chgData name="TABATA Akihiro" userId="dce786f4-e27d-4707-8b5c-462080f533e8" providerId="ADAL" clId="{2C465BDB-869D-1C43-95BC-A9A243FB1D23}" dt="2023-08-08T16:56:24.352" v="237"/>
        <pc:sldMkLst>
          <pc:docMk/>
          <pc:sldMk cId="1466190753" sldId="666"/>
        </pc:sldMkLst>
        <pc:spChg chg="mod ord">
          <ac:chgData name="TABATA Akihiro" userId="dce786f4-e27d-4707-8b5c-462080f533e8" providerId="ADAL" clId="{2C465BDB-869D-1C43-95BC-A9A243FB1D23}" dt="2023-08-08T16:45:51.822" v="104" actId="700"/>
          <ac:spMkLst>
            <pc:docMk/>
            <pc:sldMk cId="1466190753" sldId="666"/>
            <ac:spMk id="2" creationId="{7339138F-C89A-88AC-7C23-E0B6A2682043}"/>
          </ac:spMkLst>
        </pc:spChg>
        <pc:spChg chg="mod ord">
          <ac:chgData name="TABATA Akihiro" userId="dce786f4-e27d-4707-8b5c-462080f533e8" providerId="ADAL" clId="{2C465BDB-869D-1C43-95BC-A9A243FB1D23}" dt="2023-08-08T16:53:55.557" v="188" actId="14"/>
          <ac:spMkLst>
            <pc:docMk/>
            <pc:sldMk cId="1466190753" sldId="666"/>
            <ac:spMk id="3" creationId="{3A33832A-1E2C-3DCC-F3B4-0CDD25691508}"/>
          </ac:spMkLst>
        </pc:spChg>
        <pc:spChg chg="del mod ord">
          <ac:chgData name="TABATA Akihiro" userId="dce786f4-e27d-4707-8b5c-462080f533e8" providerId="ADAL" clId="{2C465BDB-869D-1C43-95BC-A9A243FB1D23}" dt="2023-08-08T16:56:24.352" v="237"/>
          <ac:spMkLst>
            <pc:docMk/>
            <pc:sldMk cId="1466190753" sldId="666"/>
            <ac:spMk id="4" creationId="{096A4E96-3965-E2D1-0156-83A49837B44D}"/>
          </ac:spMkLst>
        </pc:spChg>
        <pc:spChg chg="mod ord">
          <ac:chgData name="TABATA Akihiro" userId="dce786f4-e27d-4707-8b5c-462080f533e8" providerId="ADAL" clId="{2C465BDB-869D-1C43-95BC-A9A243FB1D23}" dt="2023-08-08T16:45:51.822" v="104" actId="700"/>
          <ac:spMkLst>
            <pc:docMk/>
            <pc:sldMk cId="1466190753" sldId="666"/>
            <ac:spMk id="5" creationId="{911D6419-57DC-54A3-4A53-A0E5B33F753B}"/>
          </ac:spMkLst>
        </pc:spChg>
        <pc:spChg chg="del">
          <ac:chgData name="TABATA Akihiro" userId="dce786f4-e27d-4707-8b5c-462080f533e8" providerId="ADAL" clId="{2C465BDB-869D-1C43-95BC-A9A243FB1D23}" dt="2023-08-08T16:45:51.822" v="104" actId="700"/>
          <ac:spMkLst>
            <pc:docMk/>
            <pc:sldMk cId="1466190753" sldId="666"/>
            <ac:spMk id="6" creationId="{9A4039A8-38B7-EB4A-6A3C-A82DA1483E19}"/>
          </ac:spMkLst>
        </pc:spChg>
      </pc:sldChg>
      <pc:sldChg chg="delSp modSp add mod modClrScheme chgLayout">
        <pc:chgData name="TABATA Akihiro" userId="dce786f4-e27d-4707-8b5c-462080f533e8" providerId="ADAL" clId="{2C465BDB-869D-1C43-95BC-A9A243FB1D23}" dt="2023-08-09T16:56:28.066" v="1086" actId="20577"/>
        <pc:sldMkLst>
          <pc:docMk/>
          <pc:sldMk cId="970839093" sldId="667"/>
        </pc:sldMkLst>
        <pc:spChg chg="mod ord">
          <ac:chgData name="TABATA Akihiro" userId="dce786f4-e27d-4707-8b5c-462080f533e8" providerId="ADAL" clId="{2C465BDB-869D-1C43-95BC-A9A243FB1D23}" dt="2023-08-09T16:56:28.066" v="1086" actId="20577"/>
          <ac:spMkLst>
            <pc:docMk/>
            <pc:sldMk cId="970839093" sldId="667"/>
            <ac:spMk id="2" creationId="{D3216A35-27E2-1ADE-4568-6E76264E850F}"/>
          </ac:spMkLst>
        </pc:spChg>
        <pc:spChg chg="mod ord">
          <ac:chgData name="TABATA Akihiro" userId="dce786f4-e27d-4707-8b5c-462080f533e8" providerId="ADAL" clId="{2C465BDB-869D-1C43-95BC-A9A243FB1D23}" dt="2023-08-09T16:56:12.800" v="1073" actId="113"/>
          <ac:spMkLst>
            <pc:docMk/>
            <pc:sldMk cId="970839093" sldId="667"/>
            <ac:spMk id="3" creationId="{824306FB-B98D-D486-FC56-CCD3A33DBC11}"/>
          </ac:spMkLst>
        </pc:spChg>
        <pc:spChg chg="del mod ord">
          <ac:chgData name="TABATA Akihiro" userId="dce786f4-e27d-4707-8b5c-462080f533e8" providerId="ADAL" clId="{2C465BDB-869D-1C43-95BC-A9A243FB1D23}" dt="2023-08-08T16:56:24.352" v="237"/>
          <ac:spMkLst>
            <pc:docMk/>
            <pc:sldMk cId="970839093" sldId="667"/>
            <ac:spMk id="4" creationId="{B7747899-51AE-C0A8-A87F-60E5E9D35A15}"/>
          </ac:spMkLst>
        </pc:spChg>
        <pc:spChg chg="mod ord">
          <ac:chgData name="TABATA Akihiro" userId="dce786f4-e27d-4707-8b5c-462080f533e8" providerId="ADAL" clId="{2C465BDB-869D-1C43-95BC-A9A243FB1D23}" dt="2023-08-08T16:45:51.822" v="104" actId="700"/>
          <ac:spMkLst>
            <pc:docMk/>
            <pc:sldMk cId="970839093" sldId="667"/>
            <ac:spMk id="5" creationId="{57B6F827-1017-9D1C-0173-AEFB3F39701E}"/>
          </ac:spMkLst>
        </pc:spChg>
        <pc:spChg chg="del">
          <ac:chgData name="TABATA Akihiro" userId="dce786f4-e27d-4707-8b5c-462080f533e8" providerId="ADAL" clId="{2C465BDB-869D-1C43-95BC-A9A243FB1D23}" dt="2023-08-08T16:45:51.822" v="104" actId="700"/>
          <ac:spMkLst>
            <pc:docMk/>
            <pc:sldMk cId="970839093" sldId="667"/>
            <ac:spMk id="6" creationId="{D06F74FE-AC26-3173-7561-ABE1D686F8B3}"/>
          </ac:spMkLst>
        </pc:spChg>
      </pc:sldChg>
      <pc:sldChg chg="delSp modSp add mod modClrScheme chgLayout">
        <pc:chgData name="TABATA Akihiro" userId="dce786f4-e27d-4707-8b5c-462080f533e8" providerId="ADAL" clId="{2C465BDB-869D-1C43-95BC-A9A243FB1D23}" dt="2023-08-08T16:56:24.352" v="237"/>
        <pc:sldMkLst>
          <pc:docMk/>
          <pc:sldMk cId="584838882" sldId="668"/>
        </pc:sldMkLst>
        <pc:spChg chg="mod ord">
          <ac:chgData name="TABATA Akihiro" userId="dce786f4-e27d-4707-8b5c-462080f533e8" providerId="ADAL" clId="{2C465BDB-869D-1C43-95BC-A9A243FB1D23}" dt="2023-08-08T16:45:51.822" v="104" actId="700"/>
          <ac:spMkLst>
            <pc:docMk/>
            <pc:sldMk cId="584838882" sldId="668"/>
            <ac:spMk id="2" creationId="{F297FA9A-9CE4-A716-D3A5-7E54041D59CE}"/>
          </ac:spMkLst>
        </pc:spChg>
        <pc:spChg chg="mod ord">
          <ac:chgData name="TABATA Akihiro" userId="dce786f4-e27d-4707-8b5c-462080f533e8" providerId="ADAL" clId="{2C465BDB-869D-1C43-95BC-A9A243FB1D23}" dt="2023-08-08T16:45:51.822" v="104" actId="700"/>
          <ac:spMkLst>
            <pc:docMk/>
            <pc:sldMk cId="584838882" sldId="668"/>
            <ac:spMk id="3" creationId="{090B872B-BED4-B133-63AD-8A302D1B76E3}"/>
          </ac:spMkLst>
        </pc:spChg>
        <pc:spChg chg="del mod ord">
          <ac:chgData name="TABATA Akihiro" userId="dce786f4-e27d-4707-8b5c-462080f533e8" providerId="ADAL" clId="{2C465BDB-869D-1C43-95BC-A9A243FB1D23}" dt="2023-08-08T16:56:24.352" v="237"/>
          <ac:spMkLst>
            <pc:docMk/>
            <pc:sldMk cId="584838882" sldId="668"/>
            <ac:spMk id="4" creationId="{A3D76B58-988E-9EC2-58F3-37F1DA5ACDA9}"/>
          </ac:spMkLst>
        </pc:spChg>
        <pc:spChg chg="mod ord">
          <ac:chgData name="TABATA Akihiro" userId="dce786f4-e27d-4707-8b5c-462080f533e8" providerId="ADAL" clId="{2C465BDB-869D-1C43-95BC-A9A243FB1D23}" dt="2023-08-08T16:45:51.822" v="104" actId="700"/>
          <ac:spMkLst>
            <pc:docMk/>
            <pc:sldMk cId="584838882" sldId="668"/>
            <ac:spMk id="5" creationId="{9FE8C1B4-575C-107A-5BDF-3196D44000E7}"/>
          </ac:spMkLst>
        </pc:spChg>
        <pc:spChg chg="del">
          <ac:chgData name="TABATA Akihiro" userId="dce786f4-e27d-4707-8b5c-462080f533e8" providerId="ADAL" clId="{2C465BDB-869D-1C43-95BC-A9A243FB1D23}" dt="2023-08-08T16:45:51.822" v="104" actId="700"/>
          <ac:spMkLst>
            <pc:docMk/>
            <pc:sldMk cId="584838882" sldId="668"/>
            <ac:spMk id="6" creationId="{195E5357-1448-FE69-33FB-33BD7CCDC305}"/>
          </ac:spMkLst>
        </pc:spChg>
      </pc:sldChg>
      <pc:sldChg chg="new del">
        <pc:chgData name="TABATA Akihiro" userId="dce786f4-e27d-4707-8b5c-462080f533e8" providerId="ADAL" clId="{2C465BDB-869D-1C43-95BC-A9A243FB1D23}" dt="2023-08-08T16:44:42.223" v="96" actId="2696"/>
        <pc:sldMkLst>
          <pc:docMk/>
          <pc:sldMk cId="4246884863" sldId="669"/>
        </pc:sldMkLst>
      </pc:sldChg>
      <pc:sldChg chg="modSp new mod modNotesTx">
        <pc:chgData name="TABATA Akihiro" userId="dce786f4-e27d-4707-8b5c-462080f533e8" providerId="ADAL" clId="{2C465BDB-869D-1C43-95BC-A9A243FB1D23}" dt="2023-08-09T16:24:32.116" v="454" actId="6549"/>
        <pc:sldMkLst>
          <pc:docMk/>
          <pc:sldMk cId="3998975648" sldId="670"/>
        </pc:sldMkLst>
        <pc:spChg chg="mod">
          <ac:chgData name="TABATA Akihiro" userId="dce786f4-e27d-4707-8b5c-462080f533e8" providerId="ADAL" clId="{2C465BDB-869D-1C43-95BC-A9A243FB1D23}" dt="2023-08-08T16:44:31.493" v="95" actId="20577"/>
          <ac:spMkLst>
            <pc:docMk/>
            <pc:sldMk cId="3998975648" sldId="670"/>
            <ac:spMk id="2" creationId="{5E92C03E-6AAA-A20F-DB51-BC34FC5FF925}"/>
          </ac:spMkLst>
        </pc:spChg>
        <pc:spChg chg="mod">
          <ac:chgData name="TABATA Akihiro" userId="dce786f4-e27d-4707-8b5c-462080f533e8" providerId="ADAL" clId="{2C465BDB-869D-1C43-95BC-A9A243FB1D23}" dt="2023-08-08T16:44:03.571" v="93" actId="20577"/>
          <ac:spMkLst>
            <pc:docMk/>
            <pc:sldMk cId="3998975648" sldId="670"/>
            <ac:spMk id="3" creationId="{B892F8D6-CCC2-7E31-B567-8C09D3AAFE77}"/>
          </ac:spMkLst>
        </pc:spChg>
      </pc:sldChg>
      <pc:sldChg chg="modSp new del mod modNotesTx">
        <pc:chgData name="TABATA Akihiro" userId="dce786f4-e27d-4707-8b5c-462080f533e8" providerId="ADAL" clId="{2C465BDB-869D-1C43-95BC-A9A243FB1D23}" dt="2023-08-09T17:30:17.626" v="1788" actId="2696"/>
        <pc:sldMkLst>
          <pc:docMk/>
          <pc:sldMk cId="1257909087" sldId="671"/>
        </pc:sldMkLst>
        <pc:spChg chg="mod">
          <ac:chgData name="TABATA Akihiro" userId="dce786f4-e27d-4707-8b5c-462080f533e8" providerId="ADAL" clId="{2C465BDB-869D-1C43-95BC-A9A243FB1D23}" dt="2023-08-09T16:25:09.728" v="461" actId="6549"/>
          <ac:spMkLst>
            <pc:docMk/>
            <pc:sldMk cId="1257909087" sldId="671"/>
            <ac:spMk id="2" creationId="{A88F80CF-5C25-A1F8-A95B-46B676CB148F}"/>
          </ac:spMkLst>
        </pc:spChg>
        <pc:spChg chg="mod">
          <ac:chgData name="TABATA Akihiro" userId="dce786f4-e27d-4707-8b5c-462080f533e8" providerId="ADAL" clId="{2C465BDB-869D-1C43-95BC-A9A243FB1D23}" dt="2023-08-09T17:24:00.285" v="1588" actId="20577"/>
          <ac:spMkLst>
            <pc:docMk/>
            <pc:sldMk cId="1257909087" sldId="671"/>
            <ac:spMk id="3" creationId="{0A60CD8C-35A5-FC28-DED6-4BE0FDE94C8E}"/>
          </ac:spMkLst>
        </pc:spChg>
      </pc:sldChg>
      <pc:sldChg chg="add del">
        <pc:chgData name="TABATA Akihiro" userId="dce786f4-e27d-4707-8b5c-462080f533e8" providerId="ADAL" clId="{2C465BDB-869D-1C43-95BC-A9A243FB1D23}" dt="2023-08-08T16:45:22.920" v="102" actId="2696"/>
        <pc:sldMkLst>
          <pc:docMk/>
          <pc:sldMk cId="3076581700" sldId="671"/>
        </pc:sldMkLst>
      </pc:sldChg>
      <pc:sldChg chg="modSp new del mod modNotesTx">
        <pc:chgData name="TABATA Akihiro" userId="dce786f4-e27d-4707-8b5c-462080f533e8" providerId="ADAL" clId="{2C465BDB-869D-1C43-95BC-A9A243FB1D23}" dt="2023-08-09T17:25:55.150" v="1650" actId="2696"/>
        <pc:sldMkLst>
          <pc:docMk/>
          <pc:sldMk cId="763779288" sldId="672"/>
        </pc:sldMkLst>
        <pc:spChg chg="mod">
          <ac:chgData name="TABATA Akihiro" userId="dce786f4-e27d-4707-8b5c-462080f533e8" providerId="ADAL" clId="{2C465BDB-869D-1C43-95BC-A9A243FB1D23}" dt="2023-08-09T16:31:29.478" v="493" actId="20577"/>
          <ac:spMkLst>
            <pc:docMk/>
            <pc:sldMk cId="763779288" sldId="672"/>
            <ac:spMk id="2" creationId="{A4298EB1-0643-4CDF-5614-D2B93538020B}"/>
          </ac:spMkLst>
        </pc:spChg>
        <pc:spChg chg="mod">
          <ac:chgData name="TABATA Akihiro" userId="dce786f4-e27d-4707-8b5c-462080f533e8" providerId="ADAL" clId="{2C465BDB-869D-1C43-95BC-A9A243FB1D23}" dt="2023-08-09T16:41:23.156" v="848" actId="207"/>
          <ac:spMkLst>
            <pc:docMk/>
            <pc:sldMk cId="763779288" sldId="672"/>
            <ac:spMk id="3" creationId="{D63A295D-3E2F-9920-8B53-B7BC603DB78F}"/>
          </ac:spMkLst>
        </pc:spChg>
      </pc:sldChg>
      <pc:sldChg chg="new del">
        <pc:chgData name="TABATA Akihiro" userId="dce786f4-e27d-4707-8b5c-462080f533e8" providerId="ADAL" clId="{2C465BDB-869D-1C43-95BC-A9A243FB1D23}" dt="2023-08-08T16:45:19.391" v="101" actId="2696"/>
        <pc:sldMkLst>
          <pc:docMk/>
          <pc:sldMk cId="3461196316" sldId="672"/>
        </pc:sldMkLst>
      </pc:sldChg>
      <pc:sldChg chg="addSp delSp modSp new mod ord modClrScheme modShow chgLayout">
        <pc:chgData name="TABATA Akihiro" userId="dce786f4-e27d-4707-8b5c-462080f533e8" providerId="ADAL" clId="{2C465BDB-869D-1C43-95BC-A9A243FB1D23}" dt="2023-08-09T16:34:33.118" v="535" actId="729"/>
        <pc:sldMkLst>
          <pc:docMk/>
          <pc:sldMk cId="3287223526" sldId="673"/>
        </pc:sldMkLst>
        <pc:spChg chg="del mod ord">
          <ac:chgData name="TABATA Akihiro" userId="dce786f4-e27d-4707-8b5c-462080f533e8" providerId="ADAL" clId="{2C465BDB-869D-1C43-95BC-A9A243FB1D23}" dt="2023-08-09T16:33:53.828" v="527" actId="700"/>
          <ac:spMkLst>
            <pc:docMk/>
            <pc:sldMk cId="3287223526" sldId="673"/>
            <ac:spMk id="2" creationId="{27B4B816-8C23-56E3-61D8-FE86CF232FA7}"/>
          </ac:spMkLst>
        </pc:spChg>
        <pc:spChg chg="del mod ord">
          <ac:chgData name="TABATA Akihiro" userId="dce786f4-e27d-4707-8b5c-462080f533e8" providerId="ADAL" clId="{2C465BDB-869D-1C43-95BC-A9A243FB1D23}" dt="2023-08-09T16:33:53.828" v="527" actId="700"/>
          <ac:spMkLst>
            <pc:docMk/>
            <pc:sldMk cId="3287223526" sldId="673"/>
            <ac:spMk id="3" creationId="{8D66B724-5D31-277D-0D3F-54BF9756C731}"/>
          </ac:spMkLst>
        </pc:spChg>
        <pc:spChg chg="mod ord">
          <ac:chgData name="TABATA Akihiro" userId="dce786f4-e27d-4707-8b5c-462080f533e8" providerId="ADAL" clId="{2C465BDB-869D-1C43-95BC-A9A243FB1D23}" dt="2023-08-09T16:33:53.828" v="527" actId="700"/>
          <ac:spMkLst>
            <pc:docMk/>
            <pc:sldMk cId="3287223526" sldId="673"/>
            <ac:spMk id="4" creationId="{EFA209E1-214F-5914-1D10-6DCB5DE56276}"/>
          </ac:spMkLst>
        </pc:spChg>
        <pc:spChg chg="add mod ord">
          <ac:chgData name="TABATA Akihiro" userId="dce786f4-e27d-4707-8b5c-462080f533e8" providerId="ADAL" clId="{2C465BDB-869D-1C43-95BC-A9A243FB1D23}" dt="2023-08-09T16:33:58.928" v="533" actId="20577"/>
          <ac:spMkLst>
            <pc:docMk/>
            <pc:sldMk cId="3287223526" sldId="673"/>
            <ac:spMk id="5" creationId="{D26F7B7F-71B9-E535-1A58-C5ED915A3BA2}"/>
          </ac:spMkLst>
        </pc:spChg>
        <pc:spChg chg="add mod ord">
          <ac:chgData name="TABATA Akihiro" userId="dce786f4-e27d-4707-8b5c-462080f533e8" providerId="ADAL" clId="{2C465BDB-869D-1C43-95BC-A9A243FB1D23}" dt="2023-08-09T16:33:53.828" v="527" actId="700"/>
          <ac:spMkLst>
            <pc:docMk/>
            <pc:sldMk cId="3287223526" sldId="673"/>
            <ac:spMk id="6" creationId="{F8E2D858-4BFD-2271-4CE7-3B5300A5F950}"/>
          </ac:spMkLst>
        </pc:spChg>
      </pc:sldChg>
      <pc:sldChg chg="addSp modSp new del mod modNotesTx">
        <pc:chgData name="TABATA Akihiro" userId="dce786f4-e27d-4707-8b5c-462080f533e8" providerId="ADAL" clId="{2C465BDB-869D-1C43-95BC-A9A243FB1D23}" dt="2023-08-09T17:26:44.035" v="1677" actId="2696"/>
        <pc:sldMkLst>
          <pc:docMk/>
          <pc:sldMk cId="794296165" sldId="674"/>
        </pc:sldMkLst>
        <pc:spChg chg="mod">
          <ac:chgData name="TABATA Akihiro" userId="dce786f4-e27d-4707-8b5c-462080f533e8" providerId="ADAL" clId="{2C465BDB-869D-1C43-95BC-A9A243FB1D23}" dt="2023-08-09T16:38:30.084" v="821" actId="6549"/>
          <ac:spMkLst>
            <pc:docMk/>
            <pc:sldMk cId="794296165" sldId="674"/>
            <ac:spMk id="2" creationId="{37C44039-2BEA-D983-59F5-CD2FB1198D07}"/>
          </ac:spMkLst>
        </pc:spChg>
        <pc:spChg chg="mod">
          <ac:chgData name="TABATA Akihiro" userId="dce786f4-e27d-4707-8b5c-462080f533e8" providerId="ADAL" clId="{2C465BDB-869D-1C43-95BC-A9A243FB1D23}" dt="2023-08-09T17:25:04.183" v="1626" actId="20577"/>
          <ac:spMkLst>
            <pc:docMk/>
            <pc:sldMk cId="794296165" sldId="674"/>
            <ac:spMk id="3" creationId="{A4F40AC3-C6F2-4EDF-8212-1ACDBDE6CDAA}"/>
          </ac:spMkLst>
        </pc:spChg>
        <pc:spChg chg="mod">
          <ac:chgData name="TABATA Akihiro" userId="dce786f4-e27d-4707-8b5c-462080f533e8" providerId="ADAL" clId="{2C465BDB-869D-1C43-95BC-A9A243FB1D23}" dt="2023-08-09T16:34:37.996" v="537"/>
          <ac:spMkLst>
            <pc:docMk/>
            <pc:sldMk cId="794296165" sldId="674"/>
            <ac:spMk id="6" creationId="{31FBE690-49EC-74F6-956B-5D8E57D29A30}"/>
          </ac:spMkLst>
        </pc:spChg>
        <pc:spChg chg="mod">
          <ac:chgData name="TABATA Akihiro" userId="dce786f4-e27d-4707-8b5c-462080f533e8" providerId="ADAL" clId="{2C465BDB-869D-1C43-95BC-A9A243FB1D23}" dt="2023-08-09T16:34:37.996" v="537"/>
          <ac:spMkLst>
            <pc:docMk/>
            <pc:sldMk cId="794296165" sldId="674"/>
            <ac:spMk id="7" creationId="{FAF48A7F-9342-CDE8-2823-EF42AA2303CA}"/>
          </ac:spMkLst>
        </pc:spChg>
        <pc:spChg chg="mod">
          <ac:chgData name="TABATA Akihiro" userId="dce786f4-e27d-4707-8b5c-462080f533e8" providerId="ADAL" clId="{2C465BDB-869D-1C43-95BC-A9A243FB1D23}" dt="2023-08-09T16:38:08.858" v="788" actId="1076"/>
          <ac:spMkLst>
            <pc:docMk/>
            <pc:sldMk cId="794296165" sldId="674"/>
            <ac:spMk id="11" creationId="{C0CF820D-5E18-C49C-033C-50619EA5C4D9}"/>
          </ac:spMkLst>
        </pc:spChg>
        <pc:spChg chg="mod">
          <ac:chgData name="TABATA Akihiro" userId="dce786f4-e27d-4707-8b5c-462080f533e8" providerId="ADAL" clId="{2C465BDB-869D-1C43-95BC-A9A243FB1D23}" dt="2023-08-09T16:34:37.996" v="537"/>
          <ac:spMkLst>
            <pc:docMk/>
            <pc:sldMk cId="794296165" sldId="674"/>
            <ac:spMk id="13" creationId="{A97E0919-C026-F43D-9622-1E68A0F05FC7}"/>
          </ac:spMkLst>
        </pc:spChg>
        <pc:spChg chg="mod">
          <ac:chgData name="TABATA Akihiro" userId="dce786f4-e27d-4707-8b5c-462080f533e8" providerId="ADAL" clId="{2C465BDB-869D-1C43-95BC-A9A243FB1D23}" dt="2023-08-09T16:34:37.996" v="537"/>
          <ac:spMkLst>
            <pc:docMk/>
            <pc:sldMk cId="794296165" sldId="674"/>
            <ac:spMk id="14" creationId="{8A95B85E-CB57-6148-C6FD-6D9CB47C9480}"/>
          </ac:spMkLst>
        </pc:spChg>
        <pc:spChg chg="mod">
          <ac:chgData name="TABATA Akihiro" userId="dce786f4-e27d-4707-8b5c-462080f533e8" providerId="ADAL" clId="{2C465BDB-869D-1C43-95BC-A9A243FB1D23}" dt="2023-08-09T16:34:37.996" v="537"/>
          <ac:spMkLst>
            <pc:docMk/>
            <pc:sldMk cId="794296165" sldId="674"/>
            <ac:spMk id="16" creationId="{0BDF1DB0-67C5-710D-EFCA-2F21B9429F63}"/>
          </ac:spMkLst>
        </pc:spChg>
        <pc:grpChg chg="add mod">
          <ac:chgData name="TABATA Akihiro" userId="dce786f4-e27d-4707-8b5c-462080f533e8" providerId="ADAL" clId="{2C465BDB-869D-1C43-95BC-A9A243FB1D23}" dt="2023-08-09T16:34:37.996" v="537"/>
          <ac:grpSpMkLst>
            <pc:docMk/>
            <pc:sldMk cId="794296165" sldId="674"/>
            <ac:grpSpMk id="5" creationId="{D8D08E19-A79D-B2EF-FF49-C1134F632460}"/>
          </ac:grpSpMkLst>
        </pc:grpChg>
        <pc:grpChg chg="add mod">
          <ac:chgData name="TABATA Akihiro" userId="dce786f4-e27d-4707-8b5c-462080f533e8" providerId="ADAL" clId="{2C465BDB-869D-1C43-95BC-A9A243FB1D23}" dt="2023-08-09T16:34:55.707" v="550" actId="1036"/>
          <ac:grpSpMkLst>
            <pc:docMk/>
            <pc:sldMk cId="794296165" sldId="674"/>
            <ac:grpSpMk id="8" creationId="{557813FB-1890-13AE-A62F-CAD3F0B487EB}"/>
          </ac:grpSpMkLst>
        </pc:grpChg>
        <pc:grpChg chg="add mod">
          <ac:chgData name="TABATA Akihiro" userId="dce786f4-e27d-4707-8b5c-462080f533e8" providerId="ADAL" clId="{2C465BDB-869D-1C43-95BC-A9A243FB1D23}" dt="2023-08-09T16:34:55.707" v="550" actId="1036"/>
          <ac:grpSpMkLst>
            <pc:docMk/>
            <pc:sldMk cId="794296165" sldId="674"/>
            <ac:grpSpMk id="12" creationId="{AA71ABCC-4112-AD7C-45C4-949C2DBAD0EE}"/>
          </ac:grpSpMkLst>
        </pc:grpChg>
        <pc:grpChg chg="mod">
          <ac:chgData name="TABATA Akihiro" userId="dce786f4-e27d-4707-8b5c-462080f533e8" providerId="ADAL" clId="{2C465BDB-869D-1C43-95BC-A9A243FB1D23}" dt="2023-08-09T16:34:37.996" v="537"/>
          <ac:grpSpMkLst>
            <pc:docMk/>
            <pc:sldMk cId="794296165" sldId="674"/>
            <ac:grpSpMk id="15" creationId="{3134A314-89A1-5BF1-8788-0F14FBB5C0E3}"/>
          </ac:grpSpMkLst>
        </pc:grpChg>
        <pc:picChg chg="mod">
          <ac:chgData name="TABATA Akihiro" userId="dce786f4-e27d-4707-8b5c-462080f533e8" providerId="ADAL" clId="{2C465BDB-869D-1C43-95BC-A9A243FB1D23}" dt="2023-08-09T16:38:05.754" v="787" actId="1076"/>
          <ac:picMkLst>
            <pc:docMk/>
            <pc:sldMk cId="794296165" sldId="674"/>
            <ac:picMk id="9" creationId="{D5D32141-0585-BF91-6CE7-51B2019FB7D6}"/>
          </ac:picMkLst>
        </pc:picChg>
        <pc:picChg chg="mod">
          <ac:chgData name="TABATA Akihiro" userId="dce786f4-e27d-4707-8b5c-462080f533e8" providerId="ADAL" clId="{2C465BDB-869D-1C43-95BC-A9A243FB1D23}" dt="2023-08-09T16:34:37.996" v="537"/>
          <ac:picMkLst>
            <pc:docMk/>
            <pc:sldMk cId="794296165" sldId="674"/>
            <ac:picMk id="10" creationId="{640750CF-6834-82BF-8945-25766F7D6C15}"/>
          </ac:picMkLst>
        </pc:picChg>
        <pc:picChg chg="mod">
          <ac:chgData name="TABATA Akihiro" userId="dce786f4-e27d-4707-8b5c-462080f533e8" providerId="ADAL" clId="{2C465BDB-869D-1C43-95BC-A9A243FB1D23}" dt="2023-08-09T16:34:37.996" v="537"/>
          <ac:picMkLst>
            <pc:docMk/>
            <pc:sldMk cId="794296165" sldId="674"/>
            <ac:picMk id="17" creationId="{B61053EE-E6A7-7480-A162-DDA72E54F079}"/>
          </ac:picMkLst>
        </pc:picChg>
        <pc:picChg chg="mod">
          <ac:chgData name="TABATA Akihiro" userId="dce786f4-e27d-4707-8b5c-462080f533e8" providerId="ADAL" clId="{2C465BDB-869D-1C43-95BC-A9A243FB1D23}" dt="2023-08-09T16:34:37.996" v="537"/>
          <ac:picMkLst>
            <pc:docMk/>
            <pc:sldMk cId="794296165" sldId="674"/>
            <ac:picMk id="18" creationId="{12879D78-A667-B157-3188-0BB0F746C771}"/>
          </ac:picMkLst>
        </pc:picChg>
        <pc:picChg chg="mod">
          <ac:chgData name="TABATA Akihiro" userId="dce786f4-e27d-4707-8b5c-462080f533e8" providerId="ADAL" clId="{2C465BDB-869D-1C43-95BC-A9A243FB1D23}" dt="2023-08-09T16:34:37.996" v="537"/>
          <ac:picMkLst>
            <pc:docMk/>
            <pc:sldMk cId="794296165" sldId="674"/>
            <ac:picMk id="19" creationId="{3815A724-8674-40B9-1CFC-0D058217E97A}"/>
          </ac:picMkLst>
        </pc:picChg>
      </pc:sldChg>
      <pc:sldChg chg="modSp add del mod modShow">
        <pc:chgData name="TABATA Akihiro" userId="dce786f4-e27d-4707-8b5c-462080f533e8" providerId="ADAL" clId="{2C465BDB-869D-1C43-95BC-A9A243FB1D23}" dt="2023-08-09T17:09:00.557" v="1279" actId="2696"/>
        <pc:sldMkLst>
          <pc:docMk/>
          <pc:sldMk cId="3270009984" sldId="675"/>
        </pc:sldMkLst>
        <pc:spChg chg="mod">
          <ac:chgData name="TABATA Akihiro" userId="dce786f4-e27d-4707-8b5c-462080f533e8" providerId="ADAL" clId="{2C465BDB-869D-1C43-95BC-A9A243FB1D23}" dt="2023-08-09T17:07:46.106" v="1253"/>
          <ac:spMkLst>
            <pc:docMk/>
            <pc:sldMk cId="3270009984" sldId="675"/>
            <ac:spMk id="13" creationId="{3B469C0C-0693-2228-A941-41DE058237CC}"/>
          </ac:spMkLst>
        </pc:spChg>
      </pc:sldChg>
      <pc:sldChg chg="addSp modSp new mod ord modShow modNotesTx">
        <pc:chgData name="TABATA Akihiro" userId="dce786f4-e27d-4707-8b5c-462080f533e8" providerId="ADAL" clId="{2C465BDB-869D-1C43-95BC-A9A243FB1D23}" dt="2023-08-09T18:40:02.141" v="3409" actId="20578"/>
        <pc:sldMkLst>
          <pc:docMk/>
          <pc:sldMk cId="2682533449" sldId="676"/>
        </pc:sldMkLst>
        <pc:spChg chg="mod">
          <ac:chgData name="TABATA Akihiro" userId="dce786f4-e27d-4707-8b5c-462080f533e8" providerId="ADAL" clId="{2C465BDB-869D-1C43-95BC-A9A243FB1D23}" dt="2023-08-09T18:39:55.797" v="3407" actId="20577"/>
          <ac:spMkLst>
            <pc:docMk/>
            <pc:sldMk cId="2682533449" sldId="676"/>
            <ac:spMk id="2" creationId="{142D3FFB-0F5C-A3C7-4DFD-94CA6367BA4D}"/>
          </ac:spMkLst>
        </pc:spChg>
        <pc:spChg chg="mod">
          <ac:chgData name="TABATA Akihiro" userId="dce786f4-e27d-4707-8b5c-462080f533e8" providerId="ADAL" clId="{2C465BDB-869D-1C43-95BC-A9A243FB1D23}" dt="2023-08-09T18:39:39.691" v="3391" actId="6549"/>
          <ac:spMkLst>
            <pc:docMk/>
            <pc:sldMk cId="2682533449" sldId="676"/>
            <ac:spMk id="3" creationId="{D8354027-FEFC-139C-2741-1413B0DA836A}"/>
          </ac:spMkLst>
        </pc:spChg>
        <pc:spChg chg="add mod">
          <ac:chgData name="TABATA Akihiro" userId="dce786f4-e27d-4707-8b5c-462080f533e8" providerId="ADAL" clId="{2C465BDB-869D-1C43-95BC-A9A243FB1D23}" dt="2023-08-09T17:08:11.938" v="1255"/>
          <ac:spMkLst>
            <pc:docMk/>
            <pc:sldMk cId="2682533449" sldId="676"/>
            <ac:spMk id="6" creationId="{0C0F7F85-CBA2-4055-040A-F85382FB1DC5}"/>
          </ac:spMkLst>
        </pc:spChg>
        <pc:spChg chg="add mod">
          <ac:chgData name="TABATA Akihiro" userId="dce786f4-e27d-4707-8b5c-462080f533e8" providerId="ADAL" clId="{2C465BDB-869D-1C43-95BC-A9A243FB1D23}" dt="2023-08-09T17:08:11.938" v="1255"/>
          <ac:spMkLst>
            <pc:docMk/>
            <pc:sldMk cId="2682533449" sldId="676"/>
            <ac:spMk id="7" creationId="{CABC1422-E579-B3B0-85A5-08B8504888DF}"/>
          </ac:spMkLst>
        </pc:spChg>
        <pc:spChg chg="add mod">
          <ac:chgData name="TABATA Akihiro" userId="dce786f4-e27d-4707-8b5c-462080f533e8" providerId="ADAL" clId="{2C465BDB-869D-1C43-95BC-A9A243FB1D23}" dt="2023-08-09T18:36:26.189" v="3338" actId="1037"/>
          <ac:spMkLst>
            <pc:docMk/>
            <pc:sldMk cId="2682533449" sldId="676"/>
            <ac:spMk id="8" creationId="{86ED3F4D-8235-CBCA-FBF5-71445D8F54A9}"/>
          </ac:spMkLst>
        </pc:spChg>
        <pc:spChg chg="add mod">
          <ac:chgData name="TABATA Akihiro" userId="dce786f4-e27d-4707-8b5c-462080f533e8" providerId="ADAL" clId="{2C465BDB-869D-1C43-95BC-A9A243FB1D23}" dt="2023-08-09T17:08:11.938" v="1255"/>
          <ac:spMkLst>
            <pc:docMk/>
            <pc:sldMk cId="2682533449" sldId="676"/>
            <ac:spMk id="9" creationId="{31D827CA-D533-C852-BCF9-F572D084C061}"/>
          </ac:spMkLst>
        </pc:spChg>
        <pc:spChg chg="add mod">
          <ac:chgData name="TABATA Akihiro" userId="dce786f4-e27d-4707-8b5c-462080f533e8" providerId="ADAL" clId="{2C465BDB-869D-1C43-95BC-A9A243FB1D23}" dt="2023-08-09T17:08:11.938" v="1255"/>
          <ac:spMkLst>
            <pc:docMk/>
            <pc:sldMk cId="2682533449" sldId="676"/>
            <ac:spMk id="10" creationId="{803C7B1E-8F73-3C39-36CE-42201DC67009}"/>
          </ac:spMkLst>
        </pc:spChg>
        <pc:spChg chg="mod">
          <ac:chgData name="TABATA Akihiro" userId="dce786f4-e27d-4707-8b5c-462080f533e8" providerId="ADAL" clId="{2C465BDB-869D-1C43-95BC-A9A243FB1D23}" dt="2023-08-09T17:11:29.949" v="1312"/>
          <ac:spMkLst>
            <pc:docMk/>
            <pc:sldMk cId="2682533449" sldId="676"/>
            <ac:spMk id="12" creationId="{EB0C9833-82C5-FD0B-078B-269FF387C023}"/>
          </ac:spMkLst>
        </pc:spChg>
        <pc:spChg chg="mod">
          <ac:chgData name="TABATA Akihiro" userId="dce786f4-e27d-4707-8b5c-462080f533e8" providerId="ADAL" clId="{2C465BDB-869D-1C43-95BC-A9A243FB1D23}" dt="2023-08-09T17:11:29.949" v="1312"/>
          <ac:spMkLst>
            <pc:docMk/>
            <pc:sldMk cId="2682533449" sldId="676"/>
            <ac:spMk id="13" creationId="{5D317D6A-6BC3-AC6E-2977-8AC187C53DBC}"/>
          </ac:spMkLst>
        </pc:spChg>
        <pc:spChg chg="mod">
          <ac:chgData name="TABATA Akihiro" userId="dce786f4-e27d-4707-8b5c-462080f533e8" providerId="ADAL" clId="{2C465BDB-869D-1C43-95BC-A9A243FB1D23}" dt="2023-08-09T17:11:29.949" v="1312"/>
          <ac:spMkLst>
            <pc:docMk/>
            <pc:sldMk cId="2682533449" sldId="676"/>
            <ac:spMk id="14" creationId="{62DA9C79-528E-D6FD-07AF-FDF7051FF8B9}"/>
          </ac:spMkLst>
        </pc:spChg>
        <pc:spChg chg="mod">
          <ac:chgData name="TABATA Akihiro" userId="dce786f4-e27d-4707-8b5c-462080f533e8" providerId="ADAL" clId="{2C465BDB-869D-1C43-95BC-A9A243FB1D23}" dt="2023-08-09T17:11:29.949" v="1312"/>
          <ac:spMkLst>
            <pc:docMk/>
            <pc:sldMk cId="2682533449" sldId="676"/>
            <ac:spMk id="15" creationId="{109CB9DF-FB96-FE2B-1D82-477DE7FC7729}"/>
          </ac:spMkLst>
        </pc:spChg>
        <pc:grpChg chg="add mod">
          <ac:chgData name="TABATA Akihiro" userId="dce786f4-e27d-4707-8b5c-462080f533e8" providerId="ADAL" clId="{2C465BDB-869D-1C43-95BC-A9A243FB1D23}" dt="2023-08-09T17:12:37.409" v="1313" actId="1076"/>
          <ac:grpSpMkLst>
            <pc:docMk/>
            <pc:sldMk cId="2682533449" sldId="676"/>
            <ac:grpSpMk id="11" creationId="{311F1428-5400-3BF5-2D24-A9D2FA5D65F6}"/>
          </ac:grpSpMkLst>
        </pc:grpChg>
        <pc:picChg chg="add mod">
          <ac:chgData name="TABATA Akihiro" userId="dce786f4-e27d-4707-8b5c-462080f533e8" providerId="ADAL" clId="{2C465BDB-869D-1C43-95BC-A9A243FB1D23}" dt="2023-08-09T17:08:11.938" v="1255"/>
          <ac:picMkLst>
            <pc:docMk/>
            <pc:sldMk cId="2682533449" sldId="676"/>
            <ac:picMk id="5" creationId="{50094942-41A6-F1FF-0F1F-E93232F97A83}"/>
          </ac:picMkLst>
        </pc:picChg>
      </pc:sldChg>
      <pc:sldChg chg="modSp add mod modShow">
        <pc:chgData name="TABATA Akihiro" userId="dce786f4-e27d-4707-8b5c-462080f533e8" providerId="ADAL" clId="{2C465BDB-869D-1C43-95BC-A9A243FB1D23}" dt="2023-08-09T18:06:09.134" v="2667" actId="20577"/>
        <pc:sldMkLst>
          <pc:docMk/>
          <pc:sldMk cId="692765899" sldId="677"/>
        </pc:sldMkLst>
        <pc:spChg chg="mod">
          <ac:chgData name="TABATA Akihiro" userId="dce786f4-e27d-4707-8b5c-462080f533e8" providerId="ADAL" clId="{2C465BDB-869D-1C43-95BC-A9A243FB1D23}" dt="2023-08-09T18:06:09.134" v="2667" actId="20577"/>
          <ac:spMkLst>
            <pc:docMk/>
            <pc:sldMk cId="692765899" sldId="677"/>
            <ac:spMk id="2" creationId="{8B4996C9-0618-D49A-EC2D-7C9699B0DA76}"/>
          </ac:spMkLst>
        </pc:spChg>
      </pc:sldChg>
      <pc:sldChg chg="addSp modSp new mod modNotesTx">
        <pc:chgData name="TABATA Akihiro" userId="dce786f4-e27d-4707-8b5c-462080f533e8" providerId="ADAL" clId="{2C465BDB-869D-1C43-95BC-A9A243FB1D23}" dt="2023-08-10T03:21:45.222" v="6582" actId="57"/>
        <pc:sldMkLst>
          <pc:docMk/>
          <pc:sldMk cId="703676763" sldId="678"/>
        </pc:sldMkLst>
        <pc:spChg chg="mod">
          <ac:chgData name="TABATA Akihiro" userId="dce786f4-e27d-4707-8b5c-462080f533e8" providerId="ADAL" clId="{2C465BDB-869D-1C43-95BC-A9A243FB1D23}" dt="2023-08-09T17:21:37.530" v="1498"/>
          <ac:spMkLst>
            <pc:docMk/>
            <pc:sldMk cId="703676763" sldId="678"/>
            <ac:spMk id="2" creationId="{0C6E721A-3F25-3B9D-ADD5-A2FD6E5183FF}"/>
          </ac:spMkLst>
        </pc:spChg>
        <pc:spChg chg="mod">
          <ac:chgData name="TABATA Akihiro" userId="dce786f4-e27d-4707-8b5c-462080f533e8" providerId="ADAL" clId="{2C465BDB-869D-1C43-95BC-A9A243FB1D23}" dt="2023-08-10T03:21:45.222" v="6582" actId="57"/>
          <ac:spMkLst>
            <pc:docMk/>
            <pc:sldMk cId="703676763" sldId="678"/>
            <ac:spMk id="3" creationId="{5E30DC70-C3E4-1211-22CC-1F3B0EDEF72E}"/>
          </ac:spMkLst>
        </pc:spChg>
        <pc:spChg chg="add mod">
          <ac:chgData name="TABATA Akihiro" userId="dce786f4-e27d-4707-8b5c-462080f533e8" providerId="ADAL" clId="{2C465BDB-869D-1C43-95BC-A9A243FB1D23}" dt="2023-08-09T17:36:45.173" v="1979" actId="1076"/>
          <ac:spMkLst>
            <pc:docMk/>
            <pc:sldMk cId="703676763" sldId="678"/>
            <ac:spMk id="5" creationId="{71C518DC-0375-DA46-46AE-C3955FB315A9}"/>
          </ac:spMkLst>
        </pc:spChg>
      </pc:sldChg>
      <pc:sldChg chg="modSp new add del mod modNotesTx">
        <pc:chgData name="TABATA Akihiro" userId="dce786f4-e27d-4707-8b5c-462080f533e8" providerId="ADAL" clId="{2C465BDB-869D-1C43-95BC-A9A243FB1D23}" dt="2023-08-09T17:25:53.445" v="1649"/>
        <pc:sldMkLst>
          <pc:docMk/>
          <pc:sldMk cId="1982237544" sldId="679"/>
        </pc:sldMkLst>
        <pc:spChg chg="mod">
          <ac:chgData name="TABATA Akihiro" userId="dce786f4-e27d-4707-8b5c-462080f533e8" providerId="ADAL" clId="{2C465BDB-869D-1C43-95BC-A9A243FB1D23}" dt="2023-08-09T17:24:24.550" v="1596"/>
          <ac:spMkLst>
            <pc:docMk/>
            <pc:sldMk cId="1982237544" sldId="679"/>
            <ac:spMk id="2" creationId="{B0137AC9-56A7-274D-DEF5-E508052F6A80}"/>
          </ac:spMkLst>
        </pc:spChg>
        <pc:spChg chg="mod">
          <ac:chgData name="TABATA Akihiro" userId="dce786f4-e27d-4707-8b5c-462080f533e8" providerId="ADAL" clId="{2C465BDB-869D-1C43-95BC-A9A243FB1D23}" dt="2023-08-09T17:25:28.027" v="1648" actId="113"/>
          <ac:spMkLst>
            <pc:docMk/>
            <pc:sldMk cId="1982237544" sldId="679"/>
            <ac:spMk id="3" creationId="{806BE7F0-AA90-B9D3-E38C-3EAE33278DC5}"/>
          </ac:spMkLst>
        </pc:spChg>
      </pc:sldChg>
      <pc:sldChg chg="addSp modSp new mod modNotesTx">
        <pc:chgData name="TABATA Akihiro" userId="dce786f4-e27d-4707-8b5c-462080f533e8" providerId="ADAL" clId="{2C465BDB-869D-1C43-95BC-A9A243FB1D23}" dt="2023-08-10T03:03:29.580" v="6258" actId="12788"/>
        <pc:sldMkLst>
          <pc:docMk/>
          <pc:sldMk cId="1620890618" sldId="680"/>
        </pc:sldMkLst>
        <pc:spChg chg="mod">
          <ac:chgData name="TABATA Akihiro" userId="dce786f4-e27d-4707-8b5c-462080f533e8" providerId="ADAL" clId="{2C465BDB-869D-1C43-95BC-A9A243FB1D23}" dt="2023-08-09T17:26:06.455" v="1652"/>
          <ac:spMkLst>
            <pc:docMk/>
            <pc:sldMk cId="1620890618" sldId="680"/>
            <ac:spMk id="2" creationId="{360BF8A6-56EB-5489-B682-3B32EC4BA563}"/>
          </ac:spMkLst>
        </pc:spChg>
        <pc:spChg chg="mod">
          <ac:chgData name="TABATA Akihiro" userId="dce786f4-e27d-4707-8b5c-462080f533e8" providerId="ADAL" clId="{2C465BDB-869D-1C43-95BC-A9A243FB1D23}" dt="2023-08-09T17:26:35.947" v="1675" actId="15"/>
          <ac:spMkLst>
            <pc:docMk/>
            <pc:sldMk cId="1620890618" sldId="680"/>
            <ac:spMk id="3" creationId="{416182F7-E81F-93E0-B199-1CCC83852763}"/>
          </ac:spMkLst>
        </pc:spChg>
        <pc:spChg chg="mod">
          <ac:chgData name="TABATA Akihiro" userId="dce786f4-e27d-4707-8b5c-462080f533e8" providerId="ADAL" clId="{2C465BDB-869D-1C43-95BC-A9A243FB1D23}" dt="2023-08-10T03:03:18.496" v="6255" actId="14100"/>
          <ac:spMkLst>
            <pc:docMk/>
            <pc:sldMk cId="1620890618" sldId="680"/>
            <ac:spMk id="6" creationId="{6E0B0F6B-8C7C-5A58-61AA-A469A591F5D2}"/>
          </ac:spMkLst>
        </pc:spChg>
        <pc:spChg chg="mod">
          <ac:chgData name="TABATA Akihiro" userId="dce786f4-e27d-4707-8b5c-462080f533e8" providerId="ADAL" clId="{2C465BDB-869D-1C43-95BC-A9A243FB1D23}" dt="2023-08-09T17:26:10.785" v="1653"/>
          <ac:spMkLst>
            <pc:docMk/>
            <pc:sldMk cId="1620890618" sldId="680"/>
            <ac:spMk id="7" creationId="{245E1800-E8D4-1976-D491-A88BB4D77EA0}"/>
          </ac:spMkLst>
        </pc:spChg>
        <pc:spChg chg="mod">
          <ac:chgData name="TABATA Akihiro" userId="dce786f4-e27d-4707-8b5c-462080f533e8" providerId="ADAL" clId="{2C465BDB-869D-1C43-95BC-A9A243FB1D23}" dt="2023-08-09T17:26:10.785" v="1653"/>
          <ac:spMkLst>
            <pc:docMk/>
            <pc:sldMk cId="1620890618" sldId="680"/>
            <ac:spMk id="11" creationId="{5344B3FE-95F6-DD6E-81A6-6D8B7F69EF64}"/>
          </ac:spMkLst>
        </pc:spChg>
        <pc:spChg chg="mod">
          <ac:chgData name="TABATA Akihiro" userId="dce786f4-e27d-4707-8b5c-462080f533e8" providerId="ADAL" clId="{2C465BDB-869D-1C43-95BC-A9A243FB1D23}" dt="2023-08-09T17:26:10.785" v="1653"/>
          <ac:spMkLst>
            <pc:docMk/>
            <pc:sldMk cId="1620890618" sldId="680"/>
            <ac:spMk id="13" creationId="{9756B7B9-543A-1D18-3C2D-9D5729E098B0}"/>
          </ac:spMkLst>
        </pc:spChg>
        <pc:spChg chg="mod">
          <ac:chgData name="TABATA Akihiro" userId="dce786f4-e27d-4707-8b5c-462080f533e8" providerId="ADAL" clId="{2C465BDB-869D-1C43-95BC-A9A243FB1D23}" dt="2023-08-09T17:26:10.785" v="1653"/>
          <ac:spMkLst>
            <pc:docMk/>
            <pc:sldMk cId="1620890618" sldId="680"/>
            <ac:spMk id="14" creationId="{024E3FF3-2211-C2C3-89E0-EEF101CF491A}"/>
          </ac:spMkLst>
        </pc:spChg>
        <pc:spChg chg="mod">
          <ac:chgData name="TABATA Akihiro" userId="dce786f4-e27d-4707-8b5c-462080f533e8" providerId="ADAL" clId="{2C465BDB-869D-1C43-95BC-A9A243FB1D23}" dt="2023-08-09T17:26:10.785" v="1653"/>
          <ac:spMkLst>
            <pc:docMk/>
            <pc:sldMk cId="1620890618" sldId="680"/>
            <ac:spMk id="16" creationId="{DEC11B9D-716E-B003-F147-66A652D018F7}"/>
          </ac:spMkLst>
        </pc:spChg>
        <pc:grpChg chg="add mod">
          <ac:chgData name="TABATA Akihiro" userId="dce786f4-e27d-4707-8b5c-462080f533e8" providerId="ADAL" clId="{2C465BDB-869D-1C43-95BC-A9A243FB1D23}" dt="2023-08-10T03:03:29.580" v="6258" actId="12788"/>
          <ac:grpSpMkLst>
            <pc:docMk/>
            <pc:sldMk cId="1620890618" sldId="680"/>
            <ac:grpSpMk id="5" creationId="{74442C60-2247-7DCE-609A-36AF7B1FAAB6}"/>
          </ac:grpSpMkLst>
        </pc:grpChg>
        <pc:grpChg chg="add mod">
          <ac:chgData name="TABATA Akihiro" userId="dce786f4-e27d-4707-8b5c-462080f533e8" providerId="ADAL" clId="{2C465BDB-869D-1C43-95BC-A9A243FB1D23}" dt="2023-08-09T17:26:10.785" v="1653"/>
          <ac:grpSpMkLst>
            <pc:docMk/>
            <pc:sldMk cId="1620890618" sldId="680"/>
            <ac:grpSpMk id="8" creationId="{680D6A36-AA3F-3BD3-9851-BDF9B1315A68}"/>
          </ac:grpSpMkLst>
        </pc:grpChg>
        <pc:grpChg chg="add mod">
          <ac:chgData name="TABATA Akihiro" userId="dce786f4-e27d-4707-8b5c-462080f533e8" providerId="ADAL" clId="{2C465BDB-869D-1C43-95BC-A9A243FB1D23}" dt="2023-08-09T17:26:10.785" v="1653"/>
          <ac:grpSpMkLst>
            <pc:docMk/>
            <pc:sldMk cId="1620890618" sldId="680"/>
            <ac:grpSpMk id="12" creationId="{277E5C77-3C54-A658-421B-4CA839A054FB}"/>
          </ac:grpSpMkLst>
        </pc:grpChg>
        <pc:grpChg chg="mod">
          <ac:chgData name="TABATA Akihiro" userId="dce786f4-e27d-4707-8b5c-462080f533e8" providerId="ADAL" clId="{2C465BDB-869D-1C43-95BC-A9A243FB1D23}" dt="2023-08-09T17:26:10.785" v="1653"/>
          <ac:grpSpMkLst>
            <pc:docMk/>
            <pc:sldMk cId="1620890618" sldId="680"/>
            <ac:grpSpMk id="15" creationId="{CF447B41-47ED-02D4-E6D4-8335A4FA2329}"/>
          </ac:grpSpMkLst>
        </pc:grpChg>
        <pc:picChg chg="mod">
          <ac:chgData name="TABATA Akihiro" userId="dce786f4-e27d-4707-8b5c-462080f533e8" providerId="ADAL" clId="{2C465BDB-869D-1C43-95BC-A9A243FB1D23}" dt="2023-08-09T17:26:10.785" v="1653"/>
          <ac:picMkLst>
            <pc:docMk/>
            <pc:sldMk cId="1620890618" sldId="680"/>
            <ac:picMk id="9" creationId="{7FEA958C-5893-FD9C-48D6-E3758F356851}"/>
          </ac:picMkLst>
        </pc:picChg>
        <pc:picChg chg="mod">
          <ac:chgData name="TABATA Akihiro" userId="dce786f4-e27d-4707-8b5c-462080f533e8" providerId="ADAL" clId="{2C465BDB-869D-1C43-95BC-A9A243FB1D23}" dt="2023-08-09T17:26:10.785" v="1653"/>
          <ac:picMkLst>
            <pc:docMk/>
            <pc:sldMk cId="1620890618" sldId="680"/>
            <ac:picMk id="10" creationId="{E84622F0-AAD9-A1D5-894A-B1C353FF15B3}"/>
          </ac:picMkLst>
        </pc:picChg>
        <pc:picChg chg="mod">
          <ac:chgData name="TABATA Akihiro" userId="dce786f4-e27d-4707-8b5c-462080f533e8" providerId="ADAL" clId="{2C465BDB-869D-1C43-95BC-A9A243FB1D23}" dt="2023-08-09T17:26:10.785" v="1653"/>
          <ac:picMkLst>
            <pc:docMk/>
            <pc:sldMk cId="1620890618" sldId="680"/>
            <ac:picMk id="17" creationId="{1628926A-AC4F-B617-5024-1E2348944DA0}"/>
          </ac:picMkLst>
        </pc:picChg>
        <pc:picChg chg="mod">
          <ac:chgData name="TABATA Akihiro" userId="dce786f4-e27d-4707-8b5c-462080f533e8" providerId="ADAL" clId="{2C465BDB-869D-1C43-95BC-A9A243FB1D23}" dt="2023-08-09T17:26:10.785" v="1653"/>
          <ac:picMkLst>
            <pc:docMk/>
            <pc:sldMk cId="1620890618" sldId="680"/>
            <ac:picMk id="18" creationId="{2368527C-2FCE-EC23-CF60-934DE54C8FD7}"/>
          </ac:picMkLst>
        </pc:picChg>
        <pc:picChg chg="mod">
          <ac:chgData name="TABATA Akihiro" userId="dce786f4-e27d-4707-8b5c-462080f533e8" providerId="ADAL" clId="{2C465BDB-869D-1C43-95BC-A9A243FB1D23}" dt="2023-08-09T17:26:10.785" v="1653"/>
          <ac:picMkLst>
            <pc:docMk/>
            <pc:sldMk cId="1620890618" sldId="680"/>
            <ac:picMk id="19" creationId="{05B4D116-5D86-7241-2E9F-0ED05BFAE8DF}"/>
          </ac:picMkLst>
        </pc:picChg>
      </pc:sldChg>
      <pc:sldChg chg="addSp modSp new mod modNotesTx">
        <pc:chgData name="TABATA Akihiro" userId="dce786f4-e27d-4707-8b5c-462080f533e8" providerId="ADAL" clId="{2C465BDB-869D-1C43-95BC-A9A243FB1D23}" dt="2023-08-09T18:33:01.300" v="3316" actId="6549"/>
        <pc:sldMkLst>
          <pc:docMk/>
          <pc:sldMk cId="1729412257" sldId="681"/>
        </pc:sldMkLst>
        <pc:spChg chg="mod">
          <ac:chgData name="TABATA Akihiro" userId="dce786f4-e27d-4707-8b5c-462080f533e8" providerId="ADAL" clId="{2C465BDB-869D-1C43-95BC-A9A243FB1D23}" dt="2023-08-09T17:27:32.022" v="1699"/>
          <ac:spMkLst>
            <pc:docMk/>
            <pc:sldMk cId="1729412257" sldId="681"/>
            <ac:spMk id="2" creationId="{DB474934-AAB4-93AD-E41C-4B2510E6F67F}"/>
          </ac:spMkLst>
        </pc:spChg>
        <pc:spChg chg="mod">
          <ac:chgData name="TABATA Akihiro" userId="dce786f4-e27d-4707-8b5c-462080f533e8" providerId="ADAL" clId="{2C465BDB-869D-1C43-95BC-A9A243FB1D23}" dt="2023-08-09T17:28:04.035" v="1721" actId="20577"/>
          <ac:spMkLst>
            <pc:docMk/>
            <pc:sldMk cId="1729412257" sldId="681"/>
            <ac:spMk id="3" creationId="{93EE329B-4461-6390-ED90-96F8B018C8D9}"/>
          </ac:spMkLst>
        </pc:spChg>
        <pc:spChg chg="mod">
          <ac:chgData name="TABATA Akihiro" userId="dce786f4-e27d-4707-8b5c-462080f533e8" providerId="ADAL" clId="{2C465BDB-869D-1C43-95BC-A9A243FB1D23}" dt="2023-08-09T17:28:15.242" v="1722"/>
          <ac:spMkLst>
            <pc:docMk/>
            <pc:sldMk cId="1729412257" sldId="681"/>
            <ac:spMk id="12" creationId="{A89FC52C-10CC-F7FF-A39E-5AFCE0D28295}"/>
          </ac:spMkLst>
        </pc:spChg>
        <pc:spChg chg="mod">
          <ac:chgData name="TABATA Akihiro" userId="dce786f4-e27d-4707-8b5c-462080f533e8" providerId="ADAL" clId="{2C465BDB-869D-1C43-95BC-A9A243FB1D23}" dt="2023-08-09T17:28:15.242" v="1722"/>
          <ac:spMkLst>
            <pc:docMk/>
            <pc:sldMk cId="1729412257" sldId="681"/>
            <ac:spMk id="13" creationId="{2E3FAFEA-6813-965F-E85B-BEC9D19D6D1F}"/>
          </ac:spMkLst>
        </pc:spChg>
        <pc:spChg chg="mod">
          <ac:chgData name="TABATA Akihiro" userId="dce786f4-e27d-4707-8b5c-462080f533e8" providerId="ADAL" clId="{2C465BDB-869D-1C43-95BC-A9A243FB1D23}" dt="2023-08-09T17:28:15.242" v="1722"/>
          <ac:spMkLst>
            <pc:docMk/>
            <pc:sldMk cId="1729412257" sldId="681"/>
            <ac:spMk id="14" creationId="{B909ACB7-2454-349C-F57F-F8FF83B1D11C}"/>
          </ac:spMkLst>
        </pc:spChg>
        <pc:spChg chg="mod">
          <ac:chgData name="TABATA Akihiro" userId="dce786f4-e27d-4707-8b5c-462080f533e8" providerId="ADAL" clId="{2C465BDB-869D-1C43-95BC-A9A243FB1D23}" dt="2023-08-09T17:28:15.242" v="1722"/>
          <ac:spMkLst>
            <pc:docMk/>
            <pc:sldMk cId="1729412257" sldId="681"/>
            <ac:spMk id="18" creationId="{94FDB8B6-9C57-2E09-D6B5-DAF361A12F2B}"/>
          </ac:spMkLst>
        </pc:spChg>
        <pc:spChg chg="mod">
          <ac:chgData name="TABATA Akihiro" userId="dce786f4-e27d-4707-8b5c-462080f533e8" providerId="ADAL" clId="{2C465BDB-869D-1C43-95BC-A9A243FB1D23}" dt="2023-08-09T17:28:15.242" v="1722"/>
          <ac:spMkLst>
            <pc:docMk/>
            <pc:sldMk cId="1729412257" sldId="681"/>
            <ac:spMk id="19" creationId="{80472C4C-5E76-4A09-095A-513108C2431C}"/>
          </ac:spMkLst>
        </pc:spChg>
        <pc:spChg chg="mod">
          <ac:chgData name="TABATA Akihiro" userId="dce786f4-e27d-4707-8b5c-462080f533e8" providerId="ADAL" clId="{2C465BDB-869D-1C43-95BC-A9A243FB1D23}" dt="2023-08-09T17:28:15.242" v="1722"/>
          <ac:spMkLst>
            <pc:docMk/>
            <pc:sldMk cId="1729412257" sldId="681"/>
            <ac:spMk id="23" creationId="{4F717072-FD4B-5B60-3125-0E081922285D}"/>
          </ac:spMkLst>
        </pc:spChg>
        <pc:grpChg chg="add mod">
          <ac:chgData name="TABATA Akihiro" userId="dce786f4-e27d-4707-8b5c-462080f533e8" providerId="ADAL" clId="{2C465BDB-869D-1C43-95BC-A9A243FB1D23}" dt="2023-08-09T17:28:15.242" v="1722"/>
          <ac:grpSpMkLst>
            <pc:docMk/>
            <pc:sldMk cId="1729412257" sldId="681"/>
            <ac:grpSpMk id="5" creationId="{820FB563-60C5-9B58-5D9C-0B71C8C612FA}"/>
          </ac:grpSpMkLst>
        </pc:grpChg>
        <pc:grpChg chg="mod">
          <ac:chgData name="TABATA Akihiro" userId="dce786f4-e27d-4707-8b5c-462080f533e8" providerId="ADAL" clId="{2C465BDB-869D-1C43-95BC-A9A243FB1D23}" dt="2023-08-09T17:28:15.242" v="1722"/>
          <ac:grpSpMkLst>
            <pc:docMk/>
            <pc:sldMk cId="1729412257" sldId="681"/>
            <ac:grpSpMk id="6" creationId="{ED9B179E-7326-8E17-D2A6-F79DE73A9BF2}"/>
          </ac:grpSpMkLst>
        </pc:grpChg>
        <pc:grpChg chg="mod">
          <ac:chgData name="TABATA Akihiro" userId="dce786f4-e27d-4707-8b5c-462080f533e8" providerId="ADAL" clId="{2C465BDB-869D-1C43-95BC-A9A243FB1D23}" dt="2023-08-09T17:28:15.242" v="1722"/>
          <ac:grpSpMkLst>
            <pc:docMk/>
            <pc:sldMk cId="1729412257" sldId="681"/>
            <ac:grpSpMk id="10" creationId="{9E384B9E-DE49-CCD9-190F-0B8F4688320D}"/>
          </ac:grpSpMkLst>
        </pc:grpChg>
        <pc:grpChg chg="mod">
          <ac:chgData name="TABATA Akihiro" userId="dce786f4-e27d-4707-8b5c-462080f533e8" providerId="ADAL" clId="{2C465BDB-869D-1C43-95BC-A9A243FB1D23}" dt="2023-08-09T17:28:15.242" v="1722"/>
          <ac:grpSpMkLst>
            <pc:docMk/>
            <pc:sldMk cId="1729412257" sldId="681"/>
            <ac:grpSpMk id="11" creationId="{EB7D106F-3FAD-CCDB-1FE5-8831E987B05F}"/>
          </ac:grpSpMkLst>
        </pc:grpChg>
        <pc:picChg chg="mod">
          <ac:chgData name="TABATA Akihiro" userId="dce786f4-e27d-4707-8b5c-462080f533e8" providerId="ADAL" clId="{2C465BDB-869D-1C43-95BC-A9A243FB1D23}" dt="2023-08-09T17:28:15.242" v="1722"/>
          <ac:picMkLst>
            <pc:docMk/>
            <pc:sldMk cId="1729412257" sldId="681"/>
            <ac:picMk id="15" creationId="{A0E302E5-C5D0-DA1D-3C11-90724CE1BEE7}"/>
          </ac:picMkLst>
        </pc:picChg>
        <pc:picChg chg="mod">
          <ac:chgData name="TABATA Akihiro" userId="dce786f4-e27d-4707-8b5c-462080f533e8" providerId="ADAL" clId="{2C465BDB-869D-1C43-95BC-A9A243FB1D23}" dt="2023-08-09T17:28:15.242" v="1722"/>
          <ac:picMkLst>
            <pc:docMk/>
            <pc:sldMk cId="1729412257" sldId="681"/>
            <ac:picMk id="16" creationId="{C8C4840A-1C36-1D00-5AE1-532830356A39}"/>
          </ac:picMkLst>
        </pc:picChg>
        <pc:picChg chg="mod">
          <ac:chgData name="TABATA Akihiro" userId="dce786f4-e27d-4707-8b5c-462080f533e8" providerId="ADAL" clId="{2C465BDB-869D-1C43-95BC-A9A243FB1D23}" dt="2023-08-09T17:28:15.242" v="1722"/>
          <ac:picMkLst>
            <pc:docMk/>
            <pc:sldMk cId="1729412257" sldId="681"/>
            <ac:picMk id="17" creationId="{EB5BA65F-E630-7269-5FF2-17C842E8754F}"/>
          </ac:picMkLst>
        </pc:picChg>
        <pc:picChg chg="mod">
          <ac:chgData name="TABATA Akihiro" userId="dce786f4-e27d-4707-8b5c-462080f533e8" providerId="ADAL" clId="{2C465BDB-869D-1C43-95BC-A9A243FB1D23}" dt="2023-08-09T17:28:15.242" v="1722"/>
          <ac:picMkLst>
            <pc:docMk/>
            <pc:sldMk cId="1729412257" sldId="681"/>
            <ac:picMk id="20" creationId="{71405089-1D36-94C5-A899-CD45ACDD042D}"/>
          </ac:picMkLst>
        </pc:picChg>
        <pc:picChg chg="mod">
          <ac:chgData name="TABATA Akihiro" userId="dce786f4-e27d-4707-8b5c-462080f533e8" providerId="ADAL" clId="{2C465BDB-869D-1C43-95BC-A9A243FB1D23}" dt="2023-08-09T17:28:15.242" v="1722"/>
          <ac:picMkLst>
            <pc:docMk/>
            <pc:sldMk cId="1729412257" sldId="681"/>
            <ac:picMk id="21" creationId="{242BA086-F6F5-472F-0C2B-AF671C090EE1}"/>
          </ac:picMkLst>
        </pc:picChg>
        <pc:picChg chg="mod">
          <ac:chgData name="TABATA Akihiro" userId="dce786f4-e27d-4707-8b5c-462080f533e8" providerId="ADAL" clId="{2C465BDB-869D-1C43-95BC-A9A243FB1D23}" dt="2023-08-09T17:28:15.242" v="1722"/>
          <ac:picMkLst>
            <pc:docMk/>
            <pc:sldMk cId="1729412257" sldId="681"/>
            <ac:picMk id="22" creationId="{F6DB5B66-B832-1AA7-77AF-C50EC57781E4}"/>
          </ac:picMkLst>
        </pc:picChg>
        <pc:cxnChg chg="mod">
          <ac:chgData name="TABATA Akihiro" userId="dce786f4-e27d-4707-8b5c-462080f533e8" providerId="ADAL" clId="{2C465BDB-869D-1C43-95BC-A9A243FB1D23}" dt="2023-08-09T17:28:15.242" v="1722"/>
          <ac:cxnSpMkLst>
            <pc:docMk/>
            <pc:sldMk cId="1729412257" sldId="681"/>
            <ac:cxnSpMk id="7" creationId="{EE95B7FC-5907-814E-6BBD-2E641749CEFF}"/>
          </ac:cxnSpMkLst>
        </pc:cxnChg>
        <pc:cxnChg chg="mod">
          <ac:chgData name="TABATA Akihiro" userId="dce786f4-e27d-4707-8b5c-462080f533e8" providerId="ADAL" clId="{2C465BDB-869D-1C43-95BC-A9A243FB1D23}" dt="2023-08-09T17:28:15.242" v="1722"/>
          <ac:cxnSpMkLst>
            <pc:docMk/>
            <pc:sldMk cId="1729412257" sldId="681"/>
            <ac:cxnSpMk id="8" creationId="{CA6426E7-41E5-469D-7D28-1FA51F898102}"/>
          </ac:cxnSpMkLst>
        </pc:cxnChg>
        <pc:cxnChg chg="mod">
          <ac:chgData name="TABATA Akihiro" userId="dce786f4-e27d-4707-8b5c-462080f533e8" providerId="ADAL" clId="{2C465BDB-869D-1C43-95BC-A9A243FB1D23}" dt="2023-08-09T17:28:15.242" v="1722"/>
          <ac:cxnSpMkLst>
            <pc:docMk/>
            <pc:sldMk cId="1729412257" sldId="681"/>
            <ac:cxnSpMk id="9" creationId="{3027E55A-324A-9EFC-70BD-085830AC9168}"/>
          </ac:cxnSpMkLst>
        </pc:cxnChg>
      </pc:sldChg>
      <pc:sldChg chg="modSp new mod modNotesTx">
        <pc:chgData name="TABATA Akihiro" userId="dce786f4-e27d-4707-8b5c-462080f533e8" providerId="ADAL" clId="{2C465BDB-869D-1C43-95BC-A9A243FB1D23}" dt="2023-08-09T17:29:13.650" v="1747"/>
        <pc:sldMkLst>
          <pc:docMk/>
          <pc:sldMk cId="433953229" sldId="682"/>
        </pc:sldMkLst>
        <pc:spChg chg="mod">
          <ac:chgData name="TABATA Akihiro" userId="dce786f4-e27d-4707-8b5c-462080f533e8" providerId="ADAL" clId="{2C465BDB-869D-1C43-95BC-A9A243FB1D23}" dt="2023-08-09T17:28:35.647" v="1726"/>
          <ac:spMkLst>
            <pc:docMk/>
            <pc:sldMk cId="433953229" sldId="682"/>
            <ac:spMk id="2" creationId="{21C6D830-3BC6-2873-A9E6-E59AB2DB5ACD}"/>
          </ac:spMkLst>
        </pc:spChg>
        <pc:spChg chg="mod">
          <ac:chgData name="TABATA Akihiro" userId="dce786f4-e27d-4707-8b5c-462080f533e8" providerId="ADAL" clId="{2C465BDB-869D-1C43-95BC-A9A243FB1D23}" dt="2023-08-09T17:29:06.403" v="1746" actId="113"/>
          <ac:spMkLst>
            <pc:docMk/>
            <pc:sldMk cId="433953229" sldId="682"/>
            <ac:spMk id="3" creationId="{9EF00F37-4BB8-E823-4343-E93C99098B2A}"/>
          </ac:spMkLst>
        </pc:spChg>
      </pc:sldChg>
      <pc:sldChg chg="modSp new mod modNotesTx">
        <pc:chgData name="TABATA Akihiro" userId="dce786f4-e27d-4707-8b5c-462080f533e8" providerId="ADAL" clId="{2C465BDB-869D-1C43-95BC-A9A243FB1D23}" dt="2023-08-09T17:30:15.485" v="1787" actId="20577"/>
        <pc:sldMkLst>
          <pc:docMk/>
          <pc:sldMk cId="1624876537" sldId="683"/>
        </pc:sldMkLst>
        <pc:spChg chg="mod">
          <ac:chgData name="TABATA Akihiro" userId="dce786f4-e27d-4707-8b5c-462080f533e8" providerId="ADAL" clId="{2C465BDB-869D-1C43-95BC-A9A243FB1D23}" dt="2023-08-09T17:29:29.881" v="1750"/>
          <ac:spMkLst>
            <pc:docMk/>
            <pc:sldMk cId="1624876537" sldId="683"/>
            <ac:spMk id="2" creationId="{3AC676DC-494A-0395-3F40-B2C2D0CE37A5}"/>
          </ac:spMkLst>
        </pc:spChg>
        <pc:spChg chg="mod">
          <ac:chgData name="TABATA Akihiro" userId="dce786f4-e27d-4707-8b5c-462080f533e8" providerId="ADAL" clId="{2C465BDB-869D-1C43-95BC-A9A243FB1D23}" dt="2023-08-09T17:30:08.485" v="1784" actId="113"/>
          <ac:spMkLst>
            <pc:docMk/>
            <pc:sldMk cId="1624876537" sldId="683"/>
            <ac:spMk id="3" creationId="{A3C61472-D4C9-C807-7193-7AAEC2BC1437}"/>
          </ac:spMkLst>
        </pc:spChg>
      </pc:sldChg>
      <pc:sldChg chg="addSp modSp new mod modNotesTx">
        <pc:chgData name="TABATA Akihiro" userId="dce786f4-e27d-4707-8b5c-462080f533e8" providerId="ADAL" clId="{2C465BDB-869D-1C43-95BC-A9A243FB1D23}" dt="2023-08-09T17:32:15.247" v="1825" actId="20577"/>
        <pc:sldMkLst>
          <pc:docMk/>
          <pc:sldMk cId="719827157" sldId="684"/>
        </pc:sldMkLst>
        <pc:spChg chg="mod">
          <ac:chgData name="TABATA Akihiro" userId="dce786f4-e27d-4707-8b5c-462080f533e8" providerId="ADAL" clId="{2C465BDB-869D-1C43-95BC-A9A243FB1D23}" dt="2023-08-09T17:30:39.748" v="1790"/>
          <ac:spMkLst>
            <pc:docMk/>
            <pc:sldMk cId="719827157" sldId="684"/>
            <ac:spMk id="2" creationId="{E3C2CBD5-65E9-35FB-EB6B-ADADDD39028D}"/>
          </ac:spMkLst>
        </pc:spChg>
        <pc:spChg chg="mod">
          <ac:chgData name="TABATA Akihiro" userId="dce786f4-e27d-4707-8b5c-462080f533e8" providerId="ADAL" clId="{2C465BDB-869D-1C43-95BC-A9A243FB1D23}" dt="2023-08-09T17:30:48.237" v="1791"/>
          <ac:spMkLst>
            <pc:docMk/>
            <pc:sldMk cId="719827157" sldId="684"/>
            <ac:spMk id="10" creationId="{D091B745-727F-1825-0E31-3A064250702F}"/>
          </ac:spMkLst>
        </pc:spChg>
        <pc:spChg chg="add mod">
          <ac:chgData name="TABATA Akihiro" userId="dce786f4-e27d-4707-8b5c-462080f533e8" providerId="ADAL" clId="{2C465BDB-869D-1C43-95BC-A9A243FB1D23}" dt="2023-08-09T17:30:48.237" v="1791"/>
          <ac:spMkLst>
            <pc:docMk/>
            <pc:sldMk cId="719827157" sldId="684"/>
            <ac:spMk id="23" creationId="{4F02F567-BF6E-E8AB-3D0B-3A169E2E6BB2}"/>
          </ac:spMkLst>
        </pc:spChg>
        <pc:spChg chg="add mod">
          <ac:chgData name="TABATA Akihiro" userId="dce786f4-e27d-4707-8b5c-462080f533e8" providerId="ADAL" clId="{2C465BDB-869D-1C43-95BC-A9A243FB1D23}" dt="2023-08-09T17:30:48.237" v="1791"/>
          <ac:spMkLst>
            <pc:docMk/>
            <pc:sldMk cId="719827157" sldId="684"/>
            <ac:spMk id="24" creationId="{1550B2E7-0ED8-B447-1272-0089656B0A57}"/>
          </ac:spMkLst>
        </pc:spChg>
        <pc:spChg chg="add mod">
          <ac:chgData name="TABATA Akihiro" userId="dce786f4-e27d-4707-8b5c-462080f533e8" providerId="ADAL" clId="{2C465BDB-869D-1C43-95BC-A9A243FB1D23}" dt="2023-08-09T17:30:48.237" v="1791"/>
          <ac:spMkLst>
            <pc:docMk/>
            <pc:sldMk cId="719827157" sldId="684"/>
            <ac:spMk id="25" creationId="{097CA799-D329-D483-6333-39BE21CC91F6}"/>
          </ac:spMkLst>
        </pc:spChg>
        <pc:spChg chg="add mod">
          <ac:chgData name="TABATA Akihiro" userId="dce786f4-e27d-4707-8b5c-462080f533e8" providerId="ADAL" clId="{2C465BDB-869D-1C43-95BC-A9A243FB1D23}" dt="2023-08-09T17:30:48.237" v="1791"/>
          <ac:spMkLst>
            <pc:docMk/>
            <pc:sldMk cId="719827157" sldId="684"/>
            <ac:spMk id="26" creationId="{6CCE661A-4150-C37F-5017-1CAC4BDC06B9}"/>
          </ac:spMkLst>
        </pc:spChg>
        <pc:spChg chg="add mod">
          <ac:chgData name="TABATA Akihiro" userId="dce786f4-e27d-4707-8b5c-462080f533e8" providerId="ADAL" clId="{2C465BDB-869D-1C43-95BC-A9A243FB1D23}" dt="2023-08-09T17:30:48.237" v="1791"/>
          <ac:spMkLst>
            <pc:docMk/>
            <pc:sldMk cId="719827157" sldId="684"/>
            <ac:spMk id="27" creationId="{BB5E73C3-64AD-26D0-60CD-052310553F69}"/>
          </ac:spMkLst>
        </pc:spChg>
        <pc:spChg chg="add mod">
          <ac:chgData name="TABATA Akihiro" userId="dce786f4-e27d-4707-8b5c-462080f533e8" providerId="ADAL" clId="{2C465BDB-869D-1C43-95BC-A9A243FB1D23}" dt="2023-08-09T17:30:48.237" v="1791"/>
          <ac:spMkLst>
            <pc:docMk/>
            <pc:sldMk cId="719827157" sldId="684"/>
            <ac:spMk id="28" creationId="{3D7594E7-4D51-60CA-FBA7-859E4BE096DF}"/>
          </ac:spMkLst>
        </pc:spChg>
        <pc:spChg chg="add mod">
          <ac:chgData name="TABATA Akihiro" userId="dce786f4-e27d-4707-8b5c-462080f533e8" providerId="ADAL" clId="{2C465BDB-869D-1C43-95BC-A9A243FB1D23}" dt="2023-08-09T17:30:48.237" v="1791"/>
          <ac:spMkLst>
            <pc:docMk/>
            <pc:sldMk cId="719827157" sldId="684"/>
            <ac:spMk id="29" creationId="{E620F465-47A8-E770-6C83-ACFD27678B08}"/>
          </ac:spMkLst>
        </pc:spChg>
        <pc:spChg chg="mod">
          <ac:chgData name="TABATA Akihiro" userId="dce786f4-e27d-4707-8b5c-462080f533e8" providerId="ADAL" clId="{2C465BDB-869D-1C43-95BC-A9A243FB1D23}" dt="2023-08-09T17:30:48.237" v="1791"/>
          <ac:spMkLst>
            <pc:docMk/>
            <pc:sldMk cId="719827157" sldId="684"/>
            <ac:spMk id="31" creationId="{3353E3A8-2761-C480-6716-8064375D3743}"/>
          </ac:spMkLst>
        </pc:spChg>
        <pc:spChg chg="mod">
          <ac:chgData name="TABATA Akihiro" userId="dce786f4-e27d-4707-8b5c-462080f533e8" providerId="ADAL" clId="{2C465BDB-869D-1C43-95BC-A9A243FB1D23}" dt="2023-08-09T17:30:48.237" v="1791"/>
          <ac:spMkLst>
            <pc:docMk/>
            <pc:sldMk cId="719827157" sldId="684"/>
            <ac:spMk id="35" creationId="{215549EA-0DC3-35FB-9C10-160B113F7110}"/>
          </ac:spMkLst>
        </pc:spChg>
        <pc:spChg chg="mod">
          <ac:chgData name="TABATA Akihiro" userId="dce786f4-e27d-4707-8b5c-462080f533e8" providerId="ADAL" clId="{2C465BDB-869D-1C43-95BC-A9A243FB1D23}" dt="2023-08-09T17:30:48.237" v="1791"/>
          <ac:spMkLst>
            <pc:docMk/>
            <pc:sldMk cId="719827157" sldId="684"/>
            <ac:spMk id="37" creationId="{2C769EBB-1A60-CD54-0B23-E25471BC9184}"/>
          </ac:spMkLst>
        </pc:spChg>
        <pc:spChg chg="mod">
          <ac:chgData name="TABATA Akihiro" userId="dce786f4-e27d-4707-8b5c-462080f533e8" providerId="ADAL" clId="{2C465BDB-869D-1C43-95BC-A9A243FB1D23}" dt="2023-08-09T17:30:48.237" v="1791"/>
          <ac:spMkLst>
            <pc:docMk/>
            <pc:sldMk cId="719827157" sldId="684"/>
            <ac:spMk id="41" creationId="{5CB1E5A8-16B0-C007-4455-8B0EAB0AA406}"/>
          </ac:spMkLst>
        </pc:spChg>
        <pc:spChg chg="add mod">
          <ac:chgData name="TABATA Akihiro" userId="dce786f4-e27d-4707-8b5c-462080f533e8" providerId="ADAL" clId="{2C465BDB-869D-1C43-95BC-A9A243FB1D23}" dt="2023-08-09T17:30:48.237" v="1791"/>
          <ac:spMkLst>
            <pc:docMk/>
            <pc:sldMk cId="719827157" sldId="684"/>
            <ac:spMk id="42" creationId="{E3FC8906-43D6-A298-269C-C36B30096C7C}"/>
          </ac:spMkLst>
        </pc:spChg>
        <pc:spChg chg="mod">
          <ac:chgData name="TABATA Akihiro" userId="dce786f4-e27d-4707-8b5c-462080f533e8" providerId="ADAL" clId="{2C465BDB-869D-1C43-95BC-A9A243FB1D23}" dt="2023-08-09T17:30:48.237" v="1791"/>
          <ac:spMkLst>
            <pc:docMk/>
            <pc:sldMk cId="719827157" sldId="684"/>
            <ac:spMk id="47" creationId="{AFEBA53C-1C0D-9E79-6B2E-62A4B342C31D}"/>
          </ac:spMkLst>
        </pc:spChg>
        <pc:spChg chg="mod">
          <ac:chgData name="TABATA Akihiro" userId="dce786f4-e27d-4707-8b5c-462080f533e8" providerId="ADAL" clId="{2C465BDB-869D-1C43-95BC-A9A243FB1D23}" dt="2023-08-09T17:30:48.237" v="1791"/>
          <ac:spMkLst>
            <pc:docMk/>
            <pc:sldMk cId="719827157" sldId="684"/>
            <ac:spMk id="49" creationId="{84D0C92E-B4FE-822E-2F5E-C732A10C722A}"/>
          </ac:spMkLst>
        </pc:spChg>
        <pc:spChg chg="mod">
          <ac:chgData name="TABATA Akihiro" userId="dce786f4-e27d-4707-8b5c-462080f533e8" providerId="ADAL" clId="{2C465BDB-869D-1C43-95BC-A9A243FB1D23}" dt="2023-08-09T17:30:48.237" v="1791"/>
          <ac:spMkLst>
            <pc:docMk/>
            <pc:sldMk cId="719827157" sldId="684"/>
            <ac:spMk id="52" creationId="{06A9794C-7975-5997-929C-B1F6DE47FA20}"/>
          </ac:spMkLst>
        </pc:spChg>
        <pc:spChg chg="add mod">
          <ac:chgData name="TABATA Akihiro" userId="dce786f4-e27d-4707-8b5c-462080f533e8" providerId="ADAL" clId="{2C465BDB-869D-1C43-95BC-A9A243FB1D23}" dt="2023-08-09T17:30:48.237" v="1791"/>
          <ac:spMkLst>
            <pc:docMk/>
            <pc:sldMk cId="719827157" sldId="684"/>
            <ac:spMk id="56" creationId="{62765DD1-EBB9-2DA5-3E8E-CB715981E8E4}"/>
          </ac:spMkLst>
        </pc:spChg>
        <pc:spChg chg="add mod">
          <ac:chgData name="TABATA Akihiro" userId="dce786f4-e27d-4707-8b5c-462080f533e8" providerId="ADAL" clId="{2C465BDB-869D-1C43-95BC-A9A243FB1D23}" dt="2023-08-09T17:30:48.237" v="1791"/>
          <ac:spMkLst>
            <pc:docMk/>
            <pc:sldMk cId="719827157" sldId="684"/>
            <ac:spMk id="57" creationId="{011637CF-65DA-EF96-ADEB-9A44A294D4A2}"/>
          </ac:spMkLst>
        </pc:spChg>
        <pc:spChg chg="add mod">
          <ac:chgData name="TABATA Akihiro" userId="dce786f4-e27d-4707-8b5c-462080f533e8" providerId="ADAL" clId="{2C465BDB-869D-1C43-95BC-A9A243FB1D23}" dt="2023-08-09T17:30:48.237" v="1791"/>
          <ac:spMkLst>
            <pc:docMk/>
            <pc:sldMk cId="719827157" sldId="684"/>
            <ac:spMk id="58" creationId="{149D1AF1-7CA3-BB79-3698-091F48151CA0}"/>
          </ac:spMkLst>
        </pc:spChg>
        <pc:spChg chg="add mod">
          <ac:chgData name="TABATA Akihiro" userId="dce786f4-e27d-4707-8b5c-462080f533e8" providerId="ADAL" clId="{2C465BDB-869D-1C43-95BC-A9A243FB1D23}" dt="2023-08-09T17:30:48.237" v="1791"/>
          <ac:spMkLst>
            <pc:docMk/>
            <pc:sldMk cId="719827157" sldId="684"/>
            <ac:spMk id="59" creationId="{0DEDE927-8D8A-BA76-0FEB-6EC81D8016C4}"/>
          </ac:spMkLst>
        </pc:spChg>
        <pc:spChg chg="add mod">
          <ac:chgData name="TABATA Akihiro" userId="dce786f4-e27d-4707-8b5c-462080f533e8" providerId="ADAL" clId="{2C465BDB-869D-1C43-95BC-A9A243FB1D23}" dt="2023-08-09T17:30:48.237" v="1791"/>
          <ac:spMkLst>
            <pc:docMk/>
            <pc:sldMk cId="719827157" sldId="684"/>
            <ac:spMk id="60" creationId="{3D1E16B7-0415-1631-9BBE-D473A67896C8}"/>
          </ac:spMkLst>
        </pc:spChg>
        <pc:spChg chg="add mod">
          <ac:chgData name="TABATA Akihiro" userId="dce786f4-e27d-4707-8b5c-462080f533e8" providerId="ADAL" clId="{2C465BDB-869D-1C43-95BC-A9A243FB1D23}" dt="2023-08-09T17:30:48.237" v="1791"/>
          <ac:spMkLst>
            <pc:docMk/>
            <pc:sldMk cId="719827157" sldId="684"/>
            <ac:spMk id="61" creationId="{9734E3BE-C0DE-1C4D-0257-B96FBE4BABE6}"/>
          </ac:spMkLst>
        </pc:spChg>
        <pc:spChg chg="add mod">
          <ac:chgData name="TABATA Akihiro" userId="dce786f4-e27d-4707-8b5c-462080f533e8" providerId="ADAL" clId="{2C465BDB-869D-1C43-95BC-A9A243FB1D23}" dt="2023-08-09T17:30:48.237" v="1791"/>
          <ac:spMkLst>
            <pc:docMk/>
            <pc:sldMk cId="719827157" sldId="684"/>
            <ac:spMk id="62" creationId="{949FA735-67F6-F4EF-32C5-8834E9C6C441}"/>
          </ac:spMkLst>
        </pc:spChg>
        <pc:spChg chg="add mod">
          <ac:chgData name="TABATA Akihiro" userId="dce786f4-e27d-4707-8b5c-462080f533e8" providerId="ADAL" clId="{2C465BDB-869D-1C43-95BC-A9A243FB1D23}" dt="2023-08-09T17:30:48.237" v="1791"/>
          <ac:spMkLst>
            <pc:docMk/>
            <pc:sldMk cId="719827157" sldId="684"/>
            <ac:spMk id="63" creationId="{1D4DBF05-A528-16DE-99EB-50A57589FD14}"/>
          </ac:spMkLst>
        </pc:spChg>
        <pc:spChg chg="add mod">
          <ac:chgData name="TABATA Akihiro" userId="dce786f4-e27d-4707-8b5c-462080f533e8" providerId="ADAL" clId="{2C465BDB-869D-1C43-95BC-A9A243FB1D23}" dt="2023-08-09T17:30:48.237" v="1791"/>
          <ac:spMkLst>
            <pc:docMk/>
            <pc:sldMk cId="719827157" sldId="684"/>
            <ac:spMk id="64" creationId="{B36329E6-0EBB-6E6F-3B0D-E4F114ACFB91}"/>
          </ac:spMkLst>
        </pc:spChg>
        <pc:spChg chg="add mod">
          <ac:chgData name="TABATA Akihiro" userId="dce786f4-e27d-4707-8b5c-462080f533e8" providerId="ADAL" clId="{2C465BDB-869D-1C43-95BC-A9A243FB1D23}" dt="2023-08-09T17:30:48.237" v="1791"/>
          <ac:spMkLst>
            <pc:docMk/>
            <pc:sldMk cId="719827157" sldId="684"/>
            <ac:spMk id="65" creationId="{747A4914-F6DA-686C-9A17-B0210C87744A}"/>
          </ac:spMkLst>
        </pc:spChg>
        <pc:grpChg chg="add mod">
          <ac:chgData name="TABATA Akihiro" userId="dce786f4-e27d-4707-8b5c-462080f533e8" providerId="ADAL" clId="{2C465BDB-869D-1C43-95BC-A9A243FB1D23}" dt="2023-08-09T17:30:48.237" v="1791"/>
          <ac:grpSpMkLst>
            <pc:docMk/>
            <pc:sldMk cId="719827157" sldId="684"/>
            <ac:grpSpMk id="5" creationId="{A7E001F1-B98E-304F-CFC2-F7A3891B1C0B}"/>
          </ac:grpSpMkLst>
        </pc:grpChg>
        <pc:grpChg chg="add mod">
          <ac:chgData name="TABATA Akihiro" userId="dce786f4-e27d-4707-8b5c-462080f533e8" providerId="ADAL" clId="{2C465BDB-869D-1C43-95BC-A9A243FB1D23}" dt="2023-08-09T17:30:48.237" v="1791"/>
          <ac:grpSpMkLst>
            <pc:docMk/>
            <pc:sldMk cId="719827157" sldId="684"/>
            <ac:grpSpMk id="9" creationId="{47ACDEFC-DFB6-FF9F-5675-5885280B31C2}"/>
          </ac:grpSpMkLst>
        </pc:grpChg>
        <pc:grpChg chg="mod">
          <ac:chgData name="TABATA Akihiro" userId="dce786f4-e27d-4707-8b5c-462080f533e8" providerId="ADAL" clId="{2C465BDB-869D-1C43-95BC-A9A243FB1D23}" dt="2023-08-09T17:30:48.237" v="1791"/>
          <ac:grpSpMkLst>
            <pc:docMk/>
            <pc:sldMk cId="719827157" sldId="684"/>
            <ac:grpSpMk id="11" creationId="{C8E4723B-4B24-8B0C-4605-39296B58281A}"/>
          </ac:grpSpMkLst>
        </pc:grpChg>
        <pc:grpChg chg="mod">
          <ac:chgData name="TABATA Akihiro" userId="dce786f4-e27d-4707-8b5c-462080f533e8" providerId="ADAL" clId="{2C465BDB-869D-1C43-95BC-A9A243FB1D23}" dt="2023-08-09T17:30:48.237" v="1791"/>
          <ac:grpSpMkLst>
            <pc:docMk/>
            <pc:sldMk cId="719827157" sldId="684"/>
            <ac:grpSpMk id="12" creationId="{FB1C90D2-CEF9-3A3A-A172-5B381965BEBD}"/>
          </ac:grpSpMkLst>
        </pc:grpChg>
        <pc:grpChg chg="mod">
          <ac:chgData name="TABATA Akihiro" userId="dce786f4-e27d-4707-8b5c-462080f533e8" providerId="ADAL" clId="{2C465BDB-869D-1C43-95BC-A9A243FB1D23}" dt="2023-08-09T17:30:48.237" v="1791"/>
          <ac:grpSpMkLst>
            <pc:docMk/>
            <pc:sldMk cId="719827157" sldId="684"/>
            <ac:grpSpMk id="13" creationId="{7794AD88-6B4B-DE63-3806-E9B88628AECC}"/>
          </ac:grpSpMkLst>
        </pc:grpChg>
        <pc:grpChg chg="add mod">
          <ac:chgData name="TABATA Akihiro" userId="dce786f4-e27d-4707-8b5c-462080f533e8" providerId="ADAL" clId="{2C465BDB-869D-1C43-95BC-A9A243FB1D23}" dt="2023-08-09T17:30:48.237" v="1791"/>
          <ac:grpSpMkLst>
            <pc:docMk/>
            <pc:sldMk cId="719827157" sldId="684"/>
            <ac:grpSpMk id="30" creationId="{7AC208DA-B1E4-4B3C-79DE-EC6386F64291}"/>
          </ac:grpSpMkLst>
        </pc:grpChg>
        <pc:grpChg chg="add mod">
          <ac:chgData name="TABATA Akihiro" userId="dce786f4-e27d-4707-8b5c-462080f533e8" providerId="ADAL" clId="{2C465BDB-869D-1C43-95BC-A9A243FB1D23}" dt="2023-08-09T17:30:48.237" v="1791"/>
          <ac:grpSpMkLst>
            <pc:docMk/>
            <pc:sldMk cId="719827157" sldId="684"/>
            <ac:grpSpMk id="36" creationId="{B9E9BDE1-3278-CCA6-9D99-FCF0D1CBF90D}"/>
          </ac:grpSpMkLst>
        </pc:grpChg>
        <pc:grpChg chg="add mod">
          <ac:chgData name="TABATA Akihiro" userId="dce786f4-e27d-4707-8b5c-462080f533e8" providerId="ADAL" clId="{2C465BDB-869D-1C43-95BC-A9A243FB1D23}" dt="2023-08-09T17:30:48.237" v="1791"/>
          <ac:grpSpMkLst>
            <pc:docMk/>
            <pc:sldMk cId="719827157" sldId="684"/>
            <ac:grpSpMk id="43" creationId="{F3AB3369-319B-821E-E040-9F531B0B9027}"/>
          </ac:grpSpMkLst>
        </pc:grpChg>
        <pc:grpChg chg="add mod">
          <ac:chgData name="TABATA Akihiro" userId="dce786f4-e27d-4707-8b5c-462080f533e8" providerId="ADAL" clId="{2C465BDB-869D-1C43-95BC-A9A243FB1D23}" dt="2023-08-09T17:30:48.237" v="1791"/>
          <ac:grpSpMkLst>
            <pc:docMk/>
            <pc:sldMk cId="719827157" sldId="684"/>
            <ac:grpSpMk id="51" creationId="{09BA50D3-F539-62B4-4E33-7D25B03FA515}"/>
          </ac:grpSpMkLst>
        </pc:grpChg>
        <pc:picChg chg="mod">
          <ac:chgData name="TABATA Akihiro" userId="dce786f4-e27d-4707-8b5c-462080f533e8" providerId="ADAL" clId="{2C465BDB-869D-1C43-95BC-A9A243FB1D23}" dt="2023-08-09T17:30:48.237" v="1791"/>
          <ac:picMkLst>
            <pc:docMk/>
            <pc:sldMk cId="719827157" sldId="684"/>
            <ac:picMk id="6" creationId="{AF5988FE-744B-D406-4C04-7912FBF88530}"/>
          </ac:picMkLst>
        </pc:picChg>
        <pc:picChg chg="mod">
          <ac:chgData name="TABATA Akihiro" userId="dce786f4-e27d-4707-8b5c-462080f533e8" providerId="ADAL" clId="{2C465BDB-869D-1C43-95BC-A9A243FB1D23}" dt="2023-08-09T17:30:48.237" v="1791"/>
          <ac:picMkLst>
            <pc:docMk/>
            <pc:sldMk cId="719827157" sldId="684"/>
            <ac:picMk id="7" creationId="{A6B0DC10-8309-94B3-71DE-5BEEF04D1ED4}"/>
          </ac:picMkLst>
        </pc:picChg>
        <pc:picChg chg="mod">
          <ac:chgData name="TABATA Akihiro" userId="dce786f4-e27d-4707-8b5c-462080f533e8" providerId="ADAL" clId="{2C465BDB-869D-1C43-95BC-A9A243FB1D23}" dt="2023-08-09T17:30:48.237" v="1791"/>
          <ac:picMkLst>
            <pc:docMk/>
            <pc:sldMk cId="719827157" sldId="684"/>
            <ac:picMk id="8" creationId="{C8311938-8F0E-4491-CA69-036C5F9B5E02}"/>
          </ac:picMkLst>
        </pc:picChg>
        <pc:picChg chg="mod">
          <ac:chgData name="TABATA Akihiro" userId="dce786f4-e27d-4707-8b5c-462080f533e8" providerId="ADAL" clId="{2C465BDB-869D-1C43-95BC-A9A243FB1D23}" dt="2023-08-09T17:30:48.237" v="1791"/>
          <ac:picMkLst>
            <pc:docMk/>
            <pc:sldMk cId="719827157" sldId="684"/>
            <ac:picMk id="14" creationId="{3D673CCA-06AB-9B8C-DEFF-EEAC597F87F2}"/>
          </ac:picMkLst>
        </pc:picChg>
        <pc:picChg chg="mod">
          <ac:chgData name="TABATA Akihiro" userId="dce786f4-e27d-4707-8b5c-462080f533e8" providerId="ADAL" clId="{2C465BDB-869D-1C43-95BC-A9A243FB1D23}" dt="2023-08-09T17:30:48.237" v="1791"/>
          <ac:picMkLst>
            <pc:docMk/>
            <pc:sldMk cId="719827157" sldId="684"/>
            <ac:picMk id="15" creationId="{8794EDF4-EB4C-287C-A15A-450D28CE7C94}"/>
          </ac:picMkLst>
        </pc:picChg>
        <pc:picChg chg="mod">
          <ac:chgData name="TABATA Akihiro" userId="dce786f4-e27d-4707-8b5c-462080f533e8" providerId="ADAL" clId="{2C465BDB-869D-1C43-95BC-A9A243FB1D23}" dt="2023-08-09T17:30:48.237" v="1791"/>
          <ac:picMkLst>
            <pc:docMk/>
            <pc:sldMk cId="719827157" sldId="684"/>
            <ac:picMk id="16" creationId="{3745F07D-4024-BADA-FC0F-F722F8052E7D}"/>
          </ac:picMkLst>
        </pc:picChg>
        <pc:picChg chg="mod">
          <ac:chgData name="TABATA Akihiro" userId="dce786f4-e27d-4707-8b5c-462080f533e8" providerId="ADAL" clId="{2C465BDB-869D-1C43-95BC-A9A243FB1D23}" dt="2023-08-09T17:30:48.237" v="1791"/>
          <ac:picMkLst>
            <pc:docMk/>
            <pc:sldMk cId="719827157" sldId="684"/>
            <ac:picMk id="17" creationId="{399BA213-A25A-16C7-E003-1B96A03D890B}"/>
          </ac:picMkLst>
        </pc:picChg>
        <pc:picChg chg="mod">
          <ac:chgData name="TABATA Akihiro" userId="dce786f4-e27d-4707-8b5c-462080f533e8" providerId="ADAL" clId="{2C465BDB-869D-1C43-95BC-A9A243FB1D23}" dt="2023-08-09T17:30:48.237" v="1791"/>
          <ac:picMkLst>
            <pc:docMk/>
            <pc:sldMk cId="719827157" sldId="684"/>
            <ac:picMk id="18" creationId="{3FA6D847-7DB3-899D-613C-F5E2E8643615}"/>
          </ac:picMkLst>
        </pc:picChg>
        <pc:picChg chg="mod">
          <ac:chgData name="TABATA Akihiro" userId="dce786f4-e27d-4707-8b5c-462080f533e8" providerId="ADAL" clId="{2C465BDB-869D-1C43-95BC-A9A243FB1D23}" dt="2023-08-09T17:30:48.237" v="1791"/>
          <ac:picMkLst>
            <pc:docMk/>
            <pc:sldMk cId="719827157" sldId="684"/>
            <ac:picMk id="19" creationId="{7557BCC3-1AB1-D670-E754-C1D6E93C55CA}"/>
          </ac:picMkLst>
        </pc:picChg>
        <pc:picChg chg="mod">
          <ac:chgData name="TABATA Akihiro" userId="dce786f4-e27d-4707-8b5c-462080f533e8" providerId="ADAL" clId="{2C465BDB-869D-1C43-95BC-A9A243FB1D23}" dt="2023-08-09T17:30:48.237" v="1791"/>
          <ac:picMkLst>
            <pc:docMk/>
            <pc:sldMk cId="719827157" sldId="684"/>
            <ac:picMk id="20" creationId="{7C2D916A-D426-332D-E65F-CB6A40FDAEE7}"/>
          </ac:picMkLst>
        </pc:picChg>
        <pc:picChg chg="mod">
          <ac:chgData name="TABATA Akihiro" userId="dce786f4-e27d-4707-8b5c-462080f533e8" providerId="ADAL" clId="{2C465BDB-869D-1C43-95BC-A9A243FB1D23}" dt="2023-08-09T17:30:48.237" v="1791"/>
          <ac:picMkLst>
            <pc:docMk/>
            <pc:sldMk cId="719827157" sldId="684"/>
            <ac:picMk id="21" creationId="{BA9215C7-5482-1C8D-92F5-AD0B77357B55}"/>
          </ac:picMkLst>
        </pc:picChg>
        <pc:picChg chg="mod">
          <ac:chgData name="TABATA Akihiro" userId="dce786f4-e27d-4707-8b5c-462080f533e8" providerId="ADAL" clId="{2C465BDB-869D-1C43-95BC-A9A243FB1D23}" dt="2023-08-09T17:30:48.237" v="1791"/>
          <ac:picMkLst>
            <pc:docMk/>
            <pc:sldMk cId="719827157" sldId="684"/>
            <ac:picMk id="22" creationId="{4EF24EC7-219C-2E11-6D06-6BF0238B8FC2}"/>
          </ac:picMkLst>
        </pc:picChg>
        <pc:picChg chg="mod">
          <ac:chgData name="TABATA Akihiro" userId="dce786f4-e27d-4707-8b5c-462080f533e8" providerId="ADAL" clId="{2C465BDB-869D-1C43-95BC-A9A243FB1D23}" dt="2023-08-09T17:30:48.237" v="1791"/>
          <ac:picMkLst>
            <pc:docMk/>
            <pc:sldMk cId="719827157" sldId="684"/>
            <ac:picMk id="32" creationId="{6C42095F-0445-DFA8-64CA-FECCB3046686}"/>
          </ac:picMkLst>
        </pc:picChg>
        <pc:picChg chg="mod">
          <ac:chgData name="TABATA Akihiro" userId="dce786f4-e27d-4707-8b5c-462080f533e8" providerId="ADAL" clId="{2C465BDB-869D-1C43-95BC-A9A243FB1D23}" dt="2023-08-09T17:30:48.237" v="1791"/>
          <ac:picMkLst>
            <pc:docMk/>
            <pc:sldMk cId="719827157" sldId="684"/>
            <ac:picMk id="33" creationId="{9B65BF6D-C3BA-5337-7285-2FD256020F74}"/>
          </ac:picMkLst>
        </pc:picChg>
        <pc:picChg chg="mod">
          <ac:chgData name="TABATA Akihiro" userId="dce786f4-e27d-4707-8b5c-462080f533e8" providerId="ADAL" clId="{2C465BDB-869D-1C43-95BC-A9A243FB1D23}" dt="2023-08-09T17:30:48.237" v="1791"/>
          <ac:picMkLst>
            <pc:docMk/>
            <pc:sldMk cId="719827157" sldId="684"/>
            <ac:picMk id="34" creationId="{434EC6BF-1BF1-8586-33D2-971DE48FA194}"/>
          </ac:picMkLst>
        </pc:picChg>
        <pc:picChg chg="mod">
          <ac:chgData name="TABATA Akihiro" userId="dce786f4-e27d-4707-8b5c-462080f533e8" providerId="ADAL" clId="{2C465BDB-869D-1C43-95BC-A9A243FB1D23}" dt="2023-08-09T17:30:48.237" v="1791"/>
          <ac:picMkLst>
            <pc:docMk/>
            <pc:sldMk cId="719827157" sldId="684"/>
            <ac:picMk id="38" creationId="{BCB4ADB5-8745-B0A2-EE7C-D9B2242B5BAF}"/>
          </ac:picMkLst>
        </pc:picChg>
        <pc:picChg chg="mod">
          <ac:chgData name="TABATA Akihiro" userId="dce786f4-e27d-4707-8b5c-462080f533e8" providerId="ADAL" clId="{2C465BDB-869D-1C43-95BC-A9A243FB1D23}" dt="2023-08-09T17:30:48.237" v="1791"/>
          <ac:picMkLst>
            <pc:docMk/>
            <pc:sldMk cId="719827157" sldId="684"/>
            <ac:picMk id="39" creationId="{E33466E4-4DC7-006E-BBAE-5485E3FCC3EC}"/>
          </ac:picMkLst>
        </pc:picChg>
        <pc:picChg chg="mod">
          <ac:chgData name="TABATA Akihiro" userId="dce786f4-e27d-4707-8b5c-462080f533e8" providerId="ADAL" clId="{2C465BDB-869D-1C43-95BC-A9A243FB1D23}" dt="2023-08-09T17:30:48.237" v="1791"/>
          <ac:picMkLst>
            <pc:docMk/>
            <pc:sldMk cId="719827157" sldId="684"/>
            <ac:picMk id="40" creationId="{90BFC6AF-C99B-7EAD-E5A0-B58482973A4A}"/>
          </ac:picMkLst>
        </pc:picChg>
        <pc:picChg chg="mod">
          <ac:chgData name="TABATA Akihiro" userId="dce786f4-e27d-4707-8b5c-462080f533e8" providerId="ADAL" clId="{2C465BDB-869D-1C43-95BC-A9A243FB1D23}" dt="2023-08-09T17:30:48.237" v="1791"/>
          <ac:picMkLst>
            <pc:docMk/>
            <pc:sldMk cId="719827157" sldId="684"/>
            <ac:picMk id="44" creationId="{57F8F1C6-DC16-E24E-5A4C-6716C94791FC}"/>
          </ac:picMkLst>
        </pc:picChg>
        <pc:picChg chg="mod">
          <ac:chgData name="TABATA Akihiro" userId="dce786f4-e27d-4707-8b5c-462080f533e8" providerId="ADAL" clId="{2C465BDB-869D-1C43-95BC-A9A243FB1D23}" dt="2023-08-09T17:30:48.237" v="1791"/>
          <ac:picMkLst>
            <pc:docMk/>
            <pc:sldMk cId="719827157" sldId="684"/>
            <ac:picMk id="45" creationId="{6DD6D0D3-850C-91E0-E4F6-B24F4381A0C7}"/>
          </ac:picMkLst>
        </pc:picChg>
        <pc:picChg chg="mod">
          <ac:chgData name="TABATA Akihiro" userId="dce786f4-e27d-4707-8b5c-462080f533e8" providerId="ADAL" clId="{2C465BDB-869D-1C43-95BC-A9A243FB1D23}" dt="2023-08-09T17:30:48.237" v="1791"/>
          <ac:picMkLst>
            <pc:docMk/>
            <pc:sldMk cId="719827157" sldId="684"/>
            <ac:picMk id="46" creationId="{E9C921A1-361A-ADBB-EBAF-29C929DB93F3}"/>
          </ac:picMkLst>
        </pc:picChg>
        <pc:picChg chg="mod">
          <ac:chgData name="TABATA Akihiro" userId="dce786f4-e27d-4707-8b5c-462080f533e8" providerId="ADAL" clId="{2C465BDB-869D-1C43-95BC-A9A243FB1D23}" dt="2023-08-09T17:30:48.237" v="1791"/>
          <ac:picMkLst>
            <pc:docMk/>
            <pc:sldMk cId="719827157" sldId="684"/>
            <ac:picMk id="48" creationId="{8707A096-9567-6995-956E-82FB62054648}"/>
          </ac:picMkLst>
        </pc:picChg>
        <pc:picChg chg="mod">
          <ac:chgData name="TABATA Akihiro" userId="dce786f4-e27d-4707-8b5c-462080f533e8" providerId="ADAL" clId="{2C465BDB-869D-1C43-95BC-A9A243FB1D23}" dt="2023-08-09T17:30:48.237" v="1791"/>
          <ac:picMkLst>
            <pc:docMk/>
            <pc:sldMk cId="719827157" sldId="684"/>
            <ac:picMk id="50" creationId="{7F653B8F-40D4-D92F-7543-1AFD165B0C75}"/>
          </ac:picMkLst>
        </pc:picChg>
        <pc:picChg chg="mod">
          <ac:chgData name="TABATA Akihiro" userId="dce786f4-e27d-4707-8b5c-462080f533e8" providerId="ADAL" clId="{2C465BDB-869D-1C43-95BC-A9A243FB1D23}" dt="2023-08-09T17:30:48.237" v="1791"/>
          <ac:picMkLst>
            <pc:docMk/>
            <pc:sldMk cId="719827157" sldId="684"/>
            <ac:picMk id="53" creationId="{AE9405E6-469C-FF7D-B503-E79B1E984AAE}"/>
          </ac:picMkLst>
        </pc:picChg>
        <pc:picChg chg="mod">
          <ac:chgData name="TABATA Akihiro" userId="dce786f4-e27d-4707-8b5c-462080f533e8" providerId="ADAL" clId="{2C465BDB-869D-1C43-95BC-A9A243FB1D23}" dt="2023-08-09T17:30:48.237" v="1791"/>
          <ac:picMkLst>
            <pc:docMk/>
            <pc:sldMk cId="719827157" sldId="684"/>
            <ac:picMk id="54" creationId="{E3886301-A821-35DA-DBFE-CD265B2BF55D}"/>
          </ac:picMkLst>
        </pc:picChg>
        <pc:cxnChg chg="mod">
          <ac:chgData name="TABATA Akihiro" userId="dce786f4-e27d-4707-8b5c-462080f533e8" providerId="ADAL" clId="{2C465BDB-869D-1C43-95BC-A9A243FB1D23}" dt="2023-08-09T17:30:48.237" v="1791"/>
          <ac:cxnSpMkLst>
            <pc:docMk/>
            <pc:sldMk cId="719827157" sldId="684"/>
            <ac:cxnSpMk id="55" creationId="{B9963B0E-C6E2-3FAF-A6AC-B2286F78B818}"/>
          </ac:cxnSpMkLst>
        </pc:cxnChg>
      </pc:sldChg>
      <pc:sldChg chg="addSp modSp new mod modNotesTx">
        <pc:chgData name="TABATA Akihiro" userId="dce786f4-e27d-4707-8b5c-462080f533e8" providerId="ADAL" clId="{2C465BDB-869D-1C43-95BC-A9A243FB1D23}" dt="2023-08-09T17:32:24.476" v="1828" actId="20577"/>
        <pc:sldMkLst>
          <pc:docMk/>
          <pc:sldMk cId="3957118859" sldId="685"/>
        </pc:sldMkLst>
        <pc:spChg chg="mod">
          <ac:chgData name="TABATA Akihiro" userId="dce786f4-e27d-4707-8b5c-462080f533e8" providerId="ADAL" clId="{2C465BDB-869D-1C43-95BC-A9A243FB1D23}" dt="2023-08-09T17:31:03.197" v="1794"/>
          <ac:spMkLst>
            <pc:docMk/>
            <pc:sldMk cId="3957118859" sldId="685"/>
            <ac:spMk id="2" creationId="{865A2D37-0085-132D-DE7D-E7845AC200E8}"/>
          </ac:spMkLst>
        </pc:spChg>
        <pc:spChg chg="mod">
          <ac:chgData name="TABATA Akihiro" userId="dce786f4-e27d-4707-8b5c-462080f533e8" providerId="ADAL" clId="{2C465BDB-869D-1C43-95BC-A9A243FB1D23}" dt="2023-08-09T17:31:28.552" v="1815" actId="20577"/>
          <ac:spMkLst>
            <pc:docMk/>
            <pc:sldMk cId="3957118859" sldId="685"/>
            <ac:spMk id="3" creationId="{FA05062E-7A21-3D89-87AB-DF9D5FABAE54}"/>
          </ac:spMkLst>
        </pc:spChg>
        <pc:spChg chg="mod">
          <ac:chgData name="TABATA Akihiro" userId="dce786f4-e27d-4707-8b5c-462080f533e8" providerId="ADAL" clId="{2C465BDB-869D-1C43-95BC-A9A243FB1D23}" dt="2023-08-09T17:31:39.430" v="1816"/>
          <ac:spMkLst>
            <pc:docMk/>
            <pc:sldMk cId="3957118859" sldId="685"/>
            <ac:spMk id="10" creationId="{91468A6B-B1B7-E1E1-1112-4F1F55BCB38E}"/>
          </ac:spMkLst>
        </pc:spChg>
        <pc:spChg chg="add mod">
          <ac:chgData name="TABATA Akihiro" userId="dce786f4-e27d-4707-8b5c-462080f533e8" providerId="ADAL" clId="{2C465BDB-869D-1C43-95BC-A9A243FB1D23}" dt="2023-08-09T17:31:39.430" v="1816"/>
          <ac:spMkLst>
            <pc:docMk/>
            <pc:sldMk cId="3957118859" sldId="685"/>
            <ac:spMk id="23" creationId="{CF15B941-D062-C9B0-2D2A-B6C9F9169465}"/>
          </ac:spMkLst>
        </pc:spChg>
        <pc:spChg chg="add mod">
          <ac:chgData name="TABATA Akihiro" userId="dce786f4-e27d-4707-8b5c-462080f533e8" providerId="ADAL" clId="{2C465BDB-869D-1C43-95BC-A9A243FB1D23}" dt="2023-08-09T17:31:39.430" v="1816"/>
          <ac:spMkLst>
            <pc:docMk/>
            <pc:sldMk cId="3957118859" sldId="685"/>
            <ac:spMk id="24" creationId="{25738BD6-B256-8C9A-0553-8BDB9E2AD319}"/>
          </ac:spMkLst>
        </pc:spChg>
        <pc:spChg chg="add mod">
          <ac:chgData name="TABATA Akihiro" userId="dce786f4-e27d-4707-8b5c-462080f533e8" providerId="ADAL" clId="{2C465BDB-869D-1C43-95BC-A9A243FB1D23}" dt="2023-08-09T17:31:39.430" v="1816"/>
          <ac:spMkLst>
            <pc:docMk/>
            <pc:sldMk cId="3957118859" sldId="685"/>
            <ac:spMk id="25" creationId="{4008716F-26D6-99D5-4D9B-200BE345CF4C}"/>
          </ac:spMkLst>
        </pc:spChg>
        <pc:spChg chg="add mod">
          <ac:chgData name="TABATA Akihiro" userId="dce786f4-e27d-4707-8b5c-462080f533e8" providerId="ADAL" clId="{2C465BDB-869D-1C43-95BC-A9A243FB1D23}" dt="2023-08-09T17:31:39.430" v="1816"/>
          <ac:spMkLst>
            <pc:docMk/>
            <pc:sldMk cId="3957118859" sldId="685"/>
            <ac:spMk id="26" creationId="{9368DA2F-2B9E-D115-7D4D-7E833A4FDA73}"/>
          </ac:spMkLst>
        </pc:spChg>
        <pc:spChg chg="add mod">
          <ac:chgData name="TABATA Akihiro" userId="dce786f4-e27d-4707-8b5c-462080f533e8" providerId="ADAL" clId="{2C465BDB-869D-1C43-95BC-A9A243FB1D23}" dt="2023-08-09T17:31:39.430" v="1816"/>
          <ac:spMkLst>
            <pc:docMk/>
            <pc:sldMk cId="3957118859" sldId="685"/>
            <ac:spMk id="27" creationId="{D32ACAFE-02C2-6267-1836-045667DBE18D}"/>
          </ac:spMkLst>
        </pc:spChg>
        <pc:spChg chg="add mod">
          <ac:chgData name="TABATA Akihiro" userId="dce786f4-e27d-4707-8b5c-462080f533e8" providerId="ADAL" clId="{2C465BDB-869D-1C43-95BC-A9A243FB1D23}" dt="2023-08-09T17:31:39.430" v="1816"/>
          <ac:spMkLst>
            <pc:docMk/>
            <pc:sldMk cId="3957118859" sldId="685"/>
            <ac:spMk id="28" creationId="{77FEFEEF-2FEA-73F2-D7FA-8363F533A694}"/>
          </ac:spMkLst>
        </pc:spChg>
        <pc:spChg chg="add mod">
          <ac:chgData name="TABATA Akihiro" userId="dce786f4-e27d-4707-8b5c-462080f533e8" providerId="ADAL" clId="{2C465BDB-869D-1C43-95BC-A9A243FB1D23}" dt="2023-08-09T17:31:39.430" v="1816"/>
          <ac:spMkLst>
            <pc:docMk/>
            <pc:sldMk cId="3957118859" sldId="685"/>
            <ac:spMk id="29" creationId="{D61752EF-0A9E-45EA-7753-73DE31A79386}"/>
          </ac:spMkLst>
        </pc:spChg>
        <pc:spChg chg="mod">
          <ac:chgData name="TABATA Akihiro" userId="dce786f4-e27d-4707-8b5c-462080f533e8" providerId="ADAL" clId="{2C465BDB-869D-1C43-95BC-A9A243FB1D23}" dt="2023-08-09T17:31:39.430" v="1816"/>
          <ac:spMkLst>
            <pc:docMk/>
            <pc:sldMk cId="3957118859" sldId="685"/>
            <ac:spMk id="31" creationId="{C2FE8672-758A-70FD-1285-F99C6111B18F}"/>
          </ac:spMkLst>
        </pc:spChg>
        <pc:spChg chg="mod">
          <ac:chgData name="TABATA Akihiro" userId="dce786f4-e27d-4707-8b5c-462080f533e8" providerId="ADAL" clId="{2C465BDB-869D-1C43-95BC-A9A243FB1D23}" dt="2023-08-09T17:31:39.430" v="1816"/>
          <ac:spMkLst>
            <pc:docMk/>
            <pc:sldMk cId="3957118859" sldId="685"/>
            <ac:spMk id="35" creationId="{BDC4B084-54E0-47A6-1EAB-F517B46BE168}"/>
          </ac:spMkLst>
        </pc:spChg>
        <pc:spChg chg="mod">
          <ac:chgData name="TABATA Akihiro" userId="dce786f4-e27d-4707-8b5c-462080f533e8" providerId="ADAL" clId="{2C465BDB-869D-1C43-95BC-A9A243FB1D23}" dt="2023-08-09T17:31:39.430" v="1816"/>
          <ac:spMkLst>
            <pc:docMk/>
            <pc:sldMk cId="3957118859" sldId="685"/>
            <ac:spMk id="37" creationId="{A57BFD2D-5949-6703-383D-B72AA76F8227}"/>
          </ac:spMkLst>
        </pc:spChg>
        <pc:spChg chg="mod">
          <ac:chgData name="TABATA Akihiro" userId="dce786f4-e27d-4707-8b5c-462080f533e8" providerId="ADAL" clId="{2C465BDB-869D-1C43-95BC-A9A243FB1D23}" dt="2023-08-09T17:31:39.430" v="1816"/>
          <ac:spMkLst>
            <pc:docMk/>
            <pc:sldMk cId="3957118859" sldId="685"/>
            <ac:spMk id="41" creationId="{B6482257-9785-E03F-C2B4-F87289124CA5}"/>
          </ac:spMkLst>
        </pc:spChg>
        <pc:spChg chg="add mod">
          <ac:chgData name="TABATA Akihiro" userId="dce786f4-e27d-4707-8b5c-462080f533e8" providerId="ADAL" clId="{2C465BDB-869D-1C43-95BC-A9A243FB1D23}" dt="2023-08-09T17:31:39.430" v="1816"/>
          <ac:spMkLst>
            <pc:docMk/>
            <pc:sldMk cId="3957118859" sldId="685"/>
            <ac:spMk id="42" creationId="{70A9A937-1431-2B19-137E-0711F5402A32}"/>
          </ac:spMkLst>
        </pc:spChg>
        <pc:spChg chg="mod">
          <ac:chgData name="TABATA Akihiro" userId="dce786f4-e27d-4707-8b5c-462080f533e8" providerId="ADAL" clId="{2C465BDB-869D-1C43-95BC-A9A243FB1D23}" dt="2023-08-09T17:31:39.430" v="1816"/>
          <ac:spMkLst>
            <pc:docMk/>
            <pc:sldMk cId="3957118859" sldId="685"/>
            <ac:spMk id="47" creationId="{3F6C969E-1F04-B3BE-2DD4-177E1275AF52}"/>
          </ac:spMkLst>
        </pc:spChg>
        <pc:spChg chg="mod">
          <ac:chgData name="TABATA Akihiro" userId="dce786f4-e27d-4707-8b5c-462080f533e8" providerId="ADAL" clId="{2C465BDB-869D-1C43-95BC-A9A243FB1D23}" dt="2023-08-09T17:31:39.430" v="1816"/>
          <ac:spMkLst>
            <pc:docMk/>
            <pc:sldMk cId="3957118859" sldId="685"/>
            <ac:spMk id="49" creationId="{D7A5779E-D285-3CF4-D7B9-B831A6252DBE}"/>
          </ac:spMkLst>
        </pc:spChg>
        <pc:spChg chg="mod">
          <ac:chgData name="TABATA Akihiro" userId="dce786f4-e27d-4707-8b5c-462080f533e8" providerId="ADAL" clId="{2C465BDB-869D-1C43-95BC-A9A243FB1D23}" dt="2023-08-09T17:31:39.430" v="1816"/>
          <ac:spMkLst>
            <pc:docMk/>
            <pc:sldMk cId="3957118859" sldId="685"/>
            <ac:spMk id="52" creationId="{69E3FDB0-C9B6-5558-68C9-D6223D995907}"/>
          </ac:spMkLst>
        </pc:spChg>
        <pc:spChg chg="add mod">
          <ac:chgData name="TABATA Akihiro" userId="dce786f4-e27d-4707-8b5c-462080f533e8" providerId="ADAL" clId="{2C465BDB-869D-1C43-95BC-A9A243FB1D23}" dt="2023-08-09T17:31:39.430" v="1816"/>
          <ac:spMkLst>
            <pc:docMk/>
            <pc:sldMk cId="3957118859" sldId="685"/>
            <ac:spMk id="56" creationId="{B6B74127-44BE-83BE-C526-C48D93C0AD33}"/>
          </ac:spMkLst>
        </pc:spChg>
        <pc:spChg chg="add mod">
          <ac:chgData name="TABATA Akihiro" userId="dce786f4-e27d-4707-8b5c-462080f533e8" providerId="ADAL" clId="{2C465BDB-869D-1C43-95BC-A9A243FB1D23}" dt="2023-08-09T17:31:39.430" v="1816"/>
          <ac:spMkLst>
            <pc:docMk/>
            <pc:sldMk cId="3957118859" sldId="685"/>
            <ac:spMk id="57" creationId="{47D09E47-98E0-0679-9016-2EBA7BD6ADB0}"/>
          </ac:spMkLst>
        </pc:spChg>
        <pc:spChg chg="add mod">
          <ac:chgData name="TABATA Akihiro" userId="dce786f4-e27d-4707-8b5c-462080f533e8" providerId="ADAL" clId="{2C465BDB-869D-1C43-95BC-A9A243FB1D23}" dt="2023-08-09T17:31:39.430" v="1816"/>
          <ac:spMkLst>
            <pc:docMk/>
            <pc:sldMk cId="3957118859" sldId="685"/>
            <ac:spMk id="58" creationId="{362BF0EB-AB19-15E0-62F9-4268A8354E95}"/>
          </ac:spMkLst>
        </pc:spChg>
        <pc:spChg chg="add mod">
          <ac:chgData name="TABATA Akihiro" userId="dce786f4-e27d-4707-8b5c-462080f533e8" providerId="ADAL" clId="{2C465BDB-869D-1C43-95BC-A9A243FB1D23}" dt="2023-08-09T17:31:39.430" v="1816"/>
          <ac:spMkLst>
            <pc:docMk/>
            <pc:sldMk cId="3957118859" sldId="685"/>
            <ac:spMk id="59" creationId="{B9F9D51D-DCB7-D53C-F100-290E43527A12}"/>
          </ac:spMkLst>
        </pc:spChg>
        <pc:spChg chg="add mod">
          <ac:chgData name="TABATA Akihiro" userId="dce786f4-e27d-4707-8b5c-462080f533e8" providerId="ADAL" clId="{2C465BDB-869D-1C43-95BC-A9A243FB1D23}" dt="2023-08-09T17:31:39.430" v="1816"/>
          <ac:spMkLst>
            <pc:docMk/>
            <pc:sldMk cId="3957118859" sldId="685"/>
            <ac:spMk id="60" creationId="{B9E2CF79-D594-24E3-F007-F3C14721A1A0}"/>
          </ac:spMkLst>
        </pc:spChg>
        <pc:spChg chg="add mod">
          <ac:chgData name="TABATA Akihiro" userId="dce786f4-e27d-4707-8b5c-462080f533e8" providerId="ADAL" clId="{2C465BDB-869D-1C43-95BC-A9A243FB1D23}" dt="2023-08-09T17:31:39.430" v="1816"/>
          <ac:spMkLst>
            <pc:docMk/>
            <pc:sldMk cId="3957118859" sldId="685"/>
            <ac:spMk id="61" creationId="{6AC23B07-019E-5FAA-35CE-A49992B03A82}"/>
          </ac:spMkLst>
        </pc:spChg>
        <pc:spChg chg="add mod">
          <ac:chgData name="TABATA Akihiro" userId="dce786f4-e27d-4707-8b5c-462080f533e8" providerId="ADAL" clId="{2C465BDB-869D-1C43-95BC-A9A243FB1D23}" dt="2023-08-09T17:31:39.430" v="1816"/>
          <ac:spMkLst>
            <pc:docMk/>
            <pc:sldMk cId="3957118859" sldId="685"/>
            <ac:spMk id="62" creationId="{F90D868D-4B29-720D-16DC-116FC279E79D}"/>
          </ac:spMkLst>
        </pc:spChg>
        <pc:grpChg chg="add mod">
          <ac:chgData name="TABATA Akihiro" userId="dce786f4-e27d-4707-8b5c-462080f533e8" providerId="ADAL" clId="{2C465BDB-869D-1C43-95BC-A9A243FB1D23}" dt="2023-08-09T17:31:39.430" v="1816"/>
          <ac:grpSpMkLst>
            <pc:docMk/>
            <pc:sldMk cId="3957118859" sldId="685"/>
            <ac:grpSpMk id="5" creationId="{1C23FED7-B9D8-AF8D-B1BE-992BBBAC5BF6}"/>
          </ac:grpSpMkLst>
        </pc:grpChg>
        <pc:grpChg chg="add mod">
          <ac:chgData name="TABATA Akihiro" userId="dce786f4-e27d-4707-8b5c-462080f533e8" providerId="ADAL" clId="{2C465BDB-869D-1C43-95BC-A9A243FB1D23}" dt="2023-08-09T17:31:39.430" v="1816"/>
          <ac:grpSpMkLst>
            <pc:docMk/>
            <pc:sldMk cId="3957118859" sldId="685"/>
            <ac:grpSpMk id="9" creationId="{E1530909-1CBB-8689-3191-9C8E61C07A69}"/>
          </ac:grpSpMkLst>
        </pc:grpChg>
        <pc:grpChg chg="mod">
          <ac:chgData name="TABATA Akihiro" userId="dce786f4-e27d-4707-8b5c-462080f533e8" providerId="ADAL" clId="{2C465BDB-869D-1C43-95BC-A9A243FB1D23}" dt="2023-08-09T17:31:39.430" v="1816"/>
          <ac:grpSpMkLst>
            <pc:docMk/>
            <pc:sldMk cId="3957118859" sldId="685"/>
            <ac:grpSpMk id="11" creationId="{C4104475-8FAC-5E1A-78CA-53D86C504922}"/>
          </ac:grpSpMkLst>
        </pc:grpChg>
        <pc:grpChg chg="mod">
          <ac:chgData name="TABATA Akihiro" userId="dce786f4-e27d-4707-8b5c-462080f533e8" providerId="ADAL" clId="{2C465BDB-869D-1C43-95BC-A9A243FB1D23}" dt="2023-08-09T17:31:39.430" v="1816"/>
          <ac:grpSpMkLst>
            <pc:docMk/>
            <pc:sldMk cId="3957118859" sldId="685"/>
            <ac:grpSpMk id="12" creationId="{99FEBBC1-8DD6-E59A-776A-34AAF3557CF9}"/>
          </ac:grpSpMkLst>
        </pc:grpChg>
        <pc:grpChg chg="mod">
          <ac:chgData name="TABATA Akihiro" userId="dce786f4-e27d-4707-8b5c-462080f533e8" providerId="ADAL" clId="{2C465BDB-869D-1C43-95BC-A9A243FB1D23}" dt="2023-08-09T17:31:39.430" v="1816"/>
          <ac:grpSpMkLst>
            <pc:docMk/>
            <pc:sldMk cId="3957118859" sldId="685"/>
            <ac:grpSpMk id="13" creationId="{AB3C75F6-3E8A-3D75-2BA7-A58E66019902}"/>
          </ac:grpSpMkLst>
        </pc:grpChg>
        <pc:grpChg chg="add mod">
          <ac:chgData name="TABATA Akihiro" userId="dce786f4-e27d-4707-8b5c-462080f533e8" providerId="ADAL" clId="{2C465BDB-869D-1C43-95BC-A9A243FB1D23}" dt="2023-08-09T17:31:39.430" v="1816"/>
          <ac:grpSpMkLst>
            <pc:docMk/>
            <pc:sldMk cId="3957118859" sldId="685"/>
            <ac:grpSpMk id="30" creationId="{898D9E5E-FE23-AE1B-2BFB-46EC6CF49931}"/>
          </ac:grpSpMkLst>
        </pc:grpChg>
        <pc:grpChg chg="add mod">
          <ac:chgData name="TABATA Akihiro" userId="dce786f4-e27d-4707-8b5c-462080f533e8" providerId="ADAL" clId="{2C465BDB-869D-1C43-95BC-A9A243FB1D23}" dt="2023-08-09T17:31:39.430" v="1816"/>
          <ac:grpSpMkLst>
            <pc:docMk/>
            <pc:sldMk cId="3957118859" sldId="685"/>
            <ac:grpSpMk id="36" creationId="{B2F2757F-74F5-FE04-FDBD-FE1C9C33C3D1}"/>
          </ac:grpSpMkLst>
        </pc:grpChg>
        <pc:grpChg chg="add mod">
          <ac:chgData name="TABATA Akihiro" userId="dce786f4-e27d-4707-8b5c-462080f533e8" providerId="ADAL" clId="{2C465BDB-869D-1C43-95BC-A9A243FB1D23}" dt="2023-08-09T17:31:39.430" v="1816"/>
          <ac:grpSpMkLst>
            <pc:docMk/>
            <pc:sldMk cId="3957118859" sldId="685"/>
            <ac:grpSpMk id="43" creationId="{9BD03FC9-1CD7-4360-D01E-314D7E722EC8}"/>
          </ac:grpSpMkLst>
        </pc:grpChg>
        <pc:grpChg chg="add mod">
          <ac:chgData name="TABATA Akihiro" userId="dce786f4-e27d-4707-8b5c-462080f533e8" providerId="ADAL" clId="{2C465BDB-869D-1C43-95BC-A9A243FB1D23}" dt="2023-08-09T17:31:39.430" v="1816"/>
          <ac:grpSpMkLst>
            <pc:docMk/>
            <pc:sldMk cId="3957118859" sldId="685"/>
            <ac:grpSpMk id="51" creationId="{2A574C2E-C85A-5E27-1D3A-58775CB05223}"/>
          </ac:grpSpMkLst>
        </pc:grpChg>
        <pc:picChg chg="mod">
          <ac:chgData name="TABATA Akihiro" userId="dce786f4-e27d-4707-8b5c-462080f533e8" providerId="ADAL" clId="{2C465BDB-869D-1C43-95BC-A9A243FB1D23}" dt="2023-08-09T17:31:39.430" v="1816"/>
          <ac:picMkLst>
            <pc:docMk/>
            <pc:sldMk cId="3957118859" sldId="685"/>
            <ac:picMk id="6" creationId="{37CF741F-B31F-11E0-8C33-AFF899DE50B8}"/>
          </ac:picMkLst>
        </pc:picChg>
        <pc:picChg chg="mod">
          <ac:chgData name="TABATA Akihiro" userId="dce786f4-e27d-4707-8b5c-462080f533e8" providerId="ADAL" clId="{2C465BDB-869D-1C43-95BC-A9A243FB1D23}" dt="2023-08-09T17:31:39.430" v="1816"/>
          <ac:picMkLst>
            <pc:docMk/>
            <pc:sldMk cId="3957118859" sldId="685"/>
            <ac:picMk id="7" creationId="{AA67B427-818F-55DA-9BC9-7C868F70D338}"/>
          </ac:picMkLst>
        </pc:picChg>
        <pc:picChg chg="mod">
          <ac:chgData name="TABATA Akihiro" userId="dce786f4-e27d-4707-8b5c-462080f533e8" providerId="ADAL" clId="{2C465BDB-869D-1C43-95BC-A9A243FB1D23}" dt="2023-08-09T17:31:39.430" v="1816"/>
          <ac:picMkLst>
            <pc:docMk/>
            <pc:sldMk cId="3957118859" sldId="685"/>
            <ac:picMk id="8" creationId="{A22AC583-B9E7-891A-A16D-23B72411CE4E}"/>
          </ac:picMkLst>
        </pc:picChg>
        <pc:picChg chg="mod">
          <ac:chgData name="TABATA Akihiro" userId="dce786f4-e27d-4707-8b5c-462080f533e8" providerId="ADAL" clId="{2C465BDB-869D-1C43-95BC-A9A243FB1D23}" dt="2023-08-09T17:31:39.430" v="1816"/>
          <ac:picMkLst>
            <pc:docMk/>
            <pc:sldMk cId="3957118859" sldId="685"/>
            <ac:picMk id="14" creationId="{88EE5770-F431-57B3-6C92-66B0D0238F74}"/>
          </ac:picMkLst>
        </pc:picChg>
        <pc:picChg chg="mod">
          <ac:chgData name="TABATA Akihiro" userId="dce786f4-e27d-4707-8b5c-462080f533e8" providerId="ADAL" clId="{2C465BDB-869D-1C43-95BC-A9A243FB1D23}" dt="2023-08-09T17:31:39.430" v="1816"/>
          <ac:picMkLst>
            <pc:docMk/>
            <pc:sldMk cId="3957118859" sldId="685"/>
            <ac:picMk id="15" creationId="{4B20805B-B213-20F2-9027-FF7E1F6768B5}"/>
          </ac:picMkLst>
        </pc:picChg>
        <pc:picChg chg="mod">
          <ac:chgData name="TABATA Akihiro" userId="dce786f4-e27d-4707-8b5c-462080f533e8" providerId="ADAL" clId="{2C465BDB-869D-1C43-95BC-A9A243FB1D23}" dt="2023-08-09T17:31:39.430" v="1816"/>
          <ac:picMkLst>
            <pc:docMk/>
            <pc:sldMk cId="3957118859" sldId="685"/>
            <ac:picMk id="16" creationId="{45C2BA05-6BB7-7B65-EB82-F89469978E69}"/>
          </ac:picMkLst>
        </pc:picChg>
        <pc:picChg chg="mod">
          <ac:chgData name="TABATA Akihiro" userId="dce786f4-e27d-4707-8b5c-462080f533e8" providerId="ADAL" clId="{2C465BDB-869D-1C43-95BC-A9A243FB1D23}" dt="2023-08-09T17:31:39.430" v="1816"/>
          <ac:picMkLst>
            <pc:docMk/>
            <pc:sldMk cId="3957118859" sldId="685"/>
            <ac:picMk id="17" creationId="{2BA15B97-3009-CF4E-92C3-AE9C3560C2FD}"/>
          </ac:picMkLst>
        </pc:picChg>
        <pc:picChg chg="mod">
          <ac:chgData name="TABATA Akihiro" userId="dce786f4-e27d-4707-8b5c-462080f533e8" providerId="ADAL" clId="{2C465BDB-869D-1C43-95BC-A9A243FB1D23}" dt="2023-08-09T17:31:39.430" v="1816"/>
          <ac:picMkLst>
            <pc:docMk/>
            <pc:sldMk cId="3957118859" sldId="685"/>
            <ac:picMk id="18" creationId="{ADD1FB94-5142-96F3-1994-9A0E51B674A5}"/>
          </ac:picMkLst>
        </pc:picChg>
        <pc:picChg chg="mod">
          <ac:chgData name="TABATA Akihiro" userId="dce786f4-e27d-4707-8b5c-462080f533e8" providerId="ADAL" clId="{2C465BDB-869D-1C43-95BC-A9A243FB1D23}" dt="2023-08-09T17:31:39.430" v="1816"/>
          <ac:picMkLst>
            <pc:docMk/>
            <pc:sldMk cId="3957118859" sldId="685"/>
            <ac:picMk id="19" creationId="{349D4D43-CA91-0E87-D058-2B7E7B868040}"/>
          </ac:picMkLst>
        </pc:picChg>
        <pc:picChg chg="mod">
          <ac:chgData name="TABATA Akihiro" userId="dce786f4-e27d-4707-8b5c-462080f533e8" providerId="ADAL" clId="{2C465BDB-869D-1C43-95BC-A9A243FB1D23}" dt="2023-08-09T17:31:39.430" v="1816"/>
          <ac:picMkLst>
            <pc:docMk/>
            <pc:sldMk cId="3957118859" sldId="685"/>
            <ac:picMk id="20" creationId="{C2E4B9FE-E00D-7001-5772-A59509943FA0}"/>
          </ac:picMkLst>
        </pc:picChg>
        <pc:picChg chg="mod">
          <ac:chgData name="TABATA Akihiro" userId="dce786f4-e27d-4707-8b5c-462080f533e8" providerId="ADAL" clId="{2C465BDB-869D-1C43-95BC-A9A243FB1D23}" dt="2023-08-09T17:31:39.430" v="1816"/>
          <ac:picMkLst>
            <pc:docMk/>
            <pc:sldMk cId="3957118859" sldId="685"/>
            <ac:picMk id="21" creationId="{7C193090-8C11-EBDF-4B92-CC194D7F309B}"/>
          </ac:picMkLst>
        </pc:picChg>
        <pc:picChg chg="mod">
          <ac:chgData name="TABATA Akihiro" userId="dce786f4-e27d-4707-8b5c-462080f533e8" providerId="ADAL" clId="{2C465BDB-869D-1C43-95BC-A9A243FB1D23}" dt="2023-08-09T17:31:39.430" v="1816"/>
          <ac:picMkLst>
            <pc:docMk/>
            <pc:sldMk cId="3957118859" sldId="685"/>
            <ac:picMk id="22" creationId="{28013AFA-7C25-1787-B109-044567C37388}"/>
          </ac:picMkLst>
        </pc:picChg>
        <pc:picChg chg="mod">
          <ac:chgData name="TABATA Akihiro" userId="dce786f4-e27d-4707-8b5c-462080f533e8" providerId="ADAL" clId="{2C465BDB-869D-1C43-95BC-A9A243FB1D23}" dt="2023-08-09T17:31:39.430" v="1816"/>
          <ac:picMkLst>
            <pc:docMk/>
            <pc:sldMk cId="3957118859" sldId="685"/>
            <ac:picMk id="32" creationId="{BE201932-3698-AB03-5E2B-A57E6FF168BC}"/>
          </ac:picMkLst>
        </pc:picChg>
        <pc:picChg chg="mod">
          <ac:chgData name="TABATA Akihiro" userId="dce786f4-e27d-4707-8b5c-462080f533e8" providerId="ADAL" clId="{2C465BDB-869D-1C43-95BC-A9A243FB1D23}" dt="2023-08-09T17:31:39.430" v="1816"/>
          <ac:picMkLst>
            <pc:docMk/>
            <pc:sldMk cId="3957118859" sldId="685"/>
            <ac:picMk id="33" creationId="{EFE5AC65-53EA-FB71-027B-BAF0F69F06C6}"/>
          </ac:picMkLst>
        </pc:picChg>
        <pc:picChg chg="mod">
          <ac:chgData name="TABATA Akihiro" userId="dce786f4-e27d-4707-8b5c-462080f533e8" providerId="ADAL" clId="{2C465BDB-869D-1C43-95BC-A9A243FB1D23}" dt="2023-08-09T17:31:39.430" v="1816"/>
          <ac:picMkLst>
            <pc:docMk/>
            <pc:sldMk cId="3957118859" sldId="685"/>
            <ac:picMk id="34" creationId="{45A2EE7F-4537-E29D-F6BD-94C5FBD8E7C4}"/>
          </ac:picMkLst>
        </pc:picChg>
        <pc:picChg chg="mod">
          <ac:chgData name="TABATA Akihiro" userId="dce786f4-e27d-4707-8b5c-462080f533e8" providerId="ADAL" clId="{2C465BDB-869D-1C43-95BC-A9A243FB1D23}" dt="2023-08-09T17:31:39.430" v="1816"/>
          <ac:picMkLst>
            <pc:docMk/>
            <pc:sldMk cId="3957118859" sldId="685"/>
            <ac:picMk id="38" creationId="{7521248B-E5AA-B0E6-2B37-6152BC9387E0}"/>
          </ac:picMkLst>
        </pc:picChg>
        <pc:picChg chg="mod">
          <ac:chgData name="TABATA Akihiro" userId="dce786f4-e27d-4707-8b5c-462080f533e8" providerId="ADAL" clId="{2C465BDB-869D-1C43-95BC-A9A243FB1D23}" dt="2023-08-09T17:31:39.430" v="1816"/>
          <ac:picMkLst>
            <pc:docMk/>
            <pc:sldMk cId="3957118859" sldId="685"/>
            <ac:picMk id="39" creationId="{224F939D-35FC-3E20-325E-AE375EA84270}"/>
          </ac:picMkLst>
        </pc:picChg>
        <pc:picChg chg="mod">
          <ac:chgData name="TABATA Akihiro" userId="dce786f4-e27d-4707-8b5c-462080f533e8" providerId="ADAL" clId="{2C465BDB-869D-1C43-95BC-A9A243FB1D23}" dt="2023-08-09T17:31:39.430" v="1816"/>
          <ac:picMkLst>
            <pc:docMk/>
            <pc:sldMk cId="3957118859" sldId="685"/>
            <ac:picMk id="40" creationId="{9E9A4AD8-2DD3-5140-D2F1-C73F34A09F29}"/>
          </ac:picMkLst>
        </pc:picChg>
        <pc:picChg chg="mod">
          <ac:chgData name="TABATA Akihiro" userId="dce786f4-e27d-4707-8b5c-462080f533e8" providerId="ADAL" clId="{2C465BDB-869D-1C43-95BC-A9A243FB1D23}" dt="2023-08-09T17:31:39.430" v="1816"/>
          <ac:picMkLst>
            <pc:docMk/>
            <pc:sldMk cId="3957118859" sldId="685"/>
            <ac:picMk id="44" creationId="{41673833-927E-AFF7-906E-099266283E79}"/>
          </ac:picMkLst>
        </pc:picChg>
        <pc:picChg chg="mod">
          <ac:chgData name="TABATA Akihiro" userId="dce786f4-e27d-4707-8b5c-462080f533e8" providerId="ADAL" clId="{2C465BDB-869D-1C43-95BC-A9A243FB1D23}" dt="2023-08-09T17:31:39.430" v="1816"/>
          <ac:picMkLst>
            <pc:docMk/>
            <pc:sldMk cId="3957118859" sldId="685"/>
            <ac:picMk id="45" creationId="{7E493A7F-2BD2-E8A1-CE54-C8A330086EA9}"/>
          </ac:picMkLst>
        </pc:picChg>
        <pc:picChg chg="mod">
          <ac:chgData name="TABATA Akihiro" userId="dce786f4-e27d-4707-8b5c-462080f533e8" providerId="ADAL" clId="{2C465BDB-869D-1C43-95BC-A9A243FB1D23}" dt="2023-08-09T17:31:39.430" v="1816"/>
          <ac:picMkLst>
            <pc:docMk/>
            <pc:sldMk cId="3957118859" sldId="685"/>
            <ac:picMk id="46" creationId="{BFBB18C0-CFE9-59D7-E0C8-1B5120DAC3F2}"/>
          </ac:picMkLst>
        </pc:picChg>
        <pc:picChg chg="mod">
          <ac:chgData name="TABATA Akihiro" userId="dce786f4-e27d-4707-8b5c-462080f533e8" providerId="ADAL" clId="{2C465BDB-869D-1C43-95BC-A9A243FB1D23}" dt="2023-08-09T17:31:39.430" v="1816"/>
          <ac:picMkLst>
            <pc:docMk/>
            <pc:sldMk cId="3957118859" sldId="685"/>
            <ac:picMk id="48" creationId="{469BC5A1-C4C1-8CD9-25BF-6E515C05F444}"/>
          </ac:picMkLst>
        </pc:picChg>
        <pc:picChg chg="mod">
          <ac:chgData name="TABATA Akihiro" userId="dce786f4-e27d-4707-8b5c-462080f533e8" providerId="ADAL" clId="{2C465BDB-869D-1C43-95BC-A9A243FB1D23}" dt="2023-08-09T17:31:39.430" v="1816"/>
          <ac:picMkLst>
            <pc:docMk/>
            <pc:sldMk cId="3957118859" sldId="685"/>
            <ac:picMk id="50" creationId="{B953032B-515A-0D93-D66E-9DAC12977AAC}"/>
          </ac:picMkLst>
        </pc:picChg>
        <pc:picChg chg="mod">
          <ac:chgData name="TABATA Akihiro" userId="dce786f4-e27d-4707-8b5c-462080f533e8" providerId="ADAL" clId="{2C465BDB-869D-1C43-95BC-A9A243FB1D23}" dt="2023-08-09T17:31:39.430" v="1816"/>
          <ac:picMkLst>
            <pc:docMk/>
            <pc:sldMk cId="3957118859" sldId="685"/>
            <ac:picMk id="53" creationId="{9C62934D-C026-8251-3AD2-F740FDFACAB2}"/>
          </ac:picMkLst>
        </pc:picChg>
        <pc:picChg chg="mod">
          <ac:chgData name="TABATA Akihiro" userId="dce786f4-e27d-4707-8b5c-462080f533e8" providerId="ADAL" clId="{2C465BDB-869D-1C43-95BC-A9A243FB1D23}" dt="2023-08-09T17:31:39.430" v="1816"/>
          <ac:picMkLst>
            <pc:docMk/>
            <pc:sldMk cId="3957118859" sldId="685"/>
            <ac:picMk id="54" creationId="{CCDC86F3-6ED6-8402-0184-88A3B7BD824A}"/>
          </ac:picMkLst>
        </pc:picChg>
        <pc:cxnChg chg="mod">
          <ac:chgData name="TABATA Akihiro" userId="dce786f4-e27d-4707-8b5c-462080f533e8" providerId="ADAL" clId="{2C465BDB-869D-1C43-95BC-A9A243FB1D23}" dt="2023-08-09T17:31:39.430" v="1816"/>
          <ac:cxnSpMkLst>
            <pc:docMk/>
            <pc:sldMk cId="3957118859" sldId="685"/>
            <ac:cxnSpMk id="55" creationId="{FC9C123A-C64F-9F2E-6991-A2AB531956AA}"/>
          </ac:cxnSpMkLst>
        </pc:cxnChg>
      </pc:sldChg>
      <pc:sldChg chg="addSp delSp modSp new mod modNotesTx">
        <pc:chgData name="TABATA Akihiro" userId="dce786f4-e27d-4707-8b5c-462080f533e8" providerId="ADAL" clId="{2C465BDB-869D-1C43-95BC-A9A243FB1D23}" dt="2023-08-10T03:25:17.015" v="6622" actId="20577"/>
        <pc:sldMkLst>
          <pc:docMk/>
          <pc:sldMk cId="1194462150" sldId="686"/>
        </pc:sldMkLst>
        <pc:spChg chg="mod">
          <ac:chgData name="TABATA Akihiro" userId="dce786f4-e27d-4707-8b5c-462080f533e8" providerId="ADAL" clId="{2C465BDB-869D-1C43-95BC-A9A243FB1D23}" dt="2023-08-09T18:11:03.802" v="2932" actId="6549"/>
          <ac:spMkLst>
            <pc:docMk/>
            <pc:sldMk cId="1194462150" sldId="686"/>
            <ac:spMk id="2" creationId="{4760EC68-CB65-CFBD-1960-7BCBF9F5D65B}"/>
          </ac:spMkLst>
        </pc:spChg>
        <pc:spChg chg="mod">
          <ac:chgData name="TABATA Akihiro" userId="dce786f4-e27d-4707-8b5c-462080f533e8" providerId="ADAL" clId="{2C465BDB-869D-1C43-95BC-A9A243FB1D23}" dt="2023-08-09T18:14:36.395" v="3096" actId="14100"/>
          <ac:spMkLst>
            <pc:docMk/>
            <pc:sldMk cId="1194462150" sldId="686"/>
            <ac:spMk id="3" creationId="{A59509B4-4E03-D2D1-A6A9-32A943671799}"/>
          </ac:spMkLst>
        </pc:spChg>
        <pc:spChg chg="add mod">
          <ac:chgData name="TABATA Akihiro" userId="dce786f4-e27d-4707-8b5c-462080f533e8" providerId="ADAL" clId="{2C465BDB-869D-1C43-95BC-A9A243FB1D23}" dt="2023-08-09T18:20:40.645" v="3237" actId="1036"/>
          <ac:spMkLst>
            <pc:docMk/>
            <pc:sldMk cId="1194462150" sldId="686"/>
            <ac:spMk id="5" creationId="{0B02B9E0-2F62-8C6F-911D-8757E4D07B39}"/>
          </ac:spMkLst>
        </pc:spChg>
        <pc:spChg chg="add mod">
          <ac:chgData name="TABATA Akihiro" userId="dce786f4-e27d-4707-8b5c-462080f533e8" providerId="ADAL" clId="{2C465BDB-869D-1C43-95BC-A9A243FB1D23}" dt="2023-08-09T18:20:40.645" v="3237" actId="1036"/>
          <ac:spMkLst>
            <pc:docMk/>
            <pc:sldMk cId="1194462150" sldId="686"/>
            <ac:spMk id="6" creationId="{C1CA7CB5-2D98-9B07-D1E6-A08DC49BADC8}"/>
          </ac:spMkLst>
        </pc:spChg>
        <pc:spChg chg="add mod">
          <ac:chgData name="TABATA Akihiro" userId="dce786f4-e27d-4707-8b5c-462080f533e8" providerId="ADAL" clId="{2C465BDB-869D-1C43-95BC-A9A243FB1D23}" dt="2023-08-09T18:20:40.645" v="3237" actId="1036"/>
          <ac:spMkLst>
            <pc:docMk/>
            <pc:sldMk cId="1194462150" sldId="686"/>
            <ac:spMk id="7" creationId="{4EA17AE0-39DB-D046-EE73-C22418091848}"/>
          </ac:spMkLst>
        </pc:spChg>
        <pc:spChg chg="add del mod">
          <ac:chgData name="TABATA Akihiro" userId="dce786f4-e27d-4707-8b5c-462080f533e8" providerId="ADAL" clId="{2C465BDB-869D-1C43-95BC-A9A243FB1D23}" dt="2023-08-09T18:19:43.644" v="3196"/>
          <ac:spMkLst>
            <pc:docMk/>
            <pc:sldMk cId="1194462150" sldId="686"/>
            <ac:spMk id="8" creationId="{FAD92FA6-65BC-419D-7AAA-CCD56FDCA497}"/>
          </ac:spMkLst>
        </pc:spChg>
      </pc:sldChg>
      <pc:sldChg chg="add del">
        <pc:chgData name="TABATA Akihiro" userId="dce786f4-e27d-4707-8b5c-462080f533e8" providerId="ADAL" clId="{2C465BDB-869D-1C43-95BC-A9A243FB1D23}" dt="2023-08-09T17:44:27.090" v="2272" actId="2696"/>
        <pc:sldMkLst>
          <pc:docMk/>
          <pc:sldMk cId="3650144470" sldId="686"/>
        </pc:sldMkLst>
      </pc:sldChg>
      <pc:sldChg chg="add del">
        <pc:chgData name="TABATA Akihiro" userId="dce786f4-e27d-4707-8b5c-462080f533e8" providerId="ADAL" clId="{2C465BDB-869D-1C43-95BC-A9A243FB1D23}" dt="2023-08-09T18:36:52.433" v="3340"/>
        <pc:sldMkLst>
          <pc:docMk/>
          <pc:sldMk cId="137404213" sldId="687"/>
        </pc:sldMkLst>
      </pc:sldChg>
      <pc:sldChg chg="addSp modSp new mod modNotesTx">
        <pc:chgData name="TABATA Akihiro" userId="dce786f4-e27d-4707-8b5c-462080f533e8" providerId="ADAL" clId="{2C465BDB-869D-1C43-95BC-A9A243FB1D23}" dt="2023-08-10T03:23:44.338" v="6583" actId="1076"/>
        <pc:sldMkLst>
          <pc:docMk/>
          <pc:sldMk cId="2808596082" sldId="687"/>
        </pc:sldMkLst>
        <pc:spChg chg="mod">
          <ac:chgData name="TABATA Akihiro" userId="dce786f4-e27d-4707-8b5c-462080f533e8" providerId="ADAL" clId="{2C465BDB-869D-1C43-95BC-A9A243FB1D23}" dt="2023-08-09T18:37:42.736" v="3350"/>
          <ac:spMkLst>
            <pc:docMk/>
            <pc:sldMk cId="2808596082" sldId="687"/>
            <ac:spMk id="2" creationId="{9024208A-4197-21BB-2EEE-E272566D632C}"/>
          </ac:spMkLst>
        </pc:spChg>
        <pc:spChg chg="mod">
          <ac:chgData name="TABATA Akihiro" userId="dce786f4-e27d-4707-8b5c-462080f533e8" providerId="ADAL" clId="{2C465BDB-869D-1C43-95BC-A9A243FB1D23}" dt="2023-08-09T18:41:10.863" v="3428" actId="6549"/>
          <ac:spMkLst>
            <pc:docMk/>
            <pc:sldMk cId="2808596082" sldId="687"/>
            <ac:spMk id="3" creationId="{4EE818DC-03DB-9177-0472-9CD20E6CCCC9}"/>
          </ac:spMkLst>
        </pc:spChg>
        <pc:spChg chg="add mod">
          <ac:chgData name="TABATA Akihiro" userId="dce786f4-e27d-4707-8b5c-462080f533e8" providerId="ADAL" clId="{2C465BDB-869D-1C43-95BC-A9A243FB1D23}" dt="2023-08-09T18:37:31.077" v="3348"/>
          <ac:spMkLst>
            <pc:docMk/>
            <pc:sldMk cId="2808596082" sldId="687"/>
            <ac:spMk id="6" creationId="{9F383D4E-5EB6-97B3-7672-CCB0BA83D2EA}"/>
          </ac:spMkLst>
        </pc:spChg>
        <pc:spChg chg="add mod">
          <ac:chgData name="TABATA Akihiro" userId="dce786f4-e27d-4707-8b5c-462080f533e8" providerId="ADAL" clId="{2C465BDB-869D-1C43-95BC-A9A243FB1D23}" dt="2023-08-09T18:37:31.077" v="3348"/>
          <ac:spMkLst>
            <pc:docMk/>
            <pc:sldMk cId="2808596082" sldId="687"/>
            <ac:spMk id="7" creationId="{21C5670B-5E85-C2D1-2679-24CB8BC4120D}"/>
          </ac:spMkLst>
        </pc:spChg>
        <pc:spChg chg="add mod">
          <ac:chgData name="TABATA Akihiro" userId="dce786f4-e27d-4707-8b5c-462080f533e8" providerId="ADAL" clId="{2C465BDB-869D-1C43-95BC-A9A243FB1D23}" dt="2023-08-09T18:37:31.077" v="3348"/>
          <ac:spMkLst>
            <pc:docMk/>
            <pc:sldMk cId="2808596082" sldId="687"/>
            <ac:spMk id="8" creationId="{0B29855D-A6BD-7CD6-A765-6049B45F7CA1}"/>
          </ac:spMkLst>
        </pc:spChg>
        <pc:spChg chg="add mod">
          <ac:chgData name="TABATA Akihiro" userId="dce786f4-e27d-4707-8b5c-462080f533e8" providerId="ADAL" clId="{2C465BDB-869D-1C43-95BC-A9A243FB1D23}" dt="2023-08-09T18:37:31.077" v="3348"/>
          <ac:spMkLst>
            <pc:docMk/>
            <pc:sldMk cId="2808596082" sldId="687"/>
            <ac:spMk id="9" creationId="{9F6583FB-5E61-A036-32FE-578E8A79B486}"/>
          </ac:spMkLst>
        </pc:spChg>
        <pc:spChg chg="add mod">
          <ac:chgData name="TABATA Akihiro" userId="dce786f4-e27d-4707-8b5c-462080f533e8" providerId="ADAL" clId="{2C465BDB-869D-1C43-95BC-A9A243FB1D23}" dt="2023-08-09T18:37:31.077" v="3348"/>
          <ac:spMkLst>
            <pc:docMk/>
            <pc:sldMk cId="2808596082" sldId="687"/>
            <ac:spMk id="10" creationId="{5CC5EFD8-5CD2-98A1-DCE9-150C652930CF}"/>
          </ac:spMkLst>
        </pc:spChg>
        <pc:spChg chg="mod">
          <ac:chgData name="TABATA Akihiro" userId="dce786f4-e27d-4707-8b5c-462080f533e8" providerId="ADAL" clId="{2C465BDB-869D-1C43-95BC-A9A243FB1D23}" dt="2023-08-09T18:38:16.988" v="3353"/>
          <ac:spMkLst>
            <pc:docMk/>
            <pc:sldMk cId="2808596082" sldId="687"/>
            <ac:spMk id="12" creationId="{AE60D361-86E5-C523-943F-2CA9A32DBB4D}"/>
          </ac:spMkLst>
        </pc:spChg>
        <pc:spChg chg="mod">
          <ac:chgData name="TABATA Akihiro" userId="dce786f4-e27d-4707-8b5c-462080f533e8" providerId="ADAL" clId="{2C465BDB-869D-1C43-95BC-A9A243FB1D23}" dt="2023-08-09T18:38:16.988" v="3353"/>
          <ac:spMkLst>
            <pc:docMk/>
            <pc:sldMk cId="2808596082" sldId="687"/>
            <ac:spMk id="13" creationId="{E8DB4F66-DEF2-01A0-C821-66AF812EA030}"/>
          </ac:spMkLst>
        </pc:spChg>
        <pc:spChg chg="mod">
          <ac:chgData name="TABATA Akihiro" userId="dce786f4-e27d-4707-8b5c-462080f533e8" providerId="ADAL" clId="{2C465BDB-869D-1C43-95BC-A9A243FB1D23}" dt="2023-08-09T18:38:16.988" v="3353"/>
          <ac:spMkLst>
            <pc:docMk/>
            <pc:sldMk cId="2808596082" sldId="687"/>
            <ac:spMk id="14" creationId="{8C34E407-79E1-4E9B-4E19-E33E76BF3884}"/>
          </ac:spMkLst>
        </pc:spChg>
        <pc:spChg chg="mod">
          <ac:chgData name="TABATA Akihiro" userId="dce786f4-e27d-4707-8b5c-462080f533e8" providerId="ADAL" clId="{2C465BDB-869D-1C43-95BC-A9A243FB1D23}" dt="2023-08-09T18:38:16.988" v="3353"/>
          <ac:spMkLst>
            <pc:docMk/>
            <pc:sldMk cId="2808596082" sldId="687"/>
            <ac:spMk id="15" creationId="{4B5B5D75-4CAF-4CA1-D167-F0E2E5857607}"/>
          </ac:spMkLst>
        </pc:spChg>
        <pc:grpChg chg="add mod">
          <ac:chgData name="TABATA Akihiro" userId="dce786f4-e27d-4707-8b5c-462080f533e8" providerId="ADAL" clId="{2C465BDB-869D-1C43-95BC-A9A243FB1D23}" dt="2023-08-10T03:23:44.338" v="6583" actId="1076"/>
          <ac:grpSpMkLst>
            <pc:docMk/>
            <pc:sldMk cId="2808596082" sldId="687"/>
            <ac:grpSpMk id="11" creationId="{5D6D6CF0-84A9-1B91-0F0D-83248AF880B5}"/>
          </ac:grpSpMkLst>
        </pc:grpChg>
        <pc:picChg chg="add mod">
          <ac:chgData name="TABATA Akihiro" userId="dce786f4-e27d-4707-8b5c-462080f533e8" providerId="ADAL" clId="{2C465BDB-869D-1C43-95BC-A9A243FB1D23}" dt="2023-08-09T18:37:31.077" v="3348"/>
          <ac:picMkLst>
            <pc:docMk/>
            <pc:sldMk cId="2808596082" sldId="687"/>
            <ac:picMk id="5" creationId="{754F47F1-3564-D187-0B69-9CE5A852E6EC}"/>
          </ac:picMkLst>
        </pc:picChg>
      </pc:sldChg>
      <pc:sldChg chg="add del">
        <pc:chgData name="TABATA Akihiro" userId="dce786f4-e27d-4707-8b5c-462080f533e8" providerId="ADAL" clId="{2C465BDB-869D-1C43-95BC-A9A243FB1D23}" dt="2023-08-09T17:44:27.090" v="2272" actId="2696"/>
        <pc:sldMkLst>
          <pc:docMk/>
          <pc:sldMk cId="3023741109" sldId="687"/>
        </pc:sldMkLst>
      </pc:sldChg>
      <pc:sldChg chg="addSp delSp modSp add mod modNotesTx">
        <pc:chgData name="TABATA Akihiro" userId="dce786f4-e27d-4707-8b5c-462080f533e8" providerId="ADAL" clId="{2C465BDB-869D-1C43-95BC-A9A243FB1D23}" dt="2023-08-10T03:37:19.616" v="7104" actId="1076"/>
        <pc:sldMkLst>
          <pc:docMk/>
          <pc:sldMk cId="4135267580" sldId="688"/>
        </pc:sldMkLst>
        <pc:spChg chg="mod">
          <ac:chgData name="TABATA Akihiro" userId="dce786f4-e27d-4707-8b5c-462080f533e8" providerId="ADAL" clId="{2C465BDB-869D-1C43-95BC-A9A243FB1D23}" dt="2023-08-10T02:03:59.890" v="4852" actId="20577"/>
          <ac:spMkLst>
            <pc:docMk/>
            <pc:sldMk cId="4135267580" sldId="688"/>
            <ac:spMk id="3" creationId="{B518479C-FF28-1D42-5957-7FB757B7D54B}"/>
          </ac:spMkLst>
        </pc:spChg>
        <pc:grpChg chg="mod">
          <ac:chgData name="TABATA Akihiro" userId="dce786f4-e27d-4707-8b5c-462080f533e8" providerId="ADAL" clId="{2C465BDB-869D-1C43-95BC-A9A243FB1D23}" dt="2023-08-10T03:37:19.616" v="7104" actId="1076"/>
          <ac:grpSpMkLst>
            <pc:docMk/>
            <pc:sldMk cId="4135267580" sldId="688"/>
            <ac:grpSpMk id="9" creationId="{CF74C5D0-CAC3-F769-EEB0-5AB35E80052B}"/>
          </ac:grpSpMkLst>
        </pc:grpChg>
        <pc:grpChg chg="del">
          <ac:chgData name="TABATA Akihiro" userId="dce786f4-e27d-4707-8b5c-462080f533e8" providerId="ADAL" clId="{2C465BDB-869D-1C43-95BC-A9A243FB1D23}" dt="2023-08-10T02:02:49.371" v="4790" actId="478"/>
          <ac:grpSpMkLst>
            <pc:docMk/>
            <pc:sldMk cId="4135267580" sldId="688"/>
            <ac:grpSpMk id="61" creationId="{789C52DB-5552-1C7D-761B-390E8DDC9FF5}"/>
          </ac:grpSpMkLst>
        </pc:grpChg>
        <pc:grpChg chg="del">
          <ac:chgData name="TABATA Akihiro" userId="dce786f4-e27d-4707-8b5c-462080f533e8" providerId="ADAL" clId="{2C465BDB-869D-1C43-95BC-A9A243FB1D23}" dt="2023-08-10T02:02:49.371" v="4790" actId="478"/>
          <ac:grpSpMkLst>
            <pc:docMk/>
            <pc:sldMk cId="4135267580" sldId="688"/>
            <ac:grpSpMk id="65" creationId="{03A632C9-6A2B-8842-B34B-91952892B912}"/>
          </ac:grpSpMkLst>
        </pc:grpChg>
        <pc:grpChg chg="del">
          <ac:chgData name="TABATA Akihiro" userId="dce786f4-e27d-4707-8b5c-462080f533e8" providerId="ADAL" clId="{2C465BDB-869D-1C43-95BC-A9A243FB1D23}" dt="2023-08-10T02:02:49.371" v="4790" actId="478"/>
          <ac:grpSpMkLst>
            <pc:docMk/>
            <pc:sldMk cId="4135267580" sldId="688"/>
            <ac:grpSpMk id="66" creationId="{376666B5-C019-2C95-3887-8D079993C4AF}"/>
          </ac:grpSpMkLst>
        </pc:grpChg>
        <pc:graphicFrameChg chg="add mod modGraphic">
          <ac:chgData name="TABATA Akihiro" userId="dce786f4-e27d-4707-8b5c-462080f533e8" providerId="ADAL" clId="{2C465BDB-869D-1C43-95BC-A9A243FB1D23}" dt="2023-08-10T03:36:54.018" v="7103"/>
          <ac:graphicFrameMkLst>
            <pc:docMk/>
            <pc:sldMk cId="4135267580" sldId="688"/>
            <ac:graphicFrameMk id="4" creationId="{AE721B66-A68C-5AD3-0DA1-8377AD222BF5}"/>
          </ac:graphicFrameMkLst>
        </pc:graphicFrameChg>
      </pc:sldChg>
      <pc:sldChg chg="addSp delSp modSp add mod modNotesTx">
        <pc:chgData name="TABATA Akihiro" userId="dce786f4-e27d-4707-8b5c-462080f533e8" providerId="ADAL" clId="{2C465BDB-869D-1C43-95BC-A9A243FB1D23}" dt="2023-08-10T03:37:57.571" v="7137" actId="20577"/>
        <pc:sldMkLst>
          <pc:docMk/>
          <pc:sldMk cId="1037890721" sldId="689"/>
        </pc:sldMkLst>
        <pc:spChg chg="add del mod">
          <ac:chgData name="TABATA Akihiro" userId="dce786f4-e27d-4707-8b5c-462080f533e8" providerId="ADAL" clId="{2C465BDB-869D-1C43-95BC-A9A243FB1D23}" dt="2023-08-10T02:04:10.695" v="4878" actId="20577"/>
          <ac:spMkLst>
            <pc:docMk/>
            <pc:sldMk cId="1037890721" sldId="689"/>
            <ac:spMk id="3" creationId="{B518479C-FF28-1D42-5957-7FB757B7D54B}"/>
          </ac:spMkLst>
        </pc:spChg>
        <pc:spChg chg="add del mod">
          <ac:chgData name="TABATA Akihiro" userId="dce786f4-e27d-4707-8b5c-462080f533e8" providerId="ADAL" clId="{2C465BDB-869D-1C43-95BC-A9A243FB1D23}" dt="2023-08-10T02:03:10.313" v="4794" actId="478"/>
          <ac:spMkLst>
            <pc:docMk/>
            <pc:sldMk cId="1037890721" sldId="689"/>
            <ac:spMk id="6" creationId="{740D3165-5173-1ABC-C39A-0576DEED68D0}"/>
          </ac:spMkLst>
        </pc:spChg>
        <pc:grpChg chg="add del">
          <ac:chgData name="TABATA Akihiro" userId="dce786f4-e27d-4707-8b5c-462080f533e8" providerId="ADAL" clId="{2C465BDB-869D-1C43-95BC-A9A243FB1D23}" dt="2023-08-10T02:03:13.950" v="4795" actId="478"/>
          <ac:grpSpMkLst>
            <pc:docMk/>
            <pc:sldMk cId="1037890721" sldId="689"/>
            <ac:grpSpMk id="9" creationId="{CF74C5D0-CAC3-F769-EEB0-5AB35E80052B}"/>
          </ac:grpSpMkLst>
        </pc:grpChg>
        <pc:grpChg chg="add del">
          <ac:chgData name="TABATA Akihiro" userId="dce786f4-e27d-4707-8b5c-462080f533e8" providerId="ADAL" clId="{2C465BDB-869D-1C43-95BC-A9A243FB1D23}" dt="2023-08-10T02:03:13.950" v="4795" actId="478"/>
          <ac:grpSpMkLst>
            <pc:docMk/>
            <pc:sldMk cId="1037890721" sldId="689"/>
            <ac:grpSpMk id="15" creationId="{3331A258-A637-F7A8-80B0-4D979EAD350F}"/>
          </ac:grpSpMkLst>
        </pc:grpChg>
        <pc:grpChg chg="mod">
          <ac:chgData name="TABATA Akihiro" userId="dce786f4-e27d-4707-8b5c-462080f533e8" providerId="ADAL" clId="{2C465BDB-869D-1C43-95BC-A9A243FB1D23}" dt="2023-08-10T03:37:37.803" v="7108" actId="1038"/>
          <ac:grpSpMkLst>
            <pc:docMk/>
            <pc:sldMk cId="1037890721" sldId="689"/>
            <ac:grpSpMk id="61" creationId="{789C52DB-5552-1C7D-761B-390E8DDC9FF5}"/>
          </ac:grpSpMkLst>
        </pc:grpChg>
        <pc:grpChg chg="add del">
          <ac:chgData name="TABATA Akihiro" userId="dce786f4-e27d-4707-8b5c-462080f533e8" providerId="ADAL" clId="{2C465BDB-869D-1C43-95BC-A9A243FB1D23}" dt="2023-08-10T02:03:13.950" v="4795" actId="478"/>
          <ac:grpSpMkLst>
            <pc:docMk/>
            <pc:sldMk cId="1037890721" sldId="689"/>
            <ac:grpSpMk id="64" creationId="{931E241C-38B7-BBEE-0528-38AF2E882AE5}"/>
          </ac:grpSpMkLst>
        </pc:grpChg>
        <pc:grpChg chg="mod">
          <ac:chgData name="TABATA Akihiro" userId="dce786f4-e27d-4707-8b5c-462080f533e8" providerId="ADAL" clId="{2C465BDB-869D-1C43-95BC-A9A243FB1D23}" dt="2023-08-10T02:03:28.652" v="4833" actId="1036"/>
          <ac:grpSpMkLst>
            <pc:docMk/>
            <pc:sldMk cId="1037890721" sldId="689"/>
            <ac:grpSpMk id="65" creationId="{03A632C9-6A2B-8842-B34B-91952892B912}"/>
          </ac:grpSpMkLst>
        </pc:grpChg>
        <pc:grpChg chg="mod">
          <ac:chgData name="TABATA Akihiro" userId="dce786f4-e27d-4707-8b5c-462080f533e8" providerId="ADAL" clId="{2C465BDB-869D-1C43-95BC-A9A243FB1D23}" dt="2023-08-10T02:03:28.652" v="4833" actId="1036"/>
          <ac:grpSpMkLst>
            <pc:docMk/>
            <pc:sldMk cId="1037890721" sldId="689"/>
            <ac:grpSpMk id="66" creationId="{376666B5-C019-2C95-3887-8D079993C4AF}"/>
          </ac:grpSpMkLst>
        </pc:grpChg>
        <pc:graphicFrameChg chg="add mod modGraphic">
          <ac:chgData name="TABATA Akihiro" userId="dce786f4-e27d-4707-8b5c-462080f533e8" providerId="ADAL" clId="{2C465BDB-869D-1C43-95BC-A9A243FB1D23}" dt="2023-08-10T02:15:20.282" v="5507" actId="14100"/>
          <ac:graphicFrameMkLst>
            <pc:docMk/>
            <pc:sldMk cId="1037890721" sldId="689"/>
            <ac:graphicFrameMk id="14" creationId="{902D69F6-649C-A5F0-3501-F3FB7FD08711}"/>
          </ac:graphicFrameMkLst>
        </pc:graphicFrameChg>
      </pc:sldChg>
      <pc:sldChg chg="new del">
        <pc:chgData name="TABATA Akihiro" userId="dce786f4-e27d-4707-8b5c-462080f533e8" providerId="ADAL" clId="{2C465BDB-869D-1C43-95BC-A9A243FB1D23}" dt="2023-08-10T03:02:45.324" v="6251" actId="2696"/>
        <pc:sldMkLst>
          <pc:docMk/>
          <pc:sldMk cId="435790251" sldId="690"/>
        </pc:sldMkLst>
      </pc:sldChg>
      <pc:sldChg chg="modSp new mod modNotesTx">
        <pc:chgData name="TABATA Akihiro" userId="dce786f4-e27d-4707-8b5c-462080f533e8" providerId="ADAL" clId="{2C465BDB-869D-1C43-95BC-A9A243FB1D23}" dt="2023-08-10T03:46:05.686" v="8157" actId="20577"/>
        <pc:sldMkLst>
          <pc:docMk/>
          <pc:sldMk cId="674580831" sldId="690"/>
        </pc:sldMkLst>
        <pc:spChg chg="mod">
          <ac:chgData name="TABATA Akihiro" userId="dce786f4-e27d-4707-8b5c-462080f533e8" providerId="ADAL" clId="{2C465BDB-869D-1C43-95BC-A9A243FB1D23}" dt="2023-08-10T03:16:35.743" v="6402" actId="20577"/>
          <ac:spMkLst>
            <pc:docMk/>
            <pc:sldMk cId="674580831" sldId="690"/>
            <ac:spMk id="2" creationId="{2A2B9B5D-F5EB-ADCC-12E4-E5594367E095}"/>
          </ac:spMkLst>
        </pc:spChg>
        <pc:spChg chg="mod">
          <ac:chgData name="TABATA Akihiro" userId="dce786f4-e27d-4707-8b5c-462080f533e8" providerId="ADAL" clId="{2C465BDB-869D-1C43-95BC-A9A243FB1D23}" dt="2023-08-10T03:38:48.119" v="7160" actId="6549"/>
          <ac:spMkLst>
            <pc:docMk/>
            <pc:sldMk cId="674580831" sldId="690"/>
            <ac:spMk id="3" creationId="{1929FC47-EBD0-A558-0C29-7157310EBBA2}"/>
          </ac:spMkLst>
        </pc:spChg>
      </pc:sldChg>
      <pc:sldMasterChg chg="delSldLayout">
        <pc:chgData name="TABATA Akihiro" userId="dce786f4-e27d-4707-8b5c-462080f533e8" providerId="ADAL" clId="{2C465BDB-869D-1C43-95BC-A9A243FB1D23}" dt="2023-08-08T16:55:59.097" v="236" actId="2696"/>
        <pc:sldMasterMkLst>
          <pc:docMk/>
          <pc:sldMasterMk cId="2865518514" sldId="2147483657"/>
        </pc:sldMasterMkLst>
        <pc:sldLayoutChg chg="del">
          <pc:chgData name="TABATA Akihiro" userId="dce786f4-e27d-4707-8b5c-462080f533e8" providerId="ADAL" clId="{2C465BDB-869D-1C43-95BC-A9A243FB1D23}" dt="2023-08-08T16:45:22.920" v="102" actId="2696"/>
          <pc:sldLayoutMkLst>
            <pc:docMk/>
            <pc:sldMasterMk cId="2865518514" sldId="2147483657"/>
            <pc:sldLayoutMk cId="1221080756" sldId="2147483664"/>
          </pc:sldLayoutMkLst>
        </pc:sldLayoutChg>
        <pc:sldLayoutChg chg="del">
          <pc:chgData name="TABATA Akihiro" userId="dce786f4-e27d-4707-8b5c-462080f533e8" providerId="ADAL" clId="{2C465BDB-869D-1C43-95BC-A9A243FB1D23}" dt="2023-08-08T16:55:58.203" v="193" actId="2696"/>
          <pc:sldLayoutMkLst>
            <pc:docMk/>
            <pc:sldMasterMk cId="2865518514" sldId="2147483657"/>
            <pc:sldLayoutMk cId="3327124927" sldId="2147483665"/>
          </pc:sldLayoutMkLst>
        </pc:sldLayoutChg>
        <pc:sldLayoutChg chg="del">
          <pc:chgData name="TABATA Akihiro" userId="dce786f4-e27d-4707-8b5c-462080f533e8" providerId="ADAL" clId="{2C465BDB-869D-1C43-95BC-A9A243FB1D23}" dt="2023-08-08T16:55:58.228" v="194" actId="2696"/>
          <pc:sldLayoutMkLst>
            <pc:docMk/>
            <pc:sldMasterMk cId="2865518514" sldId="2147483657"/>
            <pc:sldLayoutMk cId="2472335155" sldId="2147483666"/>
          </pc:sldLayoutMkLst>
        </pc:sldLayoutChg>
        <pc:sldLayoutChg chg="del">
          <pc:chgData name="TABATA Akihiro" userId="dce786f4-e27d-4707-8b5c-462080f533e8" providerId="ADAL" clId="{2C465BDB-869D-1C43-95BC-A9A243FB1D23}" dt="2023-08-08T16:55:58.248" v="195" actId="2696"/>
          <pc:sldLayoutMkLst>
            <pc:docMk/>
            <pc:sldMasterMk cId="2865518514" sldId="2147483657"/>
            <pc:sldLayoutMk cId="3162345449" sldId="2147483667"/>
          </pc:sldLayoutMkLst>
        </pc:sldLayoutChg>
        <pc:sldLayoutChg chg="del">
          <pc:chgData name="TABATA Akihiro" userId="dce786f4-e27d-4707-8b5c-462080f533e8" providerId="ADAL" clId="{2C465BDB-869D-1C43-95BC-A9A243FB1D23}" dt="2023-08-08T16:55:58.268" v="196" actId="2696"/>
          <pc:sldLayoutMkLst>
            <pc:docMk/>
            <pc:sldMasterMk cId="2865518514" sldId="2147483657"/>
            <pc:sldLayoutMk cId="360655876" sldId="2147483668"/>
          </pc:sldLayoutMkLst>
        </pc:sldLayoutChg>
        <pc:sldLayoutChg chg="del">
          <pc:chgData name="TABATA Akihiro" userId="dce786f4-e27d-4707-8b5c-462080f533e8" providerId="ADAL" clId="{2C465BDB-869D-1C43-95BC-A9A243FB1D23}" dt="2023-08-08T16:55:58.288" v="197" actId="2696"/>
          <pc:sldLayoutMkLst>
            <pc:docMk/>
            <pc:sldMasterMk cId="2865518514" sldId="2147483657"/>
            <pc:sldLayoutMk cId="432258193" sldId="2147483669"/>
          </pc:sldLayoutMkLst>
        </pc:sldLayoutChg>
        <pc:sldLayoutChg chg="del">
          <pc:chgData name="TABATA Akihiro" userId="dce786f4-e27d-4707-8b5c-462080f533e8" providerId="ADAL" clId="{2C465BDB-869D-1C43-95BC-A9A243FB1D23}" dt="2023-08-08T16:55:58.308" v="198" actId="2696"/>
          <pc:sldLayoutMkLst>
            <pc:docMk/>
            <pc:sldMasterMk cId="2865518514" sldId="2147483657"/>
            <pc:sldLayoutMk cId="1571266716" sldId="2147483670"/>
          </pc:sldLayoutMkLst>
        </pc:sldLayoutChg>
        <pc:sldLayoutChg chg="del">
          <pc:chgData name="TABATA Akihiro" userId="dce786f4-e27d-4707-8b5c-462080f533e8" providerId="ADAL" clId="{2C465BDB-869D-1C43-95BC-A9A243FB1D23}" dt="2023-08-08T16:55:58.327" v="199" actId="2696"/>
          <pc:sldLayoutMkLst>
            <pc:docMk/>
            <pc:sldMasterMk cId="2865518514" sldId="2147483657"/>
            <pc:sldLayoutMk cId="4245944342" sldId="2147483671"/>
          </pc:sldLayoutMkLst>
        </pc:sldLayoutChg>
        <pc:sldLayoutChg chg="del">
          <pc:chgData name="TABATA Akihiro" userId="dce786f4-e27d-4707-8b5c-462080f533e8" providerId="ADAL" clId="{2C465BDB-869D-1C43-95BC-A9A243FB1D23}" dt="2023-08-08T16:55:58.348" v="200" actId="2696"/>
          <pc:sldLayoutMkLst>
            <pc:docMk/>
            <pc:sldMasterMk cId="2865518514" sldId="2147483657"/>
            <pc:sldLayoutMk cId="2341139547" sldId="2147483672"/>
          </pc:sldLayoutMkLst>
        </pc:sldLayoutChg>
        <pc:sldLayoutChg chg="del">
          <pc:chgData name="TABATA Akihiro" userId="dce786f4-e27d-4707-8b5c-462080f533e8" providerId="ADAL" clId="{2C465BDB-869D-1C43-95BC-A9A243FB1D23}" dt="2023-08-08T16:55:58.368" v="201" actId="2696"/>
          <pc:sldLayoutMkLst>
            <pc:docMk/>
            <pc:sldMasterMk cId="2865518514" sldId="2147483657"/>
            <pc:sldLayoutMk cId="1835238473" sldId="2147483673"/>
          </pc:sldLayoutMkLst>
        </pc:sldLayoutChg>
        <pc:sldLayoutChg chg="del">
          <pc:chgData name="TABATA Akihiro" userId="dce786f4-e27d-4707-8b5c-462080f533e8" providerId="ADAL" clId="{2C465BDB-869D-1C43-95BC-A9A243FB1D23}" dt="2023-08-08T16:55:58.388" v="202" actId="2696"/>
          <pc:sldLayoutMkLst>
            <pc:docMk/>
            <pc:sldMasterMk cId="2865518514" sldId="2147483657"/>
            <pc:sldLayoutMk cId="1840248765" sldId="2147483674"/>
          </pc:sldLayoutMkLst>
        </pc:sldLayoutChg>
        <pc:sldLayoutChg chg="del">
          <pc:chgData name="TABATA Akihiro" userId="dce786f4-e27d-4707-8b5c-462080f533e8" providerId="ADAL" clId="{2C465BDB-869D-1C43-95BC-A9A243FB1D23}" dt="2023-08-08T16:55:58.408" v="203" actId="2696"/>
          <pc:sldLayoutMkLst>
            <pc:docMk/>
            <pc:sldMasterMk cId="2865518514" sldId="2147483657"/>
            <pc:sldLayoutMk cId="2079915295" sldId="2147483675"/>
          </pc:sldLayoutMkLst>
        </pc:sldLayoutChg>
        <pc:sldLayoutChg chg="del">
          <pc:chgData name="TABATA Akihiro" userId="dce786f4-e27d-4707-8b5c-462080f533e8" providerId="ADAL" clId="{2C465BDB-869D-1C43-95BC-A9A243FB1D23}" dt="2023-08-08T16:55:58.427" v="204" actId="2696"/>
          <pc:sldLayoutMkLst>
            <pc:docMk/>
            <pc:sldMasterMk cId="2865518514" sldId="2147483657"/>
            <pc:sldLayoutMk cId="2709922026" sldId="2147483676"/>
          </pc:sldLayoutMkLst>
        </pc:sldLayoutChg>
        <pc:sldLayoutChg chg="del">
          <pc:chgData name="TABATA Akihiro" userId="dce786f4-e27d-4707-8b5c-462080f533e8" providerId="ADAL" clId="{2C465BDB-869D-1C43-95BC-A9A243FB1D23}" dt="2023-08-08T16:55:58.447" v="205" actId="2696"/>
          <pc:sldLayoutMkLst>
            <pc:docMk/>
            <pc:sldMasterMk cId="2865518514" sldId="2147483657"/>
            <pc:sldLayoutMk cId="2548920458" sldId="2147483677"/>
          </pc:sldLayoutMkLst>
        </pc:sldLayoutChg>
        <pc:sldLayoutChg chg="del">
          <pc:chgData name="TABATA Akihiro" userId="dce786f4-e27d-4707-8b5c-462080f533e8" providerId="ADAL" clId="{2C465BDB-869D-1C43-95BC-A9A243FB1D23}" dt="2023-08-08T16:55:58.467" v="206" actId="2696"/>
          <pc:sldLayoutMkLst>
            <pc:docMk/>
            <pc:sldMasterMk cId="2865518514" sldId="2147483657"/>
            <pc:sldLayoutMk cId="4166054372" sldId="2147483678"/>
          </pc:sldLayoutMkLst>
        </pc:sldLayoutChg>
        <pc:sldLayoutChg chg="del">
          <pc:chgData name="TABATA Akihiro" userId="dce786f4-e27d-4707-8b5c-462080f533e8" providerId="ADAL" clId="{2C465BDB-869D-1C43-95BC-A9A243FB1D23}" dt="2023-08-08T16:55:58.488" v="207" actId="2696"/>
          <pc:sldLayoutMkLst>
            <pc:docMk/>
            <pc:sldMasterMk cId="2865518514" sldId="2147483657"/>
            <pc:sldLayoutMk cId="734860421" sldId="2147483679"/>
          </pc:sldLayoutMkLst>
        </pc:sldLayoutChg>
        <pc:sldLayoutChg chg="del">
          <pc:chgData name="TABATA Akihiro" userId="dce786f4-e27d-4707-8b5c-462080f533e8" providerId="ADAL" clId="{2C465BDB-869D-1C43-95BC-A9A243FB1D23}" dt="2023-08-08T16:55:58.513" v="208" actId="2696"/>
          <pc:sldLayoutMkLst>
            <pc:docMk/>
            <pc:sldMasterMk cId="2865518514" sldId="2147483657"/>
            <pc:sldLayoutMk cId="3469604533" sldId="2147483680"/>
          </pc:sldLayoutMkLst>
        </pc:sldLayoutChg>
        <pc:sldLayoutChg chg="del">
          <pc:chgData name="TABATA Akihiro" userId="dce786f4-e27d-4707-8b5c-462080f533e8" providerId="ADAL" clId="{2C465BDB-869D-1C43-95BC-A9A243FB1D23}" dt="2023-08-08T16:55:58.533" v="209" actId="2696"/>
          <pc:sldLayoutMkLst>
            <pc:docMk/>
            <pc:sldMasterMk cId="2865518514" sldId="2147483657"/>
            <pc:sldLayoutMk cId="1300416650" sldId="2147483681"/>
          </pc:sldLayoutMkLst>
        </pc:sldLayoutChg>
        <pc:sldLayoutChg chg="del">
          <pc:chgData name="TABATA Akihiro" userId="dce786f4-e27d-4707-8b5c-462080f533e8" providerId="ADAL" clId="{2C465BDB-869D-1C43-95BC-A9A243FB1D23}" dt="2023-08-08T16:55:58.554" v="210" actId="2696"/>
          <pc:sldLayoutMkLst>
            <pc:docMk/>
            <pc:sldMasterMk cId="2865518514" sldId="2147483657"/>
            <pc:sldLayoutMk cId="2511782621" sldId="2147483682"/>
          </pc:sldLayoutMkLst>
        </pc:sldLayoutChg>
        <pc:sldLayoutChg chg="del">
          <pc:chgData name="TABATA Akihiro" userId="dce786f4-e27d-4707-8b5c-462080f533e8" providerId="ADAL" clId="{2C465BDB-869D-1C43-95BC-A9A243FB1D23}" dt="2023-08-08T16:55:58.575" v="211" actId="2696"/>
          <pc:sldLayoutMkLst>
            <pc:docMk/>
            <pc:sldMasterMk cId="2865518514" sldId="2147483657"/>
            <pc:sldLayoutMk cId="3355077155" sldId="2147483683"/>
          </pc:sldLayoutMkLst>
        </pc:sldLayoutChg>
        <pc:sldLayoutChg chg="del">
          <pc:chgData name="TABATA Akihiro" userId="dce786f4-e27d-4707-8b5c-462080f533e8" providerId="ADAL" clId="{2C465BDB-869D-1C43-95BC-A9A243FB1D23}" dt="2023-08-08T16:55:58.596" v="212" actId="2696"/>
          <pc:sldLayoutMkLst>
            <pc:docMk/>
            <pc:sldMasterMk cId="2865518514" sldId="2147483657"/>
            <pc:sldLayoutMk cId="2550657169" sldId="2147483684"/>
          </pc:sldLayoutMkLst>
        </pc:sldLayoutChg>
        <pc:sldLayoutChg chg="del">
          <pc:chgData name="TABATA Akihiro" userId="dce786f4-e27d-4707-8b5c-462080f533e8" providerId="ADAL" clId="{2C465BDB-869D-1C43-95BC-A9A243FB1D23}" dt="2023-08-08T16:55:58.618" v="213" actId="2696"/>
          <pc:sldLayoutMkLst>
            <pc:docMk/>
            <pc:sldMasterMk cId="2865518514" sldId="2147483657"/>
            <pc:sldLayoutMk cId="109941469" sldId="2147483685"/>
          </pc:sldLayoutMkLst>
        </pc:sldLayoutChg>
        <pc:sldLayoutChg chg="del">
          <pc:chgData name="TABATA Akihiro" userId="dce786f4-e27d-4707-8b5c-462080f533e8" providerId="ADAL" clId="{2C465BDB-869D-1C43-95BC-A9A243FB1D23}" dt="2023-08-08T16:55:58.638" v="214" actId="2696"/>
          <pc:sldLayoutMkLst>
            <pc:docMk/>
            <pc:sldMasterMk cId="2865518514" sldId="2147483657"/>
            <pc:sldLayoutMk cId="90100100" sldId="2147483686"/>
          </pc:sldLayoutMkLst>
        </pc:sldLayoutChg>
        <pc:sldLayoutChg chg="del">
          <pc:chgData name="TABATA Akihiro" userId="dce786f4-e27d-4707-8b5c-462080f533e8" providerId="ADAL" clId="{2C465BDB-869D-1C43-95BC-A9A243FB1D23}" dt="2023-08-08T16:55:58.659" v="215" actId="2696"/>
          <pc:sldLayoutMkLst>
            <pc:docMk/>
            <pc:sldMasterMk cId="2865518514" sldId="2147483657"/>
            <pc:sldLayoutMk cId="4250704753" sldId="2147483687"/>
          </pc:sldLayoutMkLst>
        </pc:sldLayoutChg>
        <pc:sldLayoutChg chg="del">
          <pc:chgData name="TABATA Akihiro" userId="dce786f4-e27d-4707-8b5c-462080f533e8" providerId="ADAL" clId="{2C465BDB-869D-1C43-95BC-A9A243FB1D23}" dt="2023-08-08T16:55:58.682" v="216" actId="2696"/>
          <pc:sldLayoutMkLst>
            <pc:docMk/>
            <pc:sldMasterMk cId="2865518514" sldId="2147483657"/>
            <pc:sldLayoutMk cId="2852665979" sldId="2147483688"/>
          </pc:sldLayoutMkLst>
        </pc:sldLayoutChg>
        <pc:sldLayoutChg chg="del">
          <pc:chgData name="TABATA Akihiro" userId="dce786f4-e27d-4707-8b5c-462080f533e8" providerId="ADAL" clId="{2C465BDB-869D-1C43-95BC-A9A243FB1D23}" dt="2023-08-08T16:55:58.704" v="217" actId="2696"/>
          <pc:sldLayoutMkLst>
            <pc:docMk/>
            <pc:sldMasterMk cId="2865518514" sldId="2147483657"/>
            <pc:sldLayoutMk cId="3183143783" sldId="2147483689"/>
          </pc:sldLayoutMkLst>
        </pc:sldLayoutChg>
        <pc:sldLayoutChg chg="del">
          <pc:chgData name="TABATA Akihiro" userId="dce786f4-e27d-4707-8b5c-462080f533e8" providerId="ADAL" clId="{2C465BDB-869D-1C43-95BC-A9A243FB1D23}" dt="2023-08-08T16:55:58.724" v="218" actId="2696"/>
          <pc:sldLayoutMkLst>
            <pc:docMk/>
            <pc:sldMasterMk cId="2865518514" sldId="2147483657"/>
            <pc:sldLayoutMk cId="701564300" sldId="2147483690"/>
          </pc:sldLayoutMkLst>
        </pc:sldLayoutChg>
        <pc:sldLayoutChg chg="del">
          <pc:chgData name="TABATA Akihiro" userId="dce786f4-e27d-4707-8b5c-462080f533e8" providerId="ADAL" clId="{2C465BDB-869D-1C43-95BC-A9A243FB1D23}" dt="2023-08-08T16:55:58.745" v="219" actId="2696"/>
          <pc:sldLayoutMkLst>
            <pc:docMk/>
            <pc:sldMasterMk cId="2865518514" sldId="2147483657"/>
            <pc:sldLayoutMk cId="399036208" sldId="2147483691"/>
          </pc:sldLayoutMkLst>
        </pc:sldLayoutChg>
        <pc:sldLayoutChg chg="del">
          <pc:chgData name="TABATA Akihiro" userId="dce786f4-e27d-4707-8b5c-462080f533e8" providerId="ADAL" clId="{2C465BDB-869D-1C43-95BC-A9A243FB1D23}" dt="2023-08-08T16:55:58.764" v="220" actId="2696"/>
          <pc:sldLayoutMkLst>
            <pc:docMk/>
            <pc:sldMasterMk cId="2865518514" sldId="2147483657"/>
            <pc:sldLayoutMk cId="3435764974" sldId="2147483692"/>
          </pc:sldLayoutMkLst>
        </pc:sldLayoutChg>
        <pc:sldLayoutChg chg="del">
          <pc:chgData name="TABATA Akihiro" userId="dce786f4-e27d-4707-8b5c-462080f533e8" providerId="ADAL" clId="{2C465BDB-869D-1C43-95BC-A9A243FB1D23}" dt="2023-08-08T16:55:58.784" v="221" actId="2696"/>
          <pc:sldLayoutMkLst>
            <pc:docMk/>
            <pc:sldMasterMk cId="2865518514" sldId="2147483657"/>
            <pc:sldLayoutMk cId="2027292414" sldId="2147483693"/>
          </pc:sldLayoutMkLst>
        </pc:sldLayoutChg>
        <pc:sldLayoutChg chg="del">
          <pc:chgData name="TABATA Akihiro" userId="dce786f4-e27d-4707-8b5c-462080f533e8" providerId="ADAL" clId="{2C465BDB-869D-1C43-95BC-A9A243FB1D23}" dt="2023-08-08T16:55:58.804" v="222" actId="2696"/>
          <pc:sldLayoutMkLst>
            <pc:docMk/>
            <pc:sldMasterMk cId="2865518514" sldId="2147483657"/>
            <pc:sldLayoutMk cId="3470269328" sldId="2147483694"/>
          </pc:sldLayoutMkLst>
        </pc:sldLayoutChg>
        <pc:sldLayoutChg chg="del">
          <pc:chgData name="TABATA Akihiro" userId="dce786f4-e27d-4707-8b5c-462080f533e8" providerId="ADAL" clId="{2C465BDB-869D-1C43-95BC-A9A243FB1D23}" dt="2023-08-08T16:55:58.824" v="223" actId="2696"/>
          <pc:sldLayoutMkLst>
            <pc:docMk/>
            <pc:sldMasterMk cId="2865518514" sldId="2147483657"/>
            <pc:sldLayoutMk cId="951718655" sldId="2147483695"/>
          </pc:sldLayoutMkLst>
        </pc:sldLayoutChg>
        <pc:sldLayoutChg chg="del">
          <pc:chgData name="TABATA Akihiro" userId="dce786f4-e27d-4707-8b5c-462080f533e8" providerId="ADAL" clId="{2C465BDB-869D-1C43-95BC-A9A243FB1D23}" dt="2023-08-08T16:55:58.843" v="224" actId="2696"/>
          <pc:sldLayoutMkLst>
            <pc:docMk/>
            <pc:sldMasterMk cId="2865518514" sldId="2147483657"/>
            <pc:sldLayoutMk cId="4088962112" sldId="2147483696"/>
          </pc:sldLayoutMkLst>
        </pc:sldLayoutChg>
        <pc:sldLayoutChg chg="del">
          <pc:chgData name="TABATA Akihiro" userId="dce786f4-e27d-4707-8b5c-462080f533e8" providerId="ADAL" clId="{2C465BDB-869D-1C43-95BC-A9A243FB1D23}" dt="2023-08-08T16:55:58.863" v="225" actId="2696"/>
          <pc:sldLayoutMkLst>
            <pc:docMk/>
            <pc:sldMasterMk cId="2865518514" sldId="2147483657"/>
            <pc:sldLayoutMk cId="1529441383" sldId="2147483697"/>
          </pc:sldLayoutMkLst>
        </pc:sldLayoutChg>
        <pc:sldLayoutChg chg="del">
          <pc:chgData name="TABATA Akihiro" userId="dce786f4-e27d-4707-8b5c-462080f533e8" providerId="ADAL" clId="{2C465BDB-869D-1C43-95BC-A9A243FB1D23}" dt="2023-08-08T16:55:58.884" v="226" actId="2696"/>
          <pc:sldLayoutMkLst>
            <pc:docMk/>
            <pc:sldMasterMk cId="2865518514" sldId="2147483657"/>
            <pc:sldLayoutMk cId="3314540239" sldId="2147483698"/>
          </pc:sldLayoutMkLst>
        </pc:sldLayoutChg>
        <pc:sldLayoutChg chg="del">
          <pc:chgData name="TABATA Akihiro" userId="dce786f4-e27d-4707-8b5c-462080f533e8" providerId="ADAL" clId="{2C465BDB-869D-1C43-95BC-A9A243FB1D23}" dt="2023-08-08T16:55:58.903" v="227" actId="2696"/>
          <pc:sldLayoutMkLst>
            <pc:docMk/>
            <pc:sldMasterMk cId="2865518514" sldId="2147483657"/>
            <pc:sldLayoutMk cId="2274832743" sldId="2147483699"/>
          </pc:sldLayoutMkLst>
        </pc:sldLayoutChg>
        <pc:sldLayoutChg chg="del">
          <pc:chgData name="TABATA Akihiro" userId="dce786f4-e27d-4707-8b5c-462080f533e8" providerId="ADAL" clId="{2C465BDB-869D-1C43-95BC-A9A243FB1D23}" dt="2023-08-08T16:55:58.923" v="228" actId="2696"/>
          <pc:sldLayoutMkLst>
            <pc:docMk/>
            <pc:sldMasterMk cId="2865518514" sldId="2147483657"/>
            <pc:sldLayoutMk cId="2984563214" sldId="2147483700"/>
          </pc:sldLayoutMkLst>
        </pc:sldLayoutChg>
        <pc:sldLayoutChg chg="del">
          <pc:chgData name="TABATA Akihiro" userId="dce786f4-e27d-4707-8b5c-462080f533e8" providerId="ADAL" clId="{2C465BDB-869D-1C43-95BC-A9A243FB1D23}" dt="2023-08-08T16:55:58.946" v="229" actId="2696"/>
          <pc:sldLayoutMkLst>
            <pc:docMk/>
            <pc:sldMasterMk cId="2865518514" sldId="2147483657"/>
            <pc:sldLayoutMk cId="3081314937" sldId="2147483701"/>
          </pc:sldLayoutMkLst>
        </pc:sldLayoutChg>
        <pc:sldLayoutChg chg="del">
          <pc:chgData name="TABATA Akihiro" userId="dce786f4-e27d-4707-8b5c-462080f533e8" providerId="ADAL" clId="{2C465BDB-869D-1C43-95BC-A9A243FB1D23}" dt="2023-08-08T16:55:58.968" v="230" actId="2696"/>
          <pc:sldLayoutMkLst>
            <pc:docMk/>
            <pc:sldMasterMk cId="2865518514" sldId="2147483657"/>
            <pc:sldLayoutMk cId="179144712" sldId="2147483702"/>
          </pc:sldLayoutMkLst>
        </pc:sldLayoutChg>
        <pc:sldLayoutChg chg="del">
          <pc:chgData name="TABATA Akihiro" userId="dce786f4-e27d-4707-8b5c-462080f533e8" providerId="ADAL" clId="{2C465BDB-869D-1C43-95BC-A9A243FB1D23}" dt="2023-08-08T16:55:58.989" v="231" actId="2696"/>
          <pc:sldLayoutMkLst>
            <pc:docMk/>
            <pc:sldMasterMk cId="2865518514" sldId="2147483657"/>
            <pc:sldLayoutMk cId="672615266" sldId="2147483703"/>
          </pc:sldLayoutMkLst>
        </pc:sldLayoutChg>
        <pc:sldLayoutChg chg="del">
          <pc:chgData name="TABATA Akihiro" userId="dce786f4-e27d-4707-8b5c-462080f533e8" providerId="ADAL" clId="{2C465BDB-869D-1C43-95BC-A9A243FB1D23}" dt="2023-08-08T16:55:59.011" v="232" actId="2696"/>
          <pc:sldLayoutMkLst>
            <pc:docMk/>
            <pc:sldMasterMk cId="2865518514" sldId="2147483657"/>
            <pc:sldLayoutMk cId="2433435458" sldId="2147483704"/>
          </pc:sldLayoutMkLst>
        </pc:sldLayoutChg>
        <pc:sldLayoutChg chg="del">
          <pc:chgData name="TABATA Akihiro" userId="dce786f4-e27d-4707-8b5c-462080f533e8" providerId="ADAL" clId="{2C465BDB-869D-1C43-95BC-A9A243FB1D23}" dt="2023-08-08T16:55:59.034" v="233" actId="2696"/>
          <pc:sldLayoutMkLst>
            <pc:docMk/>
            <pc:sldMasterMk cId="2865518514" sldId="2147483657"/>
            <pc:sldLayoutMk cId="2358251505" sldId="2147483705"/>
          </pc:sldLayoutMkLst>
        </pc:sldLayoutChg>
        <pc:sldLayoutChg chg="del">
          <pc:chgData name="TABATA Akihiro" userId="dce786f4-e27d-4707-8b5c-462080f533e8" providerId="ADAL" clId="{2C465BDB-869D-1C43-95BC-A9A243FB1D23}" dt="2023-08-08T16:55:59.055" v="234" actId="2696"/>
          <pc:sldLayoutMkLst>
            <pc:docMk/>
            <pc:sldMasterMk cId="2865518514" sldId="2147483657"/>
            <pc:sldLayoutMk cId="1111598330" sldId="2147483706"/>
          </pc:sldLayoutMkLst>
        </pc:sldLayoutChg>
        <pc:sldLayoutChg chg="del">
          <pc:chgData name="TABATA Akihiro" userId="dce786f4-e27d-4707-8b5c-462080f533e8" providerId="ADAL" clId="{2C465BDB-869D-1C43-95BC-A9A243FB1D23}" dt="2023-08-08T16:55:59.076" v="235" actId="2696"/>
          <pc:sldLayoutMkLst>
            <pc:docMk/>
            <pc:sldMasterMk cId="2865518514" sldId="2147483657"/>
            <pc:sldLayoutMk cId="3393626010" sldId="2147483707"/>
          </pc:sldLayoutMkLst>
        </pc:sldLayoutChg>
        <pc:sldLayoutChg chg="del">
          <pc:chgData name="TABATA Akihiro" userId="dce786f4-e27d-4707-8b5c-462080f533e8" providerId="ADAL" clId="{2C465BDB-869D-1C43-95BC-A9A243FB1D23}" dt="2023-08-08T16:55:59.097" v="236" actId="2696"/>
          <pc:sldLayoutMkLst>
            <pc:docMk/>
            <pc:sldMasterMk cId="2865518514" sldId="2147483657"/>
            <pc:sldLayoutMk cId="4290859877" sldId="2147483708"/>
          </pc:sldLayoutMkLst>
        </pc:sldLayoutChg>
      </pc:sldMasterChg>
    </pc:docChg>
  </pc:docChgLst>
  <pc:docChgLst>
    <pc:chgData name="TABATA Akihiro" userId="dce786f4-e27d-4707-8b5c-462080f533e8" providerId="ADAL" clId="{811A471B-6944-654E-BD1D-EBD2EA884288}"/>
    <pc:docChg chg="undo custSel addSld modSld sldOrd addSection modSection">
      <pc:chgData name="TABATA Akihiro" userId="dce786f4-e27d-4707-8b5c-462080f533e8" providerId="ADAL" clId="{811A471B-6944-654E-BD1D-EBD2EA884288}" dt="2023-08-21T03:49:02.233" v="4862" actId="6549"/>
      <pc:docMkLst>
        <pc:docMk/>
      </pc:docMkLst>
      <pc:sldChg chg="modNotesTx">
        <pc:chgData name="TABATA Akihiro" userId="dce786f4-e27d-4707-8b5c-462080f533e8" providerId="ADAL" clId="{811A471B-6944-654E-BD1D-EBD2EA884288}" dt="2023-08-21T03:06:51.225" v="4478" actId="20577"/>
        <pc:sldMkLst>
          <pc:docMk/>
          <pc:sldMk cId="3610559385" sldId="541"/>
        </pc:sldMkLst>
      </pc:sldChg>
      <pc:sldChg chg="modNotesTx">
        <pc:chgData name="TABATA Akihiro" userId="dce786f4-e27d-4707-8b5c-462080f533e8" providerId="ADAL" clId="{811A471B-6944-654E-BD1D-EBD2EA884288}" dt="2023-08-21T02:59:40.416" v="3742" actId="20577"/>
        <pc:sldMkLst>
          <pc:docMk/>
          <pc:sldMk cId="3113985952" sldId="551"/>
        </pc:sldMkLst>
      </pc:sldChg>
      <pc:sldChg chg="modNotesTx">
        <pc:chgData name="TABATA Akihiro" userId="dce786f4-e27d-4707-8b5c-462080f533e8" providerId="ADAL" clId="{811A471B-6944-654E-BD1D-EBD2EA884288}" dt="2023-08-21T02:36:19.287" v="2467" actId="20577"/>
        <pc:sldMkLst>
          <pc:docMk/>
          <pc:sldMk cId="3855277445" sldId="586"/>
        </pc:sldMkLst>
      </pc:sldChg>
      <pc:sldChg chg="modSp mod modNotesTx">
        <pc:chgData name="TABATA Akihiro" userId="dce786f4-e27d-4707-8b5c-462080f533e8" providerId="ADAL" clId="{811A471B-6944-654E-BD1D-EBD2EA884288}" dt="2023-08-21T03:47:38.298" v="4861" actId="20577"/>
        <pc:sldMkLst>
          <pc:docMk/>
          <pc:sldMk cId="3146916791" sldId="601"/>
        </pc:sldMkLst>
        <pc:spChg chg="mod">
          <ac:chgData name="TABATA Akihiro" userId="dce786f4-e27d-4707-8b5c-462080f533e8" providerId="ADAL" clId="{811A471B-6944-654E-BD1D-EBD2EA884288}" dt="2023-08-21T03:46:47.462" v="4742" actId="20577"/>
          <ac:spMkLst>
            <pc:docMk/>
            <pc:sldMk cId="3146916791" sldId="601"/>
            <ac:spMk id="3" creationId="{716440A7-AC2B-7AD5-79C8-D6B043012F87}"/>
          </ac:spMkLst>
        </pc:spChg>
      </pc:sldChg>
      <pc:sldChg chg="modNotesTx">
        <pc:chgData name="TABATA Akihiro" userId="dce786f4-e27d-4707-8b5c-462080f533e8" providerId="ADAL" clId="{811A471B-6944-654E-BD1D-EBD2EA884288}" dt="2023-08-21T02:42:47.634" v="2692" actId="20577"/>
        <pc:sldMkLst>
          <pc:docMk/>
          <pc:sldMk cId="830034445" sldId="602"/>
        </pc:sldMkLst>
      </pc:sldChg>
      <pc:sldChg chg="mod ord modShow">
        <pc:chgData name="TABATA Akihiro" userId="dce786f4-e27d-4707-8b5c-462080f533e8" providerId="ADAL" clId="{811A471B-6944-654E-BD1D-EBD2EA884288}" dt="2023-08-20T07:20:19.713" v="458" actId="20578"/>
        <pc:sldMkLst>
          <pc:docMk/>
          <pc:sldMk cId="383729717" sldId="606"/>
        </pc:sldMkLst>
      </pc:sldChg>
      <pc:sldChg chg="modNotesTx">
        <pc:chgData name="TABATA Akihiro" userId="dce786f4-e27d-4707-8b5c-462080f533e8" providerId="ADAL" clId="{811A471B-6944-654E-BD1D-EBD2EA884288}" dt="2023-08-21T02:53:10.523" v="3345" actId="20577"/>
        <pc:sldMkLst>
          <pc:docMk/>
          <pc:sldMk cId="160569296" sldId="635"/>
        </pc:sldMkLst>
      </pc:sldChg>
      <pc:sldChg chg="modNotesTx">
        <pc:chgData name="TABATA Akihiro" userId="dce786f4-e27d-4707-8b5c-462080f533e8" providerId="ADAL" clId="{811A471B-6944-654E-BD1D-EBD2EA884288}" dt="2023-08-21T02:54:45.709" v="3405" actId="20577"/>
        <pc:sldMkLst>
          <pc:docMk/>
          <pc:sldMk cId="1580397038" sldId="637"/>
        </pc:sldMkLst>
      </pc:sldChg>
      <pc:sldChg chg="modNotesTx">
        <pc:chgData name="TABATA Akihiro" userId="dce786f4-e27d-4707-8b5c-462080f533e8" providerId="ADAL" clId="{811A471B-6944-654E-BD1D-EBD2EA884288}" dt="2023-08-21T02:57:21.512" v="3652" actId="20577"/>
        <pc:sldMkLst>
          <pc:docMk/>
          <pc:sldMk cId="2785742142" sldId="640"/>
        </pc:sldMkLst>
      </pc:sldChg>
      <pc:sldChg chg="modNotesTx">
        <pc:chgData name="TABATA Akihiro" userId="dce786f4-e27d-4707-8b5c-462080f533e8" providerId="ADAL" clId="{811A471B-6944-654E-BD1D-EBD2EA884288}" dt="2023-08-21T02:57:45.857" v="3669" actId="6549"/>
        <pc:sldMkLst>
          <pc:docMk/>
          <pc:sldMk cId="2434297287" sldId="641"/>
        </pc:sldMkLst>
      </pc:sldChg>
      <pc:sldChg chg="modNotesTx">
        <pc:chgData name="TABATA Akihiro" userId="dce786f4-e27d-4707-8b5c-462080f533e8" providerId="ADAL" clId="{811A471B-6944-654E-BD1D-EBD2EA884288}" dt="2023-08-21T02:54:14.772" v="3361" actId="20577"/>
        <pc:sldMkLst>
          <pc:docMk/>
          <pc:sldMk cId="1011941713" sldId="643"/>
        </pc:sldMkLst>
      </pc:sldChg>
      <pc:sldChg chg="modNotesTx">
        <pc:chgData name="TABATA Akihiro" userId="dce786f4-e27d-4707-8b5c-462080f533e8" providerId="ADAL" clId="{811A471B-6944-654E-BD1D-EBD2EA884288}" dt="2023-08-21T03:03:03.471" v="4194" actId="20577"/>
        <pc:sldMkLst>
          <pc:docMk/>
          <pc:sldMk cId="2506487750" sldId="658"/>
        </pc:sldMkLst>
      </pc:sldChg>
      <pc:sldChg chg="modNotesTx">
        <pc:chgData name="TABATA Akihiro" userId="dce786f4-e27d-4707-8b5c-462080f533e8" providerId="ADAL" clId="{811A471B-6944-654E-BD1D-EBD2EA884288}" dt="2023-08-21T02:55:15.862" v="3415" actId="20577"/>
        <pc:sldMkLst>
          <pc:docMk/>
          <pc:sldMk cId="1173764588" sldId="660"/>
        </pc:sldMkLst>
      </pc:sldChg>
      <pc:sldChg chg="modNotesTx">
        <pc:chgData name="TABATA Akihiro" userId="dce786f4-e27d-4707-8b5c-462080f533e8" providerId="ADAL" clId="{811A471B-6944-654E-BD1D-EBD2EA884288}" dt="2023-08-21T03:02:55.374" v="4191" actId="20577"/>
        <pc:sldMkLst>
          <pc:docMk/>
          <pc:sldMk cId="2088331425" sldId="661"/>
        </pc:sldMkLst>
      </pc:sldChg>
      <pc:sldChg chg="modNotesTx">
        <pc:chgData name="TABATA Akihiro" userId="dce786f4-e27d-4707-8b5c-462080f533e8" providerId="ADAL" clId="{811A471B-6944-654E-BD1D-EBD2EA884288}" dt="2023-08-21T02:34:38.449" v="2345" actId="20577"/>
        <pc:sldMkLst>
          <pc:docMk/>
          <pc:sldMk cId="703676763" sldId="678"/>
        </pc:sldMkLst>
      </pc:sldChg>
      <pc:sldChg chg="modNotesTx">
        <pc:chgData name="TABATA Akihiro" userId="dce786f4-e27d-4707-8b5c-462080f533e8" providerId="ADAL" clId="{811A471B-6944-654E-BD1D-EBD2EA884288}" dt="2023-08-21T02:29:55.019" v="2240" actId="20577"/>
        <pc:sldMkLst>
          <pc:docMk/>
          <pc:sldMk cId="1729412257" sldId="681"/>
        </pc:sldMkLst>
      </pc:sldChg>
      <pc:sldChg chg="modSp mod modNotesTx">
        <pc:chgData name="TABATA Akihiro" userId="dce786f4-e27d-4707-8b5c-462080f533e8" providerId="ADAL" clId="{811A471B-6944-654E-BD1D-EBD2EA884288}" dt="2023-08-21T03:19:22.300" v="4514" actId="20577"/>
        <pc:sldMkLst>
          <pc:docMk/>
          <pc:sldMk cId="433953229" sldId="682"/>
        </pc:sldMkLst>
        <pc:spChg chg="mod">
          <ac:chgData name="TABATA Akihiro" userId="dce786f4-e27d-4707-8b5c-462080f533e8" providerId="ADAL" clId="{811A471B-6944-654E-BD1D-EBD2EA884288}" dt="2023-08-20T07:14:05.672" v="263" actId="20577"/>
          <ac:spMkLst>
            <pc:docMk/>
            <pc:sldMk cId="433953229" sldId="682"/>
            <ac:spMk id="3" creationId="{9EF00F37-4BB8-E823-4343-E93C99098B2A}"/>
          </ac:spMkLst>
        </pc:spChg>
      </pc:sldChg>
      <pc:sldChg chg="modNotesTx">
        <pc:chgData name="TABATA Akihiro" userId="dce786f4-e27d-4707-8b5c-462080f533e8" providerId="ADAL" clId="{811A471B-6944-654E-BD1D-EBD2EA884288}" dt="2023-08-21T02:31:22.956" v="2264" actId="20577"/>
        <pc:sldMkLst>
          <pc:docMk/>
          <pc:sldMk cId="1624876537" sldId="683"/>
        </pc:sldMkLst>
      </pc:sldChg>
      <pc:sldChg chg="modNotesTx">
        <pc:chgData name="TABATA Akihiro" userId="dce786f4-e27d-4707-8b5c-462080f533e8" providerId="ADAL" clId="{811A471B-6944-654E-BD1D-EBD2EA884288}" dt="2023-08-21T02:32:05.376" v="2290" actId="20577"/>
        <pc:sldMkLst>
          <pc:docMk/>
          <pc:sldMk cId="719827157" sldId="684"/>
        </pc:sldMkLst>
      </pc:sldChg>
      <pc:sldChg chg="modNotesTx">
        <pc:chgData name="TABATA Akihiro" userId="dce786f4-e27d-4707-8b5c-462080f533e8" providerId="ADAL" clId="{811A471B-6944-654E-BD1D-EBD2EA884288}" dt="2023-08-21T03:00:00.995" v="3748" actId="20577"/>
        <pc:sldMkLst>
          <pc:docMk/>
          <pc:sldMk cId="1194462150" sldId="686"/>
        </pc:sldMkLst>
      </pc:sldChg>
      <pc:sldChg chg="modNotesTx">
        <pc:chgData name="TABATA Akihiro" userId="dce786f4-e27d-4707-8b5c-462080f533e8" providerId="ADAL" clId="{811A471B-6944-654E-BD1D-EBD2EA884288}" dt="2023-08-21T02:35:39.298" v="2428" actId="20577"/>
        <pc:sldMkLst>
          <pc:docMk/>
          <pc:sldMk cId="2808596082" sldId="687"/>
        </pc:sldMkLst>
      </pc:sldChg>
      <pc:sldChg chg="modNotesTx">
        <pc:chgData name="TABATA Akihiro" userId="dce786f4-e27d-4707-8b5c-462080f533e8" providerId="ADAL" clId="{811A471B-6944-654E-BD1D-EBD2EA884288}" dt="2023-08-21T03:22:40.051" v="4603" actId="20577"/>
        <pc:sldMkLst>
          <pc:docMk/>
          <pc:sldMk cId="4135267580" sldId="688"/>
        </pc:sldMkLst>
      </pc:sldChg>
      <pc:sldChg chg="modNotesTx">
        <pc:chgData name="TABATA Akihiro" userId="dce786f4-e27d-4707-8b5c-462080f533e8" providerId="ADAL" clId="{811A471B-6944-654E-BD1D-EBD2EA884288}" dt="2023-08-21T03:49:02.233" v="4862" actId="6549"/>
        <pc:sldMkLst>
          <pc:docMk/>
          <pc:sldMk cId="1037890721" sldId="689"/>
        </pc:sldMkLst>
      </pc:sldChg>
      <pc:sldChg chg="modNotesTx">
        <pc:chgData name="TABATA Akihiro" userId="dce786f4-e27d-4707-8b5c-462080f533e8" providerId="ADAL" clId="{811A471B-6944-654E-BD1D-EBD2EA884288}" dt="2023-08-21T03:05:51.464" v="4448" actId="20577"/>
        <pc:sldMkLst>
          <pc:docMk/>
          <pc:sldMk cId="674580831" sldId="690"/>
        </pc:sldMkLst>
      </pc:sldChg>
      <pc:sldChg chg="modSp new mod modNotesTx">
        <pc:chgData name="TABATA Akihiro" userId="dce786f4-e27d-4707-8b5c-462080f533e8" providerId="ADAL" clId="{811A471B-6944-654E-BD1D-EBD2EA884288}" dt="2023-08-21T03:23:41.100" v="4613" actId="20577"/>
        <pc:sldMkLst>
          <pc:docMk/>
          <pc:sldMk cId="1949449755" sldId="691"/>
        </pc:sldMkLst>
        <pc:spChg chg="mod">
          <ac:chgData name="TABATA Akihiro" userId="dce786f4-e27d-4707-8b5c-462080f533e8" providerId="ADAL" clId="{811A471B-6944-654E-BD1D-EBD2EA884288}" dt="2023-08-20T07:31:37.219" v="601" actId="20577"/>
          <ac:spMkLst>
            <pc:docMk/>
            <pc:sldMk cId="1949449755" sldId="691"/>
            <ac:spMk id="2" creationId="{454A28BE-4D3F-A5E1-3D88-57F5EDA8DF6B}"/>
          </ac:spMkLst>
        </pc:spChg>
        <pc:spChg chg="mod">
          <ac:chgData name="TABATA Akihiro" userId="dce786f4-e27d-4707-8b5c-462080f533e8" providerId="ADAL" clId="{811A471B-6944-654E-BD1D-EBD2EA884288}" dt="2023-08-21T02:19:44.156" v="1557" actId="20577"/>
          <ac:spMkLst>
            <pc:docMk/>
            <pc:sldMk cId="1949449755" sldId="691"/>
            <ac:spMk id="3" creationId="{3070C1FD-8B3D-7AAA-762E-59B249B1DBDB}"/>
          </ac:spMkLst>
        </pc:spChg>
      </pc:sldChg>
      <pc:sldChg chg="modSp new mod ord modShow">
        <pc:chgData name="TABATA Akihiro" userId="dce786f4-e27d-4707-8b5c-462080f533e8" providerId="ADAL" clId="{811A471B-6944-654E-BD1D-EBD2EA884288}" dt="2023-08-21T02:20:00.520" v="1558" actId="20578"/>
        <pc:sldMkLst>
          <pc:docMk/>
          <pc:sldMk cId="3034235599" sldId="692"/>
        </pc:sldMkLst>
        <pc:spChg chg="mod">
          <ac:chgData name="TABATA Akihiro" userId="dce786f4-e27d-4707-8b5c-462080f533e8" providerId="ADAL" clId="{811A471B-6944-654E-BD1D-EBD2EA884288}" dt="2023-08-20T07:40:09.668" v="1083" actId="20577"/>
          <ac:spMkLst>
            <pc:docMk/>
            <pc:sldMk cId="3034235599" sldId="692"/>
            <ac:spMk id="3" creationId="{CB38A7D7-C478-2445-6D7A-1A7F2A21BB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img_backup/summar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img_backup/summar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csosaka-my.sharepoint.com/personal/u339064c_ecs_osaka-u_ac_jp/Documents/&#30740;&#31350;/&#21330;&#35542;/result/summar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c:f>
              <c:strCache>
                <c:ptCount val="1"/>
                <c:pt idx="0">
                  <c:v>全体</c:v>
                </c:pt>
              </c:strCache>
            </c:strRef>
          </c:tx>
          <c:spPr>
            <a:solidFill>
              <a:srgbClr val="4472C4"/>
            </a:solidFill>
            <a:ln>
              <a:noFill/>
            </a:ln>
            <a:effectLst/>
          </c:spPr>
          <c:invertIfNegative val="0"/>
          <c:dPt>
            <c:idx val="8"/>
            <c:invertIfNegative val="0"/>
            <c:bubble3D val="0"/>
            <c:spPr>
              <a:solidFill>
                <a:srgbClr val="ED7D31"/>
              </a:solidFill>
              <a:ln>
                <a:noFill/>
              </a:ln>
              <a:effectLst/>
            </c:spPr>
            <c:extLst>
              <c:ext xmlns:c16="http://schemas.microsoft.com/office/drawing/2014/chart" uri="{C3380CC4-5D6E-409C-BE32-E72D297353CC}">
                <c16:uniqueId val="{00000001-13CA-40FA-9F53-44B417AE0E6B}"/>
              </c:ext>
            </c:extLst>
          </c:dPt>
          <c:dPt>
            <c:idx val="9"/>
            <c:invertIfNegative val="0"/>
            <c:bubble3D val="0"/>
            <c:spPr>
              <a:solidFill>
                <a:srgbClr val="ED7D31"/>
              </a:solidFill>
              <a:ln>
                <a:noFill/>
              </a:ln>
              <a:effectLst/>
            </c:spPr>
            <c:extLst>
              <c:ext xmlns:c16="http://schemas.microsoft.com/office/drawing/2014/chart" uri="{C3380CC4-5D6E-409C-BE32-E72D297353CC}">
                <c16:uniqueId val="{00000003-13CA-40FA-9F53-44B417AE0E6B}"/>
              </c:ext>
            </c:extLst>
          </c:dPt>
          <c:dPt>
            <c:idx val="10"/>
            <c:invertIfNegative val="0"/>
            <c:bubble3D val="0"/>
            <c:spPr>
              <a:solidFill>
                <a:srgbClr val="ED7D31"/>
              </a:solidFill>
              <a:ln>
                <a:noFill/>
              </a:ln>
              <a:effectLst/>
            </c:spPr>
            <c:extLst>
              <c:ext xmlns:c16="http://schemas.microsoft.com/office/drawing/2014/chart" uri="{C3380CC4-5D6E-409C-BE32-E72D297353CC}">
                <c16:uniqueId val="{00000005-13CA-40FA-9F53-44B417AE0E6B}"/>
              </c:ext>
            </c:extLst>
          </c:dPt>
          <c:dPt>
            <c:idx val="11"/>
            <c:invertIfNegative val="0"/>
            <c:bubble3D val="0"/>
            <c:spPr>
              <a:solidFill>
                <a:srgbClr val="ED7D31"/>
              </a:solidFill>
              <a:ln>
                <a:noFill/>
              </a:ln>
              <a:effectLst/>
            </c:spPr>
            <c:extLst>
              <c:ext xmlns:c16="http://schemas.microsoft.com/office/drawing/2014/chart" uri="{C3380CC4-5D6E-409C-BE32-E72D297353CC}">
                <c16:uniqueId val="{00000007-13CA-40FA-9F53-44B417AE0E6B}"/>
              </c:ext>
            </c:extLst>
          </c:dPt>
          <c:dPt>
            <c:idx val="12"/>
            <c:invertIfNegative val="0"/>
            <c:bubble3D val="0"/>
            <c:spPr>
              <a:solidFill>
                <a:srgbClr val="ED7D31"/>
              </a:solidFill>
              <a:ln>
                <a:noFill/>
              </a:ln>
              <a:effectLst/>
            </c:spPr>
            <c:extLst>
              <c:ext xmlns:c16="http://schemas.microsoft.com/office/drawing/2014/chart" uri="{C3380CC4-5D6E-409C-BE32-E72D297353CC}">
                <c16:uniqueId val="{00000009-13CA-40FA-9F53-44B417AE0E6B}"/>
              </c:ext>
            </c:extLst>
          </c:dPt>
          <c:dPt>
            <c:idx val="13"/>
            <c:invertIfNegative val="0"/>
            <c:bubble3D val="0"/>
            <c:spPr>
              <a:solidFill>
                <a:srgbClr val="ED7D31"/>
              </a:solidFill>
              <a:ln>
                <a:noFill/>
              </a:ln>
              <a:effectLst/>
            </c:spPr>
            <c:extLst>
              <c:ext xmlns:c16="http://schemas.microsoft.com/office/drawing/2014/chart" uri="{C3380CC4-5D6E-409C-BE32-E72D297353CC}">
                <c16:uniqueId val="{0000000B-13CA-40FA-9F53-44B417AE0E6B}"/>
              </c:ext>
            </c:extLst>
          </c:dPt>
          <c:dPt>
            <c:idx val="14"/>
            <c:invertIfNegative val="0"/>
            <c:bubble3D val="0"/>
            <c:spPr>
              <a:solidFill>
                <a:srgbClr val="ED7D31"/>
              </a:solidFill>
              <a:ln>
                <a:noFill/>
              </a:ln>
              <a:effectLst/>
            </c:spPr>
            <c:extLst>
              <c:ext xmlns:c16="http://schemas.microsoft.com/office/drawing/2014/chart" uri="{C3380CC4-5D6E-409C-BE32-E72D297353CC}">
                <c16:uniqueId val="{0000000D-13CA-40FA-9F53-44B417AE0E6B}"/>
              </c:ext>
            </c:extLst>
          </c:dPt>
          <c:dLbls>
            <c:delete val="1"/>
          </c:dLbls>
          <c:cat>
            <c:strRef>
              <c:f>Sheet1!$A$2:$A$16</c:f>
              <c:strCache>
                <c:ptCount val="15"/>
                <c:pt idx="0">
                  <c:v>再帰</c:v>
                </c:pt>
                <c:pt idx="1">
                  <c:v>動的計画法</c:v>
                </c:pt>
                <c:pt idx="2">
                  <c:v>分割統治法</c:v>
                </c:pt>
                <c:pt idx="3">
                  <c:v>探索</c:v>
                </c:pt>
                <c:pt idx="4">
                  <c:v>データ構造</c:v>
                </c:pt>
                <c:pt idx="5">
                  <c:v>ソート</c:v>
                </c:pt>
                <c:pt idx="6">
                  <c:v>グラフ</c:v>
                </c:pt>
                <c:pt idx="7">
                  <c:v>文字列照合</c:v>
                </c:pt>
                <c:pt idx="8">
                  <c:v>条件分岐</c:v>
                </c:pt>
                <c:pt idx="9">
                  <c:v>ループ</c:v>
                </c:pt>
                <c:pt idx="10">
                  <c:v>構造体</c:v>
                </c:pt>
                <c:pt idx="11">
                  <c:v>ポインタ</c:v>
                </c:pt>
                <c:pt idx="12">
                  <c:v>配列</c:v>
                </c:pt>
                <c:pt idx="13">
                  <c:v>関数</c:v>
                </c:pt>
                <c:pt idx="14">
                  <c:v>メモリ</c:v>
                </c:pt>
              </c:strCache>
              <c:extLst/>
            </c:strRef>
          </c:cat>
          <c:val>
            <c:numRef>
              <c:f>Sheet1!$F$2:$F$16</c:f>
              <c:numCache>
                <c:formatCode>General</c:formatCode>
                <c:ptCount val="15"/>
                <c:pt idx="0">
                  <c:v>4</c:v>
                </c:pt>
                <c:pt idx="1">
                  <c:v>9</c:v>
                </c:pt>
                <c:pt idx="2">
                  <c:v>0</c:v>
                </c:pt>
                <c:pt idx="3">
                  <c:v>49</c:v>
                </c:pt>
                <c:pt idx="4">
                  <c:v>19</c:v>
                </c:pt>
                <c:pt idx="5">
                  <c:v>32</c:v>
                </c:pt>
                <c:pt idx="6">
                  <c:v>8</c:v>
                </c:pt>
                <c:pt idx="7">
                  <c:v>86</c:v>
                </c:pt>
                <c:pt idx="8">
                  <c:v>260</c:v>
                </c:pt>
                <c:pt idx="9">
                  <c:v>226</c:v>
                </c:pt>
                <c:pt idx="10">
                  <c:v>13</c:v>
                </c:pt>
                <c:pt idx="11">
                  <c:v>4</c:v>
                </c:pt>
                <c:pt idx="12">
                  <c:v>203</c:v>
                </c:pt>
                <c:pt idx="13">
                  <c:v>28</c:v>
                </c:pt>
                <c:pt idx="14">
                  <c:v>2</c:v>
                </c:pt>
              </c:numCache>
            </c:numRef>
          </c:val>
          <c:extLst>
            <c:ext xmlns:c16="http://schemas.microsoft.com/office/drawing/2014/chart" uri="{C3380CC4-5D6E-409C-BE32-E72D297353CC}">
              <c16:uniqueId val="{0000000E-13CA-40FA-9F53-44B417AE0E6B}"/>
            </c:ext>
          </c:extLst>
        </c:ser>
        <c:dLbls>
          <c:showLegendKey val="0"/>
          <c:showVal val="1"/>
          <c:showCatName val="0"/>
          <c:showSerName val="0"/>
          <c:showPercent val="0"/>
          <c:showBubbleSize val="0"/>
        </c:dLbls>
        <c:gapWidth val="150"/>
        <c:axId val="1894632719"/>
        <c:axId val="1791610287"/>
      </c:barChart>
      <c:catAx>
        <c:axId val="18946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400" b="0" i="0" u="none" strike="noStrike" kern="1200" baseline="0">
                <a:solidFill>
                  <a:schemeClr val="tx1"/>
                </a:solidFill>
                <a:latin typeface="+mn-lt"/>
                <a:ea typeface="+mn-ea"/>
                <a:cs typeface="+mn-cs"/>
              </a:defRPr>
            </a:pPr>
            <a:endParaRPr lang="ja-JP"/>
          </a:p>
        </c:txPr>
        <c:crossAx val="1791610287"/>
        <c:crosses val="autoZero"/>
        <c:auto val="1"/>
        <c:lblAlgn val="ctr"/>
        <c:lblOffset val="100"/>
        <c:noMultiLvlLbl val="0"/>
      </c:catAx>
      <c:valAx>
        <c:axId val="1791610287"/>
        <c:scaling>
          <c:orientation val="minMax"/>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r>
                  <a:rPr lang="ja-JP" altLang="en-US" sz="2000">
                    <a:solidFill>
                      <a:schemeClr val="tx1"/>
                    </a:solidFill>
                  </a:rPr>
                  <a:t>付与された問題数</a:t>
                </a:r>
              </a:p>
            </c:rich>
          </c:tx>
          <c:overlay val="0"/>
          <c:spPr>
            <a:noFill/>
            <a:ln>
              <a:noFill/>
            </a:ln>
            <a:effectLst/>
          </c:spPr>
          <c:txPr>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crossAx val="1894632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6"/>
          <c:order val="0"/>
          <c:tx>
            <c:strRef>
              <c:f>問題→タグ!$P$1</c:f>
              <c:strCache>
                <c:ptCount val="1"/>
                <c:pt idx="0">
                  <c:v>メモリ</c:v>
                </c:pt>
              </c:strCache>
            </c:strRef>
          </c:tx>
          <c:spPr>
            <a:solidFill>
              <a:srgbClr val="346D66"/>
            </a:solidFill>
            <a:ln>
              <a:noFill/>
            </a:ln>
            <a:effectLst/>
          </c:spPr>
          <c:invertIfNegative val="0"/>
          <c:cat>
            <c:strRef>
              <c:f>問題→タグ!$A$3:$A$5</c:f>
              <c:strCache>
                <c:ptCount val="3"/>
                <c:pt idx="0">
                  <c:v>A問題</c:v>
                </c:pt>
                <c:pt idx="1">
                  <c:v>B問題</c:v>
                </c:pt>
                <c:pt idx="2">
                  <c:v>C問題</c:v>
                </c:pt>
              </c:strCache>
            </c:strRef>
          </c:cat>
          <c:val>
            <c:numRef>
              <c:f>問題→タグ!$P$3:$P$5</c:f>
              <c:numCache>
                <c:formatCode>General</c:formatCode>
                <c:ptCount val="3"/>
                <c:pt idx="0">
                  <c:v>0</c:v>
                </c:pt>
                <c:pt idx="1">
                  <c:v>1</c:v>
                </c:pt>
                <c:pt idx="2">
                  <c:v>1</c:v>
                </c:pt>
              </c:numCache>
            </c:numRef>
          </c:val>
          <c:extLst>
            <c:ext xmlns:c16="http://schemas.microsoft.com/office/drawing/2014/chart" uri="{C3380CC4-5D6E-409C-BE32-E72D297353CC}">
              <c16:uniqueId val="{00000000-502C-9146-B2A6-66B21A9E210F}"/>
            </c:ext>
          </c:extLst>
        </c:ser>
        <c:ser>
          <c:idx val="5"/>
          <c:order val="1"/>
          <c:tx>
            <c:strRef>
              <c:f>問題→タグ!$O$1</c:f>
              <c:strCache>
                <c:ptCount val="1"/>
                <c:pt idx="0">
                  <c:v>関数</c:v>
                </c:pt>
              </c:strCache>
            </c:strRef>
          </c:tx>
          <c:spPr>
            <a:solidFill>
              <a:srgbClr val="629B94"/>
            </a:solidFill>
            <a:ln>
              <a:noFill/>
            </a:ln>
            <a:effectLst/>
          </c:spPr>
          <c:invertIfNegative val="0"/>
          <c:cat>
            <c:strRef>
              <c:f>問題→タグ!$A$3:$A$5</c:f>
              <c:strCache>
                <c:ptCount val="3"/>
                <c:pt idx="0">
                  <c:v>A問題</c:v>
                </c:pt>
                <c:pt idx="1">
                  <c:v>B問題</c:v>
                </c:pt>
                <c:pt idx="2">
                  <c:v>C問題</c:v>
                </c:pt>
              </c:strCache>
            </c:strRef>
          </c:cat>
          <c:val>
            <c:numRef>
              <c:f>問題→タグ!$O$3:$O$5</c:f>
              <c:numCache>
                <c:formatCode>General</c:formatCode>
                <c:ptCount val="3"/>
                <c:pt idx="0">
                  <c:v>1</c:v>
                </c:pt>
                <c:pt idx="1">
                  <c:v>1</c:v>
                </c:pt>
                <c:pt idx="2">
                  <c:v>26</c:v>
                </c:pt>
              </c:numCache>
            </c:numRef>
          </c:val>
          <c:extLst>
            <c:ext xmlns:c16="http://schemas.microsoft.com/office/drawing/2014/chart" uri="{C3380CC4-5D6E-409C-BE32-E72D297353CC}">
              <c16:uniqueId val="{00000001-502C-9146-B2A6-66B21A9E210F}"/>
            </c:ext>
          </c:extLst>
        </c:ser>
        <c:ser>
          <c:idx val="4"/>
          <c:order val="2"/>
          <c:tx>
            <c:strRef>
              <c:f>問題→タグ!$N$1</c:f>
              <c:strCache>
                <c:ptCount val="1"/>
                <c:pt idx="0">
                  <c:v>配列</c:v>
                </c:pt>
              </c:strCache>
            </c:strRef>
          </c:tx>
          <c:spPr>
            <a:solidFill>
              <a:srgbClr val="92CCC4"/>
            </a:solidFill>
            <a:ln>
              <a:noFill/>
            </a:ln>
            <a:effectLst/>
          </c:spPr>
          <c:invertIfNegative val="0"/>
          <c:cat>
            <c:strRef>
              <c:f>問題→タグ!$A$3:$A$5</c:f>
              <c:strCache>
                <c:ptCount val="3"/>
                <c:pt idx="0">
                  <c:v>A問題</c:v>
                </c:pt>
                <c:pt idx="1">
                  <c:v>B問題</c:v>
                </c:pt>
                <c:pt idx="2">
                  <c:v>C問題</c:v>
                </c:pt>
              </c:strCache>
            </c:strRef>
          </c:cat>
          <c:val>
            <c:numRef>
              <c:f>問題→タグ!$N$3:$N$5</c:f>
              <c:numCache>
                <c:formatCode>General</c:formatCode>
                <c:ptCount val="3"/>
                <c:pt idx="0">
                  <c:v>28</c:v>
                </c:pt>
                <c:pt idx="1">
                  <c:v>83</c:v>
                </c:pt>
                <c:pt idx="2">
                  <c:v>92</c:v>
                </c:pt>
              </c:numCache>
            </c:numRef>
          </c:val>
          <c:extLst>
            <c:ext xmlns:c16="http://schemas.microsoft.com/office/drawing/2014/chart" uri="{C3380CC4-5D6E-409C-BE32-E72D297353CC}">
              <c16:uniqueId val="{00000002-502C-9146-B2A6-66B21A9E210F}"/>
            </c:ext>
          </c:extLst>
        </c:ser>
        <c:ser>
          <c:idx val="3"/>
          <c:order val="3"/>
          <c:tx>
            <c:strRef>
              <c:f>問題→タグ!$M$1</c:f>
              <c:strCache>
                <c:ptCount val="1"/>
                <c:pt idx="0">
                  <c:v>ポインタ</c:v>
                </c:pt>
              </c:strCache>
            </c:strRef>
          </c:tx>
          <c:spPr>
            <a:solidFill>
              <a:srgbClr val="D1D1D1"/>
            </a:solidFill>
            <a:ln>
              <a:noFill/>
            </a:ln>
            <a:effectLst/>
          </c:spPr>
          <c:invertIfNegative val="0"/>
          <c:cat>
            <c:strRef>
              <c:f>問題→タグ!$A$3:$A$5</c:f>
              <c:strCache>
                <c:ptCount val="3"/>
                <c:pt idx="0">
                  <c:v>A問題</c:v>
                </c:pt>
                <c:pt idx="1">
                  <c:v>B問題</c:v>
                </c:pt>
                <c:pt idx="2">
                  <c:v>C問題</c:v>
                </c:pt>
              </c:strCache>
            </c:strRef>
          </c:cat>
          <c:val>
            <c:numRef>
              <c:f>問題→タグ!$M$3:$M$5</c:f>
              <c:numCache>
                <c:formatCode>General</c:formatCode>
                <c:ptCount val="3"/>
                <c:pt idx="0">
                  <c:v>0</c:v>
                </c:pt>
                <c:pt idx="1">
                  <c:v>1</c:v>
                </c:pt>
                <c:pt idx="2">
                  <c:v>3</c:v>
                </c:pt>
              </c:numCache>
            </c:numRef>
          </c:val>
          <c:extLst>
            <c:ext xmlns:c16="http://schemas.microsoft.com/office/drawing/2014/chart" uri="{C3380CC4-5D6E-409C-BE32-E72D297353CC}">
              <c16:uniqueId val="{00000003-502C-9146-B2A6-66B21A9E210F}"/>
            </c:ext>
          </c:extLst>
        </c:ser>
        <c:ser>
          <c:idx val="2"/>
          <c:order val="4"/>
          <c:tx>
            <c:strRef>
              <c:f>問題→タグ!$L$1</c:f>
              <c:strCache>
                <c:ptCount val="1"/>
                <c:pt idx="0">
                  <c:v>構造体</c:v>
                </c:pt>
              </c:strCache>
            </c:strRef>
          </c:tx>
          <c:spPr>
            <a:solidFill>
              <a:srgbClr val="A0A0A0"/>
            </a:solidFill>
            <a:ln>
              <a:noFill/>
            </a:ln>
            <a:effectLst/>
          </c:spPr>
          <c:invertIfNegative val="0"/>
          <c:cat>
            <c:strRef>
              <c:f>問題→タグ!$A$3:$A$5</c:f>
              <c:strCache>
                <c:ptCount val="3"/>
                <c:pt idx="0">
                  <c:v>A問題</c:v>
                </c:pt>
                <c:pt idx="1">
                  <c:v>B問題</c:v>
                </c:pt>
                <c:pt idx="2">
                  <c:v>C問題</c:v>
                </c:pt>
              </c:strCache>
            </c:strRef>
          </c:cat>
          <c:val>
            <c:numRef>
              <c:f>問題→タグ!$L$3:$L$5</c:f>
              <c:numCache>
                <c:formatCode>General</c:formatCode>
                <c:ptCount val="3"/>
                <c:pt idx="0">
                  <c:v>0</c:v>
                </c:pt>
                <c:pt idx="1">
                  <c:v>2</c:v>
                </c:pt>
                <c:pt idx="2">
                  <c:v>11</c:v>
                </c:pt>
              </c:numCache>
            </c:numRef>
          </c:val>
          <c:extLst>
            <c:ext xmlns:c16="http://schemas.microsoft.com/office/drawing/2014/chart" uri="{C3380CC4-5D6E-409C-BE32-E72D297353CC}">
              <c16:uniqueId val="{00000004-502C-9146-B2A6-66B21A9E210F}"/>
            </c:ext>
          </c:extLst>
        </c:ser>
        <c:ser>
          <c:idx val="1"/>
          <c:order val="5"/>
          <c:tx>
            <c:strRef>
              <c:f>問題→タグ!$K$1</c:f>
              <c:strCache>
                <c:ptCount val="1"/>
                <c:pt idx="0">
                  <c:v>ループ</c:v>
                </c:pt>
              </c:strCache>
            </c:strRef>
          </c:tx>
          <c:spPr>
            <a:solidFill>
              <a:srgbClr val="EA5512"/>
            </a:solidFill>
            <a:ln>
              <a:noFill/>
            </a:ln>
            <a:effectLst/>
          </c:spPr>
          <c:invertIfNegative val="0"/>
          <c:cat>
            <c:strRef>
              <c:f>問題→タグ!$A$3:$A$5</c:f>
              <c:strCache>
                <c:ptCount val="3"/>
                <c:pt idx="0">
                  <c:v>A問題</c:v>
                </c:pt>
                <c:pt idx="1">
                  <c:v>B問題</c:v>
                </c:pt>
                <c:pt idx="2">
                  <c:v>C問題</c:v>
                </c:pt>
              </c:strCache>
            </c:strRef>
          </c:cat>
          <c:val>
            <c:numRef>
              <c:f>問題→タグ!$K$3:$K$5</c:f>
              <c:numCache>
                <c:formatCode>General</c:formatCode>
                <c:ptCount val="3"/>
                <c:pt idx="0">
                  <c:v>26</c:v>
                </c:pt>
                <c:pt idx="1">
                  <c:v>98</c:v>
                </c:pt>
                <c:pt idx="2">
                  <c:v>102</c:v>
                </c:pt>
              </c:numCache>
            </c:numRef>
          </c:val>
          <c:extLst>
            <c:ext xmlns:c16="http://schemas.microsoft.com/office/drawing/2014/chart" uri="{C3380CC4-5D6E-409C-BE32-E72D297353CC}">
              <c16:uniqueId val="{00000005-502C-9146-B2A6-66B21A9E210F}"/>
            </c:ext>
          </c:extLst>
        </c:ser>
        <c:ser>
          <c:idx val="0"/>
          <c:order val="6"/>
          <c:tx>
            <c:strRef>
              <c:f>問題→タグ!$J$1</c:f>
              <c:strCache>
                <c:ptCount val="1"/>
                <c:pt idx="0">
                  <c:v>条件分岐</c:v>
                </c:pt>
              </c:strCache>
            </c:strRef>
          </c:tx>
          <c:spPr>
            <a:solidFill>
              <a:srgbClr val="A51000"/>
            </a:solidFill>
            <a:ln>
              <a:noFill/>
            </a:ln>
            <a:effectLst/>
          </c:spPr>
          <c:invertIfNegative val="0"/>
          <c:cat>
            <c:strRef>
              <c:f>問題→タグ!$A$3:$A$5</c:f>
              <c:strCache>
                <c:ptCount val="3"/>
                <c:pt idx="0">
                  <c:v>A問題</c:v>
                </c:pt>
                <c:pt idx="1">
                  <c:v>B問題</c:v>
                </c:pt>
                <c:pt idx="2">
                  <c:v>C問題</c:v>
                </c:pt>
              </c:strCache>
            </c:strRef>
          </c:cat>
          <c:val>
            <c:numRef>
              <c:f>問題→タグ!$J$3:$J$5</c:f>
              <c:numCache>
                <c:formatCode>General</c:formatCode>
                <c:ptCount val="3"/>
                <c:pt idx="0">
                  <c:v>71</c:v>
                </c:pt>
                <c:pt idx="1">
                  <c:v>92</c:v>
                </c:pt>
                <c:pt idx="2">
                  <c:v>97</c:v>
                </c:pt>
              </c:numCache>
            </c:numRef>
          </c:val>
          <c:extLst>
            <c:ext xmlns:c16="http://schemas.microsoft.com/office/drawing/2014/chart" uri="{C3380CC4-5D6E-409C-BE32-E72D297353CC}">
              <c16:uniqueId val="{00000006-502C-9146-B2A6-66B21A9E210F}"/>
            </c:ext>
          </c:extLst>
        </c:ser>
        <c:dLbls>
          <c:showLegendKey val="0"/>
          <c:showVal val="0"/>
          <c:showCatName val="0"/>
          <c:showSerName val="0"/>
          <c:showPercent val="0"/>
          <c:showBubbleSize val="0"/>
        </c:dLbls>
        <c:gapWidth val="182"/>
        <c:overlap val="100"/>
        <c:serLines>
          <c:spPr>
            <a:ln w="9525" cap="flat" cmpd="sng" algn="ctr">
              <a:solidFill>
                <a:schemeClr val="tx1">
                  <a:lumMod val="35000"/>
                  <a:lumOff val="65000"/>
                </a:schemeClr>
              </a:solidFill>
              <a:round/>
            </a:ln>
            <a:effectLst/>
          </c:spPr>
        </c:serLines>
        <c:axId val="2022941343"/>
        <c:axId val="2023168351"/>
      </c:barChart>
      <c:catAx>
        <c:axId val="202294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2023168351"/>
        <c:crosses val="autoZero"/>
        <c:auto val="1"/>
        <c:lblAlgn val="ctr"/>
        <c:lblOffset val="100"/>
        <c:noMultiLvlLbl val="0"/>
      </c:catAx>
      <c:valAx>
        <c:axId val="2023168351"/>
        <c:scaling>
          <c:orientation val="minMax"/>
          <c:max val="350"/>
          <c:min val="0"/>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1400" b="0" i="0" u="none" strike="noStrike" kern="1200" baseline="0">
                    <a:solidFill>
                      <a:schemeClr val="tx1"/>
                    </a:solidFill>
                    <a:latin typeface="+mn-lt"/>
                    <a:ea typeface="+mn-ea"/>
                    <a:cs typeface="+mn-cs"/>
                  </a:defRPr>
                </a:pPr>
                <a:r>
                  <a:rPr lang="ja-JP" altLang="en-US" sz="1400">
                    <a:solidFill>
                      <a:schemeClr val="tx1"/>
                    </a:solidFill>
                  </a:rPr>
                  <a:t>付与されたタグ数</a:t>
                </a:r>
              </a:p>
            </c:rich>
          </c:tx>
          <c:overlay val="0"/>
          <c:spPr>
            <a:noFill/>
            <a:ln>
              <a:noFill/>
            </a:ln>
            <a:effectLst/>
          </c:spPr>
          <c:txPr>
            <a:bodyPr rot="0" spcFirstLastPara="1" vertOverflow="ellipsis" vert="eaVert" wrap="square" anchor="ctr" anchorCtr="1"/>
            <a:lstStyle/>
            <a:p>
              <a:pPr>
                <a:defRPr lang="ja-JP" sz="1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202294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問題→タグ!$B$1</c:f>
              <c:strCache>
                <c:ptCount val="1"/>
                <c:pt idx="0">
                  <c:v>再帰</c:v>
                </c:pt>
              </c:strCache>
            </c:strRef>
          </c:tx>
          <c:spPr>
            <a:solidFill>
              <a:srgbClr val="001950"/>
            </a:solidFill>
            <a:ln>
              <a:noFill/>
            </a:ln>
            <a:effectLst/>
          </c:spPr>
          <c:invertIfNegative val="0"/>
          <c:dPt>
            <c:idx val="0"/>
            <c:invertIfNegative val="0"/>
            <c:bubble3D val="0"/>
            <c:spPr>
              <a:solidFill>
                <a:srgbClr val="001950"/>
              </a:solidFill>
              <a:ln>
                <a:noFill/>
              </a:ln>
              <a:effectLst/>
            </c:spPr>
            <c:extLst>
              <c:ext xmlns:c16="http://schemas.microsoft.com/office/drawing/2014/chart" uri="{C3380CC4-5D6E-409C-BE32-E72D297353CC}">
                <c16:uniqueId val="{00000001-F2CC-D045-ACAB-AB45EFFA4968}"/>
              </c:ext>
            </c:extLst>
          </c:dPt>
          <c:cat>
            <c:strRef>
              <c:f>問題→タグ!$A$6</c:f>
              <c:strCache>
                <c:ptCount val="1"/>
                <c:pt idx="0">
                  <c:v>全体</c:v>
                </c:pt>
              </c:strCache>
            </c:strRef>
          </c:cat>
          <c:val>
            <c:numRef>
              <c:f>問題→タグ!$B$6</c:f>
              <c:numCache>
                <c:formatCode>General</c:formatCode>
                <c:ptCount val="1"/>
                <c:pt idx="0">
                  <c:v>4</c:v>
                </c:pt>
              </c:numCache>
            </c:numRef>
          </c:val>
          <c:extLst>
            <c:ext xmlns:c16="http://schemas.microsoft.com/office/drawing/2014/chart" uri="{C3380CC4-5D6E-409C-BE32-E72D297353CC}">
              <c16:uniqueId val="{00000002-F2CC-D045-ACAB-AB45EFFA4968}"/>
            </c:ext>
          </c:extLst>
        </c:ser>
        <c:ser>
          <c:idx val="1"/>
          <c:order val="1"/>
          <c:tx>
            <c:strRef>
              <c:f>問題→タグ!$C$1</c:f>
              <c:strCache>
                <c:ptCount val="1"/>
                <c:pt idx="0">
                  <c:v>動的計画法</c:v>
                </c:pt>
              </c:strCache>
            </c:strRef>
          </c:tx>
          <c:spPr>
            <a:solidFill>
              <a:srgbClr val="003E7D"/>
            </a:solidFill>
            <a:ln>
              <a:noFill/>
            </a:ln>
            <a:effectLst/>
          </c:spPr>
          <c:invertIfNegative val="0"/>
          <c:dPt>
            <c:idx val="0"/>
            <c:invertIfNegative val="0"/>
            <c:bubble3D val="0"/>
            <c:spPr>
              <a:solidFill>
                <a:srgbClr val="003E7D"/>
              </a:solidFill>
              <a:ln>
                <a:noFill/>
              </a:ln>
              <a:effectLst/>
            </c:spPr>
            <c:extLst>
              <c:ext xmlns:c16="http://schemas.microsoft.com/office/drawing/2014/chart" uri="{C3380CC4-5D6E-409C-BE32-E72D297353CC}">
                <c16:uniqueId val="{00000004-F2CC-D045-ACAB-AB45EFFA4968}"/>
              </c:ext>
            </c:extLst>
          </c:dPt>
          <c:cat>
            <c:strRef>
              <c:f>問題→タグ!$A$6</c:f>
              <c:strCache>
                <c:ptCount val="1"/>
                <c:pt idx="0">
                  <c:v>全体</c:v>
                </c:pt>
              </c:strCache>
            </c:strRef>
          </c:cat>
          <c:val>
            <c:numRef>
              <c:f>問題→タグ!$C$6</c:f>
              <c:numCache>
                <c:formatCode>General</c:formatCode>
                <c:ptCount val="1"/>
                <c:pt idx="0">
                  <c:v>9</c:v>
                </c:pt>
              </c:numCache>
            </c:numRef>
          </c:val>
          <c:extLst>
            <c:ext xmlns:c16="http://schemas.microsoft.com/office/drawing/2014/chart" uri="{C3380CC4-5D6E-409C-BE32-E72D297353CC}">
              <c16:uniqueId val="{00000005-F2CC-D045-ACAB-AB45EFFA4968}"/>
            </c:ext>
          </c:extLst>
        </c:ser>
        <c:ser>
          <c:idx val="2"/>
          <c:order val="2"/>
          <c:tx>
            <c:strRef>
              <c:f>問題→タグ!$D$1</c:f>
              <c:strCache>
                <c:ptCount val="1"/>
                <c:pt idx="0">
                  <c:v>分割統治法</c:v>
                </c:pt>
              </c:strCache>
            </c:strRef>
          </c:tx>
          <c:spPr>
            <a:solidFill>
              <a:srgbClr val="1168AD"/>
            </a:solidFill>
            <a:ln>
              <a:noFill/>
            </a:ln>
            <a:effectLst/>
          </c:spPr>
          <c:invertIfNegative val="0"/>
          <c:dPt>
            <c:idx val="0"/>
            <c:invertIfNegative val="0"/>
            <c:bubble3D val="0"/>
            <c:spPr>
              <a:solidFill>
                <a:srgbClr val="1168AD"/>
              </a:solidFill>
              <a:ln>
                <a:noFill/>
              </a:ln>
              <a:effectLst/>
            </c:spPr>
            <c:extLst>
              <c:ext xmlns:c16="http://schemas.microsoft.com/office/drawing/2014/chart" uri="{C3380CC4-5D6E-409C-BE32-E72D297353CC}">
                <c16:uniqueId val="{00000007-F2CC-D045-ACAB-AB45EFFA4968}"/>
              </c:ext>
            </c:extLst>
          </c:dPt>
          <c:cat>
            <c:strRef>
              <c:f>問題→タグ!$A$6</c:f>
              <c:strCache>
                <c:ptCount val="1"/>
                <c:pt idx="0">
                  <c:v>全体</c:v>
                </c:pt>
              </c:strCache>
            </c:strRef>
          </c:cat>
          <c:val>
            <c:numRef>
              <c:f>問題→タグ!$D$6</c:f>
              <c:numCache>
                <c:formatCode>General</c:formatCode>
                <c:ptCount val="1"/>
                <c:pt idx="0">
                  <c:v>0</c:v>
                </c:pt>
              </c:numCache>
            </c:numRef>
          </c:val>
          <c:extLst>
            <c:ext xmlns:c16="http://schemas.microsoft.com/office/drawing/2014/chart" uri="{C3380CC4-5D6E-409C-BE32-E72D297353CC}">
              <c16:uniqueId val="{00000008-F2CC-D045-ACAB-AB45EFFA4968}"/>
            </c:ext>
          </c:extLst>
        </c:ser>
        <c:ser>
          <c:idx val="3"/>
          <c:order val="3"/>
          <c:tx>
            <c:strRef>
              <c:f>問題→タグ!$E$1</c:f>
              <c:strCache>
                <c:ptCount val="1"/>
                <c:pt idx="0">
                  <c:v>探索</c:v>
                </c:pt>
              </c:strCache>
            </c:strRef>
          </c:tx>
          <c:spPr>
            <a:solidFill>
              <a:srgbClr val="5895DF"/>
            </a:solidFill>
            <a:ln>
              <a:noFill/>
            </a:ln>
            <a:effectLst/>
          </c:spPr>
          <c:invertIfNegative val="0"/>
          <c:dPt>
            <c:idx val="0"/>
            <c:invertIfNegative val="0"/>
            <c:bubble3D val="0"/>
            <c:spPr>
              <a:solidFill>
                <a:srgbClr val="5895DF"/>
              </a:solidFill>
              <a:ln>
                <a:noFill/>
              </a:ln>
              <a:effectLst/>
            </c:spPr>
            <c:extLst>
              <c:ext xmlns:c16="http://schemas.microsoft.com/office/drawing/2014/chart" uri="{C3380CC4-5D6E-409C-BE32-E72D297353CC}">
                <c16:uniqueId val="{0000000A-F2CC-D045-ACAB-AB45EFFA4968}"/>
              </c:ext>
            </c:extLst>
          </c:dPt>
          <c:cat>
            <c:strRef>
              <c:f>問題→タグ!$A$6</c:f>
              <c:strCache>
                <c:ptCount val="1"/>
                <c:pt idx="0">
                  <c:v>全体</c:v>
                </c:pt>
              </c:strCache>
            </c:strRef>
          </c:cat>
          <c:val>
            <c:numRef>
              <c:f>問題→タグ!$E$6</c:f>
              <c:numCache>
                <c:formatCode>General</c:formatCode>
                <c:ptCount val="1"/>
                <c:pt idx="0">
                  <c:v>49</c:v>
                </c:pt>
              </c:numCache>
            </c:numRef>
          </c:val>
          <c:extLst>
            <c:ext xmlns:c16="http://schemas.microsoft.com/office/drawing/2014/chart" uri="{C3380CC4-5D6E-409C-BE32-E72D297353CC}">
              <c16:uniqueId val="{0000000B-F2CC-D045-ACAB-AB45EFFA4968}"/>
            </c:ext>
          </c:extLst>
        </c:ser>
        <c:ser>
          <c:idx val="4"/>
          <c:order val="4"/>
          <c:tx>
            <c:strRef>
              <c:f>問題→タグ!$F$1</c:f>
              <c:strCache>
                <c:ptCount val="1"/>
                <c:pt idx="0">
                  <c:v>データ構造</c:v>
                </c:pt>
              </c:strCache>
            </c:strRef>
          </c:tx>
          <c:spPr>
            <a:solidFill>
              <a:srgbClr val="509458"/>
            </a:solidFill>
            <a:ln>
              <a:noFill/>
            </a:ln>
            <a:effectLst/>
          </c:spPr>
          <c:invertIfNegative val="0"/>
          <c:dPt>
            <c:idx val="0"/>
            <c:invertIfNegative val="0"/>
            <c:bubble3D val="0"/>
            <c:spPr>
              <a:solidFill>
                <a:srgbClr val="509458"/>
              </a:solidFill>
              <a:ln>
                <a:noFill/>
              </a:ln>
              <a:effectLst/>
            </c:spPr>
            <c:extLst>
              <c:ext xmlns:c16="http://schemas.microsoft.com/office/drawing/2014/chart" uri="{C3380CC4-5D6E-409C-BE32-E72D297353CC}">
                <c16:uniqueId val="{0000000D-F2CC-D045-ACAB-AB45EFFA4968}"/>
              </c:ext>
            </c:extLst>
          </c:dPt>
          <c:cat>
            <c:strRef>
              <c:f>問題→タグ!$A$6</c:f>
              <c:strCache>
                <c:ptCount val="1"/>
                <c:pt idx="0">
                  <c:v>全体</c:v>
                </c:pt>
              </c:strCache>
            </c:strRef>
          </c:cat>
          <c:val>
            <c:numRef>
              <c:f>問題→タグ!$F$6</c:f>
              <c:numCache>
                <c:formatCode>General</c:formatCode>
                <c:ptCount val="1"/>
                <c:pt idx="0">
                  <c:v>19</c:v>
                </c:pt>
              </c:numCache>
            </c:numRef>
          </c:val>
          <c:extLst>
            <c:ext xmlns:c16="http://schemas.microsoft.com/office/drawing/2014/chart" uri="{C3380CC4-5D6E-409C-BE32-E72D297353CC}">
              <c16:uniqueId val="{0000000E-F2CC-D045-ACAB-AB45EFFA4968}"/>
            </c:ext>
          </c:extLst>
        </c:ser>
        <c:ser>
          <c:idx val="5"/>
          <c:order val="5"/>
          <c:tx>
            <c:strRef>
              <c:f>問題→タグ!$G$1</c:f>
              <c:strCache>
                <c:ptCount val="1"/>
                <c:pt idx="0">
                  <c:v>ソート</c:v>
                </c:pt>
              </c:strCache>
            </c:strRef>
          </c:tx>
          <c:spPr>
            <a:solidFill>
              <a:srgbClr val="80C686"/>
            </a:solidFill>
            <a:ln>
              <a:noFill/>
            </a:ln>
            <a:effectLst/>
          </c:spPr>
          <c:invertIfNegative val="0"/>
          <c:dPt>
            <c:idx val="0"/>
            <c:invertIfNegative val="0"/>
            <c:bubble3D val="0"/>
            <c:spPr>
              <a:solidFill>
                <a:srgbClr val="80C686"/>
              </a:solidFill>
              <a:ln>
                <a:noFill/>
              </a:ln>
              <a:effectLst/>
            </c:spPr>
            <c:extLst>
              <c:ext xmlns:c16="http://schemas.microsoft.com/office/drawing/2014/chart" uri="{C3380CC4-5D6E-409C-BE32-E72D297353CC}">
                <c16:uniqueId val="{00000010-F2CC-D045-ACAB-AB45EFFA4968}"/>
              </c:ext>
            </c:extLst>
          </c:dPt>
          <c:cat>
            <c:strRef>
              <c:f>問題→タグ!$A$6</c:f>
              <c:strCache>
                <c:ptCount val="1"/>
                <c:pt idx="0">
                  <c:v>全体</c:v>
                </c:pt>
              </c:strCache>
            </c:strRef>
          </c:cat>
          <c:val>
            <c:numRef>
              <c:f>問題→タグ!$G$6</c:f>
              <c:numCache>
                <c:formatCode>General</c:formatCode>
                <c:ptCount val="1"/>
                <c:pt idx="0">
                  <c:v>32</c:v>
                </c:pt>
              </c:numCache>
            </c:numRef>
          </c:val>
          <c:extLst>
            <c:ext xmlns:c16="http://schemas.microsoft.com/office/drawing/2014/chart" uri="{C3380CC4-5D6E-409C-BE32-E72D297353CC}">
              <c16:uniqueId val="{00000011-F2CC-D045-ACAB-AB45EFFA4968}"/>
            </c:ext>
          </c:extLst>
        </c:ser>
        <c:ser>
          <c:idx val="6"/>
          <c:order val="6"/>
          <c:tx>
            <c:strRef>
              <c:f>問題→タグ!$H$1</c:f>
              <c:strCache>
                <c:ptCount val="1"/>
                <c:pt idx="0">
                  <c:v>グラフ</c:v>
                </c:pt>
              </c:strCache>
            </c:strRef>
          </c:tx>
          <c:spPr>
            <a:solidFill>
              <a:srgbClr val="FFFF51"/>
            </a:solidFill>
            <a:ln>
              <a:noFill/>
            </a:ln>
            <a:effectLst/>
          </c:spPr>
          <c:invertIfNegative val="0"/>
          <c:dPt>
            <c:idx val="0"/>
            <c:invertIfNegative val="0"/>
            <c:bubble3D val="0"/>
            <c:spPr>
              <a:solidFill>
                <a:srgbClr val="FFFF51"/>
              </a:solidFill>
              <a:ln>
                <a:noFill/>
              </a:ln>
              <a:effectLst/>
            </c:spPr>
            <c:extLst>
              <c:ext xmlns:c16="http://schemas.microsoft.com/office/drawing/2014/chart" uri="{C3380CC4-5D6E-409C-BE32-E72D297353CC}">
                <c16:uniqueId val="{00000013-F2CC-D045-ACAB-AB45EFFA4968}"/>
              </c:ext>
            </c:extLst>
          </c:dPt>
          <c:cat>
            <c:strRef>
              <c:f>問題→タグ!$A$6</c:f>
              <c:strCache>
                <c:ptCount val="1"/>
                <c:pt idx="0">
                  <c:v>全体</c:v>
                </c:pt>
              </c:strCache>
            </c:strRef>
          </c:cat>
          <c:val>
            <c:numRef>
              <c:f>問題→タグ!$H$6</c:f>
              <c:numCache>
                <c:formatCode>General</c:formatCode>
                <c:ptCount val="1"/>
                <c:pt idx="0">
                  <c:v>8</c:v>
                </c:pt>
              </c:numCache>
            </c:numRef>
          </c:val>
          <c:extLst>
            <c:ext xmlns:c16="http://schemas.microsoft.com/office/drawing/2014/chart" uri="{C3380CC4-5D6E-409C-BE32-E72D297353CC}">
              <c16:uniqueId val="{00000014-F2CC-D045-ACAB-AB45EFFA4968}"/>
            </c:ext>
          </c:extLst>
        </c:ser>
        <c:ser>
          <c:idx val="7"/>
          <c:order val="7"/>
          <c:tx>
            <c:strRef>
              <c:f>問題→タグ!$I$1</c:f>
              <c:strCache>
                <c:ptCount val="1"/>
                <c:pt idx="0">
                  <c:v>文字列照合</c:v>
                </c:pt>
              </c:strCache>
            </c:strRef>
          </c:tx>
          <c:spPr>
            <a:solidFill>
              <a:srgbClr val="F4D002"/>
            </a:solidFill>
            <a:ln>
              <a:noFill/>
            </a:ln>
            <a:effectLst/>
          </c:spPr>
          <c:invertIfNegative val="0"/>
          <c:dPt>
            <c:idx val="0"/>
            <c:invertIfNegative val="0"/>
            <c:bubble3D val="0"/>
            <c:spPr>
              <a:solidFill>
                <a:srgbClr val="F4D002"/>
              </a:solidFill>
              <a:ln>
                <a:noFill/>
              </a:ln>
              <a:effectLst/>
            </c:spPr>
            <c:extLst>
              <c:ext xmlns:c16="http://schemas.microsoft.com/office/drawing/2014/chart" uri="{C3380CC4-5D6E-409C-BE32-E72D297353CC}">
                <c16:uniqueId val="{00000016-F2CC-D045-ACAB-AB45EFFA4968}"/>
              </c:ext>
            </c:extLst>
          </c:dPt>
          <c:cat>
            <c:strRef>
              <c:f>問題→タグ!$A$6</c:f>
              <c:strCache>
                <c:ptCount val="1"/>
                <c:pt idx="0">
                  <c:v>全体</c:v>
                </c:pt>
              </c:strCache>
            </c:strRef>
          </c:cat>
          <c:val>
            <c:numRef>
              <c:f>問題→タグ!$I$6</c:f>
              <c:numCache>
                <c:formatCode>General</c:formatCode>
                <c:ptCount val="1"/>
                <c:pt idx="0">
                  <c:v>86</c:v>
                </c:pt>
              </c:numCache>
            </c:numRef>
          </c:val>
          <c:extLst>
            <c:ext xmlns:c16="http://schemas.microsoft.com/office/drawing/2014/chart" uri="{C3380CC4-5D6E-409C-BE32-E72D297353CC}">
              <c16:uniqueId val="{00000017-F2CC-D045-ACAB-AB45EFFA4968}"/>
            </c:ext>
          </c:extLst>
        </c:ser>
        <c:ser>
          <c:idx val="8"/>
          <c:order val="8"/>
          <c:tx>
            <c:strRef>
              <c:f>問題→タグ!$J$1</c:f>
              <c:strCache>
                <c:ptCount val="1"/>
                <c:pt idx="0">
                  <c:v>条件分岐</c:v>
                </c:pt>
              </c:strCache>
            </c:strRef>
          </c:tx>
          <c:spPr>
            <a:solidFill>
              <a:srgbClr val="A51000"/>
            </a:solidFill>
            <a:ln>
              <a:noFill/>
            </a:ln>
            <a:effectLst/>
          </c:spPr>
          <c:invertIfNegative val="0"/>
          <c:dPt>
            <c:idx val="0"/>
            <c:invertIfNegative val="0"/>
            <c:bubble3D val="0"/>
            <c:spPr>
              <a:solidFill>
                <a:srgbClr val="A51000"/>
              </a:solidFill>
              <a:ln>
                <a:noFill/>
              </a:ln>
              <a:effectLst/>
            </c:spPr>
            <c:extLst>
              <c:ext xmlns:c16="http://schemas.microsoft.com/office/drawing/2014/chart" uri="{C3380CC4-5D6E-409C-BE32-E72D297353CC}">
                <c16:uniqueId val="{00000019-F2CC-D045-ACAB-AB45EFFA4968}"/>
              </c:ext>
            </c:extLst>
          </c:dPt>
          <c:cat>
            <c:strRef>
              <c:f>問題→タグ!$A$6</c:f>
              <c:strCache>
                <c:ptCount val="1"/>
                <c:pt idx="0">
                  <c:v>全体</c:v>
                </c:pt>
              </c:strCache>
            </c:strRef>
          </c:cat>
          <c:val>
            <c:numRef>
              <c:f>問題→タグ!$J$6</c:f>
              <c:numCache>
                <c:formatCode>General</c:formatCode>
                <c:ptCount val="1"/>
                <c:pt idx="0">
                  <c:v>260</c:v>
                </c:pt>
              </c:numCache>
            </c:numRef>
          </c:val>
          <c:extLst>
            <c:ext xmlns:c16="http://schemas.microsoft.com/office/drawing/2014/chart" uri="{C3380CC4-5D6E-409C-BE32-E72D297353CC}">
              <c16:uniqueId val="{0000001A-F2CC-D045-ACAB-AB45EFFA4968}"/>
            </c:ext>
          </c:extLst>
        </c:ser>
        <c:ser>
          <c:idx val="9"/>
          <c:order val="9"/>
          <c:tx>
            <c:strRef>
              <c:f>問題→タグ!$K$1</c:f>
              <c:strCache>
                <c:ptCount val="1"/>
                <c:pt idx="0">
                  <c:v>ループ</c:v>
                </c:pt>
              </c:strCache>
            </c:strRef>
          </c:tx>
          <c:spPr>
            <a:solidFill>
              <a:srgbClr val="EA5512"/>
            </a:solidFill>
            <a:ln>
              <a:noFill/>
            </a:ln>
            <a:effectLst/>
          </c:spPr>
          <c:invertIfNegative val="0"/>
          <c:dPt>
            <c:idx val="0"/>
            <c:invertIfNegative val="0"/>
            <c:bubble3D val="0"/>
            <c:spPr>
              <a:solidFill>
                <a:srgbClr val="EA5512"/>
              </a:solidFill>
              <a:ln>
                <a:noFill/>
              </a:ln>
              <a:effectLst/>
            </c:spPr>
            <c:extLst>
              <c:ext xmlns:c16="http://schemas.microsoft.com/office/drawing/2014/chart" uri="{C3380CC4-5D6E-409C-BE32-E72D297353CC}">
                <c16:uniqueId val="{0000001C-F2CC-D045-ACAB-AB45EFFA4968}"/>
              </c:ext>
            </c:extLst>
          </c:dPt>
          <c:cat>
            <c:strRef>
              <c:f>問題→タグ!$A$6</c:f>
              <c:strCache>
                <c:ptCount val="1"/>
                <c:pt idx="0">
                  <c:v>全体</c:v>
                </c:pt>
              </c:strCache>
            </c:strRef>
          </c:cat>
          <c:val>
            <c:numRef>
              <c:f>問題→タグ!$K$6</c:f>
              <c:numCache>
                <c:formatCode>General</c:formatCode>
                <c:ptCount val="1"/>
                <c:pt idx="0">
                  <c:v>226</c:v>
                </c:pt>
              </c:numCache>
            </c:numRef>
          </c:val>
          <c:extLst>
            <c:ext xmlns:c16="http://schemas.microsoft.com/office/drawing/2014/chart" uri="{C3380CC4-5D6E-409C-BE32-E72D297353CC}">
              <c16:uniqueId val="{0000001D-F2CC-D045-ACAB-AB45EFFA4968}"/>
            </c:ext>
          </c:extLst>
        </c:ser>
        <c:ser>
          <c:idx val="10"/>
          <c:order val="10"/>
          <c:tx>
            <c:strRef>
              <c:f>問題→タグ!$L$1</c:f>
              <c:strCache>
                <c:ptCount val="1"/>
                <c:pt idx="0">
                  <c:v>構造体</c:v>
                </c:pt>
              </c:strCache>
            </c:strRef>
          </c:tx>
          <c:spPr>
            <a:solidFill>
              <a:srgbClr val="A0A0A0"/>
            </a:solidFill>
            <a:ln>
              <a:noFill/>
            </a:ln>
            <a:effectLst/>
          </c:spPr>
          <c:invertIfNegative val="0"/>
          <c:dPt>
            <c:idx val="0"/>
            <c:invertIfNegative val="0"/>
            <c:bubble3D val="0"/>
            <c:spPr>
              <a:solidFill>
                <a:srgbClr val="A0A0A0"/>
              </a:solidFill>
              <a:ln>
                <a:noFill/>
              </a:ln>
              <a:effectLst/>
            </c:spPr>
            <c:extLst>
              <c:ext xmlns:c16="http://schemas.microsoft.com/office/drawing/2014/chart" uri="{C3380CC4-5D6E-409C-BE32-E72D297353CC}">
                <c16:uniqueId val="{0000001F-F2CC-D045-ACAB-AB45EFFA4968}"/>
              </c:ext>
            </c:extLst>
          </c:dPt>
          <c:cat>
            <c:strRef>
              <c:f>問題→タグ!$A$6</c:f>
              <c:strCache>
                <c:ptCount val="1"/>
                <c:pt idx="0">
                  <c:v>全体</c:v>
                </c:pt>
              </c:strCache>
            </c:strRef>
          </c:cat>
          <c:val>
            <c:numRef>
              <c:f>問題→タグ!$L$6</c:f>
              <c:numCache>
                <c:formatCode>General</c:formatCode>
                <c:ptCount val="1"/>
                <c:pt idx="0">
                  <c:v>13</c:v>
                </c:pt>
              </c:numCache>
            </c:numRef>
          </c:val>
          <c:extLst>
            <c:ext xmlns:c16="http://schemas.microsoft.com/office/drawing/2014/chart" uri="{C3380CC4-5D6E-409C-BE32-E72D297353CC}">
              <c16:uniqueId val="{00000020-F2CC-D045-ACAB-AB45EFFA4968}"/>
            </c:ext>
          </c:extLst>
        </c:ser>
        <c:ser>
          <c:idx val="11"/>
          <c:order val="11"/>
          <c:tx>
            <c:strRef>
              <c:f>問題→タグ!$M$1</c:f>
              <c:strCache>
                <c:ptCount val="1"/>
                <c:pt idx="0">
                  <c:v>ポインタ</c:v>
                </c:pt>
              </c:strCache>
            </c:strRef>
          </c:tx>
          <c:spPr>
            <a:solidFill>
              <a:srgbClr val="D1D1D1"/>
            </a:solidFill>
            <a:ln>
              <a:noFill/>
            </a:ln>
            <a:effectLst/>
          </c:spPr>
          <c:invertIfNegative val="0"/>
          <c:dPt>
            <c:idx val="0"/>
            <c:invertIfNegative val="0"/>
            <c:bubble3D val="0"/>
            <c:spPr>
              <a:solidFill>
                <a:srgbClr val="D1D1D1"/>
              </a:solidFill>
              <a:ln>
                <a:noFill/>
              </a:ln>
              <a:effectLst/>
            </c:spPr>
            <c:extLst>
              <c:ext xmlns:c16="http://schemas.microsoft.com/office/drawing/2014/chart" uri="{C3380CC4-5D6E-409C-BE32-E72D297353CC}">
                <c16:uniqueId val="{00000022-F2CC-D045-ACAB-AB45EFFA4968}"/>
              </c:ext>
            </c:extLst>
          </c:dPt>
          <c:cat>
            <c:strRef>
              <c:f>問題→タグ!$A$6</c:f>
              <c:strCache>
                <c:ptCount val="1"/>
                <c:pt idx="0">
                  <c:v>全体</c:v>
                </c:pt>
              </c:strCache>
            </c:strRef>
          </c:cat>
          <c:val>
            <c:numRef>
              <c:f>問題→タグ!$M$6</c:f>
              <c:numCache>
                <c:formatCode>General</c:formatCode>
                <c:ptCount val="1"/>
                <c:pt idx="0">
                  <c:v>4</c:v>
                </c:pt>
              </c:numCache>
            </c:numRef>
          </c:val>
          <c:extLst>
            <c:ext xmlns:c16="http://schemas.microsoft.com/office/drawing/2014/chart" uri="{C3380CC4-5D6E-409C-BE32-E72D297353CC}">
              <c16:uniqueId val="{00000023-F2CC-D045-ACAB-AB45EFFA4968}"/>
            </c:ext>
          </c:extLst>
        </c:ser>
        <c:ser>
          <c:idx val="12"/>
          <c:order val="12"/>
          <c:tx>
            <c:strRef>
              <c:f>問題→タグ!$N$1</c:f>
              <c:strCache>
                <c:ptCount val="1"/>
                <c:pt idx="0">
                  <c:v>配列</c:v>
                </c:pt>
              </c:strCache>
            </c:strRef>
          </c:tx>
          <c:spPr>
            <a:solidFill>
              <a:srgbClr val="92CCC4"/>
            </a:solidFill>
            <a:ln>
              <a:noFill/>
            </a:ln>
            <a:effectLst/>
          </c:spPr>
          <c:invertIfNegative val="0"/>
          <c:dPt>
            <c:idx val="0"/>
            <c:invertIfNegative val="0"/>
            <c:bubble3D val="0"/>
            <c:spPr>
              <a:solidFill>
                <a:srgbClr val="92CCC4"/>
              </a:solidFill>
              <a:ln>
                <a:noFill/>
              </a:ln>
              <a:effectLst/>
            </c:spPr>
            <c:extLst>
              <c:ext xmlns:c16="http://schemas.microsoft.com/office/drawing/2014/chart" uri="{C3380CC4-5D6E-409C-BE32-E72D297353CC}">
                <c16:uniqueId val="{00000025-F2CC-D045-ACAB-AB45EFFA4968}"/>
              </c:ext>
            </c:extLst>
          </c:dPt>
          <c:cat>
            <c:strRef>
              <c:f>問題→タグ!$A$6</c:f>
              <c:strCache>
                <c:ptCount val="1"/>
                <c:pt idx="0">
                  <c:v>全体</c:v>
                </c:pt>
              </c:strCache>
            </c:strRef>
          </c:cat>
          <c:val>
            <c:numRef>
              <c:f>問題→タグ!$N$6</c:f>
              <c:numCache>
                <c:formatCode>General</c:formatCode>
                <c:ptCount val="1"/>
                <c:pt idx="0">
                  <c:v>203</c:v>
                </c:pt>
              </c:numCache>
            </c:numRef>
          </c:val>
          <c:extLst>
            <c:ext xmlns:c16="http://schemas.microsoft.com/office/drawing/2014/chart" uri="{C3380CC4-5D6E-409C-BE32-E72D297353CC}">
              <c16:uniqueId val="{00000026-F2CC-D045-ACAB-AB45EFFA4968}"/>
            </c:ext>
          </c:extLst>
        </c:ser>
        <c:ser>
          <c:idx val="13"/>
          <c:order val="13"/>
          <c:tx>
            <c:strRef>
              <c:f>問題→タグ!$O$1</c:f>
              <c:strCache>
                <c:ptCount val="1"/>
                <c:pt idx="0">
                  <c:v>関数</c:v>
                </c:pt>
              </c:strCache>
            </c:strRef>
          </c:tx>
          <c:spPr>
            <a:solidFill>
              <a:srgbClr val="629B94"/>
            </a:solidFill>
            <a:ln>
              <a:noFill/>
            </a:ln>
            <a:effectLst/>
          </c:spPr>
          <c:invertIfNegative val="0"/>
          <c:dPt>
            <c:idx val="0"/>
            <c:invertIfNegative val="0"/>
            <c:bubble3D val="0"/>
            <c:spPr>
              <a:solidFill>
                <a:srgbClr val="629B94"/>
              </a:solidFill>
              <a:ln>
                <a:noFill/>
              </a:ln>
              <a:effectLst/>
            </c:spPr>
            <c:extLst>
              <c:ext xmlns:c16="http://schemas.microsoft.com/office/drawing/2014/chart" uri="{C3380CC4-5D6E-409C-BE32-E72D297353CC}">
                <c16:uniqueId val="{00000028-F2CC-D045-ACAB-AB45EFFA4968}"/>
              </c:ext>
            </c:extLst>
          </c:dPt>
          <c:cat>
            <c:strRef>
              <c:f>問題→タグ!$A$6</c:f>
              <c:strCache>
                <c:ptCount val="1"/>
                <c:pt idx="0">
                  <c:v>全体</c:v>
                </c:pt>
              </c:strCache>
            </c:strRef>
          </c:cat>
          <c:val>
            <c:numRef>
              <c:f>問題→タグ!$O$6</c:f>
              <c:numCache>
                <c:formatCode>General</c:formatCode>
                <c:ptCount val="1"/>
                <c:pt idx="0">
                  <c:v>28</c:v>
                </c:pt>
              </c:numCache>
            </c:numRef>
          </c:val>
          <c:extLst>
            <c:ext xmlns:c16="http://schemas.microsoft.com/office/drawing/2014/chart" uri="{C3380CC4-5D6E-409C-BE32-E72D297353CC}">
              <c16:uniqueId val="{00000029-F2CC-D045-ACAB-AB45EFFA4968}"/>
            </c:ext>
          </c:extLst>
        </c:ser>
        <c:ser>
          <c:idx val="14"/>
          <c:order val="14"/>
          <c:tx>
            <c:strRef>
              <c:f>問題→タグ!$P$1</c:f>
              <c:strCache>
                <c:ptCount val="1"/>
                <c:pt idx="0">
                  <c:v>メモリ</c:v>
                </c:pt>
              </c:strCache>
            </c:strRef>
          </c:tx>
          <c:spPr>
            <a:solidFill>
              <a:srgbClr val="346D66"/>
            </a:solidFill>
            <a:ln>
              <a:noFill/>
            </a:ln>
            <a:effectLst/>
          </c:spPr>
          <c:invertIfNegative val="0"/>
          <c:dPt>
            <c:idx val="0"/>
            <c:invertIfNegative val="0"/>
            <c:bubble3D val="0"/>
            <c:spPr>
              <a:solidFill>
                <a:srgbClr val="346D66"/>
              </a:solidFill>
              <a:ln>
                <a:noFill/>
              </a:ln>
              <a:effectLst/>
            </c:spPr>
            <c:extLst>
              <c:ext xmlns:c16="http://schemas.microsoft.com/office/drawing/2014/chart" uri="{C3380CC4-5D6E-409C-BE32-E72D297353CC}">
                <c16:uniqueId val="{0000002B-F2CC-D045-ACAB-AB45EFFA4968}"/>
              </c:ext>
            </c:extLst>
          </c:dPt>
          <c:cat>
            <c:strRef>
              <c:f>問題→タグ!$A$6</c:f>
              <c:strCache>
                <c:ptCount val="1"/>
                <c:pt idx="0">
                  <c:v>全体</c:v>
                </c:pt>
              </c:strCache>
            </c:strRef>
          </c:cat>
          <c:val>
            <c:numRef>
              <c:f>問題→タグ!$P$6</c:f>
              <c:numCache>
                <c:formatCode>General</c:formatCode>
                <c:ptCount val="1"/>
                <c:pt idx="0">
                  <c:v>2</c:v>
                </c:pt>
              </c:numCache>
            </c:numRef>
          </c:val>
          <c:extLst>
            <c:ext xmlns:c16="http://schemas.microsoft.com/office/drawing/2014/chart" uri="{C3380CC4-5D6E-409C-BE32-E72D297353CC}">
              <c16:uniqueId val="{0000002C-F2CC-D045-ACAB-AB45EFFA4968}"/>
            </c:ext>
          </c:extLst>
        </c:ser>
        <c:dLbls>
          <c:showLegendKey val="0"/>
          <c:showVal val="0"/>
          <c:showCatName val="0"/>
          <c:showSerName val="0"/>
          <c:showPercent val="0"/>
          <c:showBubbleSize val="0"/>
        </c:dLbls>
        <c:gapWidth val="100"/>
        <c:overlap val="100"/>
        <c:axId val="1638913375"/>
        <c:axId val="1516439247"/>
      </c:barChart>
      <c:valAx>
        <c:axId val="1516439247"/>
        <c:scaling>
          <c:orientation val="minMax"/>
        </c:scaling>
        <c:delete val="0"/>
        <c:axPos val="b"/>
        <c:majorGridlines>
          <c:spPr>
            <a:ln w="9525" cap="flat" cmpd="sng" algn="ctr">
              <a:solidFill>
                <a:schemeClr val="bg2"/>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638913375"/>
        <c:crosses val="autoZero"/>
        <c:crossBetween val="between"/>
      </c:valAx>
      <c:catAx>
        <c:axId val="1638913375"/>
        <c:scaling>
          <c:orientation val="minMax"/>
        </c:scaling>
        <c:delete val="1"/>
        <c:axPos val="l"/>
        <c:numFmt formatCode="General" sourceLinked="1"/>
        <c:majorTickMark val="out"/>
        <c:minorTickMark val="none"/>
        <c:tickLblPos val="nextTo"/>
        <c:crossAx val="151643924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07466740591375"/>
          <c:y val="5.4748010610079577E-2"/>
          <c:w val="0.64465131604256909"/>
          <c:h val="0.79966415338666219"/>
        </c:manualLayout>
      </c:layout>
      <c:barChart>
        <c:barDir val="col"/>
        <c:grouping val="clustered"/>
        <c:varyColors val="0"/>
        <c:ser>
          <c:idx val="0"/>
          <c:order val="0"/>
          <c:tx>
            <c:strRef>
              <c:f>問題→タグ!$B$1</c:f>
              <c:strCache>
                <c:ptCount val="1"/>
                <c:pt idx="0">
                  <c:v>再帰</c:v>
                </c:pt>
              </c:strCache>
            </c:strRef>
          </c:tx>
          <c:spPr>
            <a:solidFill>
              <a:srgbClr val="1E1332"/>
            </a:solidFill>
            <a:ln>
              <a:noFill/>
            </a:ln>
            <a:effectLst/>
          </c:spPr>
          <c:invertIfNegative val="0"/>
          <c:cat>
            <c:strRef>
              <c:f>問題→タグ!$A$3:$A$5</c:f>
              <c:strCache>
                <c:ptCount val="3"/>
                <c:pt idx="0">
                  <c:v>A問題</c:v>
                </c:pt>
                <c:pt idx="1">
                  <c:v>B問題</c:v>
                </c:pt>
                <c:pt idx="2">
                  <c:v>C問題</c:v>
                </c:pt>
              </c:strCache>
            </c:strRef>
          </c:cat>
          <c:val>
            <c:numRef>
              <c:f>問題→タグ!$B$3:$B$5</c:f>
              <c:numCache>
                <c:formatCode>General</c:formatCode>
                <c:ptCount val="3"/>
                <c:pt idx="0">
                  <c:v>1</c:v>
                </c:pt>
                <c:pt idx="1">
                  <c:v>0</c:v>
                </c:pt>
                <c:pt idx="2">
                  <c:v>3</c:v>
                </c:pt>
              </c:numCache>
            </c:numRef>
          </c:val>
          <c:extLst>
            <c:ext xmlns:c16="http://schemas.microsoft.com/office/drawing/2014/chart" uri="{C3380CC4-5D6E-409C-BE32-E72D297353CC}">
              <c16:uniqueId val="{00000000-ABFA-4419-9737-1E0505B16357}"/>
            </c:ext>
          </c:extLst>
        </c:ser>
        <c:ser>
          <c:idx val="1"/>
          <c:order val="1"/>
          <c:tx>
            <c:strRef>
              <c:f>問題→タグ!$C$1</c:f>
              <c:strCache>
                <c:ptCount val="1"/>
                <c:pt idx="0">
                  <c:v>動的計画法</c:v>
                </c:pt>
              </c:strCache>
            </c:strRef>
          </c:tx>
          <c:spPr>
            <a:solidFill>
              <a:srgbClr val="8C8ED0"/>
            </a:solidFill>
            <a:ln>
              <a:noFill/>
            </a:ln>
            <a:effectLst/>
          </c:spPr>
          <c:invertIfNegative val="0"/>
          <c:cat>
            <c:strRef>
              <c:f>問題→タグ!$A$3:$A$5</c:f>
              <c:strCache>
                <c:ptCount val="3"/>
                <c:pt idx="0">
                  <c:v>A問題</c:v>
                </c:pt>
                <c:pt idx="1">
                  <c:v>B問題</c:v>
                </c:pt>
                <c:pt idx="2">
                  <c:v>C問題</c:v>
                </c:pt>
              </c:strCache>
            </c:strRef>
          </c:cat>
          <c:val>
            <c:numRef>
              <c:f>問題→タグ!$C$3:$C$5</c:f>
              <c:numCache>
                <c:formatCode>General</c:formatCode>
                <c:ptCount val="3"/>
                <c:pt idx="0">
                  <c:v>0</c:v>
                </c:pt>
                <c:pt idx="1">
                  <c:v>2</c:v>
                </c:pt>
                <c:pt idx="2">
                  <c:v>7</c:v>
                </c:pt>
              </c:numCache>
            </c:numRef>
          </c:val>
          <c:extLst>
            <c:ext xmlns:c16="http://schemas.microsoft.com/office/drawing/2014/chart" uri="{C3380CC4-5D6E-409C-BE32-E72D297353CC}">
              <c16:uniqueId val="{00000001-ABFA-4419-9737-1E0505B16357}"/>
            </c:ext>
          </c:extLst>
        </c:ser>
        <c:ser>
          <c:idx val="2"/>
          <c:order val="2"/>
          <c:tx>
            <c:strRef>
              <c:f>問題→タグ!$D$1</c:f>
              <c:strCache>
                <c:ptCount val="1"/>
                <c:pt idx="0">
                  <c:v>分割統治法</c:v>
                </c:pt>
              </c:strCache>
            </c:strRef>
          </c:tx>
          <c:spPr>
            <a:solidFill>
              <a:srgbClr val="BDBEFF"/>
            </a:solidFill>
            <a:ln>
              <a:noFill/>
            </a:ln>
            <a:effectLst/>
          </c:spPr>
          <c:invertIfNegative val="0"/>
          <c:cat>
            <c:strRef>
              <c:f>問題→タグ!$A$3:$A$5</c:f>
              <c:strCache>
                <c:ptCount val="3"/>
                <c:pt idx="0">
                  <c:v>A問題</c:v>
                </c:pt>
                <c:pt idx="1">
                  <c:v>B問題</c:v>
                </c:pt>
                <c:pt idx="2">
                  <c:v>C問題</c:v>
                </c:pt>
              </c:strCache>
            </c:strRef>
          </c:cat>
          <c:val>
            <c:numRef>
              <c:f>問題→タグ!$D$3:$D$5</c:f>
              <c:numCache>
                <c:formatCode>General</c:formatCode>
                <c:ptCount val="3"/>
                <c:pt idx="0">
                  <c:v>0</c:v>
                </c:pt>
                <c:pt idx="1">
                  <c:v>0</c:v>
                </c:pt>
                <c:pt idx="2">
                  <c:v>0</c:v>
                </c:pt>
              </c:numCache>
            </c:numRef>
          </c:val>
          <c:extLst>
            <c:ext xmlns:c16="http://schemas.microsoft.com/office/drawing/2014/chart" uri="{C3380CC4-5D6E-409C-BE32-E72D297353CC}">
              <c16:uniqueId val="{00000002-ABFA-4419-9737-1E0505B16357}"/>
            </c:ext>
          </c:extLst>
        </c:ser>
        <c:ser>
          <c:idx val="3"/>
          <c:order val="3"/>
          <c:tx>
            <c:strRef>
              <c:f>問題→タグ!$E$1</c:f>
              <c:strCache>
                <c:ptCount val="1"/>
                <c:pt idx="0">
                  <c:v>探索</c:v>
                </c:pt>
              </c:strCache>
            </c:strRef>
          </c:tx>
          <c:spPr>
            <a:solidFill>
              <a:srgbClr val="92BBFF"/>
            </a:solidFill>
            <a:ln>
              <a:noFill/>
            </a:ln>
            <a:effectLst/>
          </c:spPr>
          <c:invertIfNegative val="0"/>
          <c:cat>
            <c:strRef>
              <c:f>問題→タグ!$A$3:$A$5</c:f>
              <c:strCache>
                <c:ptCount val="3"/>
                <c:pt idx="0">
                  <c:v>A問題</c:v>
                </c:pt>
                <c:pt idx="1">
                  <c:v>B問題</c:v>
                </c:pt>
                <c:pt idx="2">
                  <c:v>C問題</c:v>
                </c:pt>
              </c:strCache>
            </c:strRef>
          </c:cat>
          <c:val>
            <c:numRef>
              <c:f>問題→タグ!$E$3:$E$5</c:f>
              <c:numCache>
                <c:formatCode>General</c:formatCode>
                <c:ptCount val="3"/>
                <c:pt idx="0">
                  <c:v>3</c:v>
                </c:pt>
                <c:pt idx="1">
                  <c:v>12</c:v>
                </c:pt>
                <c:pt idx="2">
                  <c:v>34</c:v>
                </c:pt>
              </c:numCache>
            </c:numRef>
          </c:val>
          <c:extLst>
            <c:ext xmlns:c16="http://schemas.microsoft.com/office/drawing/2014/chart" uri="{C3380CC4-5D6E-409C-BE32-E72D297353CC}">
              <c16:uniqueId val="{00000003-ABFA-4419-9737-1E0505B16357}"/>
            </c:ext>
          </c:extLst>
        </c:ser>
        <c:ser>
          <c:idx val="4"/>
          <c:order val="4"/>
          <c:tx>
            <c:strRef>
              <c:f>問題→タグ!$F$1</c:f>
              <c:strCache>
                <c:ptCount val="1"/>
                <c:pt idx="0">
                  <c:v>データ構造</c:v>
                </c:pt>
              </c:strCache>
            </c:strRef>
          </c:tx>
          <c:spPr>
            <a:solidFill>
              <a:srgbClr val="BDE1FF"/>
            </a:solidFill>
            <a:ln>
              <a:noFill/>
            </a:ln>
            <a:effectLst/>
          </c:spPr>
          <c:invertIfNegative val="0"/>
          <c:cat>
            <c:strRef>
              <c:f>問題→タグ!$A$3:$A$5</c:f>
              <c:strCache>
                <c:ptCount val="3"/>
                <c:pt idx="0">
                  <c:v>A問題</c:v>
                </c:pt>
                <c:pt idx="1">
                  <c:v>B問題</c:v>
                </c:pt>
                <c:pt idx="2">
                  <c:v>C問題</c:v>
                </c:pt>
              </c:strCache>
            </c:strRef>
          </c:cat>
          <c:val>
            <c:numRef>
              <c:f>問題→タグ!$F$3:$F$5</c:f>
              <c:numCache>
                <c:formatCode>General</c:formatCode>
                <c:ptCount val="3"/>
                <c:pt idx="0">
                  <c:v>1</c:v>
                </c:pt>
                <c:pt idx="1">
                  <c:v>6</c:v>
                </c:pt>
                <c:pt idx="2">
                  <c:v>12</c:v>
                </c:pt>
              </c:numCache>
            </c:numRef>
          </c:val>
          <c:extLst>
            <c:ext xmlns:c16="http://schemas.microsoft.com/office/drawing/2014/chart" uri="{C3380CC4-5D6E-409C-BE32-E72D297353CC}">
              <c16:uniqueId val="{00000004-ABFA-4419-9737-1E0505B16357}"/>
            </c:ext>
          </c:extLst>
        </c:ser>
        <c:ser>
          <c:idx val="5"/>
          <c:order val="5"/>
          <c:tx>
            <c:strRef>
              <c:f>問題→タグ!$G$1</c:f>
              <c:strCache>
                <c:ptCount val="1"/>
                <c:pt idx="0">
                  <c:v>ソート</c:v>
                </c:pt>
              </c:strCache>
            </c:strRef>
          </c:tx>
          <c:spPr>
            <a:solidFill>
              <a:schemeClr val="accent6">
                <a:lumMod val="20000"/>
                <a:lumOff val="80000"/>
              </a:schemeClr>
            </a:solidFill>
            <a:ln>
              <a:noFill/>
            </a:ln>
            <a:effectLst/>
          </c:spPr>
          <c:invertIfNegative val="0"/>
          <c:cat>
            <c:strRef>
              <c:f>問題→タグ!$A$3:$A$5</c:f>
              <c:strCache>
                <c:ptCount val="3"/>
                <c:pt idx="0">
                  <c:v>A問題</c:v>
                </c:pt>
                <c:pt idx="1">
                  <c:v>B問題</c:v>
                </c:pt>
                <c:pt idx="2">
                  <c:v>C問題</c:v>
                </c:pt>
              </c:strCache>
            </c:strRef>
          </c:cat>
          <c:val>
            <c:numRef>
              <c:f>問題→タグ!$G$3:$G$5</c:f>
              <c:numCache>
                <c:formatCode>General</c:formatCode>
                <c:ptCount val="3"/>
                <c:pt idx="0">
                  <c:v>5</c:v>
                </c:pt>
                <c:pt idx="1">
                  <c:v>8</c:v>
                </c:pt>
                <c:pt idx="2">
                  <c:v>19</c:v>
                </c:pt>
              </c:numCache>
            </c:numRef>
          </c:val>
          <c:extLst>
            <c:ext xmlns:c16="http://schemas.microsoft.com/office/drawing/2014/chart" uri="{C3380CC4-5D6E-409C-BE32-E72D297353CC}">
              <c16:uniqueId val="{00000005-ABFA-4419-9737-1E0505B16357}"/>
            </c:ext>
          </c:extLst>
        </c:ser>
        <c:ser>
          <c:idx val="6"/>
          <c:order val="6"/>
          <c:tx>
            <c:strRef>
              <c:f>問題→タグ!$H$1</c:f>
              <c:strCache>
                <c:ptCount val="1"/>
                <c:pt idx="0">
                  <c:v>グラフ</c:v>
                </c:pt>
              </c:strCache>
            </c:strRef>
          </c:tx>
          <c:spPr>
            <a:solidFill>
              <a:schemeClr val="accent1">
                <a:lumMod val="60000"/>
              </a:schemeClr>
            </a:solidFill>
            <a:ln>
              <a:noFill/>
            </a:ln>
            <a:effectLst/>
          </c:spPr>
          <c:invertIfNegative val="0"/>
          <c:cat>
            <c:strRef>
              <c:f>問題→タグ!$A$3:$A$5</c:f>
              <c:strCache>
                <c:ptCount val="3"/>
                <c:pt idx="0">
                  <c:v>A問題</c:v>
                </c:pt>
                <c:pt idx="1">
                  <c:v>B問題</c:v>
                </c:pt>
                <c:pt idx="2">
                  <c:v>C問題</c:v>
                </c:pt>
              </c:strCache>
            </c:strRef>
          </c:cat>
          <c:val>
            <c:numRef>
              <c:f>問題→タグ!$H$3:$H$5</c:f>
              <c:numCache>
                <c:formatCode>General</c:formatCode>
                <c:ptCount val="3"/>
                <c:pt idx="0">
                  <c:v>0</c:v>
                </c:pt>
                <c:pt idx="1">
                  <c:v>5</c:v>
                </c:pt>
                <c:pt idx="2">
                  <c:v>3</c:v>
                </c:pt>
              </c:numCache>
            </c:numRef>
          </c:val>
          <c:extLst>
            <c:ext xmlns:c16="http://schemas.microsoft.com/office/drawing/2014/chart" uri="{C3380CC4-5D6E-409C-BE32-E72D297353CC}">
              <c16:uniqueId val="{00000006-ABFA-4419-9737-1E0505B16357}"/>
            </c:ext>
          </c:extLst>
        </c:ser>
        <c:ser>
          <c:idx val="7"/>
          <c:order val="7"/>
          <c:tx>
            <c:strRef>
              <c:f>問題→タグ!$I$1</c:f>
              <c:strCache>
                <c:ptCount val="1"/>
                <c:pt idx="0">
                  <c:v>文字列照合</c:v>
                </c:pt>
              </c:strCache>
            </c:strRef>
          </c:tx>
          <c:spPr>
            <a:solidFill>
              <a:srgbClr val="92D050"/>
            </a:solidFill>
            <a:ln>
              <a:noFill/>
            </a:ln>
            <a:effectLst/>
          </c:spPr>
          <c:invertIfNegative val="0"/>
          <c:cat>
            <c:strRef>
              <c:f>問題→タグ!$A$3:$A$5</c:f>
              <c:strCache>
                <c:ptCount val="3"/>
                <c:pt idx="0">
                  <c:v>A問題</c:v>
                </c:pt>
                <c:pt idx="1">
                  <c:v>B問題</c:v>
                </c:pt>
                <c:pt idx="2">
                  <c:v>C問題</c:v>
                </c:pt>
              </c:strCache>
            </c:strRef>
          </c:cat>
          <c:val>
            <c:numRef>
              <c:f>問題→タグ!$I$3:$I$5</c:f>
              <c:numCache>
                <c:formatCode>General</c:formatCode>
                <c:ptCount val="3"/>
                <c:pt idx="0">
                  <c:v>31</c:v>
                </c:pt>
                <c:pt idx="1">
                  <c:v>31</c:v>
                </c:pt>
                <c:pt idx="2">
                  <c:v>24</c:v>
                </c:pt>
              </c:numCache>
            </c:numRef>
          </c:val>
          <c:extLst>
            <c:ext xmlns:c16="http://schemas.microsoft.com/office/drawing/2014/chart" uri="{C3380CC4-5D6E-409C-BE32-E72D297353CC}">
              <c16:uniqueId val="{00000007-ABFA-4419-9737-1E0505B16357}"/>
            </c:ext>
          </c:extLst>
        </c:ser>
        <c:dLbls>
          <c:showLegendKey val="0"/>
          <c:showVal val="0"/>
          <c:showCatName val="0"/>
          <c:showSerName val="0"/>
          <c:showPercent val="0"/>
          <c:showBubbleSize val="0"/>
        </c:dLbls>
        <c:gapWidth val="182"/>
        <c:axId val="2022941343"/>
        <c:axId val="2023168351"/>
      </c:barChart>
      <c:catAx>
        <c:axId val="202294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ja-JP"/>
          </a:p>
        </c:txPr>
        <c:crossAx val="2023168351"/>
        <c:crosses val="autoZero"/>
        <c:auto val="1"/>
        <c:lblAlgn val="ctr"/>
        <c:lblOffset val="100"/>
        <c:noMultiLvlLbl val="0"/>
      </c:catAx>
      <c:valAx>
        <c:axId val="2023168351"/>
        <c:scaling>
          <c:orientation val="minMax"/>
          <c:max val="108"/>
          <c:min val="0"/>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r>
                  <a:rPr lang="ja-JP" altLang="en-US" sz="2000">
                    <a:solidFill>
                      <a:schemeClr val="tx1"/>
                    </a:solidFill>
                  </a:rPr>
                  <a:t>付与されたタグ数</a:t>
                </a:r>
              </a:p>
            </c:rich>
          </c:tx>
          <c:overlay val="0"/>
          <c:spPr>
            <a:noFill/>
            <a:ln>
              <a:noFill/>
            </a:ln>
            <a:effectLst/>
          </c:spPr>
          <c:txPr>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crossAx val="202294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問題→タグ!$J$1</c:f>
              <c:strCache>
                <c:ptCount val="1"/>
                <c:pt idx="0">
                  <c:v>条件分岐</c:v>
                </c:pt>
              </c:strCache>
            </c:strRef>
          </c:tx>
          <c:spPr>
            <a:solidFill>
              <a:srgbClr val="A61100"/>
            </a:solidFill>
            <a:ln>
              <a:noFill/>
            </a:ln>
            <a:effectLst/>
          </c:spPr>
          <c:invertIfNegative val="0"/>
          <c:cat>
            <c:strRef>
              <c:f>問題→タグ!$A$3:$A$5</c:f>
              <c:strCache>
                <c:ptCount val="3"/>
                <c:pt idx="0">
                  <c:v>A問題</c:v>
                </c:pt>
                <c:pt idx="1">
                  <c:v>B問題</c:v>
                </c:pt>
                <c:pt idx="2">
                  <c:v>C問題</c:v>
                </c:pt>
              </c:strCache>
            </c:strRef>
          </c:cat>
          <c:val>
            <c:numRef>
              <c:f>問題→タグ!$J$3:$J$5</c:f>
              <c:numCache>
                <c:formatCode>General</c:formatCode>
                <c:ptCount val="3"/>
                <c:pt idx="0">
                  <c:v>71</c:v>
                </c:pt>
                <c:pt idx="1">
                  <c:v>92</c:v>
                </c:pt>
                <c:pt idx="2">
                  <c:v>97</c:v>
                </c:pt>
              </c:numCache>
            </c:numRef>
          </c:val>
          <c:extLst>
            <c:ext xmlns:c16="http://schemas.microsoft.com/office/drawing/2014/chart" uri="{C3380CC4-5D6E-409C-BE32-E72D297353CC}">
              <c16:uniqueId val="{00000000-8FBE-430D-94FC-AE3319423EF2}"/>
            </c:ext>
          </c:extLst>
        </c:ser>
        <c:ser>
          <c:idx val="1"/>
          <c:order val="1"/>
          <c:tx>
            <c:strRef>
              <c:f>問題→タグ!$K$1</c:f>
              <c:strCache>
                <c:ptCount val="1"/>
                <c:pt idx="0">
                  <c:v>ループ</c:v>
                </c:pt>
              </c:strCache>
            </c:strRef>
          </c:tx>
          <c:spPr>
            <a:solidFill>
              <a:srgbClr val="EB9D13"/>
            </a:solidFill>
            <a:ln>
              <a:noFill/>
            </a:ln>
            <a:effectLst/>
          </c:spPr>
          <c:invertIfNegative val="0"/>
          <c:cat>
            <c:strRef>
              <c:f>問題→タグ!$A$3:$A$5</c:f>
              <c:strCache>
                <c:ptCount val="3"/>
                <c:pt idx="0">
                  <c:v>A問題</c:v>
                </c:pt>
                <c:pt idx="1">
                  <c:v>B問題</c:v>
                </c:pt>
                <c:pt idx="2">
                  <c:v>C問題</c:v>
                </c:pt>
              </c:strCache>
            </c:strRef>
          </c:cat>
          <c:val>
            <c:numRef>
              <c:f>問題→タグ!$K$3:$K$5</c:f>
              <c:numCache>
                <c:formatCode>General</c:formatCode>
                <c:ptCount val="3"/>
                <c:pt idx="0">
                  <c:v>26</c:v>
                </c:pt>
                <c:pt idx="1">
                  <c:v>98</c:v>
                </c:pt>
                <c:pt idx="2">
                  <c:v>102</c:v>
                </c:pt>
              </c:numCache>
            </c:numRef>
          </c:val>
          <c:extLst>
            <c:ext xmlns:c16="http://schemas.microsoft.com/office/drawing/2014/chart" uri="{C3380CC4-5D6E-409C-BE32-E72D297353CC}">
              <c16:uniqueId val="{00000001-8FBE-430D-94FC-AE3319423EF2}"/>
            </c:ext>
          </c:extLst>
        </c:ser>
        <c:ser>
          <c:idx val="2"/>
          <c:order val="2"/>
          <c:tx>
            <c:strRef>
              <c:f>問題→タグ!$L$1</c:f>
              <c:strCache>
                <c:ptCount val="1"/>
                <c:pt idx="0">
                  <c:v>構造体</c:v>
                </c:pt>
              </c:strCache>
            </c:strRef>
          </c:tx>
          <c:spPr>
            <a:solidFill>
              <a:srgbClr val="A0A0A0"/>
            </a:solidFill>
            <a:ln>
              <a:noFill/>
            </a:ln>
            <a:effectLst/>
          </c:spPr>
          <c:invertIfNegative val="0"/>
          <c:cat>
            <c:strRef>
              <c:f>問題→タグ!$A$3:$A$5</c:f>
              <c:strCache>
                <c:ptCount val="3"/>
                <c:pt idx="0">
                  <c:v>A問題</c:v>
                </c:pt>
                <c:pt idx="1">
                  <c:v>B問題</c:v>
                </c:pt>
                <c:pt idx="2">
                  <c:v>C問題</c:v>
                </c:pt>
              </c:strCache>
            </c:strRef>
          </c:cat>
          <c:val>
            <c:numRef>
              <c:f>問題→タグ!$L$3:$L$5</c:f>
              <c:numCache>
                <c:formatCode>General</c:formatCode>
                <c:ptCount val="3"/>
                <c:pt idx="0">
                  <c:v>0</c:v>
                </c:pt>
                <c:pt idx="1">
                  <c:v>2</c:v>
                </c:pt>
                <c:pt idx="2">
                  <c:v>11</c:v>
                </c:pt>
              </c:numCache>
            </c:numRef>
          </c:val>
          <c:extLst>
            <c:ext xmlns:c16="http://schemas.microsoft.com/office/drawing/2014/chart" uri="{C3380CC4-5D6E-409C-BE32-E72D297353CC}">
              <c16:uniqueId val="{00000002-8FBE-430D-94FC-AE3319423EF2}"/>
            </c:ext>
          </c:extLst>
        </c:ser>
        <c:ser>
          <c:idx val="3"/>
          <c:order val="3"/>
          <c:tx>
            <c:strRef>
              <c:f>問題→タグ!$M$1</c:f>
              <c:strCache>
                <c:ptCount val="1"/>
                <c:pt idx="0">
                  <c:v>ポインタ</c:v>
                </c:pt>
              </c:strCache>
            </c:strRef>
          </c:tx>
          <c:spPr>
            <a:solidFill>
              <a:srgbClr val="D1D1D1"/>
            </a:solidFill>
            <a:ln>
              <a:noFill/>
            </a:ln>
            <a:effectLst/>
          </c:spPr>
          <c:invertIfNegative val="0"/>
          <c:cat>
            <c:strRef>
              <c:f>問題→タグ!$A$3:$A$5</c:f>
              <c:strCache>
                <c:ptCount val="3"/>
                <c:pt idx="0">
                  <c:v>A問題</c:v>
                </c:pt>
                <c:pt idx="1">
                  <c:v>B問題</c:v>
                </c:pt>
                <c:pt idx="2">
                  <c:v>C問題</c:v>
                </c:pt>
              </c:strCache>
            </c:strRef>
          </c:cat>
          <c:val>
            <c:numRef>
              <c:f>問題→タグ!$M$3:$M$5</c:f>
              <c:numCache>
                <c:formatCode>General</c:formatCode>
                <c:ptCount val="3"/>
                <c:pt idx="0">
                  <c:v>0</c:v>
                </c:pt>
                <c:pt idx="1">
                  <c:v>1</c:v>
                </c:pt>
                <c:pt idx="2">
                  <c:v>3</c:v>
                </c:pt>
              </c:numCache>
            </c:numRef>
          </c:val>
          <c:extLst>
            <c:ext xmlns:c16="http://schemas.microsoft.com/office/drawing/2014/chart" uri="{C3380CC4-5D6E-409C-BE32-E72D297353CC}">
              <c16:uniqueId val="{00000003-8FBE-430D-94FC-AE3319423EF2}"/>
            </c:ext>
          </c:extLst>
        </c:ser>
        <c:ser>
          <c:idx val="4"/>
          <c:order val="4"/>
          <c:tx>
            <c:strRef>
              <c:f>問題→タグ!$N$1</c:f>
              <c:strCache>
                <c:ptCount val="1"/>
                <c:pt idx="0">
                  <c:v>配列</c:v>
                </c:pt>
              </c:strCache>
            </c:strRef>
          </c:tx>
          <c:spPr>
            <a:solidFill>
              <a:srgbClr val="92CCC4"/>
            </a:solidFill>
            <a:ln>
              <a:noFill/>
            </a:ln>
            <a:effectLst/>
          </c:spPr>
          <c:invertIfNegative val="0"/>
          <c:cat>
            <c:strRef>
              <c:f>問題→タグ!$A$3:$A$5</c:f>
              <c:strCache>
                <c:ptCount val="3"/>
                <c:pt idx="0">
                  <c:v>A問題</c:v>
                </c:pt>
                <c:pt idx="1">
                  <c:v>B問題</c:v>
                </c:pt>
                <c:pt idx="2">
                  <c:v>C問題</c:v>
                </c:pt>
              </c:strCache>
            </c:strRef>
          </c:cat>
          <c:val>
            <c:numRef>
              <c:f>問題→タグ!$N$3:$N$5</c:f>
              <c:numCache>
                <c:formatCode>General</c:formatCode>
                <c:ptCount val="3"/>
                <c:pt idx="0">
                  <c:v>28</c:v>
                </c:pt>
                <c:pt idx="1">
                  <c:v>83</c:v>
                </c:pt>
                <c:pt idx="2">
                  <c:v>92</c:v>
                </c:pt>
              </c:numCache>
            </c:numRef>
          </c:val>
          <c:extLst>
            <c:ext xmlns:c16="http://schemas.microsoft.com/office/drawing/2014/chart" uri="{C3380CC4-5D6E-409C-BE32-E72D297353CC}">
              <c16:uniqueId val="{00000004-8FBE-430D-94FC-AE3319423EF2}"/>
            </c:ext>
          </c:extLst>
        </c:ser>
        <c:ser>
          <c:idx val="5"/>
          <c:order val="5"/>
          <c:tx>
            <c:strRef>
              <c:f>問題→タグ!$O$1</c:f>
              <c:strCache>
                <c:ptCount val="1"/>
                <c:pt idx="0">
                  <c:v>関数</c:v>
                </c:pt>
              </c:strCache>
            </c:strRef>
          </c:tx>
          <c:spPr>
            <a:solidFill>
              <a:srgbClr val="62889B"/>
            </a:solidFill>
            <a:ln>
              <a:noFill/>
            </a:ln>
            <a:effectLst/>
          </c:spPr>
          <c:invertIfNegative val="0"/>
          <c:cat>
            <c:strRef>
              <c:f>問題→タグ!$A$3:$A$5</c:f>
              <c:strCache>
                <c:ptCount val="3"/>
                <c:pt idx="0">
                  <c:v>A問題</c:v>
                </c:pt>
                <c:pt idx="1">
                  <c:v>B問題</c:v>
                </c:pt>
                <c:pt idx="2">
                  <c:v>C問題</c:v>
                </c:pt>
              </c:strCache>
            </c:strRef>
          </c:cat>
          <c:val>
            <c:numRef>
              <c:f>問題→タグ!$O$3:$O$5</c:f>
              <c:numCache>
                <c:formatCode>General</c:formatCode>
                <c:ptCount val="3"/>
                <c:pt idx="0">
                  <c:v>1</c:v>
                </c:pt>
                <c:pt idx="1">
                  <c:v>1</c:v>
                </c:pt>
                <c:pt idx="2">
                  <c:v>26</c:v>
                </c:pt>
              </c:numCache>
            </c:numRef>
          </c:val>
          <c:extLst>
            <c:ext xmlns:c16="http://schemas.microsoft.com/office/drawing/2014/chart" uri="{C3380CC4-5D6E-409C-BE32-E72D297353CC}">
              <c16:uniqueId val="{00000005-8FBE-430D-94FC-AE3319423EF2}"/>
            </c:ext>
          </c:extLst>
        </c:ser>
        <c:ser>
          <c:idx val="6"/>
          <c:order val="6"/>
          <c:tx>
            <c:strRef>
              <c:f>問題→タグ!$P$1</c:f>
              <c:strCache>
                <c:ptCount val="1"/>
                <c:pt idx="0">
                  <c:v>メモリ</c:v>
                </c:pt>
              </c:strCache>
            </c:strRef>
          </c:tx>
          <c:spPr>
            <a:solidFill>
              <a:srgbClr val="34416D"/>
            </a:solidFill>
            <a:ln>
              <a:noFill/>
            </a:ln>
            <a:effectLst/>
          </c:spPr>
          <c:invertIfNegative val="0"/>
          <c:cat>
            <c:strRef>
              <c:f>問題→タグ!$A$3:$A$5</c:f>
              <c:strCache>
                <c:ptCount val="3"/>
                <c:pt idx="0">
                  <c:v>A問題</c:v>
                </c:pt>
                <c:pt idx="1">
                  <c:v>B問題</c:v>
                </c:pt>
                <c:pt idx="2">
                  <c:v>C問題</c:v>
                </c:pt>
              </c:strCache>
            </c:strRef>
          </c:cat>
          <c:val>
            <c:numRef>
              <c:f>問題→タグ!$P$3:$P$5</c:f>
              <c:numCache>
                <c:formatCode>General</c:formatCode>
                <c:ptCount val="3"/>
                <c:pt idx="0">
                  <c:v>0</c:v>
                </c:pt>
                <c:pt idx="1">
                  <c:v>1</c:v>
                </c:pt>
                <c:pt idx="2">
                  <c:v>1</c:v>
                </c:pt>
              </c:numCache>
            </c:numRef>
          </c:val>
          <c:extLst>
            <c:ext xmlns:c16="http://schemas.microsoft.com/office/drawing/2014/chart" uri="{C3380CC4-5D6E-409C-BE32-E72D297353CC}">
              <c16:uniqueId val="{00000006-8FBE-430D-94FC-AE3319423EF2}"/>
            </c:ext>
          </c:extLst>
        </c:ser>
        <c:dLbls>
          <c:showLegendKey val="0"/>
          <c:showVal val="0"/>
          <c:showCatName val="0"/>
          <c:showSerName val="0"/>
          <c:showPercent val="0"/>
          <c:showBubbleSize val="0"/>
        </c:dLbls>
        <c:gapWidth val="182"/>
        <c:axId val="2022941343"/>
        <c:axId val="2023168351"/>
      </c:barChart>
      <c:catAx>
        <c:axId val="202294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ja-JP"/>
          </a:p>
        </c:txPr>
        <c:crossAx val="2023168351"/>
        <c:crosses val="autoZero"/>
        <c:auto val="1"/>
        <c:lblAlgn val="ctr"/>
        <c:lblOffset val="100"/>
        <c:noMultiLvlLbl val="0"/>
      </c:catAx>
      <c:valAx>
        <c:axId val="2023168351"/>
        <c:scaling>
          <c:orientation val="minMax"/>
          <c:max val="108"/>
          <c:min val="0"/>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r>
                  <a:rPr lang="ja-JP" altLang="en-US" sz="2000">
                    <a:solidFill>
                      <a:schemeClr val="tx1"/>
                    </a:solidFill>
                  </a:rPr>
                  <a:t>付与されたタグ数</a:t>
                </a:r>
              </a:p>
            </c:rich>
          </c:tx>
          <c:overlay val="0"/>
          <c:spPr>
            <a:noFill/>
            <a:ln>
              <a:noFill/>
            </a:ln>
            <a:effectLst/>
          </c:spPr>
          <c:txPr>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202294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タグ→問題!$C$1</c:f>
              <c:strCache>
                <c:ptCount val="1"/>
                <c:pt idx="0">
                  <c:v>A問題</c:v>
                </c:pt>
              </c:strCache>
            </c:strRef>
          </c:tx>
          <c:spPr>
            <a:solidFill>
              <a:srgbClr val="002563"/>
            </a:solidFill>
            <a:ln>
              <a:noFill/>
            </a:ln>
            <a:effectLst/>
          </c:spPr>
          <c:invertIfNegative val="0"/>
          <c:cat>
            <c:strRef>
              <c:f>タグ→問題!$A$2:$A$9</c:f>
              <c:strCache>
                <c:ptCount val="8"/>
                <c:pt idx="0">
                  <c:v>再帰</c:v>
                </c:pt>
                <c:pt idx="1">
                  <c:v>動的計画法</c:v>
                </c:pt>
                <c:pt idx="2">
                  <c:v>分割統治法</c:v>
                </c:pt>
                <c:pt idx="3">
                  <c:v>探索</c:v>
                </c:pt>
                <c:pt idx="4">
                  <c:v>データ構造</c:v>
                </c:pt>
                <c:pt idx="5">
                  <c:v>ソート</c:v>
                </c:pt>
                <c:pt idx="6">
                  <c:v>グラフ</c:v>
                </c:pt>
                <c:pt idx="7">
                  <c:v>文字列照合</c:v>
                </c:pt>
              </c:strCache>
              <c:extLst/>
            </c:strRef>
          </c:cat>
          <c:val>
            <c:numRef>
              <c:f>タグ→問題!$C$2:$C$9</c:f>
              <c:numCache>
                <c:formatCode>General</c:formatCode>
                <c:ptCount val="8"/>
                <c:pt idx="0">
                  <c:v>1</c:v>
                </c:pt>
                <c:pt idx="1">
                  <c:v>0</c:v>
                </c:pt>
                <c:pt idx="2">
                  <c:v>0</c:v>
                </c:pt>
                <c:pt idx="3">
                  <c:v>3</c:v>
                </c:pt>
                <c:pt idx="4">
                  <c:v>1</c:v>
                </c:pt>
                <c:pt idx="5">
                  <c:v>5</c:v>
                </c:pt>
                <c:pt idx="6">
                  <c:v>0</c:v>
                </c:pt>
                <c:pt idx="7">
                  <c:v>31</c:v>
                </c:pt>
              </c:numCache>
            </c:numRef>
          </c:val>
          <c:extLst>
            <c:ext xmlns:c16="http://schemas.microsoft.com/office/drawing/2014/chart" uri="{C3380CC4-5D6E-409C-BE32-E72D297353CC}">
              <c16:uniqueId val="{00000000-E63D-4821-9017-1EA8DF86E7D1}"/>
            </c:ext>
          </c:extLst>
        </c:ser>
        <c:ser>
          <c:idx val="1"/>
          <c:order val="1"/>
          <c:tx>
            <c:strRef>
              <c:f>タグ→問題!$D$1</c:f>
              <c:strCache>
                <c:ptCount val="1"/>
                <c:pt idx="0">
                  <c:v>B問題</c:v>
                </c:pt>
              </c:strCache>
            </c:strRef>
          </c:tx>
          <c:spPr>
            <a:solidFill>
              <a:srgbClr val="60A26B"/>
            </a:solidFill>
            <a:ln>
              <a:noFill/>
            </a:ln>
            <a:effectLst/>
          </c:spPr>
          <c:invertIfNegative val="0"/>
          <c:cat>
            <c:strRef>
              <c:f>タグ→問題!$A$2:$A$9</c:f>
              <c:strCache>
                <c:ptCount val="8"/>
                <c:pt idx="0">
                  <c:v>再帰</c:v>
                </c:pt>
                <c:pt idx="1">
                  <c:v>動的計画法</c:v>
                </c:pt>
                <c:pt idx="2">
                  <c:v>分割統治法</c:v>
                </c:pt>
                <c:pt idx="3">
                  <c:v>探索</c:v>
                </c:pt>
                <c:pt idx="4">
                  <c:v>データ構造</c:v>
                </c:pt>
                <c:pt idx="5">
                  <c:v>ソート</c:v>
                </c:pt>
                <c:pt idx="6">
                  <c:v>グラフ</c:v>
                </c:pt>
                <c:pt idx="7">
                  <c:v>文字列照合</c:v>
                </c:pt>
              </c:strCache>
              <c:extLst/>
            </c:strRef>
          </c:cat>
          <c:val>
            <c:numRef>
              <c:f>タグ→問題!$D$2:$D$9</c:f>
              <c:numCache>
                <c:formatCode>General</c:formatCode>
                <c:ptCount val="8"/>
                <c:pt idx="0">
                  <c:v>0</c:v>
                </c:pt>
                <c:pt idx="1">
                  <c:v>2</c:v>
                </c:pt>
                <c:pt idx="2">
                  <c:v>0</c:v>
                </c:pt>
                <c:pt idx="3">
                  <c:v>12</c:v>
                </c:pt>
                <c:pt idx="4">
                  <c:v>6</c:v>
                </c:pt>
                <c:pt idx="5">
                  <c:v>8</c:v>
                </c:pt>
                <c:pt idx="6">
                  <c:v>5</c:v>
                </c:pt>
                <c:pt idx="7">
                  <c:v>31</c:v>
                </c:pt>
              </c:numCache>
            </c:numRef>
          </c:val>
          <c:extLst>
            <c:ext xmlns:c16="http://schemas.microsoft.com/office/drawing/2014/chart" uri="{C3380CC4-5D6E-409C-BE32-E72D297353CC}">
              <c16:uniqueId val="{00000001-E63D-4821-9017-1EA8DF86E7D1}"/>
            </c:ext>
          </c:extLst>
        </c:ser>
        <c:ser>
          <c:idx val="2"/>
          <c:order val="2"/>
          <c:tx>
            <c:strRef>
              <c:f>タグ→問題!$E$1</c:f>
              <c:strCache>
                <c:ptCount val="1"/>
                <c:pt idx="0">
                  <c:v>C問題</c:v>
                </c:pt>
              </c:strCache>
            </c:strRef>
          </c:tx>
          <c:spPr>
            <a:solidFill>
              <a:srgbClr val="F7D600"/>
            </a:solidFill>
            <a:ln>
              <a:noFill/>
            </a:ln>
            <a:effectLst/>
          </c:spPr>
          <c:invertIfNegative val="0"/>
          <c:cat>
            <c:strRef>
              <c:f>タグ→問題!$A$2:$A$9</c:f>
              <c:strCache>
                <c:ptCount val="8"/>
                <c:pt idx="0">
                  <c:v>再帰</c:v>
                </c:pt>
                <c:pt idx="1">
                  <c:v>動的計画法</c:v>
                </c:pt>
                <c:pt idx="2">
                  <c:v>分割統治法</c:v>
                </c:pt>
                <c:pt idx="3">
                  <c:v>探索</c:v>
                </c:pt>
                <c:pt idx="4">
                  <c:v>データ構造</c:v>
                </c:pt>
                <c:pt idx="5">
                  <c:v>ソート</c:v>
                </c:pt>
                <c:pt idx="6">
                  <c:v>グラフ</c:v>
                </c:pt>
                <c:pt idx="7">
                  <c:v>文字列照合</c:v>
                </c:pt>
              </c:strCache>
              <c:extLst/>
            </c:strRef>
          </c:cat>
          <c:val>
            <c:numRef>
              <c:f>タグ→問題!$E$2:$E$9</c:f>
              <c:numCache>
                <c:formatCode>General</c:formatCode>
                <c:ptCount val="8"/>
                <c:pt idx="0">
                  <c:v>3</c:v>
                </c:pt>
                <c:pt idx="1">
                  <c:v>7</c:v>
                </c:pt>
                <c:pt idx="2">
                  <c:v>0</c:v>
                </c:pt>
                <c:pt idx="3">
                  <c:v>34</c:v>
                </c:pt>
                <c:pt idx="4">
                  <c:v>12</c:v>
                </c:pt>
                <c:pt idx="5">
                  <c:v>19</c:v>
                </c:pt>
                <c:pt idx="6">
                  <c:v>3</c:v>
                </c:pt>
                <c:pt idx="7">
                  <c:v>24</c:v>
                </c:pt>
              </c:numCache>
            </c:numRef>
          </c:val>
          <c:extLst>
            <c:ext xmlns:c16="http://schemas.microsoft.com/office/drawing/2014/chart" uri="{C3380CC4-5D6E-409C-BE32-E72D297353CC}">
              <c16:uniqueId val="{00000002-E63D-4821-9017-1EA8DF86E7D1}"/>
            </c:ext>
          </c:extLst>
        </c:ser>
        <c:dLbls>
          <c:showLegendKey val="0"/>
          <c:showVal val="0"/>
          <c:showCatName val="0"/>
          <c:showSerName val="0"/>
          <c:showPercent val="0"/>
          <c:showBubbleSize val="0"/>
        </c:dLbls>
        <c:gapWidth val="150"/>
        <c:axId val="1894632719"/>
        <c:axId val="1791610287"/>
      </c:barChart>
      <c:catAx>
        <c:axId val="18946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600" b="0" i="0" u="none" strike="noStrike" kern="1200" baseline="0">
                <a:solidFill>
                  <a:schemeClr val="tx1"/>
                </a:solidFill>
                <a:latin typeface="+mn-lt"/>
                <a:ea typeface="+mn-ea"/>
                <a:cs typeface="+mn-cs"/>
              </a:defRPr>
            </a:pPr>
            <a:endParaRPr lang="ja-JP"/>
          </a:p>
        </c:txPr>
        <c:crossAx val="1791610287"/>
        <c:crosses val="autoZero"/>
        <c:auto val="1"/>
        <c:lblAlgn val="ctr"/>
        <c:lblOffset val="100"/>
        <c:noMultiLvlLbl val="0"/>
      </c:catAx>
      <c:valAx>
        <c:axId val="1791610287"/>
        <c:scaling>
          <c:orientation val="minMax"/>
          <c:max val="108"/>
          <c:min val="0"/>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r>
                  <a:rPr lang="ja-JP" altLang="en-US" sz="2000">
                    <a:solidFill>
                      <a:schemeClr val="tx1"/>
                    </a:solidFill>
                  </a:rPr>
                  <a:t>付与された問題数</a:t>
                </a:r>
              </a:p>
            </c:rich>
          </c:tx>
          <c:overlay val="0"/>
          <c:spPr>
            <a:noFill/>
            <a:ln>
              <a:noFill/>
            </a:ln>
            <a:effectLst/>
          </c:spPr>
          <c:txPr>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crossAx val="1894632719"/>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タグ→問題!$C$1</c:f>
              <c:strCache>
                <c:ptCount val="1"/>
                <c:pt idx="0">
                  <c:v>A問題</c:v>
                </c:pt>
              </c:strCache>
            </c:strRef>
          </c:tx>
          <c:spPr>
            <a:solidFill>
              <a:srgbClr val="002563"/>
            </a:solidFill>
            <a:ln>
              <a:noFill/>
            </a:ln>
            <a:effectLst/>
          </c:spPr>
          <c:invertIfNegative val="0"/>
          <c:cat>
            <c:strRef>
              <c:f>タグ→問題!$A$10:$A$16</c:f>
              <c:strCache>
                <c:ptCount val="7"/>
                <c:pt idx="0">
                  <c:v>条件分岐</c:v>
                </c:pt>
                <c:pt idx="1">
                  <c:v>ループ</c:v>
                </c:pt>
                <c:pt idx="2">
                  <c:v>構造体</c:v>
                </c:pt>
                <c:pt idx="3">
                  <c:v>ポインタ</c:v>
                </c:pt>
                <c:pt idx="4">
                  <c:v>配列</c:v>
                </c:pt>
                <c:pt idx="5">
                  <c:v>関数</c:v>
                </c:pt>
                <c:pt idx="6">
                  <c:v>メモリ</c:v>
                </c:pt>
              </c:strCache>
              <c:extLst/>
            </c:strRef>
          </c:cat>
          <c:val>
            <c:numRef>
              <c:f>タグ→問題!$C$10:$C$16</c:f>
              <c:numCache>
                <c:formatCode>General</c:formatCode>
                <c:ptCount val="7"/>
                <c:pt idx="0">
                  <c:v>71</c:v>
                </c:pt>
                <c:pt idx="1">
                  <c:v>26</c:v>
                </c:pt>
                <c:pt idx="2">
                  <c:v>0</c:v>
                </c:pt>
                <c:pt idx="3">
                  <c:v>0</c:v>
                </c:pt>
                <c:pt idx="4">
                  <c:v>28</c:v>
                </c:pt>
                <c:pt idx="5">
                  <c:v>1</c:v>
                </c:pt>
                <c:pt idx="6">
                  <c:v>0</c:v>
                </c:pt>
              </c:numCache>
            </c:numRef>
          </c:val>
          <c:extLst>
            <c:ext xmlns:c16="http://schemas.microsoft.com/office/drawing/2014/chart" uri="{C3380CC4-5D6E-409C-BE32-E72D297353CC}">
              <c16:uniqueId val="{00000000-972D-4650-B1F6-EB9623015CB7}"/>
            </c:ext>
          </c:extLst>
        </c:ser>
        <c:ser>
          <c:idx val="1"/>
          <c:order val="1"/>
          <c:tx>
            <c:strRef>
              <c:f>タグ→問題!$D$1</c:f>
              <c:strCache>
                <c:ptCount val="1"/>
                <c:pt idx="0">
                  <c:v>B問題</c:v>
                </c:pt>
              </c:strCache>
            </c:strRef>
          </c:tx>
          <c:spPr>
            <a:solidFill>
              <a:srgbClr val="60A26B"/>
            </a:solidFill>
            <a:ln>
              <a:noFill/>
            </a:ln>
            <a:effectLst/>
          </c:spPr>
          <c:invertIfNegative val="0"/>
          <c:cat>
            <c:strRef>
              <c:f>タグ→問題!$A$10:$A$16</c:f>
              <c:strCache>
                <c:ptCount val="7"/>
                <c:pt idx="0">
                  <c:v>条件分岐</c:v>
                </c:pt>
                <c:pt idx="1">
                  <c:v>ループ</c:v>
                </c:pt>
                <c:pt idx="2">
                  <c:v>構造体</c:v>
                </c:pt>
                <c:pt idx="3">
                  <c:v>ポインタ</c:v>
                </c:pt>
                <c:pt idx="4">
                  <c:v>配列</c:v>
                </c:pt>
                <c:pt idx="5">
                  <c:v>関数</c:v>
                </c:pt>
                <c:pt idx="6">
                  <c:v>メモリ</c:v>
                </c:pt>
              </c:strCache>
              <c:extLst/>
            </c:strRef>
          </c:cat>
          <c:val>
            <c:numRef>
              <c:f>タグ→問題!$D$10:$D$16</c:f>
              <c:numCache>
                <c:formatCode>General</c:formatCode>
                <c:ptCount val="7"/>
                <c:pt idx="0">
                  <c:v>92</c:v>
                </c:pt>
                <c:pt idx="1">
                  <c:v>98</c:v>
                </c:pt>
                <c:pt idx="2">
                  <c:v>2</c:v>
                </c:pt>
                <c:pt idx="3">
                  <c:v>1</c:v>
                </c:pt>
                <c:pt idx="4">
                  <c:v>83</c:v>
                </c:pt>
                <c:pt idx="5">
                  <c:v>1</c:v>
                </c:pt>
                <c:pt idx="6">
                  <c:v>1</c:v>
                </c:pt>
              </c:numCache>
            </c:numRef>
          </c:val>
          <c:extLst>
            <c:ext xmlns:c16="http://schemas.microsoft.com/office/drawing/2014/chart" uri="{C3380CC4-5D6E-409C-BE32-E72D297353CC}">
              <c16:uniqueId val="{00000001-972D-4650-B1F6-EB9623015CB7}"/>
            </c:ext>
          </c:extLst>
        </c:ser>
        <c:ser>
          <c:idx val="2"/>
          <c:order val="2"/>
          <c:tx>
            <c:strRef>
              <c:f>タグ→問題!$E$1</c:f>
              <c:strCache>
                <c:ptCount val="1"/>
                <c:pt idx="0">
                  <c:v>C問題</c:v>
                </c:pt>
              </c:strCache>
            </c:strRef>
          </c:tx>
          <c:spPr>
            <a:solidFill>
              <a:srgbClr val="F7D600"/>
            </a:solidFill>
            <a:ln>
              <a:noFill/>
            </a:ln>
            <a:effectLst/>
          </c:spPr>
          <c:invertIfNegative val="0"/>
          <c:cat>
            <c:strRef>
              <c:f>タグ→問題!$A$10:$A$16</c:f>
              <c:strCache>
                <c:ptCount val="7"/>
                <c:pt idx="0">
                  <c:v>条件分岐</c:v>
                </c:pt>
                <c:pt idx="1">
                  <c:v>ループ</c:v>
                </c:pt>
                <c:pt idx="2">
                  <c:v>構造体</c:v>
                </c:pt>
                <c:pt idx="3">
                  <c:v>ポインタ</c:v>
                </c:pt>
                <c:pt idx="4">
                  <c:v>配列</c:v>
                </c:pt>
                <c:pt idx="5">
                  <c:v>関数</c:v>
                </c:pt>
                <c:pt idx="6">
                  <c:v>メモリ</c:v>
                </c:pt>
              </c:strCache>
              <c:extLst/>
            </c:strRef>
          </c:cat>
          <c:val>
            <c:numRef>
              <c:f>タグ→問題!$E$10:$E$16</c:f>
              <c:numCache>
                <c:formatCode>General</c:formatCode>
                <c:ptCount val="7"/>
                <c:pt idx="0">
                  <c:v>97</c:v>
                </c:pt>
                <c:pt idx="1">
                  <c:v>102</c:v>
                </c:pt>
                <c:pt idx="2">
                  <c:v>11</c:v>
                </c:pt>
                <c:pt idx="3">
                  <c:v>3</c:v>
                </c:pt>
                <c:pt idx="4">
                  <c:v>92</c:v>
                </c:pt>
                <c:pt idx="5">
                  <c:v>26</c:v>
                </c:pt>
                <c:pt idx="6">
                  <c:v>1</c:v>
                </c:pt>
              </c:numCache>
            </c:numRef>
          </c:val>
          <c:extLst>
            <c:ext xmlns:c16="http://schemas.microsoft.com/office/drawing/2014/chart" uri="{C3380CC4-5D6E-409C-BE32-E72D297353CC}">
              <c16:uniqueId val="{00000002-972D-4650-B1F6-EB9623015CB7}"/>
            </c:ext>
          </c:extLst>
        </c:ser>
        <c:dLbls>
          <c:showLegendKey val="0"/>
          <c:showVal val="0"/>
          <c:showCatName val="0"/>
          <c:showSerName val="0"/>
          <c:showPercent val="0"/>
          <c:showBubbleSize val="0"/>
        </c:dLbls>
        <c:gapWidth val="150"/>
        <c:axId val="1894632719"/>
        <c:axId val="1791610287"/>
      </c:barChart>
      <c:catAx>
        <c:axId val="18946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600" b="0" i="0" u="none" strike="noStrike" kern="1200" baseline="0">
                <a:solidFill>
                  <a:schemeClr val="tx1"/>
                </a:solidFill>
                <a:latin typeface="+mn-lt"/>
                <a:ea typeface="+mn-ea"/>
                <a:cs typeface="+mn-cs"/>
              </a:defRPr>
            </a:pPr>
            <a:endParaRPr lang="ja-JP"/>
          </a:p>
        </c:txPr>
        <c:crossAx val="1791610287"/>
        <c:crosses val="autoZero"/>
        <c:auto val="1"/>
        <c:lblAlgn val="ctr"/>
        <c:lblOffset val="100"/>
        <c:noMultiLvlLbl val="0"/>
      </c:catAx>
      <c:valAx>
        <c:axId val="1791610287"/>
        <c:scaling>
          <c:orientation val="minMax"/>
          <c:max val="108"/>
          <c:min val="0"/>
        </c:scaling>
        <c:delete val="1"/>
        <c:axPos val="l"/>
        <c:majorGridlines>
          <c:spPr>
            <a:ln w="9525" cap="flat" cmpd="sng" algn="ctr">
              <a:solidFill>
                <a:schemeClr val="bg2"/>
              </a:solidFill>
              <a:round/>
            </a:ln>
            <a:effectLst/>
          </c:spPr>
        </c:majorGridlines>
        <c:numFmt formatCode="General" sourceLinked="1"/>
        <c:majorTickMark val="none"/>
        <c:minorTickMark val="none"/>
        <c:tickLblPos val="nextTo"/>
        <c:crossAx val="1894632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タグ→問題!$C$1</c:f>
              <c:strCache>
                <c:ptCount val="1"/>
                <c:pt idx="0">
                  <c:v>A問題</c:v>
                </c:pt>
              </c:strCache>
            </c:strRef>
          </c:tx>
          <c:spPr>
            <a:solidFill>
              <a:srgbClr val="002563"/>
            </a:solidFill>
            <a:ln>
              <a:noFill/>
            </a:ln>
            <a:effectLst/>
          </c:spPr>
          <c:invertIfNegative val="0"/>
          <c:cat>
            <c:strRef>
              <c:f>タグ→問題!$A$2:$A$9</c:f>
              <c:strCache>
                <c:ptCount val="8"/>
                <c:pt idx="0">
                  <c:v>再帰</c:v>
                </c:pt>
                <c:pt idx="1">
                  <c:v>動的計画法</c:v>
                </c:pt>
                <c:pt idx="2">
                  <c:v>分割統治法</c:v>
                </c:pt>
                <c:pt idx="3">
                  <c:v>探索</c:v>
                </c:pt>
                <c:pt idx="4">
                  <c:v>データ構造</c:v>
                </c:pt>
                <c:pt idx="5">
                  <c:v>ソート</c:v>
                </c:pt>
                <c:pt idx="6">
                  <c:v>グラフ</c:v>
                </c:pt>
                <c:pt idx="7">
                  <c:v>文字列照合</c:v>
                </c:pt>
              </c:strCache>
              <c:extLst/>
            </c:strRef>
          </c:cat>
          <c:val>
            <c:numRef>
              <c:f>タグ→問題!$C$2:$C$9</c:f>
              <c:numCache>
                <c:formatCode>General</c:formatCode>
                <c:ptCount val="8"/>
                <c:pt idx="0">
                  <c:v>1</c:v>
                </c:pt>
                <c:pt idx="1">
                  <c:v>0</c:v>
                </c:pt>
                <c:pt idx="2">
                  <c:v>0</c:v>
                </c:pt>
                <c:pt idx="3">
                  <c:v>3</c:v>
                </c:pt>
                <c:pt idx="4">
                  <c:v>1</c:v>
                </c:pt>
                <c:pt idx="5">
                  <c:v>5</c:v>
                </c:pt>
                <c:pt idx="6">
                  <c:v>0</c:v>
                </c:pt>
                <c:pt idx="7">
                  <c:v>31</c:v>
                </c:pt>
              </c:numCache>
            </c:numRef>
          </c:val>
          <c:extLst>
            <c:ext xmlns:c16="http://schemas.microsoft.com/office/drawing/2014/chart" uri="{C3380CC4-5D6E-409C-BE32-E72D297353CC}">
              <c16:uniqueId val="{00000000-E63D-4821-9017-1EA8DF86E7D1}"/>
            </c:ext>
          </c:extLst>
        </c:ser>
        <c:ser>
          <c:idx val="1"/>
          <c:order val="1"/>
          <c:tx>
            <c:strRef>
              <c:f>タグ→問題!$D$1</c:f>
              <c:strCache>
                <c:ptCount val="1"/>
                <c:pt idx="0">
                  <c:v>B問題</c:v>
                </c:pt>
              </c:strCache>
            </c:strRef>
          </c:tx>
          <c:spPr>
            <a:solidFill>
              <a:srgbClr val="60A26B"/>
            </a:solidFill>
            <a:ln>
              <a:noFill/>
            </a:ln>
            <a:effectLst/>
          </c:spPr>
          <c:invertIfNegative val="0"/>
          <c:cat>
            <c:strRef>
              <c:f>タグ→問題!$A$2:$A$9</c:f>
              <c:strCache>
                <c:ptCount val="8"/>
                <c:pt idx="0">
                  <c:v>再帰</c:v>
                </c:pt>
                <c:pt idx="1">
                  <c:v>動的計画法</c:v>
                </c:pt>
                <c:pt idx="2">
                  <c:v>分割統治法</c:v>
                </c:pt>
                <c:pt idx="3">
                  <c:v>探索</c:v>
                </c:pt>
                <c:pt idx="4">
                  <c:v>データ構造</c:v>
                </c:pt>
                <c:pt idx="5">
                  <c:v>ソート</c:v>
                </c:pt>
                <c:pt idx="6">
                  <c:v>グラフ</c:v>
                </c:pt>
                <c:pt idx="7">
                  <c:v>文字列照合</c:v>
                </c:pt>
              </c:strCache>
              <c:extLst/>
            </c:strRef>
          </c:cat>
          <c:val>
            <c:numRef>
              <c:f>タグ→問題!$D$2:$D$9</c:f>
              <c:numCache>
                <c:formatCode>General</c:formatCode>
                <c:ptCount val="8"/>
                <c:pt idx="0">
                  <c:v>0</c:v>
                </c:pt>
                <c:pt idx="1">
                  <c:v>2</c:v>
                </c:pt>
                <c:pt idx="2">
                  <c:v>0</c:v>
                </c:pt>
                <c:pt idx="3">
                  <c:v>12</c:v>
                </c:pt>
                <c:pt idx="4">
                  <c:v>6</c:v>
                </c:pt>
                <c:pt idx="5">
                  <c:v>8</c:v>
                </c:pt>
                <c:pt idx="6">
                  <c:v>5</c:v>
                </c:pt>
                <c:pt idx="7">
                  <c:v>31</c:v>
                </c:pt>
              </c:numCache>
            </c:numRef>
          </c:val>
          <c:extLst>
            <c:ext xmlns:c16="http://schemas.microsoft.com/office/drawing/2014/chart" uri="{C3380CC4-5D6E-409C-BE32-E72D297353CC}">
              <c16:uniqueId val="{00000001-E63D-4821-9017-1EA8DF86E7D1}"/>
            </c:ext>
          </c:extLst>
        </c:ser>
        <c:ser>
          <c:idx val="2"/>
          <c:order val="2"/>
          <c:tx>
            <c:strRef>
              <c:f>タグ→問題!$E$1</c:f>
              <c:strCache>
                <c:ptCount val="1"/>
                <c:pt idx="0">
                  <c:v>C問題</c:v>
                </c:pt>
              </c:strCache>
            </c:strRef>
          </c:tx>
          <c:spPr>
            <a:solidFill>
              <a:srgbClr val="F7D600"/>
            </a:solidFill>
            <a:ln>
              <a:noFill/>
            </a:ln>
            <a:effectLst/>
          </c:spPr>
          <c:invertIfNegative val="0"/>
          <c:cat>
            <c:strRef>
              <c:f>タグ→問題!$A$2:$A$9</c:f>
              <c:strCache>
                <c:ptCount val="8"/>
                <c:pt idx="0">
                  <c:v>再帰</c:v>
                </c:pt>
                <c:pt idx="1">
                  <c:v>動的計画法</c:v>
                </c:pt>
                <c:pt idx="2">
                  <c:v>分割統治法</c:v>
                </c:pt>
                <c:pt idx="3">
                  <c:v>探索</c:v>
                </c:pt>
                <c:pt idx="4">
                  <c:v>データ構造</c:v>
                </c:pt>
                <c:pt idx="5">
                  <c:v>ソート</c:v>
                </c:pt>
                <c:pt idx="6">
                  <c:v>グラフ</c:v>
                </c:pt>
                <c:pt idx="7">
                  <c:v>文字列照合</c:v>
                </c:pt>
              </c:strCache>
              <c:extLst/>
            </c:strRef>
          </c:cat>
          <c:val>
            <c:numRef>
              <c:f>タグ→問題!$E$2:$E$9</c:f>
              <c:numCache>
                <c:formatCode>General</c:formatCode>
                <c:ptCount val="8"/>
                <c:pt idx="0">
                  <c:v>3</c:v>
                </c:pt>
                <c:pt idx="1">
                  <c:v>7</c:v>
                </c:pt>
                <c:pt idx="2">
                  <c:v>0</c:v>
                </c:pt>
                <c:pt idx="3">
                  <c:v>34</c:v>
                </c:pt>
                <c:pt idx="4">
                  <c:v>12</c:v>
                </c:pt>
                <c:pt idx="5">
                  <c:v>19</c:v>
                </c:pt>
                <c:pt idx="6">
                  <c:v>3</c:v>
                </c:pt>
                <c:pt idx="7">
                  <c:v>24</c:v>
                </c:pt>
              </c:numCache>
            </c:numRef>
          </c:val>
          <c:extLst>
            <c:ext xmlns:c16="http://schemas.microsoft.com/office/drawing/2014/chart" uri="{C3380CC4-5D6E-409C-BE32-E72D297353CC}">
              <c16:uniqueId val="{00000002-E63D-4821-9017-1EA8DF86E7D1}"/>
            </c:ext>
          </c:extLst>
        </c:ser>
        <c:dLbls>
          <c:showLegendKey val="0"/>
          <c:showVal val="0"/>
          <c:showCatName val="0"/>
          <c:showSerName val="0"/>
          <c:showPercent val="0"/>
          <c:showBubbleSize val="0"/>
        </c:dLbls>
        <c:gapWidth val="150"/>
        <c:axId val="1894632719"/>
        <c:axId val="1791610287"/>
      </c:barChart>
      <c:catAx>
        <c:axId val="18946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600" b="0" i="0" u="none" strike="noStrike" kern="1200" baseline="0">
                <a:solidFill>
                  <a:schemeClr val="tx1"/>
                </a:solidFill>
                <a:latin typeface="+mn-lt"/>
                <a:ea typeface="+mn-ea"/>
                <a:cs typeface="+mn-cs"/>
              </a:defRPr>
            </a:pPr>
            <a:endParaRPr lang="ja-JP"/>
          </a:p>
        </c:txPr>
        <c:crossAx val="1791610287"/>
        <c:crosses val="autoZero"/>
        <c:auto val="1"/>
        <c:lblAlgn val="ctr"/>
        <c:lblOffset val="100"/>
        <c:noMultiLvlLbl val="0"/>
      </c:catAx>
      <c:valAx>
        <c:axId val="1791610287"/>
        <c:scaling>
          <c:orientation val="minMax"/>
          <c:max val="108"/>
          <c:min val="0"/>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r>
                  <a:rPr lang="ja-JP" altLang="en-US" sz="2000">
                    <a:solidFill>
                      <a:schemeClr val="tx1"/>
                    </a:solidFill>
                  </a:rPr>
                  <a:t>付与された問題数</a:t>
                </a:r>
              </a:p>
            </c:rich>
          </c:tx>
          <c:overlay val="0"/>
          <c:spPr>
            <a:noFill/>
            <a:ln>
              <a:noFill/>
            </a:ln>
            <a:effectLst/>
          </c:spPr>
          <c:txPr>
            <a:bodyPr rot="0" spcFirstLastPara="1" vertOverflow="ellipsis" vert="eaVert" wrap="square" anchor="ctr" anchorCtr="1"/>
            <a:lstStyle/>
            <a:p>
              <a:pPr>
                <a:defRPr lang="ja-JP" sz="2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crossAx val="1894632719"/>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タグ→問題!$C$1</c:f>
              <c:strCache>
                <c:ptCount val="1"/>
                <c:pt idx="0">
                  <c:v>A問題</c:v>
                </c:pt>
              </c:strCache>
            </c:strRef>
          </c:tx>
          <c:spPr>
            <a:solidFill>
              <a:srgbClr val="002563"/>
            </a:solidFill>
            <a:ln>
              <a:noFill/>
            </a:ln>
            <a:effectLst/>
          </c:spPr>
          <c:invertIfNegative val="0"/>
          <c:cat>
            <c:strRef>
              <c:f>タグ→問題!$A$10:$A$16</c:f>
              <c:strCache>
                <c:ptCount val="7"/>
                <c:pt idx="0">
                  <c:v>条件分岐</c:v>
                </c:pt>
                <c:pt idx="1">
                  <c:v>ループ</c:v>
                </c:pt>
                <c:pt idx="2">
                  <c:v>構造体</c:v>
                </c:pt>
                <c:pt idx="3">
                  <c:v>ポインタ</c:v>
                </c:pt>
                <c:pt idx="4">
                  <c:v>配列</c:v>
                </c:pt>
                <c:pt idx="5">
                  <c:v>関数</c:v>
                </c:pt>
                <c:pt idx="6">
                  <c:v>メモリ</c:v>
                </c:pt>
              </c:strCache>
              <c:extLst/>
            </c:strRef>
          </c:cat>
          <c:val>
            <c:numRef>
              <c:f>タグ→問題!$C$10:$C$16</c:f>
              <c:numCache>
                <c:formatCode>General</c:formatCode>
                <c:ptCount val="7"/>
                <c:pt idx="0">
                  <c:v>71</c:v>
                </c:pt>
                <c:pt idx="1">
                  <c:v>26</c:v>
                </c:pt>
                <c:pt idx="2">
                  <c:v>0</c:v>
                </c:pt>
                <c:pt idx="3">
                  <c:v>0</c:v>
                </c:pt>
                <c:pt idx="4">
                  <c:v>28</c:v>
                </c:pt>
                <c:pt idx="5">
                  <c:v>1</c:v>
                </c:pt>
                <c:pt idx="6">
                  <c:v>0</c:v>
                </c:pt>
              </c:numCache>
            </c:numRef>
          </c:val>
          <c:extLst>
            <c:ext xmlns:c16="http://schemas.microsoft.com/office/drawing/2014/chart" uri="{C3380CC4-5D6E-409C-BE32-E72D297353CC}">
              <c16:uniqueId val="{00000000-972D-4650-B1F6-EB9623015CB7}"/>
            </c:ext>
          </c:extLst>
        </c:ser>
        <c:ser>
          <c:idx val="1"/>
          <c:order val="1"/>
          <c:tx>
            <c:strRef>
              <c:f>タグ→問題!$D$1</c:f>
              <c:strCache>
                <c:ptCount val="1"/>
                <c:pt idx="0">
                  <c:v>B問題</c:v>
                </c:pt>
              </c:strCache>
            </c:strRef>
          </c:tx>
          <c:spPr>
            <a:solidFill>
              <a:srgbClr val="60A26B"/>
            </a:solidFill>
            <a:ln>
              <a:noFill/>
            </a:ln>
            <a:effectLst/>
          </c:spPr>
          <c:invertIfNegative val="0"/>
          <c:cat>
            <c:strRef>
              <c:f>タグ→問題!$A$10:$A$16</c:f>
              <c:strCache>
                <c:ptCount val="7"/>
                <c:pt idx="0">
                  <c:v>条件分岐</c:v>
                </c:pt>
                <c:pt idx="1">
                  <c:v>ループ</c:v>
                </c:pt>
                <c:pt idx="2">
                  <c:v>構造体</c:v>
                </c:pt>
                <c:pt idx="3">
                  <c:v>ポインタ</c:v>
                </c:pt>
                <c:pt idx="4">
                  <c:v>配列</c:v>
                </c:pt>
                <c:pt idx="5">
                  <c:v>関数</c:v>
                </c:pt>
                <c:pt idx="6">
                  <c:v>メモリ</c:v>
                </c:pt>
              </c:strCache>
              <c:extLst/>
            </c:strRef>
          </c:cat>
          <c:val>
            <c:numRef>
              <c:f>タグ→問題!$D$10:$D$16</c:f>
              <c:numCache>
                <c:formatCode>General</c:formatCode>
                <c:ptCount val="7"/>
                <c:pt idx="0">
                  <c:v>92</c:v>
                </c:pt>
                <c:pt idx="1">
                  <c:v>98</c:v>
                </c:pt>
                <c:pt idx="2">
                  <c:v>2</c:v>
                </c:pt>
                <c:pt idx="3">
                  <c:v>1</c:v>
                </c:pt>
                <c:pt idx="4">
                  <c:v>83</c:v>
                </c:pt>
                <c:pt idx="5">
                  <c:v>1</c:v>
                </c:pt>
                <c:pt idx="6">
                  <c:v>1</c:v>
                </c:pt>
              </c:numCache>
            </c:numRef>
          </c:val>
          <c:extLst>
            <c:ext xmlns:c16="http://schemas.microsoft.com/office/drawing/2014/chart" uri="{C3380CC4-5D6E-409C-BE32-E72D297353CC}">
              <c16:uniqueId val="{00000001-972D-4650-B1F6-EB9623015CB7}"/>
            </c:ext>
          </c:extLst>
        </c:ser>
        <c:ser>
          <c:idx val="2"/>
          <c:order val="2"/>
          <c:tx>
            <c:strRef>
              <c:f>タグ→問題!$E$1</c:f>
              <c:strCache>
                <c:ptCount val="1"/>
                <c:pt idx="0">
                  <c:v>C問題</c:v>
                </c:pt>
              </c:strCache>
            </c:strRef>
          </c:tx>
          <c:spPr>
            <a:solidFill>
              <a:srgbClr val="F7D600"/>
            </a:solidFill>
            <a:ln>
              <a:noFill/>
            </a:ln>
            <a:effectLst/>
          </c:spPr>
          <c:invertIfNegative val="0"/>
          <c:cat>
            <c:strRef>
              <c:f>タグ→問題!$A$10:$A$16</c:f>
              <c:strCache>
                <c:ptCount val="7"/>
                <c:pt idx="0">
                  <c:v>条件分岐</c:v>
                </c:pt>
                <c:pt idx="1">
                  <c:v>ループ</c:v>
                </c:pt>
                <c:pt idx="2">
                  <c:v>構造体</c:v>
                </c:pt>
                <c:pt idx="3">
                  <c:v>ポインタ</c:v>
                </c:pt>
                <c:pt idx="4">
                  <c:v>配列</c:v>
                </c:pt>
                <c:pt idx="5">
                  <c:v>関数</c:v>
                </c:pt>
                <c:pt idx="6">
                  <c:v>メモリ</c:v>
                </c:pt>
              </c:strCache>
              <c:extLst/>
            </c:strRef>
          </c:cat>
          <c:val>
            <c:numRef>
              <c:f>タグ→問題!$E$10:$E$16</c:f>
              <c:numCache>
                <c:formatCode>General</c:formatCode>
                <c:ptCount val="7"/>
                <c:pt idx="0">
                  <c:v>97</c:v>
                </c:pt>
                <c:pt idx="1">
                  <c:v>102</c:v>
                </c:pt>
                <c:pt idx="2">
                  <c:v>11</c:v>
                </c:pt>
                <c:pt idx="3">
                  <c:v>3</c:v>
                </c:pt>
                <c:pt idx="4">
                  <c:v>92</c:v>
                </c:pt>
                <c:pt idx="5">
                  <c:v>26</c:v>
                </c:pt>
                <c:pt idx="6">
                  <c:v>1</c:v>
                </c:pt>
              </c:numCache>
            </c:numRef>
          </c:val>
          <c:extLst>
            <c:ext xmlns:c16="http://schemas.microsoft.com/office/drawing/2014/chart" uri="{C3380CC4-5D6E-409C-BE32-E72D297353CC}">
              <c16:uniqueId val="{00000002-972D-4650-B1F6-EB9623015CB7}"/>
            </c:ext>
          </c:extLst>
        </c:ser>
        <c:dLbls>
          <c:showLegendKey val="0"/>
          <c:showVal val="0"/>
          <c:showCatName val="0"/>
          <c:showSerName val="0"/>
          <c:showPercent val="0"/>
          <c:showBubbleSize val="0"/>
        </c:dLbls>
        <c:gapWidth val="150"/>
        <c:axId val="1894632719"/>
        <c:axId val="1791610287"/>
      </c:barChart>
      <c:catAx>
        <c:axId val="18946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600" b="0" i="0" u="none" strike="noStrike" kern="1200" baseline="0">
                <a:solidFill>
                  <a:schemeClr val="tx1"/>
                </a:solidFill>
                <a:latin typeface="+mn-lt"/>
                <a:ea typeface="+mn-ea"/>
                <a:cs typeface="+mn-cs"/>
              </a:defRPr>
            </a:pPr>
            <a:endParaRPr lang="ja-JP"/>
          </a:p>
        </c:txPr>
        <c:crossAx val="1791610287"/>
        <c:crosses val="autoZero"/>
        <c:auto val="1"/>
        <c:lblAlgn val="ctr"/>
        <c:lblOffset val="100"/>
        <c:noMultiLvlLbl val="0"/>
      </c:catAx>
      <c:valAx>
        <c:axId val="1791610287"/>
        <c:scaling>
          <c:orientation val="minMax"/>
          <c:max val="108"/>
          <c:min val="0"/>
        </c:scaling>
        <c:delete val="1"/>
        <c:axPos val="l"/>
        <c:majorGridlines>
          <c:spPr>
            <a:ln w="9525" cap="flat" cmpd="sng" algn="ctr">
              <a:solidFill>
                <a:schemeClr val="bg2"/>
              </a:solidFill>
              <a:round/>
            </a:ln>
            <a:effectLst/>
          </c:spPr>
        </c:majorGridlines>
        <c:numFmt formatCode="General" sourceLinked="1"/>
        <c:majorTickMark val="none"/>
        <c:minorTickMark val="none"/>
        <c:tickLblPos val="nextTo"/>
        <c:crossAx val="1894632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Sheet2!$A$2</c:f>
              <c:strCache>
                <c:ptCount val="1"/>
                <c:pt idx="0">
                  <c:v>両カテゴリ</c:v>
                </c:pt>
              </c:strCache>
            </c:strRef>
          </c:tx>
          <c:spPr>
            <a:solidFill>
              <a:srgbClr val="92D050"/>
            </a:solidFill>
            <a:ln>
              <a:noFill/>
            </a:ln>
            <a:effectLst/>
          </c:spPr>
          <c:invertIfNegative val="0"/>
          <c:cat>
            <c:strRef>
              <c:f>Sheet2!$B$1:$D$1</c:f>
              <c:strCache>
                <c:ptCount val="3"/>
                <c:pt idx="0">
                  <c:v>A問題</c:v>
                </c:pt>
                <c:pt idx="1">
                  <c:v>B問題</c:v>
                </c:pt>
                <c:pt idx="2">
                  <c:v>C問題</c:v>
                </c:pt>
              </c:strCache>
            </c:strRef>
          </c:cat>
          <c:val>
            <c:numRef>
              <c:f>Sheet2!$B$2:$D$2</c:f>
              <c:numCache>
                <c:formatCode>General</c:formatCode>
                <c:ptCount val="3"/>
                <c:pt idx="0">
                  <c:v>31</c:v>
                </c:pt>
                <c:pt idx="1">
                  <c:v>54</c:v>
                </c:pt>
                <c:pt idx="2">
                  <c:v>75</c:v>
                </c:pt>
              </c:numCache>
            </c:numRef>
          </c:val>
          <c:extLst>
            <c:ext xmlns:c16="http://schemas.microsoft.com/office/drawing/2014/chart" uri="{C3380CC4-5D6E-409C-BE32-E72D297353CC}">
              <c16:uniqueId val="{00000000-9064-994D-BA29-726C8108C88C}"/>
            </c:ext>
          </c:extLst>
        </c:ser>
        <c:ser>
          <c:idx val="1"/>
          <c:order val="1"/>
          <c:tx>
            <c:strRef>
              <c:f>Sheet2!$A$3</c:f>
              <c:strCache>
                <c:ptCount val="1"/>
                <c:pt idx="0">
                  <c:v>カテゴリ1のみ</c:v>
                </c:pt>
              </c:strCache>
            </c:strRef>
          </c:tx>
          <c:spPr>
            <a:solidFill>
              <a:srgbClr val="4472C4"/>
            </a:solidFill>
            <a:ln>
              <a:noFill/>
            </a:ln>
            <a:effectLst/>
          </c:spPr>
          <c:invertIfNegative val="0"/>
          <c:cat>
            <c:strRef>
              <c:f>Sheet2!$B$1:$D$1</c:f>
              <c:strCache>
                <c:ptCount val="3"/>
                <c:pt idx="0">
                  <c:v>A問題</c:v>
                </c:pt>
                <c:pt idx="1">
                  <c:v>B問題</c:v>
                </c:pt>
                <c:pt idx="2">
                  <c:v>C問題</c:v>
                </c:pt>
              </c:strCache>
            </c:strRef>
          </c:cat>
          <c:val>
            <c:numRef>
              <c:f>Sheet2!$B$3:$D$3</c:f>
              <c:numCache>
                <c:formatCode>General</c:formatCode>
                <c:ptCount val="3"/>
                <c:pt idx="0">
                  <c:v>6</c:v>
                </c:pt>
                <c:pt idx="1">
                  <c:v>0</c:v>
                </c:pt>
                <c:pt idx="2">
                  <c:v>0</c:v>
                </c:pt>
              </c:numCache>
            </c:numRef>
          </c:val>
          <c:extLst>
            <c:ext xmlns:c16="http://schemas.microsoft.com/office/drawing/2014/chart" uri="{C3380CC4-5D6E-409C-BE32-E72D297353CC}">
              <c16:uniqueId val="{00000001-9064-994D-BA29-726C8108C88C}"/>
            </c:ext>
          </c:extLst>
        </c:ser>
        <c:ser>
          <c:idx val="2"/>
          <c:order val="2"/>
          <c:tx>
            <c:strRef>
              <c:f>Sheet2!$A$4</c:f>
              <c:strCache>
                <c:ptCount val="1"/>
                <c:pt idx="0">
                  <c:v>カテゴリ2のみ</c:v>
                </c:pt>
              </c:strCache>
            </c:strRef>
          </c:tx>
          <c:spPr>
            <a:solidFill>
              <a:srgbClr val="ED7D31"/>
            </a:solidFill>
            <a:ln>
              <a:noFill/>
            </a:ln>
            <a:effectLst/>
          </c:spPr>
          <c:invertIfNegative val="0"/>
          <c:cat>
            <c:strRef>
              <c:f>Sheet2!$B$1:$D$1</c:f>
              <c:strCache>
                <c:ptCount val="3"/>
                <c:pt idx="0">
                  <c:v>A問題</c:v>
                </c:pt>
                <c:pt idx="1">
                  <c:v>B問題</c:v>
                </c:pt>
                <c:pt idx="2">
                  <c:v>C問題</c:v>
                </c:pt>
              </c:strCache>
            </c:strRef>
          </c:cat>
          <c:val>
            <c:numRef>
              <c:f>Sheet2!$B$4:$D$4</c:f>
              <c:numCache>
                <c:formatCode>General</c:formatCode>
                <c:ptCount val="3"/>
                <c:pt idx="0">
                  <c:v>54</c:v>
                </c:pt>
                <c:pt idx="1">
                  <c:v>50</c:v>
                </c:pt>
                <c:pt idx="2">
                  <c:v>33</c:v>
                </c:pt>
              </c:numCache>
            </c:numRef>
          </c:val>
          <c:extLst>
            <c:ext xmlns:c16="http://schemas.microsoft.com/office/drawing/2014/chart" uri="{C3380CC4-5D6E-409C-BE32-E72D297353CC}">
              <c16:uniqueId val="{00000002-9064-994D-BA29-726C8108C88C}"/>
            </c:ext>
          </c:extLst>
        </c:ser>
        <c:ser>
          <c:idx val="3"/>
          <c:order val="3"/>
          <c:tx>
            <c:strRef>
              <c:f>Sheet2!$A$5</c:f>
              <c:strCache>
                <c:ptCount val="1"/>
                <c:pt idx="0">
                  <c:v>タグなし</c:v>
                </c:pt>
              </c:strCache>
            </c:strRef>
          </c:tx>
          <c:spPr>
            <a:solidFill>
              <a:srgbClr val="A5A5A5"/>
            </a:solidFill>
            <a:ln>
              <a:noFill/>
            </a:ln>
            <a:effectLst/>
          </c:spPr>
          <c:invertIfNegative val="0"/>
          <c:cat>
            <c:strRef>
              <c:f>Sheet2!$B$1:$D$1</c:f>
              <c:strCache>
                <c:ptCount val="3"/>
                <c:pt idx="0">
                  <c:v>A問題</c:v>
                </c:pt>
                <c:pt idx="1">
                  <c:v>B問題</c:v>
                </c:pt>
                <c:pt idx="2">
                  <c:v>C問題</c:v>
                </c:pt>
              </c:strCache>
            </c:strRef>
          </c:cat>
          <c:val>
            <c:numRef>
              <c:f>Sheet2!$B$5:$D$5</c:f>
              <c:numCache>
                <c:formatCode>General</c:formatCode>
                <c:ptCount val="3"/>
                <c:pt idx="0">
                  <c:v>17</c:v>
                </c:pt>
                <c:pt idx="1">
                  <c:v>4</c:v>
                </c:pt>
                <c:pt idx="2">
                  <c:v>0</c:v>
                </c:pt>
              </c:numCache>
            </c:numRef>
          </c:val>
          <c:extLst>
            <c:ext xmlns:c16="http://schemas.microsoft.com/office/drawing/2014/chart" uri="{C3380CC4-5D6E-409C-BE32-E72D297353CC}">
              <c16:uniqueId val="{00000003-9064-994D-BA29-726C8108C88C}"/>
            </c:ext>
          </c:extLst>
        </c:ser>
        <c:dLbls>
          <c:showLegendKey val="0"/>
          <c:showVal val="0"/>
          <c:showCatName val="0"/>
          <c:showSerName val="0"/>
          <c:showPercent val="0"/>
          <c:showBubbleSize val="0"/>
        </c:dLbls>
        <c:gapWidth val="150"/>
        <c:overlap val="100"/>
        <c:axId val="1932720463"/>
        <c:axId val="1903819583"/>
      </c:barChart>
      <c:catAx>
        <c:axId val="193272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crossAx val="1903819583"/>
        <c:crosses val="autoZero"/>
        <c:auto val="1"/>
        <c:lblAlgn val="ctr"/>
        <c:lblOffset val="100"/>
        <c:noMultiLvlLbl val="0"/>
      </c:catAx>
      <c:valAx>
        <c:axId val="1903819583"/>
        <c:scaling>
          <c:orientation val="minMax"/>
        </c:scaling>
        <c:delete val="0"/>
        <c:axPos val="t"/>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193272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7"/>
          <c:order val="0"/>
          <c:tx>
            <c:strRef>
              <c:f>問題→タグ!$I$1</c:f>
              <c:strCache>
                <c:ptCount val="1"/>
                <c:pt idx="0">
                  <c:v>文字列照合</c:v>
                </c:pt>
              </c:strCache>
            </c:strRef>
          </c:tx>
          <c:spPr>
            <a:solidFill>
              <a:srgbClr val="F4D002"/>
            </a:solidFill>
            <a:ln>
              <a:noFill/>
            </a:ln>
            <a:effectLst/>
          </c:spPr>
          <c:invertIfNegative val="0"/>
          <c:cat>
            <c:strRef>
              <c:f>問題→タグ!$A$3:$A$5</c:f>
              <c:strCache>
                <c:ptCount val="3"/>
                <c:pt idx="0">
                  <c:v>A問題</c:v>
                </c:pt>
                <c:pt idx="1">
                  <c:v>B問題</c:v>
                </c:pt>
                <c:pt idx="2">
                  <c:v>C問題</c:v>
                </c:pt>
              </c:strCache>
            </c:strRef>
          </c:cat>
          <c:val>
            <c:numRef>
              <c:f>問題→タグ!$I$3:$I$5</c:f>
              <c:numCache>
                <c:formatCode>General</c:formatCode>
                <c:ptCount val="3"/>
                <c:pt idx="0">
                  <c:v>31</c:v>
                </c:pt>
                <c:pt idx="1">
                  <c:v>31</c:v>
                </c:pt>
                <c:pt idx="2">
                  <c:v>24</c:v>
                </c:pt>
              </c:numCache>
            </c:numRef>
          </c:val>
          <c:extLst>
            <c:ext xmlns:c16="http://schemas.microsoft.com/office/drawing/2014/chart" uri="{C3380CC4-5D6E-409C-BE32-E72D297353CC}">
              <c16:uniqueId val="{00000000-C0BE-BE48-A152-2077A793900B}"/>
            </c:ext>
          </c:extLst>
        </c:ser>
        <c:ser>
          <c:idx val="6"/>
          <c:order val="1"/>
          <c:tx>
            <c:strRef>
              <c:f>問題→タグ!$H$1</c:f>
              <c:strCache>
                <c:ptCount val="1"/>
                <c:pt idx="0">
                  <c:v>グラフ</c:v>
                </c:pt>
              </c:strCache>
            </c:strRef>
          </c:tx>
          <c:spPr>
            <a:solidFill>
              <a:srgbClr val="FFFF51"/>
            </a:solidFill>
            <a:ln>
              <a:noFill/>
            </a:ln>
            <a:effectLst/>
          </c:spPr>
          <c:invertIfNegative val="0"/>
          <c:cat>
            <c:strRef>
              <c:f>問題→タグ!$A$3:$A$5</c:f>
              <c:strCache>
                <c:ptCount val="3"/>
                <c:pt idx="0">
                  <c:v>A問題</c:v>
                </c:pt>
                <c:pt idx="1">
                  <c:v>B問題</c:v>
                </c:pt>
                <c:pt idx="2">
                  <c:v>C問題</c:v>
                </c:pt>
              </c:strCache>
            </c:strRef>
          </c:cat>
          <c:val>
            <c:numRef>
              <c:f>問題→タグ!$H$3:$H$5</c:f>
              <c:numCache>
                <c:formatCode>General</c:formatCode>
                <c:ptCount val="3"/>
                <c:pt idx="0">
                  <c:v>0</c:v>
                </c:pt>
                <c:pt idx="1">
                  <c:v>5</c:v>
                </c:pt>
                <c:pt idx="2">
                  <c:v>3</c:v>
                </c:pt>
              </c:numCache>
            </c:numRef>
          </c:val>
          <c:extLst>
            <c:ext xmlns:c16="http://schemas.microsoft.com/office/drawing/2014/chart" uri="{C3380CC4-5D6E-409C-BE32-E72D297353CC}">
              <c16:uniqueId val="{00000001-C0BE-BE48-A152-2077A793900B}"/>
            </c:ext>
          </c:extLst>
        </c:ser>
        <c:ser>
          <c:idx val="5"/>
          <c:order val="2"/>
          <c:tx>
            <c:strRef>
              <c:f>問題→タグ!$G$1</c:f>
              <c:strCache>
                <c:ptCount val="1"/>
                <c:pt idx="0">
                  <c:v>ソート</c:v>
                </c:pt>
              </c:strCache>
            </c:strRef>
          </c:tx>
          <c:spPr>
            <a:solidFill>
              <a:srgbClr val="80C686"/>
            </a:solidFill>
            <a:ln>
              <a:noFill/>
            </a:ln>
            <a:effectLst/>
          </c:spPr>
          <c:invertIfNegative val="0"/>
          <c:cat>
            <c:strRef>
              <c:f>問題→タグ!$A$3:$A$5</c:f>
              <c:strCache>
                <c:ptCount val="3"/>
                <c:pt idx="0">
                  <c:v>A問題</c:v>
                </c:pt>
                <c:pt idx="1">
                  <c:v>B問題</c:v>
                </c:pt>
                <c:pt idx="2">
                  <c:v>C問題</c:v>
                </c:pt>
              </c:strCache>
            </c:strRef>
          </c:cat>
          <c:val>
            <c:numRef>
              <c:f>問題→タグ!$G$3:$G$5</c:f>
              <c:numCache>
                <c:formatCode>General</c:formatCode>
                <c:ptCount val="3"/>
                <c:pt idx="0">
                  <c:v>5</c:v>
                </c:pt>
                <c:pt idx="1">
                  <c:v>8</c:v>
                </c:pt>
                <c:pt idx="2">
                  <c:v>19</c:v>
                </c:pt>
              </c:numCache>
            </c:numRef>
          </c:val>
          <c:extLst>
            <c:ext xmlns:c16="http://schemas.microsoft.com/office/drawing/2014/chart" uri="{C3380CC4-5D6E-409C-BE32-E72D297353CC}">
              <c16:uniqueId val="{00000002-C0BE-BE48-A152-2077A793900B}"/>
            </c:ext>
          </c:extLst>
        </c:ser>
        <c:ser>
          <c:idx val="4"/>
          <c:order val="3"/>
          <c:tx>
            <c:strRef>
              <c:f>問題→タグ!$F$1</c:f>
              <c:strCache>
                <c:ptCount val="1"/>
                <c:pt idx="0">
                  <c:v>データ構造</c:v>
                </c:pt>
              </c:strCache>
            </c:strRef>
          </c:tx>
          <c:spPr>
            <a:solidFill>
              <a:srgbClr val="509458"/>
            </a:solidFill>
            <a:ln>
              <a:noFill/>
            </a:ln>
            <a:effectLst/>
          </c:spPr>
          <c:invertIfNegative val="0"/>
          <c:cat>
            <c:strRef>
              <c:f>問題→タグ!$A$3:$A$5</c:f>
              <c:strCache>
                <c:ptCount val="3"/>
                <c:pt idx="0">
                  <c:v>A問題</c:v>
                </c:pt>
                <c:pt idx="1">
                  <c:v>B問題</c:v>
                </c:pt>
                <c:pt idx="2">
                  <c:v>C問題</c:v>
                </c:pt>
              </c:strCache>
            </c:strRef>
          </c:cat>
          <c:val>
            <c:numRef>
              <c:f>問題→タグ!$F$3:$F$5</c:f>
              <c:numCache>
                <c:formatCode>General</c:formatCode>
                <c:ptCount val="3"/>
                <c:pt idx="0">
                  <c:v>1</c:v>
                </c:pt>
                <c:pt idx="1">
                  <c:v>6</c:v>
                </c:pt>
                <c:pt idx="2">
                  <c:v>12</c:v>
                </c:pt>
              </c:numCache>
            </c:numRef>
          </c:val>
          <c:extLst>
            <c:ext xmlns:c16="http://schemas.microsoft.com/office/drawing/2014/chart" uri="{C3380CC4-5D6E-409C-BE32-E72D297353CC}">
              <c16:uniqueId val="{00000003-C0BE-BE48-A152-2077A793900B}"/>
            </c:ext>
          </c:extLst>
        </c:ser>
        <c:ser>
          <c:idx val="3"/>
          <c:order val="4"/>
          <c:tx>
            <c:strRef>
              <c:f>問題→タグ!$E$1</c:f>
              <c:strCache>
                <c:ptCount val="1"/>
                <c:pt idx="0">
                  <c:v>探索</c:v>
                </c:pt>
              </c:strCache>
            </c:strRef>
          </c:tx>
          <c:spPr>
            <a:solidFill>
              <a:srgbClr val="5895DF"/>
            </a:solidFill>
            <a:ln>
              <a:noFill/>
            </a:ln>
            <a:effectLst/>
          </c:spPr>
          <c:invertIfNegative val="0"/>
          <c:cat>
            <c:strRef>
              <c:f>問題→タグ!$A$3:$A$5</c:f>
              <c:strCache>
                <c:ptCount val="3"/>
                <c:pt idx="0">
                  <c:v>A問題</c:v>
                </c:pt>
                <c:pt idx="1">
                  <c:v>B問題</c:v>
                </c:pt>
                <c:pt idx="2">
                  <c:v>C問題</c:v>
                </c:pt>
              </c:strCache>
            </c:strRef>
          </c:cat>
          <c:val>
            <c:numRef>
              <c:f>問題→タグ!$E$3:$E$5</c:f>
              <c:numCache>
                <c:formatCode>General</c:formatCode>
                <c:ptCount val="3"/>
                <c:pt idx="0">
                  <c:v>3</c:v>
                </c:pt>
                <c:pt idx="1">
                  <c:v>12</c:v>
                </c:pt>
                <c:pt idx="2">
                  <c:v>34</c:v>
                </c:pt>
              </c:numCache>
            </c:numRef>
          </c:val>
          <c:extLst>
            <c:ext xmlns:c16="http://schemas.microsoft.com/office/drawing/2014/chart" uri="{C3380CC4-5D6E-409C-BE32-E72D297353CC}">
              <c16:uniqueId val="{00000004-C0BE-BE48-A152-2077A793900B}"/>
            </c:ext>
          </c:extLst>
        </c:ser>
        <c:ser>
          <c:idx val="2"/>
          <c:order val="5"/>
          <c:tx>
            <c:strRef>
              <c:f>問題→タグ!$D$1</c:f>
              <c:strCache>
                <c:ptCount val="1"/>
                <c:pt idx="0">
                  <c:v>分割統治法</c:v>
                </c:pt>
              </c:strCache>
            </c:strRef>
          </c:tx>
          <c:spPr>
            <a:solidFill>
              <a:srgbClr val="1168AD"/>
            </a:solidFill>
            <a:ln>
              <a:noFill/>
            </a:ln>
            <a:effectLst/>
          </c:spPr>
          <c:invertIfNegative val="0"/>
          <c:cat>
            <c:strRef>
              <c:f>問題→タグ!$A$3:$A$5</c:f>
              <c:strCache>
                <c:ptCount val="3"/>
                <c:pt idx="0">
                  <c:v>A問題</c:v>
                </c:pt>
                <c:pt idx="1">
                  <c:v>B問題</c:v>
                </c:pt>
                <c:pt idx="2">
                  <c:v>C問題</c:v>
                </c:pt>
              </c:strCache>
            </c:strRef>
          </c:cat>
          <c:val>
            <c:numRef>
              <c:f>問題→タグ!$D$3:$D$5</c:f>
              <c:numCache>
                <c:formatCode>General</c:formatCode>
                <c:ptCount val="3"/>
                <c:pt idx="0">
                  <c:v>0</c:v>
                </c:pt>
                <c:pt idx="1">
                  <c:v>0</c:v>
                </c:pt>
                <c:pt idx="2">
                  <c:v>0</c:v>
                </c:pt>
              </c:numCache>
            </c:numRef>
          </c:val>
          <c:extLst>
            <c:ext xmlns:c16="http://schemas.microsoft.com/office/drawing/2014/chart" uri="{C3380CC4-5D6E-409C-BE32-E72D297353CC}">
              <c16:uniqueId val="{00000005-C0BE-BE48-A152-2077A793900B}"/>
            </c:ext>
          </c:extLst>
        </c:ser>
        <c:ser>
          <c:idx val="1"/>
          <c:order val="6"/>
          <c:tx>
            <c:strRef>
              <c:f>問題→タグ!$C$1</c:f>
              <c:strCache>
                <c:ptCount val="1"/>
                <c:pt idx="0">
                  <c:v>動的計画法</c:v>
                </c:pt>
              </c:strCache>
            </c:strRef>
          </c:tx>
          <c:spPr>
            <a:solidFill>
              <a:srgbClr val="003E7D"/>
            </a:solidFill>
            <a:ln>
              <a:noFill/>
            </a:ln>
            <a:effectLst/>
          </c:spPr>
          <c:invertIfNegative val="0"/>
          <c:cat>
            <c:strRef>
              <c:f>問題→タグ!$A$3:$A$5</c:f>
              <c:strCache>
                <c:ptCount val="3"/>
                <c:pt idx="0">
                  <c:v>A問題</c:v>
                </c:pt>
                <c:pt idx="1">
                  <c:v>B問題</c:v>
                </c:pt>
                <c:pt idx="2">
                  <c:v>C問題</c:v>
                </c:pt>
              </c:strCache>
            </c:strRef>
          </c:cat>
          <c:val>
            <c:numRef>
              <c:f>問題→タグ!$C$3:$C$5</c:f>
              <c:numCache>
                <c:formatCode>General</c:formatCode>
                <c:ptCount val="3"/>
                <c:pt idx="0">
                  <c:v>0</c:v>
                </c:pt>
                <c:pt idx="1">
                  <c:v>2</c:v>
                </c:pt>
                <c:pt idx="2">
                  <c:v>7</c:v>
                </c:pt>
              </c:numCache>
            </c:numRef>
          </c:val>
          <c:extLst>
            <c:ext xmlns:c16="http://schemas.microsoft.com/office/drawing/2014/chart" uri="{C3380CC4-5D6E-409C-BE32-E72D297353CC}">
              <c16:uniqueId val="{00000006-C0BE-BE48-A152-2077A793900B}"/>
            </c:ext>
          </c:extLst>
        </c:ser>
        <c:ser>
          <c:idx val="0"/>
          <c:order val="7"/>
          <c:tx>
            <c:strRef>
              <c:f>問題→タグ!$B$1</c:f>
              <c:strCache>
                <c:ptCount val="1"/>
                <c:pt idx="0">
                  <c:v>再帰</c:v>
                </c:pt>
              </c:strCache>
            </c:strRef>
          </c:tx>
          <c:spPr>
            <a:solidFill>
              <a:srgbClr val="001950"/>
            </a:solidFill>
            <a:ln>
              <a:noFill/>
            </a:ln>
            <a:effectLst/>
          </c:spPr>
          <c:invertIfNegative val="0"/>
          <c:cat>
            <c:strRef>
              <c:f>問題→タグ!$A$3:$A$5</c:f>
              <c:strCache>
                <c:ptCount val="3"/>
                <c:pt idx="0">
                  <c:v>A問題</c:v>
                </c:pt>
                <c:pt idx="1">
                  <c:v>B問題</c:v>
                </c:pt>
                <c:pt idx="2">
                  <c:v>C問題</c:v>
                </c:pt>
              </c:strCache>
            </c:strRef>
          </c:cat>
          <c:val>
            <c:numRef>
              <c:f>問題→タグ!$B$3:$B$5</c:f>
              <c:numCache>
                <c:formatCode>General</c:formatCode>
                <c:ptCount val="3"/>
                <c:pt idx="0">
                  <c:v>1</c:v>
                </c:pt>
                <c:pt idx="1">
                  <c:v>0</c:v>
                </c:pt>
                <c:pt idx="2">
                  <c:v>3</c:v>
                </c:pt>
              </c:numCache>
            </c:numRef>
          </c:val>
          <c:extLst>
            <c:ext xmlns:c16="http://schemas.microsoft.com/office/drawing/2014/chart" uri="{C3380CC4-5D6E-409C-BE32-E72D297353CC}">
              <c16:uniqueId val="{00000007-C0BE-BE48-A152-2077A793900B}"/>
            </c:ext>
          </c:extLst>
        </c:ser>
        <c:dLbls>
          <c:showLegendKey val="0"/>
          <c:showVal val="0"/>
          <c:showCatName val="0"/>
          <c:showSerName val="0"/>
          <c:showPercent val="0"/>
          <c:showBubbleSize val="0"/>
        </c:dLbls>
        <c:gapWidth val="182"/>
        <c:overlap val="100"/>
        <c:serLines>
          <c:spPr>
            <a:ln w="9525" cap="flat" cmpd="sng" algn="ctr">
              <a:solidFill>
                <a:schemeClr val="tx1">
                  <a:lumMod val="35000"/>
                  <a:lumOff val="65000"/>
                </a:schemeClr>
              </a:solidFill>
              <a:round/>
            </a:ln>
            <a:effectLst/>
          </c:spPr>
        </c:serLines>
        <c:axId val="2022941343"/>
        <c:axId val="2023168351"/>
      </c:barChart>
      <c:catAx>
        <c:axId val="202294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2023168351"/>
        <c:crosses val="autoZero"/>
        <c:auto val="1"/>
        <c:lblAlgn val="ctr"/>
        <c:lblOffset val="100"/>
        <c:noMultiLvlLbl val="0"/>
      </c:catAx>
      <c:valAx>
        <c:axId val="2023168351"/>
        <c:scaling>
          <c:orientation val="minMax"/>
          <c:max val="350"/>
          <c:min val="0"/>
        </c:scaling>
        <c:delete val="0"/>
        <c:axPos val="l"/>
        <c:majorGridlines>
          <c:spPr>
            <a:ln w="9525" cap="flat" cmpd="sng" algn="ctr">
              <a:solidFill>
                <a:schemeClr val="bg2"/>
              </a:solidFill>
              <a:round/>
            </a:ln>
            <a:effectLst/>
          </c:spPr>
        </c:majorGridlines>
        <c:title>
          <c:tx>
            <c:rich>
              <a:bodyPr rot="0" spcFirstLastPara="1" vertOverflow="ellipsis" vert="eaVert" wrap="square" anchor="ctr" anchorCtr="1"/>
              <a:lstStyle/>
              <a:p>
                <a:pPr>
                  <a:defRPr lang="ja-JP" sz="1400" b="0" i="0" u="none" strike="noStrike" kern="1200" baseline="0">
                    <a:solidFill>
                      <a:schemeClr val="tx1"/>
                    </a:solidFill>
                    <a:latin typeface="+mn-lt"/>
                    <a:ea typeface="+mn-ea"/>
                    <a:cs typeface="+mn-cs"/>
                  </a:defRPr>
                </a:pPr>
                <a:r>
                  <a:rPr lang="ja-JP" altLang="en-US" sz="1400">
                    <a:solidFill>
                      <a:schemeClr val="tx1"/>
                    </a:solidFill>
                  </a:rPr>
                  <a:t>付与されたタグ数</a:t>
                </a:r>
              </a:p>
            </c:rich>
          </c:tx>
          <c:overlay val="0"/>
          <c:spPr>
            <a:noFill/>
            <a:ln>
              <a:noFill/>
            </a:ln>
            <a:effectLst/>
          </c:spPr>
          <c:txPr>
            <a:bodyPr rot="0" spcFirstLastPara="1" vertOverflow="ellipsis" vert="eaVert" wrap="square" anchor="ctr" anchorCtr="1"/>
            <a:lstStyle/>
            <a:p>
              <a:pPr>
                <a:defRPr lang="ja-JP" sz="1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20229413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65828-C244-4785-B124-5A4FEFFDFF16}" type="datetimeFigureOut">
              <a:rPr kumimoji="1" lang="ja-JP" altLang="en-US" smtClean="0"/>
              <a:t>2023/8/25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8882-8DF6-4FF6-B29D-0B54DCCBE0BF}" type="slidenum">
              <a:rPr kumimoji="1" lang="ja-JP" altLang="en-US" smtClean="0"/>
              <a:t>‹#›</a:t>
            </a:fld>
            <a:endParaRPr kumimoji="1" lang="ja-JP" altLang="en-US"/>
          </a:p>
        </p:txBody>
      </p:sp>
    </p:spTree>
    <p:extLst>
      <p:ext uri="{BB962C8B-B14F-4D97-AF65-F5344CB8AC3E}">
        <p14:creationId xmlns:p14="http://schemas.microsoft.com/office/powerpoint/2010/main" val="2414666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a:effectLst/>
              </a:rPr>
              <a:t>「プログラミング学習での利用に向けたプログラミングコンテストの問題の調査」</a:t>
            </a:r>
            <a:r>
              <a:rPr lang="ja-JP" altLang="en-US" sz="1200"/>
              <a:t>という題目で，大阪大学の田畑が発表いたします．</a:t>
            </a:r>
            <a:endParaRPr lang="en-US" altLang="ja-JP" sz="1200" dirty="0"/>
          </a:p>
          <a:p>
            <a:r>
              <a:rPr lang="ja-JP" altLang="en-US" sz="1200"/>
              <a:t>よろしくお願いします．</a:t>
            </a:r>
            <a:endParaRPr kumimoji="1" lang="ja-JP" altLang="en-US"/>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0</a:t>
            </a:fld>
            <a:endParaRPr kumimoji="1" lang="ja-JP" altLang="en-US"/>
          </a:p>
        </p:txBody>
      </p:sp>
    </p:spTree>
    <p:extLst>
      <p:ext uri="{BB962C8B-B14F-4D97-AF65-F5344CB8AC3E}">
        <p14:creationId xmlns:p14="http://schemas.microsoft.com/office/powerpoint/2010/main" val="368608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可視化の結果はこちらの通りです．</a:t>
            </a:r>
            <a:r>
              <a:rPr kumimoji="1" lang="en-US" altLang="ja-JP" dirty="0"/>
              <a:t>】</a:t>
            </a:r>
          </a:p>
          <a:p>
            <a:r>
              <a:rPr kumimoji="1" lang="ja-JP" altLang="en-US"/>
              <a:t>これはトピック数</a:t>
            </a:r>
            <a:r>
              <a:rPr kumimoji="1" lang="en-US" altLang="ja-JP" dirty="0"/>
              <a:t>7</a:t>
            </a:r>
            <a:r>
              <a:rPr kumimoji="1" lang="ja-JP" altLang="en-US"/>
              <a:t>の場合になりますが，全体は大まかに</a:t>
            </a:r>
            <a:r>
              <a:rPr kumimoji="1" lang="en-US" altLang="ja-JP" dirty="0"/>
              <a:t>4</a:t>
            </a:r>
            <a:r>
              <a:rPr kumimoji="1" lang="ja-JP" altLang="en-US"/>
              <a:t>つに分割されました．</a:t>
            </a:r>
            <a:endParaRPr kumimoji="1" lang="en-US" altLang="ja-JP" dirty="0"/>
          </a:p>
          <a:p>
            <a:r>
              <a:rPr kumimoji="1" lang="en-US" altLang="ja-JP" dirty="0"/>
              <a:t>3</a:t>
            </a:r>
            <a:r>
              <a:rPr kumimoji="1" lang="ja-JP" altLang="en-US"/>
              <a:t>つの大トピックと，その他の少トピック群です．</a:t>
            </a:r>
            <a:endParaRPr kumimoji="1" lang="en-US" altLang="ja-JP" dirty="0"/>
          </a:p>
          <a:p>
            <a:endParaRPr kumimoji="1" lang="en-US" altLang="ja-JP" dirty="0"/>
          </a:p>
          <a:p>
            <a:r>
              <a:rPr kumimoji="1" lang="ja-JP" altLang="en-US"/>
              <a:t>トピック数を変更しても傾向は変わらず，明確に</a:t>
            </a:r>
            <a:r>
              <a:rPr kumimoji="1" lang="en-US" altLang="ja-JP" dirty="0"/>
              <a:t>5</a:t>
            </a:r>
            <a:r>
              <a:rPr kumimoji="1" lang="ja-JP" altLang="en-US"/>
              <a:t>つ以上の塊に分けることが難しかったため，</a:t>
            </a:r>
            <a:endParaRPr kumimoji="1" lang="en-US" altLang="ja-JP" dirty="0"/>
          </a:p>
          <a:p>
            <a:r>
              <a:rPr kumimoji="1" lang="en-US" altLang="ja-JP" dirty="0"/>
              <a:t>3</a:t>
            </a:r>
            <a:r>
              <a:rPr kumimoji="1" lang="ja-JP" altLang="en-US"/>
              <a:t>つの大トピックに注目し，代表的な教育項目を抽出・整理しました．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9</a:t>
            </a:fld>
            <a:endParaRPr kumimoji="1" lang="ja-JP" altLang="en-US"/>
          </a:p>
        </p:txBody>
      </p:sp>
    </p:spTree>
    <p:extLst>
      <p:ext uri="{BB962C8B-B14F-4D97-AF65-F5344CB8AC3E}">
        <p14:creationId xmlns:p14="http://schemas.microsoft.com/office/powerpoint/2010/main" val="287772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その結果，</a:t>
            </a:r>
            <a:r>
              <a:rPr kumimoji="1" lang="en-US" altLang="ja-JP" dirty="0"/>
              <a:t>Research</a:t>
            </a:r>
            <a:r>
              <a:rPr kumimoji="1" lang="ja-JP" altLang="en-US"/>
              <a:t> </a:t>
            </a:r>
            <a:r>
              <a:rPr kumimoji="1" lang="en-US" altLang="ja-JP" dirty="0"/>
              <a:t>Question1</a:t>
            </a:r>
            <a:r>
              <a:rPr kumimoji="1" lang="ja-JP" altLang="en-US"/>
              <a:t>の回答として，</a:t>
            </a:r>
            <a:r>
              <a:rPr kumimoji="1" lang="en-US" altLang="ja-JP" dirty="0"/>
              <a:t>】3</a:t>
            </a:r>
            <a:r>
              <a:rPr kumimoji="1" lang="ja-JP" altLang="en-US"/>
              <a:t>カテゴリの学習単元を得ました．</a:t>
            </a:r>
            <a:endParaRPr kumimoji="1" lang="en-US" altLang="ja-JP" dirty="0"/>
          </a:p>
          <a:p>
            <a:endParaRPr kumimoji="1" lang="en-US" altLang="ja-JP" dirty="0"/>
          </a:p>
          <a:p>
            <a:r>
              <a:rPr kumimoji="1" lang="ja-JP" altLang="en-US"/>
              <a:t>それぞれの内容は大まかに，アルゴリズムに関するもの，手続き型言語に関するもの，オブジェクト指向に関するものに分かれます．</a:t>
            </a:r>
            <a:endParaRPr kumimoji="1" lang="en-US" altLang="ja-JP" dirty="0"/>
          </a:p>
          <a:p>
            <a:endParaRPr kumimoji="1" lang="en-US" altLang="ja-JP" dirty="0"/>
          </a:p>
          <a:p>
            <a:r>
              <a:rPr kumimoji="1" lang="en-US" altLang="ja-JP" dirty="0"/>
              <a:t>【</a:t>
            </a:r>
            <a:r>
              <a:rPr kumimoji="1" lang="ja-JP" altLang="en-US"/>
              <a:t>ここで大体</a:t>
            </a:r>
            <a:r>
              <a:rPr kumimoji="1" lang="en-US" altLang="ja-JP" dirty="0"/>
              <a:t>5</a:t>
            </a:r>
            <a:r>
              <a:rPr kumimoji="1" lang="ja-JP" altLang="en-US"/>
              <a:t>分</a:t>
            </a:r>
            <a:r>
              <a:rPr kumimoji="1" lang="en-US" altLang="ja-JP" dirty="0"/>
              <a:t>】</a:t>
            </a:r>
            <a:endParaRPr kumimoji="1" lang="ja-JP" altLang="en-US"/>
          </a:p>
        </p:txBody>
      </p:sp>
    </p:spTree>
    <p:extLst>
      <p:ext uri="{BB962C8B-B14F-4D97-AF65-F5344CB8AC3E}">
        <p14:creationId xmlns:p14="http://schemas.microsoft.com/office/powerpoint/2010/main" val="212258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続いて</a:t>
            </a:r>
            <a:r>
              <a:rPr kumimoji="1" lang="en-US" altLang="ja-JP" dirty="0"/>
              <a:t>Research Question2</a:t>
            </a:r>
            <a:r>
              <a:rPr kumimoji="1" lang="ja-JP" altLang="en-US"/>
              <a:t>では，</a:t>
            </a:r>
            <a:r>
              <a:rPr kumimoji="1" lang="en-US" altLang="ja-JP" dirty="0"/>
              <a:t>】</a:t>
            </a:r>
            <a:r>
              <a:rPr kumimoji="1" lang="ja-JP" altLang="en-US"/>
              <a:t>単元の学習目的とプログラミングコンテストの性質を踏まえ，タグを策定します．</a:t>
            </a:r>
          </a:p>
        </p:txBody>
      </p:sp>
    </p:spTree>
    <p:extLst>
      <p:ext uri="{BB962C8B-B14F-4D97-AF65-F5344CB8AC3E}">
        <p14:creationId xmlns:p14="http://schemas.microsoft.com/office/powerpoint/2010/main" val="137099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その</a:t>
            </a:r>
            <a:r>
              <a:rPr kumimoji="1" lang="ja-JP" altLang="en-US" dirty="0"/>
              <a:t>具体的な策定方針について説明</a:t>
            </a:r>
            <a:r>
              <a:rPr kumimoji="1" lang="ja-JP" altLang="en-US"/>
              <a:t>します．</a:t>
            </a:r>
            <a:r>
              <a:rPr kumimoji="1" lang="en-US" altLang="ja-JP" dirty="0"/>
              <a:t>】</a:t>
            </a:r>
          </a:p>
          <a:p>
            <a:endParaRPr kumimoji="1" lang="en-US" altLang="ja-JP" dirty="0"/>
          </a:p>
          <a:p>
            <a:r>
              <a:rPr kumimoji="1" lang="ja-JP" altLang="en-US"/>
              <a:t>まず</a:t>
            </a:r>
            <a:r>
              <a:rPr kumimoji="1" lang="ja-JP" altLang="en-US" dirty="0"/>
              <a:t>，プログラミングコンテストの問題は手続き型言語でも解答可能であり，オブジェクト指向言語特有の技法は要求されないため，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それらに</a:t>
            </a:r>
            <a:r>
              <a:rPr kumimoji="1" lang="ja-JP" altLang="en-US" dirty="0"/>
              <a:t>関する単元を除外しました．</a:t>
            </a:r>
            <a:endParaRPr kumimoji="1" lang="en-US" altLang="ja-JP" dirty="0"/>
          </a:p>
          <a:p>
            <a:endParaRPr kumimoji="1" lang="en-US" altLang="ja-JP" dirty="0"/>
          </a:p>
          <a:p>
            <a:r>
              <a:rPr kumimoji="1" lang="ja-JP" altLang="en-US" dirty="0"/>
              <a:t>続いて，全問題に対応する単元を除外</a:t>
            </a:r>
            <a:r>
              <a:rPr kumimoji="1" lang="ja-JP" altLang="en-US"/>
              <a:t>しました．</a:t>
            </a:r>
            <a:endParaRPr kumimoji="1" lang="en-US" altLang="ja-JP" dirty="0"/>
          </a:p>
          <a:p>
            <a:r>
              <a:rPr kumimoji="1" lang="ja-JP" altLang="en-US"/>
              <a:t>例えばプログラミングコンテストでは必ず入出力形式が指定されており，入力をもとに演算・加工した結果を出力して解答することが前提となっています．</a:t>
            </a:r>
            <a:endParaRPr kumimoji="1" lang="en-US" altLang="ja-JP" dirty="0"/>
          </a:p>
          <a:p>
            <a:endParaRPr kumimoji="1" lang="en-US" altLang="ja-JP" dirty="0"/>
          </a:p>
          <a:p>
            <a:r>
              <a:rPr kumimoji="1" lang="ja-JP" altLang="en-US" dirty="0"/>
              <a:t>最後に，抽象化レベルを揃え，依存関係をなくすため，タグをフラットな構造にしました．</a:t>
            </a:r>
            <a:endParaRPr kumimoji="1" lang="en-US" altLang="ja-JP" dirty="0"/>
          </a:p>
        </p:txBody>
      </p:sp>
    </p:spTree>
    <p:extLst>
      <p:ext uri="{BB962C8B-B14F-4D97-AF65-F5344CB8AC3E}">
        <p14:creationId xmlns:p14="http://schemas.microsoft.com/office/powerpoint/2010/main" val="263003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それらの方針に従い，</a:t>
            </a:r>
            <a:r>
              <a:rPr kumimoji="1" lang="en-US" altLang="ja-JP" dirty="0"/>
              <a:t>】</a:t>
            </a:r>
            <a:r>
              <a:rPr kumimoji="1" lang="ja-JP" altLang="en-US"/>
              <a:t>学習単元からタグを策定した結果，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Research</a:t>
            </a:r>
            <a:r>
              <a:rPr kumimoji="1" lang="ja-JP" altLang="en-US"/>
              <a:t> </a:t>
            </a:r>
            <a:r>
              <a:rPr kumimoji="1" lang="en-US" altLang="ja-JP" dirty="0"/>
              <a:t>Question2</a:t>
            </a:r>
            <a:r>
              <a:rPr kumimoji="1" lang="ja-JP" altLang="en-US"/>
              <a:t>の回答として，</a:t>
            </a:r>
            <a:r>
              <a:rPr kumimoji="1" lang="en-US" altLang="ja-JP" dirty="0"/>
              <a:t>2</a:t>
            </a:r>
            <a:r>
              <a:rPr kumimoji="1" lang="ja-JP" altLang="en-US"/>
              <a:t>カテゴリのタグを得ました．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全体として，オブジェクト指向に関する単元であったカテゴリ</a:t>
            </a:r>
            <a:r>
              <a:rPr kumimoji="1" lang="en-US" altLang="ja-JP" dirty="0"/>
              <a:t>3</a:t>
            </a:r>
            <a:r>
              <a:rPr kumimoji="1" lang="ja-JP" altLang="en-US"/>
              <a:t>が除外され，残り</a:t>
            </a:r>
            <a:r>
              <a:rPr kumimoji="1" lang="en-US" altLang="ja-JP" dirty="0"/>
              <a:t>2</a:t>
            </a:r>
            <a:r>
              <a:rPr kumimoji="1" lang="ja-JP" altLang="en-US"/>
              <a:t>カテゴリの単元からタグが策定されています．</a:t>
            </a:r>
          </a:p>
          <a:p>
            <a:endParaRPr kumimoji="1" lang="ja-JP" altLang="en-US"/>
          </a:p>
        </p:txBody>
      </p:sp>
    </p:spTree>
    <p:extLst>
      <p:ext uri="{BB962C8B-B14F-4D97-AF65-F5344CB8AC3E}">
        <p14:creationId xmlns:p14="http://schemas.microsoft.com/office/powerpoint/2010/main" val="69123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最後に</a:t>
            </a:r>
            <a:r>
              <a:rPr kumimoji="1" lang="en-US" altLang="ja-JP" dirty="0"/>
              <a:t>Research Question3</a:t>
            </a:r>
            <a:r>
              <a:rPr kumimoji="1" lang="ja-JP" altLang="en-US"/>
              <a:t>では，</a:t>
            </a:r>
            <a:r>
              <a:rPr kumimoji="1" lang="en-US" altLang="ja-JP" dirty="0"/>
              <a:t>】</a:t>
            </a:r>
            <a:r>
              <a:rPr kumimoji="1" lang="ja-JP" altLang="en-US"/>
              <a:t>問題にタグを付与し，得られた対応関係を見ます．</a:t>
            </a:r>
          </a:p>
        </p:txBody>
      </p:sp>
    </p:spTree>
    <p:extLst>
      <p:ext uri="{BB962C8B-B14F-4D97-AF65-F5344CB8AC3E}">
        <p14:creationId xmlns:p14="http://schemas.microsoft.com/office/powerpoint/2010/main" val="202182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まず，タグ</a:t>
            </a:r>
            <a:r>
              <a:rPr kumimoji="1" lang="ja-JP" altLang="en-US" dirty="0"/>
              <a:t>の付与方法について説明</a:t>
            </a:r>
            <a:r>
              <a:rPr kumimoji="1" lang="ja-JP" altLang="en-US"/>
              <a:t>します．</a:t>
            </a:r>
            <a:r>
              <a:rPr kumimoji="1" lang="en-US" altLang="ja-JP" dirty="0"/>
              <a:t>】</a:t>
            </a:r>
          </a:p>
          <a:p>
            <a:endParaRPr kumimoji="1" lang="en-US" altLang="ja-JP" dirty="0"/>
          </a:p>
          <a:p>
            <a:r>
              <a:rPr kumimoji="1" lang="ja-JP" altLang="en-US"/>
              <a:t>カテゴリ</a:t>
            </a:r>
            <a:r>
              <a:rPr kumimoji="1" lang="en-US" altLang="ja-JP" dirty="0"/>
              <a:t>1</a:t>
            </a:r>
            <a:r>
              <a:rPr kumimoji="1" lang="ja-JP" altLang="en-US" dirty="0"/>
              <a:t>のタグは問題文と解説文を</a:t>
            </a:r>
            <a:r>
              <a:rPr kumimoji="1" lang="ja-JP" altLang="en-US"/>
              <a:t>参照しました．</a:t>
            </a:r>
            <a:endParaRPr kumimoji="1" lang="en-US" altLang="ja-JP" dirty="0"/>
          </a:p>
          <a:p>
            <a:r>
              <a:rPr kumimoji="1" lang="ja-JP" altLang="en-US"/>
              <a:t>問題文・解説文のいずれ</a:t>
            </a:r>
            <a:r>
              <a:rPr kumimoji="1" lang="ja-JP" altLang="en-US" dirty="0"/>
              <a:t>かにタグに関する記述があれば，タグを付与します．</a:t>
            </a:r>
            <a:endParaRPr kumimoji="1" lang="en-US" altLang="ja-JP" dirty="0"/>
          </a:p>
          <a:p>
            <a:r>
              <a:rPr kumimoji="1" lang="ja-JP" altLang="en-US"/>
              <a:t>具体的には，このようなキーワードが文中に記載されているかを確認しました．</a:t>
            </a:r>
            <a:endParaRPr kumimoji="1" lang="en-US" altLang="ja-JP" dirty="0"/>
          </a:p>
          <a:p>
            <a:endParaRPr kumimoji="1" lang="en-US" altLang="ja-JP" dirty="0"/>
          </a:p>
          <a:p>
            <a:r>
              <a:rPr kumimoji="1" lang="ja-JP" altLang="en-US"/>
              <a:t>例えば動的計画法なら「動的計画」および英語の略称である「</a:t>
            </a:r>
            <a:r>
              <a:rPr kumimoji="1" lang="en-US" altLang="ja-JP" dirty="0"/>
              <a:t>DP</a:t>
            </a:r>
            <a:r>
              <a:rPr kumimoji="1" lang="ja-JP" altLang="en-US"/>
              <a:t>」とし，</a:t>
            </a:r>
            <a:endParaRPr kumimoji="1" lang="en-US" altLang="ja-JP" dirty="0"/>
          </a:p>
          <a:p>
            <a:r>
              <a:rPr kumimoji="1" lang="ja-JP" altLang="en-US"/>
              <a:t>ソートなら「ソート」以外の日本語表現にも着目しています．</a:t>
            </a:r>
            <a:endParaRPr kumimoji="1" lang="en-US" altLang="ja-JP" dirty="0"/>
          </a:p>
        </p:txBody>
      </p:sp>
    </p:spTree>
    <p:extLst>
      <p:ext uri="{BB962C8B-B14F-4D97-AF65-F5344CB8AC3E}">
        <p14:creationId xmlns:p14="http://schemas.microsoft.com/office/powerpoint/2010/main" val="285440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またカテゴリ</a:t>
            </a:r>
            <a:r>
              <a:rPr kumimoji="1" lang="en-US" altLang="ja-JP" dirty="0"/>
              <a:t>2</a:t>
            </a:r>
            <a:r>
              <a:rPr kumimoji="1" lang="ja-JP" altLang="en-US"/>
              <a:t>のタグは，</a:t>
            </a:r>
            <a:r>
              <a:rPr kumimoji="1" lang="en-US" altLang="ja-JP" dirty="0"/>
              <a:t>】</a:t>
            </a:r>
            <a:r>
              <a:rPr kumimoji="1" lang="ja-JP" altLang="en-US"/>
              <a:t>問題文・解説文から情報を得にくいため，解答コードを参照しました．</a:t>
            </a:r>
            <a:endParaRPr kumimoji="1" lang="en-US" altLang="ja-JP" dirty="0"/>
          </a:p>
          <a:p>
            <a:r>
              <a:rPr kumimoji="1" lang="ja-JP" altLang="en-US"/>
              <a:t>具体的にはタグごとにマッチ条件を設け，過半数のコードがマッチすれば，タグを付与します．</a:t>
            </a:r>
            <a:endParaRPr kumimoji="1" lang="en-US" altLang="ja-JP" dirty="0"/>
          </a:p>
          <a:p>
            <a:endParaRPr kumimoji="1" lang="en-US" altLang="ja-JP" dirty="0"/>
          </a:p>
          <a:p>
            <a:r>
              <a:rPr kumimoji="1" lang="ja-JP" altLang="en-US"/>
              <a:t>マッチ条件の例として，条件分岐なら「</a:t>
            </a:r>
            <a:r>
              <a:rPr kumimoji="1" lang="en" altLang="ja-JP" dirty="0"/>
              <a:t>if</a:t>
            </a:r>
            <a:r>
              <a:rPr kumimoji="1" lang="ja-JP" altLang="en-US"/>
              <a:t>文，</a:t>
            </a:r>
            <a:r>
              <a:rPr kumimoji="1" lang="en" altLang="ja-JP" dirty="0"/>
              <a:t>switch-case</a:t>
            </a:r>
            <a:r>
              <a:rPr kumimoji="1" lang="ja-JP" altLang="en-US"/>
              <a:t>文のいずれかが使用されているか」，</a:t>
            </a:r>
            <a:endParaRPr kumimoji="1" lang="en-US" altLang="ja-JP" dirty="0"/>
          </a:p>
          <a:p>
            <a:r>
              <a:rPr kumimoji="1" lang="ja-JP" altLang="en-US"/>
              <a:t>ループなら「</a:t>
            </a:r>
            <a:r>
              <a:rPr kumimoji="1" lang="en" altLang="ja-JP" dirty="0"/>
              <a:t>for</a:t>
            </a:r>
            <a:r>
              <a:rPr kumimoji="1" lang="ja-JP" altLang="en-US"/>
              <a:t>文，</a:t>
            </a:r>
            <a:r>
              <a:rPr kumimoji="1" lang="en" altLang="ja-JP" dirty="0"/>
              <a:t>while</a:t>
            </a:r>
            <a:r>
              <a:rPr kumimoji="1" lang="ja-JP" altLang="en-US"/>
              <a:t>文，</a:t>
            </a:r>
            <a:r>
              <a:rPr kumimoji="1" lang="en" altLang="ja-JP" dirty="0"/>
              <a:t>do-while</a:t>
            </a:r>
            <a:r>
              <a:rPr kumimoji="1" lang="ja-JP" altLang="en-US"/>
              <a:t>文のいずれかが使用されているか」などが挙げられます．</a:t>
            </a:r>
            <a:endParaRPr kumimoji="1" lang="en-US" altLang="ja-JP" dirty="0"/>
          </a:p>
        </p:txBody>
      </p:sp>
    </p:spTree>
    <p:extLst>
      <p:ext uri="{BB962C8B-B14F-4D97-AF65-F5344CB8AC3E}">
        <p14:creationId xmlns:p14="http://schemas.microsoft.com/office/powerpoint/2010/main" val="45989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続いて，タグの付与対象について詳細を説明します．</a:t>
            </a:r>
            <a:r>
              <a:rPr kumimoji="1" lang="en-US" altLang="ja-JP" dirty="0"/>
              <a:t>】</a:t>
            </a:r>
          </a:p>
          <a:p>
            <a:endParaRPr kumimoji="1" lang="en-US" altLang="ja-JP" dirty="0"/>
          </a:p>
          <a:p>
            <a:r>
              <a:rPr kumimoji="1" lang="ja-JP" altLang="en-US"/>
              <a:t>冒頭でも述べたとおり，プログラミングコンテストとして</a:t>
            </a:r>
            <a:r>
              <a:rPr kumimoji="1" lang="en-US" altLang="ja-JP" dirty="0" err="1"/>
              <a:t>AtCoder</a:t>
            </a:r>
            <a:r>
              <a:rPr kumimoji="1" lang="ja-JP" altLang="en-US"/>
              <a:t> </a:t>
            </a:r>
            <a:r>
              <a:rPr kumimoji="1" lang="en-US" altLang="ja-JP" dirty="0"/>
              <a:t>Beginner</a:t>
            </a:r>
            <a:r>
              <a:rPr kumimoji="1" lang="ja-JP" altLang="en-US"/>
              <a:t> </a:t>
            </a:r>
            <a:r>
              <a:rPr kumimoji="1" lang="en-US" altLang="ja-JP" dirty="0"/>
              <a:t>Contest</a:t>
            </a:r>
            <a:r>
              <a:rPr kumimoji="1" lang="ja-JP" altLang="en-US"/>
              <a:t>を採用し，</a:t>
            </a:r>
            <a:endParaRPr kumimoji="1" lang="en-US" altLang="ja-JP" dirty="0"/>
          </a:p>
          <a:p>
            <a:r>
              <a:rPr kumimoji="1" lang="ja-JP" altLang="en-US"/>
              <a:t>データ収集時点での最新</a:t>
            </a:r>
            <a:r>
              <a:rPr kumimoji="1" lang="en-US" altLang="ja-JP" dirty="0"/>
              <a:t>108</a:t>
            </a:r>
            <a:r>
              <a:rPr kumimoji="1" lang="ja-JP" altLang="en-US"/>
              <a:t>コンテストの</a:t>
            </a:r>
            <a:r>
              <a:rPr kumimoji="1" lang="en-US" altLang="ja-JP" dirty="0"/>
              <a:t>A〜C</a:t>
            </a:r>
            <a:r>
              <a:rPr kumimoji="1" lang="ja-JP" altLang="en-US"/>
              <a:t>問題，計</a:t>
            </a:r>
            <a:r>
              <a:rPr kumimoji="1" lang="en-US" altLang="ja-JP" dirty="0"/>
              <a:t>324</a:t>
            </a:r>
            <a:r>
              <a:rPr kumimoji="1" lang="ja-JP" altLang="en-US"/>
              <a:t>問をタグ付与の対象としました．</a:t>
            </a:r>
            <a:endParaRPr kumimoji="1" lang="en-US" altLang="ja-JP" dirty="0"/>
          </a:p>
          <a:p>
            <a:endParaRPr kumimoji="1" lang="en-US" altLang="ja-JP" dirty="0"/>
          </a:p>
          <a:p>
            <a:r>
              <a:rPr kumimoji="1" lang="ja-JP" altLang="en-US"/>
              <a:t>これらは解説文が</a:t>
            </a:r>
            <a:r>
              <a:rPr kumimoji="1" lang="en-US" altLang="ja-JP" dirty="0"/>
              <a:t>HTML</a:t>
            </a:r>
            <a:r>
              <a:rPr kumimoji="1" lang="ja-JP" altLang="en-US"/>
              <a:t>形式で統一して公開されており，同じ基準でデータを扱えます．</a:t>
            </a:r>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17</a:t>
            </a:fld>
            <a:endParaRPr kumimoji="1" lang="ja-JP" altLang="en-US"/>
          </a:p>
        </p:txBody>
      </p:sp>
    </p:spTree>
    <p:extLst>
      <p:ext uri="{BB962C8B-B14F-4D97-AF65-F5344CB8AC3E}">
        <p14:creationId xmlns:p14="http://schemas.microsoft.com/office/powerpoint/2010/main" val="243889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以上の</a:t>
            </a:r>
            <a:r>
              <a:rPr kumimoji="1" lang="ja-JP" altLang="en-US" dirty="0"/>
              <a:t>方法に則りタグの付与を実行</a:t>
            </a:r>
            <a:r>
              <a:rPr kumimoji="1" lang="ja-JP" altLang="en-US"/>
              <a:t>しました．</a:t>
            </a:r>
            <a:r>
              <a:rPr kumimoji="1" lang="en-US" altLang="ja-JP" dirty="0"/>
              <a:t>】</a:t>
            </a:r>
          </a:p>
          <a:p>
            <a:r>
              <a:rPr kumimoji="1" lang="en-US" altLang="ja-JP" dirty="0"/>
              <a:t>ABC</a:t>
            </a:r>
            <a:r>
              <a:rPr kumimoji="1" lang="ja-JP" altLang="en-US" dirty="0"/>
              <a:t>問題</a:t>
            </a:r>
            <a:r>
              <a:rPr kumimoji="1" lang="en-US" altLang="ja-JP" dirty="0"/>
              <a:t>108</a:t>
            </a:r>
            <a:r>
              <a:rPr kumimoji="1" lang="ja-JP" altLang="en-US" dirty="0"/>
              <a:t>問ずつ，計</a:t>
            </a:r>
            <a:r>
              <a:rPr kumimoji="1" lang="en-US" altLang="ja-JP" dirty="0"/>
              <a:t>324</a:t>
            </a:r>
            <a:r>
              <a:rPr kumimoji="1" lang="ja-JP" altLang="en-US" dirty="0"/>
              <a:t>問を分類した全体</a:t>
            </a:r>
            <a:r>
              <a:rPr kumimoji="1" lang="ja-JP" altLang="en-US"/>
              <a:t>の結果がこちらです．</a:t>
            </a:r>
            <a:endParaRPr kumimoji="1" lang="en-US" altLang="ja-JP" dirty="0"/>
          </a:p>
          <a:p>
            <a:endParaRPr kumimoji="1" lang="en-US" altLang="ja-JP" dirty="0"/>
          </a:p>
          <a:p>
            <a:r>
              <a:rPr kumimoji="1" lang="en-US" altLang="ja-JP" dirty="0"/>
              <a:t>2</a:t>
            </a:r>
            <a:r>
              <a:rPr kumimoji="1" lang="ja-JP" altLang="en-US" dirty="0"/>
              <a:t>つのカテゴリ間で付与傾向が</a:t>
            </a:r>
            <a:r>
              <a:rPr kumimoji="1" lang="ja-JP" altLang="en-US"/>
              <a:t>異なることを確認できました．</a:t>
            </a:r>
            <a:endParaRPr kumimoji="1" lang="en-US" altLang="ja-JP" dirty="0"/>
          </a:p>
          <a:p>
            <a:r>
              <a:rPr kumimoji="1" lang="ja-JP" altLang="en-US"/>
              <a:t>カテゴリ</a:t>
            </a:r>
            <a:r>
              <a:rPr kumimoji="1" lang="en-US" altLang="ja-JP" dirty="0"/>
              <a:t>1</a:t>
            </a:r>
            <a:r>
              <a:rPr kumimoji="1" lang="ja-JP" altLang="en-US"/>
              <a:t>は全体として付与数が少ない一方で，</a:t>
            </a:r>
            <a:endParaRPr kumimoji="1" lang="en-US" altLang="ja-JP" dirty="0"/>
          </a:p>
          <a:p>
            <a:r>
              <a:rPr kumimoji="1" lang="ja-JP" altLang="en-US"/>
              <a:t>カテゴリ</a:t>
            </a:r>
            <a:r>
              <a:rPr kumimoji="1" lang="en-US" altLang="ja-JP" dirty="0"/>
              <a:t>2</a:t>
            </a:r>
            <a:r>
              <a:rPr kumimoji="1" lang="ja-JP" altLang="en-US"/>
              <a:t>は</a:t>
            </a:r>
            <a:r>
              <a:rPr kumimoji="1" lang="en-US" altLang="ja-JP" dirty="0"/>
              <a:t>2</a:t>
            </a:r>
            <a:r>
              <a:rPr kumimoji="1" lang="ja-JP" altLang="en-US"/>
              <a:t>極化が見られ，条件</a:t>
            </a:r>
            <a:r>
              <a:rPr kumimoji="1" lang="ja-JP" altLang="en-US" dirty="0"/>
              <a:t>分岐・ループ・配列の</a:t>
            </a:r>
            <a:r>
              <a:rPr kumimoji="1" lang="en-US" altLang="ja-JP" dirty="0"/>
              <a:t>3</a:t>
            </a:r>
            <a:r>
              <a:rPr kumimoji="1" lang="ja-JP" altLang="en-US" dirty="0"/>
              <a:t>種</a:t>
            </a:r>
            <a:r>
              <a:rPr kumimoji="1" lang="ja-JP" altLang="en-US"/>
              <a:t>が顕著でした．</a:t>
            </a:r>
            <a:endParaRPr kumimoji="1" lang="en-US" altLang="ja-JP" dirty="0"/>
          </a:p>
          <a:p>
            <a:endParaRPr kumimoji="1" lang="en-US" altLang="ja-JP" dirty="0"/>
          </a:p>
          <a:p>
            <a:r>
              <a:rPr kumimoji="1" lang="ja-JP" altLang="en-US"/>
              <a:t>続いて詳細に触れていきます．</a:t>
            </a:r>
            <a:endParaRPr kumimoji="1" lang="ja-JP" altLang="en-US" dirty="0"/>
          </a:p>
        </p:txBody>
      </p:sp>
    </p:spTree>
    <p:extLst>
      <p:ext uri="{BB962C8B-B14F-4D97-AF65-F5344CB8AC3E}">
        <p14:creationId xmlns:p14="http://schemas.microsoft.com/office/powerpoint/2010/main" val="370417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まず研究の背景について説明します．</a:t>
            </a:r>
            <a:r>
              <a:rPr kumimoji="1" lang="en-US" altLang="ja-JP" dirty="0"/>
              <a:t>】</a:t>
            </a:r>
          </a:p>
          <a:p>
            <a:endParaRPr kumimoji="1" lang="en-US" altLang="ja-JP" dirty="0"/>
          </a:p>
          <a:p>
            <a:r>
              <a:rPr kumimoji="1" lang="ja-JP" altLang="en-US"/>
              <a:t>近年，</a:t>
            </a:r>
            <a:r>
              <a:rPr kumimoji="1" lang="en-US" altLang="ja-JP" dirty="0"/>
              <a:t>IT</a:t>
            </a:r>
            <a:r>
              <a:rPr kumimoji="1" lang="ja-JP" altLang="en-US"/>
              <a:t>人材の不足や新学習指導要領への導入などを要因とし，プログラミング学習および教育への注目が高まっています．</a:t>
            </a:r>
            <a:endParaRPr kumimoji="1" lang="en-US" altLang="ja-JP" dirty="0"/>
          </a:p>
          <a:p>
            <a:endParaRPr kumimoji="1" lang="en-US" altLang="ja-JP" dirty="0"/>
          </a:p>
          <a:p>
            <a:r>
              <a:rPr kumimoji="1" lang="ja-JP" altLang="en-US"/>
              <a:t>プログラミング学習方法の一つとして問題演習が挙げられます．</a:t>
            </a:r>
            <a:endParaRPr kumimoji="1" lang="en-US" altLang="ja-JP" dirty="0"/>
          </a:p>
          <a:p>
            <a:r>
              <a:rPr kumimoji="1" lang="ja-JP" altLang="en-US"/>
              <a:t>学習の効果を高めるために演習量をこなしたい学習者・教育者は，多数の問題を入手できるといいでしょう．</a:t>
            </a:r>
            <a:endParaRPr kumimoji="1" lang="en-US" altLang="ja-JP" dirty="0"/>
          </a:p>
          <a:p>
            <a:endParaRPr kumimoji="1" lang="en-US" altLang="ja-JP" dirty="0"/>
          </a:p>
          <a:p>
            <a:r>
              <a:rPr kumimoji="1" lang="ja-JP" altLang="en-US"/>
              <a:t>そうした問題の入手先候補として，プログラミングコンテストを検討する者もいるのではないかと考えました．</a:t>
            </a:r>
            <a:endParaRPr kumimoji="1" lang="en-US" altLang="ja-JP" dirty="0"/>
          </a:p>
          <a:p>
            <a:r>
              <a:rPr kumimoji="1" lang="ja-JP" altLang="en-US"/>
              <a:t>なお，以降では「プロコン」と略記させていただきます．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1</a:t>
            </a:fld>
            <a:endParaRPr kumimoji="1" lang="ja-JP" altLang="en-US"/>
          </a:p>
        </p:txBody>
      </p:sp>
    </p:spTree>
    <p:extLst>
      <p:ext uri="{BB962C8B-B14F-4D97-AF65-F5344CB8AC3E}">
        <p14:creationId xmlns:p14="http://schemas.microsoft.com/office/powerpoint/2010/main" val="2439703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まず</a:t>
            </a:r>
            <a:r>
              <a:rPr kumimoji="1" lang="ja-JP" altLang="en-US" dirty="0"/>
              <a:t>問題からタグへの対応関係と</a:t>
            </a:r>
            <a:r>
              <a:rPr kumimoji="1" lang="ja-JP" altLang="en-US"/>
              <a:t>して，</a:t>
            </a:r>
            <a:r>
              <a:rPr kumimoji="1" lang="en-US" altLang="ja-JP" dirty="0"/>
              <a:t>】</a:t>
            </a:r>
            <a:r>
              <a:rPr kumimoji="1" lang="ja-JP" altLang="en-US"/>
              <a:t>難易度</a:t>
            </a:r>
            <a:r>
              <a:rPr kumimoji="1" lang="ja-JP" altLang="en-US" dirty="0"/>
              <a:t>ごとのタグの種類分布を示します．</a:t>
            </a:r>
            <a:endParaRPr kumimoji="1" lang="en-US" altLang="ja-JP" dirty="0"/>
          </a:p>
          <a:p>
            <a:r>
              <a:rPr kumimoji="1" lang="ja-JP" altLang="en-US"/>
              <a:t>カテゴリ</a:t>
            </a:r>
            <a:r>
              <a:rPr kumimoji="1" lang="en-US" altLang="ja-JP" dirty="0"/>
              <a:t>1</a:t>
            </a:r>
            <a:r>
              <a:rPr kumimoji="1" lang="ja-JP" altLang="en-US" dirty="0"/>
              <a:t>のタグ</a:t>
            </a:r>
            <a:r>
              <a:rPr kumimoji="1" lang="ja-JP" altLang="en-US"/>
              <a:t>は，「</a:t>
            </a:r>
            <a:r>
              <a:rPr kumimoji="1" lang="en-US" altLang="ja-JP" dirty="0"/>
              <a:t>A</a:t>
            </a:r>
            <a:r>
              <a:rPr kumimoji="1" lang="ja-JP" altLang="en-US" dirty="0"/>
              <a:t>・</a:t>
            </a:r>
            <a:r>
              <a:rPr kumimoji="1" lang="en-US" altLang="ja-JP" dirty="0"/>
              <a:t>B</a:t>
            </a:r>
            <a:r>
              <a:rPr kumimoji="1" lang="ja-JP" altLang="en-US"/>
              <a:t>問題」と「</a:t>
            </a:r>
            <a:r>
              <a:rPr kumimoji="1" lang="en-US" altLang="ja-JP" dirty="0"/>
              <a:t>C</a:t>
            </a:r>
            <a:r>
              <a:rPr kumimoji="1" lang="ja-JP" altLang="en-US"/>
              <a:t>問題」で</a:t>
            </a:r>
            <a:r>
              <a:rPr kumimoji="1" lang="ja-JP" altLang="en-US" dirty="0"/>
              <a:t>傾向が分かれ，</a:t>
            </a:r>
            <a:endParaRPr kumimoji="1" lang="en-US" altLang="ja-JP" dirty="0"/>
          </a:p>
          <a:p>
            <a:r>
              <a:rPr kumimoji="1" lang="ja-JP" altLang="en-US" dirty="0"/>
              <a:t>これらアルゴリズムに関する単元は全体として</a:t>
            </a:r>
            <a:r>
              <a:rPr kumimoji="1" lang="en-US" altLang="ja-JP" dirty="0"/>
              <a:t>C</a:t>
            </a:r>
            <a:r>
              <a:rPr kumimoji="1" lang="ja-JP" altLang="en-US" dirty="0"/>
              <a:t>問題に多く含まれること</a:t>
            </a:r>
            <a:r>
              <a:rPr kumimoji="1" lang="ja-JP" altLang="en-US"/>
              <a:t>が分かりました．</a:t>
            </a:r>
            <a:endParaRPr kumimoji="1" lang="en-US" altLang="ja-JP" dirty="0"/>
          </a:p>
        </p:txBody>
      </p:sp>
    </p:spTree>
    <p:extLst>
      <p:ext uri="{BB962C8B-B14F-4D97-AF65-F5344CB8AC3E}">
        <p14:creationId xmlns:p14="http://schemas.microsoft.com/office/powerpoint/2010/main" val="1523975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次</a:t>
            </a:r>
            <a:r>
              <a:rPr kumimoji="1" lang="ja-JP" altLang="en-US" dirty="0"/>
              <a:t>にカテゴリ</a:t>
            </a:r>
            <a:r>
              <a:rPr kumimoji="1" lang="en-US" altLang="ja-JP" dirty="0"/>
              <a:t>2</a:t>
            </a:r>
            <a:r>
              <a:rPr kumimoji="1" lang="ja-JP" altLang="en-US"/>
              <a:t>は，</a:t>
            </a:r>
            <a:r>
              <a:rPr kumimoji="1" lang="en-US" altLang="ja-JP" dirty="0"/>
              <a:t>】</a:t>
            </a:r>
            <a:r>
              <a:rPr kumimoji="1" lang="ja-JP" altLang="en-US"/>
              <a:t>「</a:t>
            </a:r>
            <a:r>
              <a:rPr kumimoji="1" lang="en-US" altLang="ja-JP" dirty="0"/>
              <a:t>A</a:t>
            </a:r>
            <a:r>
              <a:rPr kumimoji="1" lang="ja-JP" altLang="en-US"/>
              <a:t>問題」に比べ「</a:t>
            </a:r>
            <a:r>
              <a:rPr kumimoji="1" lang="en-US" altLang="ja-JP" dirty="0"/>
              <a:t>B</a:t>
            </a:r>
            <a:r>
              <a:rPr kumimoji="1" lang="ja-JP" altLang="en-US" dirty="0"/>
              <a:t>・</a:t>
            </a:r>
            <a:r>
              <a:rPr kumimoji="1" lang="en-US" altLang="ja-JP" dirty="0"/>
              <a:t>C</a:t>
            </a:r>
            <a:r>
              <a:rPr kumimoji="1" lang="ja-JP" altLang="en-US"/>
              <a:t>問題」で</a:t>
            </a:r>
            <a:r>
              <a:rPr kumimoji="1" lang="ja-JP" altLang="en-US" dirty="0"/>
              <a:t>は各タグが付与されやすくなっており，特に条件分岐・ループ・配列の</a:t>
            </a:r>
            <a:r>
              <a:rPr kumimoji="1" lang="en-US" altLang="ja-JP" dirty="0"/>
              <a:t>3</a:t>
            </a:r>
            <a:r>
              <a:rPr kumimoji="1" lang="ja-JP" altLang="en-US" dirty="0"/>
              <a:t>つが顕著です．</a:t>
            </a:r>
            <a:endParaRPr kumimoji="1" lang="en-US" altLang="ja-JP" dirty="0"/>
          </a:p>
          <a:p>
            <a:r>
              <a:rPr kumimoji="1" lang="ja-JP" altLang="en-US" dirty="0"/>
              <a:t>これ</a:t>
            </a:r>
            <a:r>
              <a:rPr kumimoji="1" lang="ja-JP" altLang="en-US"/>
              <a:t>は，問題の難易度の上昇とともに，要求</a:t>
            </a:r>
            <a:r>
              <a:rPr kumimoji="1" lang="ja-JP" altLang="en-US" dirty="0"/>
              <a:t>される処理が複雑化したことに起因すると考えられます．</a:t>
            </a:r>
            <a:endParaRPr kumimoji="1" lang="en-US" altLang="ja-JP" dirty="0"/>
          </a:p>
        </p:txBody>
      </p:sp>
    </p:spTree>
    <p:extLst>
      <p:ext uri="{BB962C8B-B14F-4D97-AF65-F5344CB8AC3E}">
        <p14:creationId xmlns:p14="http://schemas.microsoft.com/office/powerpoint/2010/main" val="26689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続いて</a:t>
            </a:r>
            <a:r>
              <a:rPr kumimoji="1" lang="ja-JP" altLang="en-US" dirty="0"/>
              <a:t>，タグから問題への対応関係と</a:t>
            </a:r>
            <a:r>
              <a:rPr kumimoji="1" lang="ja-JP" altLang="en-US"/>
              <a:t>して，</a:t>
            </a:r>
            <a:r>
              <a:rPr kumimoji="1" lang="en-US" altLang="ja-JP" dirty="0"/>
              <a:t>】</a:t>
            </a:r>
            <a:r>
              <a:rPr kumimoji="1" lang="ja-JP" altLang="en-US"/>
              <a:t>タグ</a:t>
            </a:r>
            <a:r>
              <a:rPr kumimoji="1" lang="ja-JP" altLang="en-US" dirty="0"/>
              <a:t>ごとの難易度分布を示します．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各タグが付与された問題において，難易度のばらつきが比較的</a:t>
            </a:r>
            <a:r>
              <a:rPr kumimoji="1" lang="ja-JP" altLang="en-US"/>
              <a:t>少ないこれらの単元は</a:t>
            </a:r>
            <a:r>
              <a:rPr kumimoji="1" lang="ja-JP" altLang="en-US" dirty="0"/>
              <a:t>，難易度別の学習</a:t>
            </a:r>
            <a:r>
              <a:rPr kumimoji="1" lang="ja-JP" altLang="en-US"/>
              <a:t>が可能で</a:t>
            </a:r>
            <a:r>
              <a:rPr kumimoji="1" lang="ja-JP" altLang="en-US" dirty="0"/>
              <a:t>あるといえます．</a:t>
            </a:r>
            <a:endParaRPr kumimoji="1" lang="en-US" altLang="ja-JP" dirty="0"/>
          </a:p>
        </p:txBody>
      </p:sp>
    </p:spTree>
    <p:extLst>
      <p:ext uri="{BB962C8B-B14F-4D97-AF65-F5344CB8AC3E}">
        <p14:creationId xmlns:p14="http://schemas.microsoft.com/office/powerpoint/2010/main" val="59741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一方，</a:t>
            </a:r>
            <a:r>
              <a:rPr kumimoji="1" lang="en-US" altLang="ja-JP" dirty="0"/>
              <a:t>】</a:t>
            </a:r>
            <a:r>
              <a:rPr kumimoji="1" lang="ja-JP" altLang="en-US"/>
              <a:t>各タグ</a:t>
            </a:r>
            <a:r>
              <a:rPr kumimoji="1" lang="ja-JP" altLang="en-US" dirty="0"/>
              <a:t>が付与された問題のうち，</a:t>
            </a:r>
            <a:r>
              <a:rPr kumimoji="1" lang="en-US" altLang="ja-JP" dirty="0"/>
              <a:t>C</a:t>
            </a:r>
            <a:r>
              <a:rPr kumimoji="1" lang="ja-JP" altLang="en-US" dirty="0"/>
              <a:t>問題の占める割合が高いこれらの単元は，難易度が高いといえます．</a:t>
            </a:r>
            <a:endParaRPr kumimoji="1" lang="en-US" altLang="ja-JP" dirty="0"/>
          </a:p>
        </p:txBody>
      </p:sp>
    </p:spTree>
    <p:extLst>
      <p:ext uri="{BB962C8B-B14F-4D97-AF65-F5344CB8AC3E}">
        <p14:creationId xmlns:p14="http://schemas.microsoft.com/office/powerpoint/2010/main" val="144684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また，カテゴリ</a:t>
            </a:r>
            <a:r>
              <a:rPr kumimoji="1" lang="en-US" altLang="ja-JP" dirty="0"/>
              <a:t>1-</a:t>
            </a:r>
            <a:r>
              <a:rPr kumimoji="1" lang="ja-JP" altLang="en-US"/>
              <a:t>カテゴリ</a:t>
            </a:r>
            <a:r>
              <a:rPr kumimoji="1" lang="en-US" altLang="ja-JP" dirty="0"/>
              <a:t>2</a:t>
            </a:r>
            <a:r>
              <a:rPr kumimoji="1" lang="ja-JP" altLang="en-US"/>
              <a:t>間でタグの付与傾向に差が生じていた原因として，</a:t>
            </a:r>
            <a:r>
              <a:rPr kumimoji="1" lang="en-US" altLang="ja-JP" dirty="0"/>
              <a:t>】</a:t>
            </a:r>
            <a:r>
              <a:rPr kumimoji="1" lang="ja-JP" altLang="en-US"/>
              <a:t>同カテゴリ中のタグに生じる付与関係の違いが考えられます．</a:t>
            </a:r>
            <a:endParaRPr kumimoji="1" lang="en-US" altLang="ja-JP" dirty="0"/>
          </a:p>
          <a:p>
            <a:r>
              <a:rPr kumimoji="1" lang="ja-JP" altLang="en-US"/>
              <a:t>そこで，各カテゴリにおいて付与問題数の多い上位</a:t>
            </a:r>
            <a:r>
              <a:rPr kumimoji="1" lang="en-US" altLang="ja-JP" dirty="0"/>
              <a:t>3</a:t>
            </a:r>
            <a:r>
              <a:rPr kumimoji="1" lang="ja-JP" altLang="en-US"/>
              <a:t>タグの付与関係を調べました．</a:t>
            </a:r>
            <a:endParaRPr kumimoji="1" lang="en-US" altLang="ja-JP" dirty="0"/>
          </a:p>
          <a:p>
            <a:endParaRPr kumimoji="1" lang="en-US" altLang="ja-JP" dirty="0"/>
          </a:p>
          <a:p>
            <a:r>
              <a:rPr kumimoji="1" lang="ja-JP" altLang="en-US"/>
              <a:t>まずカテゴリ</a:t>
            </a:r>
            <a:r>
              <a:rPr kumimoji="1" lang="en-US" altLang="ja-JP" dirty="0"/>
              <a:t>1</a:t>
            </a:r>
            <a:r>
              <a:rPr kumimoji="1" lang="ja-JP" altLang="en-US"/>
              <a:t>のタグは互いに独立して付与される傾向が見られました．</a:t>
            </a:r>
            <a:endParaRPr kumimoji="1" lang="en-US" altLang="ja-JP" dirty="0"/>
          </a:p>
          <a:p>
            <a:r>
              <a:rPr kumimoji="1" lang="ja-JP" altLang="en-US"/>
              <a:t>共通部分の問題数が少なく，一方で共通していない部分に多くの問題が付与されています．</a:t>
            </a:r>
            <a:endParaRPr kumimoji="1" lang="en-US" altLang="ja-JP" dirty="0"/>
          </a:p>
          <a:p>
            <a:r>
              <a:rPr kumimoji="1" lang="ja-JP" altLang="en-US"/>
              <a:t>すなわち，同じ問題で複数のトピックが設定されることは少なく，全体としてタグが付きづらいといえます．</a:t>
            </a:r>
            <a:endParaRPr kumimoji="1" lang="en-US" altLang="ja-JP" dirty="0"/>
          </a:p>
          <a:p>
            <a:endParaRPr kumimoji="1" lang="en-US" altLang="ja-JP" dirty="0"/>
          </a:p>
          <a:p>
            <a:r>
              <a:rPr kumimoji="1" lang="en-US" altLang="ja-JP" dirty="0"/>
              <a:t>【</a:t>
            </a:r>
            <a:r>
              <a:rPr kumimoji="1" lang="ja-JP" altLang="en-US"/>
              <a:t>ここで大体</a:t>
            </a:r>
            <a:r>
              <a:rPr kumimoji="1" lang="en-US" altLang="ja-JP" dirty="0"/>
              <a:t>10</a:t>
            </a:r>
            <a:r>
              <a:rPr kumimoji="1" lang="ja-JP" altLang="en-US"/>
              <a:t>分</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23</a:t>
            </a:fld>
            <a:endParaRPr kumimoji="1" lang="ja-JP" altLang="en-US"/>
          </a:p>
        </p:txBody>
      </p:sp>
    </p:spTree>
    <p:extLst>
      <p:ext uri="{BB962C8B-B14F-4D97-AF65-F5344CB8AC3E}">
        <p14:creationId xmlns:p14="http://schemas.microsoft.com/office/powerpoint/2010/main" val="3048425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対してカテゴリ</a:t>
            </a:r>
            <a:r>
              <a:rPr kumimoji="1" lang="en-US" altLang="ja-JP" dirty="0"/>
              <a:t>2</a:t>
            </a:r>
            <a:r>
              <a:rPr kumimoji="1" lang="ja-JP" altLang="en-US"/>
              <a:t>は，</a:t>
            </a:r>
            <a:r>
              <a:rPr kumimoji="1" lang="en-US" altLang="ja-JP" dirty="0"/>
              <a:t>】</a:t>
            </a:r>
            <a:r>
              <a:rPr kumimoji="1" lang="ja-JP" altLang="en-US"/>
              <a:t>上位</a:t>
            </a:r>
            <a:r>
              <a:rPr kumimoji="1" lang="en-US" altLang="ja-JP" dirty="0"/>
              <a:t>3</a:t>
            </a:r>
            <a:r>
              <a:rPr kumimoji="1" lang="ja-JP" altLang="en-US"/>
              <a:t>タグの共通部分に多数の問題が見られました．</a:t>
            </a:r>
            <a:endParaRPr kumimoji="1" lang="en-US" altLang="ja-JP" dirty="0"/>
          </a:p>
          <a:p>
            <a:r>
              <a:rPr kumimoji="1" lang="ja-JP" altLang="en-US"/>
              <a:t>カテゴリ全体でタグの付与数が多くなりやすいものの，その実態として付与された問題自体が重複していると言えるでしょう．</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24</a:t>
            </a:fld>
            <a:endParaRPr kumimoji="1" lang="ja-JP" altLang="en-US"/>
          </a:p>
        </p:txBody>
      </p:sp>
    </p:spTree>
    <p:extLst>
      <p:ext uri="{BB962C8B-B14F-4D97-AF65-F5344CB8AC3E}">
        <p14:creationId xmlns:p14="http://schemas.microsoft.com/office/powerpoint/2010/main" val="402356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さらに，「各カテゴリのタグが</a:t>
            </a:r>
            <a:r>
              <a:rPr kumimoji="1" lang="en-US" altLang="ja-JP" dirty="0"/>
              <a:t>1</a:t>
            </a:r>
            <a:r>
              <a:rPr kumimoji="1" lang="ja-JP" altLang="en-US"/>
              <a:t>つ以上付与されたか否か」に着目し，</a:t>
            </a:r>
            <a:r>
              <a:rPr kumimoji="1" lang="en-US" altLang="ja-JP" dirty="0"/>
              <a:t>】</a:t>
            </a:r>
            <a:r>
              <a:rPr kumimoji="1" lang="ja-JP" altLang="en-US"/>
              <a:t>各問題の特徴を調べました．</a:t>
            </a:r>
            <a:endParaRPr kumimoji="1" lang="en-US" altLang="ja-JP" dirty="0"/>
          </a:p>
          <a:p>
            <a:endParaRPr kumimoji="1" lang="en-US" altLang="ja-JP" dirty="0"/>
          </a:p>
          <a:p>
            <a:r>
              <a:rPr kumimoji="1" lang="ja-JP" altLang="en-US"/>
              <a:t>全体の大多数を占めるのは次の</a:t>
            </a:r>
            <a:r>
              <a:rPr kumimoji="1" lang="en-US" altLang="ja-JP" dirty="0"/>
              <a:t>2</a:t>
            </a:r>
            <a:r>
              <a:rPr kumimoji="1" lang="ja-JP" altLang="en-US"/>
              <a:t>パターンになりました．</a:t>
            </a:r>
            <a:endParaRPr kumimoji="1" lang="en-US" altLang="ja-JP" dirty="0"/>
          </a:p>
          <a:p>
            <a:r>
              <a:rPr kumimoji="1" lang="ja-JP" altLang="en-US"/>
              <a:t>基礎事項に関する技術のみで解答可能な「カテゴリ</a:t>
            </a:r>
            <a:r>
              <a:rPr kumimoji="1" lang="en-US" altLang="ja-JP" dirty="0"/>
              <a:t>2</a:t>
            </a:r>
            <a:r>
              <a:rPr kumimoji="1" lang="ja-JP" altLang="en-US"/>
              <a:t>のタグのみが付与された問題」，</a:t>
            </a:r>
            <a:endParaRPr kumimoji="1" lang="en-US" altLang="ja-JP" dirty="0"/>
          </a:p>
          <a:p>
            <a:r>
              <a:rPr kumimoji="1" lang="ja-JP" altLang="en-US"/>
              <a:t>および複数の基礎事項を組み合わせ，アルゴリズムを用いて解答する「両カテゴリが付与された問題」です．</a:t>
            </a:r>
            <a:endParaRPr kumimoji="1" lang="en-US" altLang="ja-JP" dirty="0"/>
          </a:p>
          <a:p>
            <a:endParaRPr kumimoji="1" lang="en-US" altLang="ja-JP" dirty="0"/>
          </a:p>
          <a:p>
            <a:r>
              <a:rPr kumimoji="1" lang="ja-JP" altLang="en-US"/>
              <a:t>前者のオレンジのパターンは</a:t>
            </a:r>
            <a:r>
              <a:rPr kumimoji="1" lang="en-US" altLang="ja-JP" dirty="0"/>
              <a:t>A</a:t>
            </a:r>
            <a:r>
              <a:rPr kumimoji="1" lang="ja-JP" altLang="en-US"/>
              <a:t>問題に多く見られ，難易度の上昇とともに減少傾向にある一方，</a:t>
            </a:r>
            <a:endParaRPr kumimoji="1" lang="en-US" altLang="ja-JP" dirty="0"/>
          </a:p>
          <a:p>
            <a:r>
              <a:rPr kumimoji="1" lang="ja-JP" altLang="en-US"/>
              <a:t>後者の緑のパターンは難易度の上昇とともに増加し，</a:t>
            </a:r>
            <a:r>
              <a:rPr kumimoji="1" lang="en-US" altLang="ja-JP" dirty="0"/>
              <a:t>C</a:t>
            </a:r>
            <a:r>
              <a:rPr kumimoji="1" lang="ja-JP" altLang="en-US"/>
              <a:t>問題で最も多く見られました．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25</a:t>
            </a:fld>
            <a:endParaRPr kumimoji="1" lang="ja-JP" altLang="en-US"/>
          </a:p>
        </p:txBody>
      </p:sp>
    </p:spTree>
    <p:extLst>
      <p:ext uri="{BB962C8B-B14F-4D97-AF65-F5344CB8AC3E}">
        <p14:creationId xmlns:p14="http://schemas.microsoft.com/office/powerpoint/2010/main" val="1135983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以上のタグと問題の対応関係を踏まえ，</a:t>
            </a:r>
            <a:r>
              <a:rPr kumimoji="1" lang="en-US" altLang="ja-JP" dirty="0"/>
              <a:t>】</a:t>
            </a:r>
            <a:r>
              <a:rPr kumimoji="1" lang="ja-JP" altLang="en-US"/>
              <a:t>本研究で分類対象とした問題の利用に関する情報を提示していきます．</a:t>
            </a:r>
            <a:endParaRPr kumimoji="1" lang="en-US" altLang="ja-JP" dirty="0"/>
          </a:p>
          <a:p>
            <a:endParaRPr kumimoji="1" lang="en-US" altLang="ja-JP" dirty="0"/>
          </a:p>
          <a:p>
            <a:r>
              <a:rPr kumimoji="1" lang="ja-JP" altLang="en-US"/>
              <a:t>まず問題の難易度に着目すると，</a:t>
            </a:r>
            <a:endParaRPr kumimoji="1" lang="en-US" altLang="ja-JP" dirty="0"/>
          </a:p>
          <a:p>
            <a:r>
              <a:rPr kumimoji="1" lang="ja-JP" altLang="en-US"/>
              <a:t>単純な基礎事項を学習したい初学者は，</a:t>
            </a:r>
            <a:r>
              <a:rPr kumimoji="1" lang="en-US" altLang="ja-JP" dirty="0"/>
              <a:t>A</a:t>
            </a:r>
            <a:r>
              <a:rPr kumimoji="1" lang="ja-JP" altLang="en-US"/>
              <a:t>問題を重点的に選択することで，複雑な処理やアルゴリズムが求められる問題を回避できます．</a:t>
            </a:r>
            <a:endParaRPr kumimoji="1" lang="en-US" altLang="ja-JP" dirty="0"/>
          </a:p>
          <a:p>
            <a:endParaRPr kumimoji="1" lang="en-US" altLang="ja-JP" dirty="0"/>
          </a:p>
          <a:p>
            <a:r>
              <a:rPr kumimoji="1" lang="ja-JP" altLang="en-US"/>
              <a:t>一方で，多くの単元を一度に学習したい経験者などは，難易度の高い</a:t>
            </a:r>
            <a:r>
              <a:rPr kumimoji="1" lang="en-US" altLang="ja-JP" dirty="0"/>
              <a:t>B</a:t>
            </a:r>
            <a:r>
              <a:rPr kumimoji="1" lang="ja-JP" altLang="en-US"/>
              <a:t>・</a:t>
            </a:r>
            <a:r>
              <a:rPr kumimoji="1" lang="en-US" altLang="ja-JP" dirty="0"/>
              <a:t>C</a:t>
            </a:r>
            <a:r>
              <a:rPr kumimoji="1" lang="ja-JP" altLang="en-US"/>
              <a:t>問題に優先して取り組むと効果的でしょう．</a:t>
            </a:r>
            <a:endParaRPr kumimoji="1" lang="en-US" altLang="ja-JP" dirty="0"/>
          </a:p>
          <a:p>
            <a:r>
              <a:rPr kumimoji="1" lang="en-US" altLang="ja-JP" dirty="0"/>
              <a:t>B</a:t>
            </a:r>
            <a:r>
              <a:rPr kumimoji="1" lang="ja-JP" altLang="en-US"/>
              <a:t>問題では処理の複雑化が見られ，</a:t>
            </a:r>
            <a:endParaRPr kumimoji="1" lang="en-US" altLang="ja-JP" dirty="0"/>
          </a:p>
          <a:p>
            <a:r>
              <a:rPr kumimoji="1" lang="ja-JP" altLang="en-US"/>
              <a:t>特に</a:t>
            </a:r>
            <a:r>
              <a:rPr kumimoji="1" lang="en-US" altLang="ja-JP" dirty="0"/>
              <a:t>C</a:t>
            </a:r>
            <a:r>
              <a:rPr kumimoji="1" lang="ja-JP" altLang="en-US"/>
              <a:t>問題では，アルゴリズムに関する問題を多く扱えます．</a:t>
            </a:r>
            <a:endParaRPr kumimoji="1" lang="en-US" altLang="ja-JP" dirty="0"/>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26</a:t>
            </a:fld>
            <a:endParaRPr kumimoji="1" lang="ja-JP" altLang="en-US"/>
          </a:p>
        </p:txBody>
      </p:sp>
    </p:spTree>
    <p:extLst>
      <p:ext uri="{BB962C8B-B14F-4D97-AF65-F5344CB8AC3E}">
        <p14:creationId xmlns:p14="http://schemas.microsoft.com/office/powerpoint/2010/main" val="912132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また</a:t>
            </a:r>
            <a:r>
              <a:rPr kumimoji="1" lang="ja-JP" altLang="en-US" dirty="0"/>
              <a:t>，単元に着目した</a:t>
            </a:r>
            <a:r>
              <a:rPr kumimoji="1" lang="ja-JP" altLang="en-US"/>
              <a:t>問題利用に向け，</a:t>
            </a:r>
            <a:r>
              <a:rPr kumimoji="1" lang="en-US" altLang="ja-JP" dirty="0"/>
              <a:t>】</a:t>
            </a:r>
          </a:p>
          <a:p>
            <a:r>
              <a:rPr kumimoji="1" lang="ja-JP" altLang="en-US"/>
              <a:t>対応</a:t>
            </a:r>
            <a:r>
              <a:rPr kumimoji="1" lang="ja-JP" altLang="en-US" dirty="0"/>
              <a:t>する問題数，及び複数の難易度で入手可能か，といった観点で整理した結果がこちら</a:t>
            </a:r>
            <a:r>
              <a:rPr kumimoji="1" lang="ja-JP" altLang="en-US"/>
              <a:t>です．</a:t>
            </a:r>
            <a:endParaRPr kumimoji="1" lang="en-US" altLang="ja-JP" dirty="0"/>
          </a:p>
          <a:p>
            <a:r>
              <a:rPr kumimoji="1" lang="ja-JP" altLang="en-US"/>
              <a:t>上</a:t>
            </a:r>
            <a:r>
              <a:rPr kumimoji="1" lang="ja-JP" altLang="en-US" dirty="0"/>
              <a:t>にある単元ほど，今回の分類対象における学習に適していると</a:t>
            </a:r>
            <a:r>
              <a:rPr kumimoji="1" lang="ja-JP" altLang="en-US"/>
              <a:t>いえます．</a:t>
            </a:r>
            <a:endParaRPr kumimoji="1" lang="en-US" altLang="ja-JP" dirty="0"/>
          </a:p>
          <a:p>
            <a:endParaRPr kumimoji="1" lang="en-US" altLang="ja-JP" dirty="0"/>
          </a:p>
          <a:p>
            <a:r>
              <a:rPr kumimoji="1" lang="ja-JP" altLang="en-US"/>
              <a:t>例えば難易度別の問題を入手可能なこれらの単元は，単純な問題から複雑な問題まで網羅しており，</a:t>
            </a:r>
            <a:endParaRPr kumimoji="1" lang="en-US" altLang="ja-JP" dirty="0"/>
          </a:p>
          <a:p>
            <a:r>
              <a:rPr kumimoji="1" lang="ja-JP" altLang="en-US"/>
              <a:t>また，</a:t>
            </a:r>
            <a:r>
              <a:rPr kumimoji="1" lang="en-US" altLang="ja-JP" dirty="0"/>
              <a:t>C</a:t>
            </a:r>
            <a:r>
              <a:rPr kumimoji="1" lang="ja-JP" altLang="en-US"/>
              <a:t>問題であれば入手可能なこれらの単元は，経験者などにとっては学習に適している，と言えます．</a:t>
            </a:r>
            <a:endParaRPr kumimoji="1" lang="en-US" altLang="ja-JP" dirty="0"/>
          </a:p>
          <a:p>
            <a:r>
              <a:rPr kumimoji="1" lang="ja-JP" altLang="en-US"/>
              <a:t>一方で，入手そのものが難しい，タグの付与数が少なかった単元も見られました．</a:t>
            </a:r>
            <a:endParaRPr kumimoji="1" lang="en-US" altLang="ja-JP" dirty="0"/>
          </a:p>
        </p:txBody>
      </p:sp>
    </p:spTree>
    <p:extLst>
      <p:ext uri="{BB962C8B-B14F-4D97-AF65-F5344CB8AC3E}">
        <p14:creationId xmlns:p14="http://schemas.microsoft.com/office/powerpoint/2010/main" val="310875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各</a:t>
            </a:r>
            <a:r>
              <a:rPr kumimoji="1" lang="en-US" altLang="ja-JP" dirty="0"/>
              <a:t>Research Question</a:t>
            </a:r>
            <a:r>
              <a:rPr kumimoji="1" lang="ja-JP" altLang="en-US"/>
              <a:t>のまとめです．</a:t>
            </a:r>
            <a:r>
              <a:rPr kumimoji="1" lang="en-US" altLang="ja-JP" dirty="0"/>
              <a:t>】</a:t>
            </a:r>
          </a:p>
          <a:p>
            <a:endParaRPr kumimoji="1" lang="en-US" altLang="ja-JP" dirty="0"/>
          </a:p>
          <a:p>
            <a:r>
              <a:rPr kumimoji="1" lang="ja-JP" altLang="en-US"/>
              <a:t>まず</a:t>
            </a:r>
            <a:r>
              <a:rPr kumimoji="1" lang="en-US" altLang="ja-JP" dirty="0"/>
              <a:t>Research Question1</a:t>
            </a:r>
            <a:r>
              <a:rPr kumimoji="1" lang="ja-JP" altLang="en-US"/>
              <a:t>では，プログラミング教育のシラバスを収集・分析し，</a:t>
            </a:r>
            <a:r>
              <a:rPr kumimoji="1" lang="en-US" altLang="ja-JP" dirty="0"/>
              <a:t>3</a:t>
            </a:r>
            <a:r>
              <a:rPr kumimoji="1" lang="ja-JP" altLang="en-US"/>
              <a:t>カテゴリの学習単元を得ました．</a:t>
            </a:r>
            <a:endParaRPr kumimoji="1" lang="en-US" altLang="ja-JP" dirty="0"/>
          </a:p>
          <a:p>
            <a:r>
              <a:rPr kumimoji="1" lang="ja-JP" altLang="en-US"/>
              <a:t>次に</a:t>
            </a:r>
            <a:r>
              <a:rPr kumimoji="1" lang="en-US" altLang="ja-JP" dirty="0"/>
              <a:t>Research</a:t>
            </a:r>
            <a:r>
              <a:rPr kumimoji="1" lang="ja-JP" altLang="en-US"/>
              <a:t> </a:t>
            </a:r>
            <a:r>
              <a:rPr kumimoji="1" lang="en-US" altLang="ja-JP" dirty="0"/>
              <a:t>Question2</a:t>
            </a:r>
            <a:r>
              <a:rPr kumimoji="1" lang="ja-JP" altLang="en-US"/>
              <a:t>では，学習単元から</a:t>
            </a:r>
            <a:r>
              <a:rPr kumimoji="1" lang="en-US" altLang="ja-JP" dirty="0"/>
              <a:t>2</a:t>
            </a:r>
            <a:r>
              <a:rPr kumimoji="1" lang="ja-JP" altLang="en-US"/>
              <a:t>カテゴリのタグを策定しました．</a:t>
            </a:r>
            <a:endParaRPr kumimoji="1" lang="en-US" altLang="ja-JP" dirty="0"/>
          </a:p>
          <a:p>
            <a:r>
              <a:rPr kumimoji="1" lang="ja-JP" altLang="en-US"/>
              <a:t>最後に</a:t>
            </a:r>
            <a:r>
              <a:rPr kumimoji="1" lang="en-US" altLang="ja-JP" dirty="0"/>
              <a:t>Research Question3</a:t>
            </a:r>
            <a:r>
              <a:rPr kumimoji="1" lang="ja-JP" altLang="en-US"/>
              <a:t>は，問題とタグの対応関係から，難易度や単元に応じた利用情報を提示しました．</a:t>
            </a:r>
          </a:p>
        </p:txBody>
      </p:sp>
    </p:spTree>
    <p:extLst>
      <p:ext uri="{BB962C8B-B14F-4D97-AF65-F5344CB8AC3E}">
        <p14:creationId xmlns:p14="http://schemas.microsoft.com/office/powerpoint/2010/main" val="171167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しかしそうした利用者にとって，</a:t>
            </a:r>
            <a:r>
              <a:rPr kumimoji="1" lang="en-US" altLang="ja-JP" dirty="0"/>
              <a:t>】</a:t>
            </a:r>
            <a:r>
              <a:rPr kumimoji="1" lang="ja-JP" altLang="en-US"/>
              <a:t>プログラミングコンテストにある多数の問題が</a:t>
            </a:r>
            <a:endParaRPr kumimoji="1" lang="en-US" altLang="ja-JP" dirty="0"/>
          </a:p>
          <a:p>
            <a:r>
              <a:rPr kumimoji="1" lang="ja-JP" altLang="en-US"/>
              <a:t>どのような学習に適しており，どのような傾向を持つのか，といったことを把握するのは困難でしょう．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2</a:t>
            </a:fld>
            <a:endParaRPr kumimoji="1" lang="ja-JP" altLang="en-US"/>
          </a:p>
        </p:txBody>
      </p:sp>
    </p:spTree>
    <p:extLst>
      <p:ext uri="{BB962C8B-B14F-4D97-AF65-F5344CB8AC3E}">
        <p14:creationId xmlns:p14="http://schemas.microsoft.com/office/powerpoint/2010/main" val="197900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本研究における妥当性への脅威として，これらが挙げられます．</a:t>
            </a:r>
            <a:r>
              <a:rPr kumimoji="1" lang="en-US" altLang="ja-JP" dirty="0"/>
              <a:t>】</a:t>
            </a:r>
          </a:p>
          <a:p>
            <a:endParaRPr kumimoji="1" lang="en-US" altLang="ja-JP" dirty="0"/>
          </a:p>
          <a:p>
            <a:r>
              <a:rPr kumimoji="1" lang="ja-JP" altLang="en-US"/>
              <a:t>まず</a:t>
            </a:r>
            <a:r>
              <a:rPr kumimoji="1" lang="en-US" altLang="ja-JP" dirty="0"/>
              <a:t>RQ1</a:t>
            </a:r>
            <a:r>
              <a:rPr kumimoji="1" lang="ja-JP" altLang="en-US"/>
              <a:t>におけるシラバスデータの収集は，手作業で行ったことから主観性の混在が考えられます．</a:t>
            </a:r>
            <a:endParaRPr kumimoji="1" lang="en-US" altLang="ja-JP" dirty="0"/>
          </a:p>
          <a:p>
            <a:r>
              <a:rPr kumimoji="1" lang="ja-JP" altLang="en-US"/>
              <a:t>また，収集対象が限られていることや，単元間の学習順序を加味できていないことも挙げられます．</a:t>
            </a:r>
            <a:endParaRPr kumimoji="1" lang="en-US" altLang="ja-JP" dirty="0"/>
          </a:p>
          <a:p>
            <a:r>
              <a:rPr kumimoji="1" lang="ja-JP" altLang="en-US"/>
              <a:t>（収集対象は国立大学に限られており，私立大学は含まれていません．</a:t>
            </a:r>
            <a:endParaRPr kumimoji="1" lang="en-US" altLang="ja-JP" dirty="0"/>
          </a:p>
          <a:p>
            <a:r>
              <a:rPr kumimoji="1" lang="ja-JP" altLang="en-US"/>
              <a:t>さらに単元間には学習順序があると考えられますが，分析ではこれを加味できていません．）</a:t>
            </a:r>
            <a:endParaRPr kumimoji="1" lang="en-US" altLang="ja-JP" dirty="0"/>
          </a:p>
          <a:p>
            <a:endParaRPr kumimoji="1" lang="en-US" altLang="ja-JP" dirty="0"/>
          </a:p>
          <a:p>
            <a:r>
              <a:rPr kumimoji="1" lang="ja-JP" altLang="en-US"/>
              <a:t>続いて</a:t>
            </a:r>
            <a:r>
              <a:rPr kumimoji="1" lang="en-US" altLang="ja-JP" dirty="0"/>
              <a:t>RQ2</a:t>
            </a:r>
            <a:r>
              <a:rPr kumimoji="1" lang="ja-JP" altLang="en-US"/>
              <a:t>で単元からタグを策定するプロセスでは，主観性の混在を否定できません．</a:t>
            </a:r>
            <a:endParaRPr kumimoji="1" lang="en-US" altLang="ja-JP" dirty="0"/>
          </a:p>
          <a:p>
            <a:r>
              <a:rPr kumimoji="1" lang="ja-JP" altLang="en-US"/>
              <a:t>また</a:t>
            </a:r>
            <a:r>
              <a:rPr kumimoji="1" lang="en-US" altLang="ja-JP" dirty="0"/>
              <a:t>RQ3</a:t>
            </a:r>
            <a:r>
              <a:rPr kumimoji="1" lang="ja-JP" altLang="en-US"/>
              <a:t>でタグ付与の情報源として解説文を利用していることも，妥当性への脅威の</a:t>
            </a:r>
            <a:r>
              <a:rPr kumimoji="1" lang="en-US" altLang="ja-JP" dirty="0"/>
              <a:t>1</a:t>
            </a:r>
            <a:r>
              <a:rPr kumimoji="1" lang="ja-JP" altLang="en-US"/>
              <a:t>つとして挙げられます．</a:t>
            </a:r>
            <a:endParaRPr kumimoji="1" lang="en-US" altLang="ja-JP" dirty="0"/>
          </a:p>
          <a:p>
            <a:r>
              <a:rPr kumimoji="1" lang="ja-JP" altLang="en-US"/>
              <a:t>（</a:t>
            </a:r>
            <a:r>
              <a:rPr kumimoji="1" lang="en-US" altLang="ja-JP" dirty="0" err="1"/>
              <a:t>AtCoder</a:t>
            </a:r>
            <a:r>
              <a:rPr kumimoji="1" lang="ja-JP" altLang="en-US"/>
              <a:t>以外のプログラミングコンテストサイトでは同じ手順を適用できない可能性があります．）</a:t>
            </a:r>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29</a:t>
            </a:fld>
            <a:endParaRPr kumimoji="1" lang="ja-JP" altLang="en-US"/>
          </a:p>
        </p:txBody>
      </p:sp>
    </p:spTree>
    <p:extLst>
      <p:ext uri="{BB962C8B-B14F-4D97-AF65-F5344CB8AC3E}">
        <p14:creationId xmlns:p14="http://schemas.microsoft.com/office/powerpoint/2010/main" val="444506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最後に，全体のまとめを示します．</a:t>
            </a:r>
            <a:r>
              <a:rPr kumimoji="1" lang="en-US" altLang="ja-JP" dirty="0"/>
              <a:t>】</a:t>
            </a:r>
          </a:p>
          <a:p>
            <a:endParaRPr kumimoji="1" lang="en-US" altLang="ja-JP" dirty="0"/>
          </a:p>
          <a:p>
            <a:r>
              <a:rPr kumimoji="1" lang="ja-JP" altLang="en-US"/>
              <a:t>本研究</a:t>
            </a:r>
            <a:r>
              <a:rPr kumimoji="1" lang="ja-JP" altLang="en-US" dirty="0"/>
              <a:t>では学習単元に即したタグの付与</a:t>
            </a:r>
            <a:r>
              <a:rPr kumimoji="1" lang="ja-JP" altLang="en-US"/>
              <a:t>による，</a:t>
            </a:r>
            <a:r>
              <a:rPr kumimoji="1" lang="ja-JP" altLang="en-US" dirty="0"/>
              <a:t>プログラミングコンテスト</a:t>
            </a:r>
            <a:r>
              <a:rPr kumimoji="1" lang="ja-JP" altLang="en-US"/>
              <a:t>の問題の分類調査を行いました</a:t>
            </a:r>
            <a:r>
              <a:rPr kumimoji="1" lang="ja-JP" altLang="en-US" dirty="0"/>
              <a:t>．</a:t>
            </a:r>
            <a:endParaRPr kumimoji="1" lang="en-US" altLang="ja-JP" dirty="0"/>
          </a:p>
          <a:p>
            <a:r>
              <a:rPr kumimoji="1" lang="ja-JP" altLang="en-US"/>
              <a:t>各単元</a:t>
            </a:r>
            <a:r>
              <a:rPr kumimoji="1" lang="ja-JP" altLang="en-US" dirty="0"/>
              <a:t>は大学のプログラミング教育に基づいています．</a:t>
            </a:r>
            <a:endParaRPr kumimoji="1" lang="en-US" altLang="ja-JP" dirty="0"/>
          </a:p>
          <a:p>
            <a:endParaRPr kumimoji="1" lang="en-US" altLang="ja-JP" dirty="0"/>
          </a:p>
          <a:p>
            <a:r>
              <a:rPr kumimoji="1" lang="ja-JP" altLang="en-US" dirty="0"/>
              <a:t>また，今後の課題としてはこれらが挙げられます．</a:t>
            </a:r>
            <a:endParaRPr kumimoji="1" lang="en-US" altLang="ja-JP" dirty="0"/>
          </a:p>
          <a:p>
            <a:endParaRPr kumimoji="1" lang="en-US" altLang="ja-JP" dirty="0"/>
          </a:p>
          <a:p>
            <a:r>
              <a:rPr kumimoji="1" lang="ja-JP" altLang="en-US" dirty="0"/>
              <a:t>発表は以上になります．</a:t>
            </a:r>
            <a:endParaRPr kumimoji="1" lang="en-US" altLang="ja-JP" dirty="0"/>
          </a:p>
          <a:p>
            <a:r>
              <a:rPr kumimoji="1" lang="ja-JP" altLang="en-US" dirty="0"/>
              <a:t>ご清聴ありがとうございました．</a:t>
            </a:r>
            <a:endParaRPr kumimoji="1" lang="en-US" altLang="ja-JP" dirty="0"/>
          </a:p>
        </p:txBody>
      </p:sp>
    </p:spTree>
    <p:extLst>
      <p:ext uri="{BB962C8B-B14F-4D97-AF65-F5344CB8AC3E}">
        <p14:creationId xmlns:p14="http://schemas.microsoft.com/office/powerpoint/2010/main" val="174464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97310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それらの方針に従い，学習単元からタグを策定しました．</a:t>
            </a:r>
          </a:p>
        </p:txBody>
      </p:sp>
    </p:spTree>
    <p:extLst>
      <p:ext uri="{BB962C8B-B14F-4D97-AF65-F5344CB8AC3E}">
        <p14:creationId xmlns:p14="http://schemas.microsoft.com/office/powerpoint/2010/main" val="1675912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タグの付与方法について説明します．</a:t>
            </a:r>
            <a:endParaRPr kumimoji="1" lang="en-US" altLang="ja-JP"/>
          </a:p>
          <a:p>
            <a:r>
              <a:rPr kumimoji="1" lang="ja-JP" altLang="en-US"/>
              <a:t>まず，カテゴリ</a:t>
            </a:r>
            <a:r>
              <a:rPr kumimoji="1" lang="en-US" altLang="ja-JP"/>
              <a:t>1</a:t>
            </a:r>
            <a:r>
              <a:rPr kumimoji="1" lang="ja-JP" altLang="en-US"/>
              <a:t>のタグは，問題文と解説文を参照して付与しました．</a:t>
            </a:r>
            <a:endParaRPr kumimoji="1" lang="en-US" altLang="ja-JP"/>
          </a:p>
          <a:p>
            <a:r>
              <a:rPr kumimoji="1" lang="ja-JP" altLang="en-US"/>
              <a:t>それらのタグに関する記述があれば，タグを付与します．</a:t>
            </a:r>
            <a:endParaRPr kumimoji="1" lang="en-US" altLang="ja-JP"/>
          </a:p>
        </p:txBody>
      </p:sp>
    </p:spTree>
    <p:extLst>
      <p:ext uri="{BB962C8B-B14F-4D97-AF65-F5344CB8AC3E}">
        <p14:creationId xmlns:p14="http://schemas.microsoft.com/office/powerpoint/2010/main" val="3069862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続いてカテゴリ</a:t>
            </a:r>
            <a:r>
              <a:rPr kumimoji="1" lang="en-US" altLang="ja-JP" dirty="0"/>
              <a:t>2</a:t>
            </a:r>
            <a:r>
              <a:rPr kumimoji="1" lang="ja-JP" altLang="en-US" dirty="0"/>
              <a:t>のタグは，</a:t>
            </a:r>
            <a:endParaRPr kumimoji="1" lang="en-US" altLang="ja-JP" dirty="0"/>
          </a:p>
          <a:p>
            <a:r>
              <a:rPr kumimoji="1" lang="ja-JP" altLang="en-US" dirty="0"/>
              <a:t>問題文・解説文から情報を得にくいため，解答コードを参照します．</a:t>
            </a:r>
            <a:endParaRPr kumimoji="1" lang="en-US" altLang="ja-JP" dirty="0"/>
          </a:p>
          <a:p>
            <a:r>
              <a:rPr kumimoji="1" lang="ja-JP" altLang="en-US" dirty="0"/>
              <a:t>タグごとのマッチ条件を設け，過半数のコードがマッチすれば，タグを付与します．</a:t>
            </a:r>
          </a:p>
          <a:p>
            <a:endParaRPr kumimoji="1" lang="ja-JP" altLang="en-US" dirty="0"/>
          </a:p>
        </p:txBody>
      </p:sp>
    </p:spTree>
    <p:extLst>
      <p:ext uri="{BB962C8B-B14F-4D97-AF65-F5344CB8AC3E}">
        <p14:creationId xmlns:p14="http://schemas.microsoft.com/office/powerpoint/2010/main" val="3628853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9455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そこで本研究では，</a:t>
            </a:r>
            <a:r>
              <a:rPr kumimoji="1" lang="en-US" altLang="ja-JP" dirty="0"/>
              <a:t>】</a:t>
            </a:r>
            <a:r>
              <a:rPr kumimoji="1" lang="ja-JP" altLang="en-US"/>
              <a:t>プログラミング学習に向けた利用という観点から，プログラミングコンテストの問題に関する実態の把握を目指します．</a:t>
            </a:r>
            <a:endParaRPr kumimoji="1" lang="en-US" altLang="ja-JP" dirty="0"/>
          </a:p>
          <a:p>
            <a:endParaRPr kumimoji="1" lang="en-US" altLang="ja-JP" dirty="0"/>
          </a:p>
          <a:p>
            <a:r>
              <a:rPr kumimoji="1" lang="en-US" altLang="ja-JP" dirty="0"/>
              <a:t>【</a:t>
            </a:r>
            <a:r>
              <a:rPr kumimoji="1" lang="ja-JP" altLang="en-US"/>
              <a:t>その手段として，</a:t>
            </a:r>
            <a:r>
              <a:rPr kumimoji="1" lang="en-US" altLang="ja-JP" dirty="0"/>
              <a:t>】</a:t>
            </a:r>
            <a:r>
              <a:rPr kumimoji="1" lang="ja-JP" altLang="en-US"/>
              <a:t>タグ付けによる問題の分類に着目しました．</a:t>
            </a:r>
            <a:endParaRPr kumimoji="1" lang="en-US" altLang="ja-JP" dirty="0"/>
          </a:p>
          <a:p>
            <a:r>
              <a:rPr kumimoji="1" lang="ja-JP" altLang="en-US"/>
              <a:t>ここでは，</a:t>
            </a:r>
            <a:r>
              <a:rPr kumimoji="1" lang="en-US" altLang="ja-JP" dirty="0"/>
              <a:t>1</a:t>
            </a:r>
            <a:r>
              <a:rPr kumimoji="1" lang="ja-JP" altLang="en-US"/>
              <a:t>つの問題に対し複数のタグを付与可能であるとします．</a:t>
            </a:r>
            <a:endParaRPr kumimoji="1" lang="en-US" altLang="ja-JP" dirty="0"/>
          </a:p>
          <a:p>
            <a:r>
              <a:rPr kumimoji="1" lang="ja-JP" altLang="en-US"/>
              <a:t>なお，タグが付かない場合も許容します．</a:t>
            </a:r>
            <a:endParaRPr kumimoji="1" lang="en-US" altLang="ja-JP" dirty="0"/>
          </a:p>
          <a:p>
            <a:r>
              <a:rPr kumimoji="1" lang="ja-JP" altLang="en-US"/>
              <a:t>これにより得られる多対多，すなわち「問題からタグ」及び「タグから問題」の関係を分析していきます．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3</a:t>
            </a:fld>
            <a:endParaRPr kumimoji="1" lang="ja-JP" altLang="en-US"/>
          </a:p>
        </p:txBody>
      </p:sp>
    </p:spTree>
    <p:extLst>
      <p:ext uri="{BB962C8B-B14F-4D97-AF65-F5344CB8AC3E}">
        <p14:creationId xmlns:p14="http://schemas.microsoft.com/office/powerpoint/2010/main" val="88204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続いて，タグの内容及びその付与対象について説明します．</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学習に向けた利用という観点から，付与するタグの内容は，学習単元に即したものにしようと考えました．</a:t>
            </a:r>
            <a:endParaRPr kumimoji="1" lang="en-US" altLang="ja-JP" dirty="0"/>
          </a:p>
          <a:p>
            <a:r>
              <a:rPr kumimoji="1" lang="ja-JP" altLang="en-US"/>
              <a:t>そこで，大学のプログラミング教育における学習単元に着目しました．</a:t>
            </a:r>
            <a:endParaRPr kumimoji="1" lang="en-US" altLang="ja-JP" dirty="0"/>
          </a:p>
          <a:p>
            <a:r>
              <a:rPr kumimoji="1" lang="ja-JP" altLang="en-US"/>
              <a:t>これらは教育内容がシラバスで公開されています．</a:t>
            </a:r>
            <a:endParaRPr kumimoji="1" lang="en-US" altLang="ja-JP" dirty="0"/>
          </a:p>
          <a:p>
            <a:endParaRPr kumimoji="1" lang="en-US" altLang="ja-JP" dirty="0"/>
          </a:p>
          <a:p>
            <a:r>
              <a:rPr kumimoji="1" lang="ja-JP" altLang="en-US"/>
              <a:t>また，タグの付与対象は</a:t>
            </a:r>
            <a:r>
              <a:rPr kumimoji="1" lang="en-US" altLang="ja-JP" dirty="0" err="1"/>
              <a:t>AtCoder</a:t>
            </a:r>
            <a:r>
              <a:rPr kumimoji="1" lang="en-US" altLang="ja-JP" dirty="0"/>
              <a:t> Beginner Contest </a:t>
            </a:r>
            <a:r>
              <a:rPr kumimoji="1" lang="ja-JP" altLang="en-US"/>
              <a:t>としました．</a:t>
            </a:r>
            <a:endParaRPr kumimoji="1" lang="en-US" altLang="ja-JP" dirty="0"/>
          </a:p>
          <a:p>
            <a:r>
              <a:rPr kumimoji="1" lang="ja-JP" altLang="en-US"/>
              <a:t>これは，</a:t>
            </a:r>
            <a:r>
              <a:rPr kumimoji="1" lang="en-US" altLang="ja-JP" dirty="0" err="1"/>
              <a:t>AtCoder</a:t>
            </a:r>
            <a:r>
              <a:rPr kumimoji="1" lang="ja-JP" altLang="en-US"/>
              <a:t>と呼ばれるプログラミングコンテストサイトで開催されるコンテストの</a:t>
            </a:r>
            <a:r>
              <a:rPr kumimoji="1" lang="en-US" altLang="ja-JP" dirty="0"/>
              <a:t>1</a:t>
            </a:r>
            <a:r>
              <a:rPr kumimoji="1" lang="ja-JP" altLang="en-US"/>
              <a:t>つで，</a:t>
            </a:r>
            <a:endParaRPr kumimoji="1" lang="en-US" altLang="ja-JP" dirty="0"/>
          </a:p>
          <a:p>
            <a:r>
              <a:rPr kumimoji="1" lang="ja-JP" altLang="en-US"/>
              <a:t>同サイト内でも多くのユーザが参加しています．</a:t>
            </a:r>
            <a:endParaRPr kumimoji="1" lang="en-US" altLang="ja-JP" dirty="0"/>
          </a:p>
          <a:p>
            <a:r>
              <a:rPr kumimoji="1" lang="ja-JP" altLang="en-US"/>
              <a:t>各問題は</a:t>
            </a:r>
            <a:r>
              <a:rPr kumimoji="1" lang="en-US" altLang="ja-JP" dirty="0"/>
              <a:t>A</a:t>
            </a:r>
            <a:r>
              <a:rPr kumimoji="1" lang="ja-JP" altLang="en-US"/>
              <a:t>問題・</a:t>
            </a:r>
            <a:r>
              <a:rPr kumimoji="1" lang="en-US" altLang="ja-JP" dirty="0"/>
              <a:t>B</a:t>
            </a:r>
            <a:r>
              <a:rPr kumimoji="1" lang="ja-JP" altLang="en-US"/>
              <a:t>問題といった難易度に分かれており，</a:t>
            </a:r>
            <a:endParaRPr kumimoji="1" lang="en-US" altLang="ja-JP" dirty="0"/>
          </a:p>
          <a:p>
            <a:r>
              <a:rPr kumimoji="1" lang="ja-JP" altLang="en-US"/>
              <a:t>各コンテストの</a:t>
            </a:r>
            <a:r>
              <a:rPr kumimoji="1" lang="en-US" altLang="ja-JP" dirty="0"/>
              <a:t>A〜C</a:t>
            </a:r>
            <a:r>
              <a:rPr kumimoji="1" lang="ja-JP" altLang="en-US"/>
              <a:t>問題を対象としました．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4</a:t>
            </a:fld>
            <a:endParaRPr kumimoji="1" lang="ja-JP" altLang="en-US"/>
          </a:p>
        </p:txBody>
      </p:sp>
    </p:spTree>
    <p:extLst>
      <p:ext uri="{BB962C8B-B14F-4D97-AF65-F5344CB8AC3E}">
        <p14:creationId xmlns:p14="http://schemas.microsoft.com/office/powerpoint/2010/main" val="134630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そこで，問題の分類に先立ちタグを決めるため，</a:t>
            </a:r>
            <a:r>
              <a:rPr kumimoji="1" lang="en-US" altLang="ja-JP" dirty="0"/>
              <a:t>】</a:t>
            </a:r>
          </a:p>
          <a:p>
            <a:r>
              <a:rPr kumimoji="1" lang="ja-JP" altLang="en-US"/>
              <a:t>これら</a:t>
            </a:r>
            <a:r>
              <a:rPr kumimoji="1" lang="en-US" altLang="ja-JP" dirty="0"/>
              <a:t>3</a:t>
            </a:r>
            <a:r>
              <a:rPr kumimoji="1" lang="ja-JP" altLang="en-US"/>
              <a:t>つの</a:t>
            </a:r>
            <a:r>
              <a:rPr kumimoji="1" lang="en-US" altLang="ja-JP" dirty="0"/>
              <a:t>Research Question</a:t>
            </a:r>
            <a:r>
              <a:rPr kumimoji="1" lang="ja-JP" altLang="en-US"/>
              <a:t>を立て，順に回答していくことで目的の達成を図りました．</a:t>
            </a:r>
            <a:endParaRPr kumimoji="1" lang="en-US" altLang="ja-JP" dirty="0"/>
          </a:p>
          <a:p>
            <a:endParaRPr kumimoji="1" lang="en-US" altLang="ja-JP" dirty="0"/>
          </a:p>
          <a:p>
            <a:r>
              <a:rPr kumimoji="1" lang="ja-JP" altLang="en-US"/>
              <a:t>まず，学習単元は何か？</a:t>
            </a:r>
            <a:endParaRPr kumimoji="1" lang="en-US" altLang="ja-JP" dirty="0"/>
          </a:p>
          <a:p>
            <a:r>
              <a:rPr kumimoji="1" lang="ja-JP" altLang="en-US"/>
              <a:t>続いて，その中からタグにできるものは何か？</a:t>
            </a:r>
            <a:endParaRPr kumimoji="1" lang="en-US" altLang="ja-JP" dirty="0"/>
          </a:p>
          <a:p>
            <a:r>
              <a:rPr kumimoji="1" lang="ja-JP" altLang="en-US"/>
              <a:t>そして最後に，タグと問題がどのように対応しているか？</a:t>
            </a:r>
            <a:endParaRPr kumimoji="1" lang="en-US" altLang="ja-JP" dirty="0"/>
          </a:p>
          <a:p>
            <a:r>
              <a:rPr kumimoji="1" lang="ja-JP" altLang="en-US"/>
              <a:t>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5</a:t>
            </a:fld>
            <a:endParaRPr kumimoji="1" lang="ja-JP" altLang="en-US"/>
          </a:p>
        </p:txBody>
      </p:sp>
    </p:spTree>
    <p:extLst>
      <p:ext uri="{BB962C8B-B14F-4D97-AF65-F5344CB8AC3E}">
        <p14:creationId xmlns:p14="http://schemas.microsoft.com/office/powerpoint/2010/main" val="361926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それぞれの</a:t>
            </a:r>
            <a:r>
              <a:rPr kumimoji="1" lang="en-US" altLang="ja-JP" dirty="0"/>
              <a:t>Research Question</a:t>
            </a:r>
            <a:r>
              <a:rPr kumimoji="1" lang="ja-JP" altLang="en-US"/>
              <a:t>へは，このような流れで回答します．</a:t>
            </a:r>
            <a:r>
              <a:rPr kumimoji="1" lang="en-US" altLang="ja-JP" dirty="0"/>
              <a:t>】</a:t>
            </a:r>
          </a:p>
          <a:p>
            <a:endParaRPr kumimoji="1" lang="en-US" altLang="ja-JP" dirty="0"/>
          </a:p>
          <a:p>
            <a:r>
              <a:rPr kumimoji="1" lang="ja-JP" altLang="en-US"/>
              <a:t>はじめに</a:t>
            </a:r>
            <a:r>
              <a:rPr kumimoji="1" lang="en-US" altLang="ja-JP" dirty="0"/>
              <a:t>RQ1</a:t>
            </a:r>
            <a:r>
              <a:rPr kumimoji="1" lang="ja-JP" altLang="en-US"/>
              <a:t>で学習単元を得たあと，それをもとに</a:t>
            </a:r>
            <a:r>
              <a:rPr kumimoji="1" lang="en-US" altLang="ja-JP" dirty="0"/>
              <a:t>RQ2</a:t>
            </a:r>
            <a:r>
              <a:rPr kumimoji="1" lang="ja-JP" altLang="en-US"/>
              <a:t>でタグを策定し，</a:t>
            </a:r>
            <a:endParaRPr kumimoji="1" lang="en-US" altLang="ja-JP" dirty="0"/>
          </a:p>
          <a:p>
            <a:r>
              <a:rPr kumimoji="1" lang="en-US" altLang="ja-JP" dirty="0"/>
              <a:t>RQ3</a:t>
            </a:r>
            <a:r>
              <a:rPr kumimoji="1" lang="ja-JP" altLang="en-US"/>
              <a:t>で各タグを問題に付与することで，タグと問題の対応関係を得ます．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6</a:t>
            </a:fld>
            <a:endParaRPr kumimoji="1" lang="ja-JP" altLang="en-US"/>
          </a:p>
        </p:txBody>
      </p:sp>
    </p:spTree>
    <p:extLst>
      <p:ext uri="{BB962C8B-B14F-4D97-AF65-F5344CB8AC3E}">
        <p14:creationId xmlns:p14="http://schemas.microsoft.com/office/powerpoint/2010/main" val="195039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まず</a:t>
            </a:r>
            <a:r>
              <a:rPr kumimoji="1" lang="en-US" altLang="ja-JP" dirty="0"/>
              <a:t>Research Question1</a:t>
            </a:r>
            <a:r>
              <a:rPr kumimoji="1" lang="ja-JP" altLang="en-US"/>
              <a:t>では，</a:t>
            </a:r>
            <a:r>
              <a:rPr kumimoji="1" lang="en-US" altLang="ja-JP" dirty="0"/>
              <a:t>】</a:t>
            </a:r>
            <a:r>
              <a:rPr kumimoji="1" lang="ja-JP" altLang="en-US"/>
              <a:t>プログラミング教育のシラバスを収集・分析し，学習単元を得ます．</a:t>
            </a:r>
            <a:endParaRPr kumimoji="1" lang="en-US" altLang="ja-JP" dirty="0"/>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7</a:t>
            </a:fld>
            <a:endParaRPr kumimoji="1" lang="ja-JP" altLang="en-US"/>
          </a:p>
        </p:txBody>
      </p:sp>
    </p:spTree>
    <p:extLst>
      <p:ext uri="{BB962C8B-B14F-4D97-AF65-F5344CB8AC3E}">
        <p14:creationId xmlns:p14="http://schemas.microsoft.com/office/powerpoint/2010/main" val="152376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そのアプローチについて説明します．</a:t>
            </a:r>
            <a:r>
              <a:rPr kumimoji="1" lang="en-US" altLang="ja-JP" dirty="0"/>
              <a:t>】</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まず，情報処理学会による調査研究をベースとして</a:t>
            </a:r>
            <a:r>
              <a:rPr kumimoji="1" lang="en-US" altLang="ja-JP" dirty="0"/>
              <a:t>59</a:t>
            </a:r>
            <a:r>
              <a:rPr kumimoji="1" lang="ja-JP" altLang="en-US"/>
              <a:t>の情報系学科を選定し，</a:t>
            </a:r>
            <a:r>
              <a:rPr kumimoji="1" lang="en-US" altLang="ja-JP" dirty="0"/>
              <a:t>316</a:t>
            </a:r>
            <a:r>
              <a:rPr kumimoji="1" lang="ja-JP" altLang="en-US"/>
              <a:t>件のプログラミング教育のシラバスを収集しました．</a:t>
            </a:r>
            <a:endParaRPr kumimoji="1" lang="en-US" altLang="ja-JP" dirty="0"/>
          </a:p>
          <a:p>
            <a:endParaRPr kumimoji="1" lang="en-US" altLang="ja-JP" dirty="0"/>
          </a:p>
          <a:p>
            <a:r>
              <a:rPr kumimoji="1" lang="ja-JP" altLang="en-US"/>
              <a:t>続いて，類似した教育項目が得られることを期待し，データの特徴把握にトピックモデル</a:t>
            </a:r>
            <a:r>
              <a:rPr kumimoji="1" lang="en-US" altLang="ja-JP" dirty="0"/>
              <a:t>LDA</a:t>
            </a:r>
            <a:r>
              <a:rPr kumimoji="1" lang="ja-JP" altLang="en-US"/>
              <a:t>を利用しました．</a:t>
            </a:r>
            <a:endParaRPr kumimoji="1" lang="en-US" altLang="ja-JP" dirty="0"/>
          </a:p>
          <a:p>
            <a:r>
              <a:rPr kumimoji="1" lang="ja-JP" altLang="en-US"/>
              <a:t>シラバスの中でも「授業計画」の項目を入力とし，既存ツールによる可視化を行いました．</a:t>
            </a:r>
          </a:p>
        </p:txBody>
      </p:sp>
      <p:sp>
        <p:nvSpPr>
          <p:cNvPr id="4" name="スライド番号プレースホルダー 3"/>
          <p:cNvSpPr>
            <a:spLocks noGrp="1"/>
          </p:cNvSpPr>
          <p:nvPr>
            <p:ph type="sldNum" sz="quarter" idx="5"/>
          </p:nvPr>
        </p:nvSpPr>
        <p:spPr/>
        <p:txBody>
          <a:bodyPr/>
          <a:lstStyle/>
          <a:p>
            <a:fld id="{19BC8882-8DF6-4FF6-B29D-0B54DCCBE0BF}" type="slidenum">
              <a:rPr kumimoji="1" lang="ja-JP" altLang="en-US" smtClean="0"/>
              <a:t>8</a:t>
            </a:fld>
            <a:endParaRPr kumimoji="1" lang="ja-JP" altLang="en-US"/>
          </a:p>
        </p:txBody>
      </p:sp>
    </p:spTree>
    <p:extLst>
      <p:ext uri="{BB962C8B-B14F-4D97-AF65-F5344CB8AC3E}">
        <p14:creationId xmlns:p14="http://schemas.microsoft.com/office/powerpoint/2010/main" val="5534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mn-ea"/>
                <a:cs typeface="Segoe UI" panose="020B0502040204020203" pitchFamily="34" charset="0"/>
              </a:rPr>
            </a:br>
            <a:r>
              <a:rPr kumimoji="1" lang="en-US" altLang="ja-JP" sz="1350" spc="0" baseline="0" dirty="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350" spc="0" baseline="0" dirty="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350" spc="0" baseline="0" dirty="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spc="0" baseline="0"/>
            </a:lvl1pPr>
            <a:lvl2pPr marL="360000" indent="0">
              <a:defRPr spc="0" baseline="0"/>
            </a:lvl2pPr>
            <a:lvl3pPr marL="720000" indent="0">
              <a:defRPr spc="0" baseline="0"/>
            </a:lvl3pPr>
            <a:lvl4pPr marL="1008000" indent="0">
              <a:defRPr spc="0" baseline="0"/>
            </a:lvl4pPr>
            <a:lvl5pPr marL="1260000" indent="0">
              <a:defRPr spc="0" baseline="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spc="0" baseline="0"/>
            </a:lvl1pPr>
            <a:lvl2pPr marL="770400" indent="-360000">
              <a:buClr>
                <a:schemeClr val="tx1"/>
              </a:buClr>
              <a:buSzPct val="100000"/>
              <a:buFont typeface="+mj-lt"/>
              <a:buAutoNum type="arabicPeriod"/>
              <a:defRPr spc="0" baseline="0"/>
            </a:lvl2pPr>
            <a:lvl3pPr marL="1116000" indent="-342000">
              <a:buClr>
                <a:schemeClr val="tx1"/>
              </a:buClr>
              <a:buSzPct val="100000"/>
              <a:buFont typeface="+mj-lt"/>
              <a:buAutoNum type="arabicPeriod"/>
              <a:defRPr spc="0" baseline="0"/>
            </a:lvl3pPr>
            <a:lvl4pPr marL="1425600" indent="-306900">
              <a:buClr>
                <a:schemeClr val="tx1"/>
              </a:buClr>
              <a:buSzPct val="100000"/>
              <a:buFont typeface="+mj-lt"/>
              <a:buAutoNum type="arabicPeriod"/>
              <a:defRPr spc="0" baseline="0"/>
            </a:lvl4pPr>
            <a:lvl5pPr marL="1620000" indent="-234000">
              <a:buClr>
                <a:schemeClr val="tx1"/>
              </a:buClr>
              <a:buSzPct val="100000"/>
              <a:buFont typeface="+mj-lt"/>
              <a:buAutoNum type="arabicPeriod"/>
              <a:defRPr spc="0" baseline="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92C03E-6AAA-A20F-DB51-BC34FC5FF925}"/>
              </a:ext>
            </a:extLst>
          </p:cNvPr>
          <p:cNvSpPr>
            <a:spLocks noGrp="1"/>
          </p:cNvSpPr>
          <p:nvPr>
            <p:ph type="ctrTitle"/>
          </p:nvPr>
        </p:nvSpPr>
        <p:spPr/>
        <p:txBody>
          <a:bodyPr/>
          <a:lstStyle/>
          <a:p>
            <a:r>
              <a:rPr kumimoji="1" lang="ja-JP" altLang="en-US"/>
              <a:t>プログラミング学習での利用に向けた</a:t>
            </a:r>
            <a:br>
              <a:rPr kumimoji="1" lang="en-US" altLang="ja-JP" dirty="0"/>
            </a:br>
            <a:r>
              <a:rPr kumimoji="1" lang="ja-JP" altLang="en-US"/>
              <a:t>プログラミングコンテストの問題の調査</a:t>
            </a:r>
          </a:p>
        </p:txBody>
      </p:sp>
      <p:sp>
        <p:nvSpPr>
          <p:cNvPr id="3" name="字幕 2">
            <a:extLst>
              <a:ext uri="{FF2B5EF4-FFF2-40B4-BE49-F238E27FC236}">
                <a16:creationId xmlns:a16="http://schemas.microsoft.com/office/drawing/2014/main" id="{B892F8D6-CCC2-7E31-B567-8C09D3AAFE77}"/>
              </a:ext>
            </a:extLst>
          </p:cNvPr>
          <p:cNvSpPr>
            <a:spLocks noGrp="1"/>
          </p:cNvSpPr>
          <p:nvPr>
            <p:ph type="subTitle" idx="1"/>
          </p:nvPr>
        </p:nvSpPr>
        <p:spPr/>
        <p:txBody>
          <a:bodyPr/>
          <a:lstStyle/>
          <a:p>
            <a:r>
              <a:rPr kumimoji="1" lang="ja-JP" altLang="en-US"/>
              <a:t>田畑彰洋，松下誠，肥後芳樹</a:t>
            </a:r>
            <a:endParaRPr kumimoji="1" lang="en-US" altLang="ja-JP" dirty="0"/>
          </a:p>
          <a:p>
            <a:endParaRPr lang="en-US" altLang="ja-JP" dirty="0"/>
          </a:p>
          <a:p>
            <a:r>
              <a:rPr kumimoji="1" lang="ja-JP" altLang="en-US"/>
              <a:t>大阪大学大学院情報科学研究科</a:t>
            </a:r>
          </a:p>
        </p:txBody>
      </p:sp>
    </p:spTree>
    <p:extLst>
      <p:ext uri="{BB962C8B-B14F-4D97-AF65-F5344CB8AC3E}">
        <p14:creationId xmlns:p14="http://schemas.microsoft.com/office/powerpoint/2010/main" val="399897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4208A-4197-21BB-2EEE-E272566D632C}"/>
              </a:ext>
            </a:extLst>
          </p:cNvPr>
          <p:cNvSpPr>
            <a:spLocks noGrp="1"/>
          </p:cNvSpPr>
          <p:nvPr>
            <p:ph type="title"/>
          </p:nvPr>
        </p:nvSpPr>
        <p:spPr/>
        <p:txBody>
          <a:bodyPr/>
          <a:lstStyle/>
          <a:p>
            <a:r>
              <a:rPr kumimoji="1" lang="en-US" altLang="ja-JP" dirty="0"/>
              <a:t>RQ1</a:t>
            </a:r>
            <a:r>
              <a:rPr kumimoji="1" lang="ja-JP" altLang="en-US"/>
              <a:t>｜シラバスデータの分析</a:t>
            </a:r>
          </a:p>
        </p:txBody>
      </p:sp>
      <p:sp>
        <p:nvSpPr>
          <p:cNvPr id="3" name="コンテンツ プレースホルダー 2">
            <a:extLst>
              <a:ext uri="{FF2B5EF4-FFF2-40B4-BE49-F238E27FC236}">
                <a16:creationId xmlns:a16="http://schemas.microsoft.com/office/drawing/2014/main" id="{4EE818DC-03DB-9177-0472-9CD20E6CCCC9}"/>
              </a:ext>
            </a:extLst>
          </p:cNvPr>
          <p:cNvSpPr>
            <a:spLocks noGrp="1"/>
          </p:cNvSpPr>
          <p:nvPr>
            <p:ph idx="1"/>
          </p:nvPr>
        </p:nvSpPr>
        <p:spPr>
          <a:xfrm>
            <a:off x="4572000" y="1728000"/>
            <a:ext cx="4176000" cy="4734000"/>
          </a:xfrm>
        </p:spPr>
        <p:txBody>
          <a:bodyPr/>
          <a:lstStyle/>
          <a:p>
            <a:r>
              <a:rPr kumimoji="1" lang="ja-JP" altLang="en-US"/>
              <a:t>大まかに</a:t>
            </a:r>
            <a:r>
              <a:rPr kumimoji="1" lang="en-US" altLang="ja-JP" dirty="0"/>
              <a:t>4</a:t>
            </a:r>
            <a:r>
              <a:rPr kumimoji="1" lang="ja-JP" altLang="en-US"/>
              <a:t>つに分割</a:t>
            </a:r>
          </a:p>
          <a:p>
            <a:pPr lvl="1"/>
            <a:r>
              <a:rPr kumimoji="1" lang="en-US" altLang="ja-JP" dirty="0"/>
              <a:t>3</a:t>
            </a:r>
            <a:r>
              <a:rPr kumimoji="1" lang="ja-JP" altLang="en-US"/>
              <a:t>つの大トピック</a:t>
            </a:r>
          </a:p>
          <a:p>
            <a:pPr lvl="1"/>
            <a:r>
              <a:rPr kumimoji="1" lang="ja-JP" altLang="en-US"/>
              <a:t>その他の小トピック群</a:t>
            </a:r>
          </a:p>
          <a:p>
            <a:r>
              <a:rPr kumimoji="1" lang="en-US" altLang="ja-JP" dirty="0"/>
              <a:t>3</a:t>
            </a:r>
            <a:r>
              <a:rPr kumimoji="1" lang="ja-JP" altLang="en-US"/>
              <a:t>大トピックに着目</a:t>
            </a:r>
          </a:p>
          <a:p>
            <a:pPr lvl="1"/>
            <a:r>
              <a:rPr kumimoji="1" lang="ja-JP" altLang="en-US"/>
              <a:t>代表的な教育項目を</a:t>
            </a:r>
            <a:br>
              <a:rPr kumimoji="1" lang="ja-JP" altLang="en-US"/>
            </a:br>
            <a:r>
              <a:rPr kumimoji="1" lang="ja-JP" altLang="en-US"/>
              <a:t>抽出・整理</a:t>
            </a:r>
          </a:p>
          <a:p>
            <a:endParaRPr kumimoji="1" lang="ja-JP" altLang="en-US"/>
          </a:p>
          <a:p>
            <a:endParaRPr kumimoji="1" lang="ja-JP" altLang="en-US"/>
          </a:p>
        </p:txBody>
      </p:sp>
      <p:sp>
        <p:nvSpPr>
          <p:cNvPr id="4" name="スライド番号プレースホルダー 3">
            <a:extLst>
              <a:ext uri="{FF2B5EF4-FFF2-40B4-BE49-F238E27FC236}">
                <a16:creationId xmlns:a16="http://schemas.microsoft.com/office/drawing/2014/main" id="{1496A11D-C883-5C0E-0BCA-326CEBB4DCE1}"/>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pic>
        <p:nvPicPr>
          <p:cNvPr id="17" name="図 16" descr="グラフ&#10;&#10;自動的に生成された説明">
            <a:extLst>
              <a:ext uri="{FF2B5EF4-FFF2-40B4-BE49-F238E27FC236}">
                <a16:creationId xmlns:a16="http://schemas.microsoft.com/office/drawing/2014/main" id="{2DB9CC2E-6E88-A085-243E-AA22FA90E791}"/>
              </a:ext>
            </a:extLst>
          </p:cNvPr>
          <p:cNvPicPr>
            <a:picLocks noChangeAspect="1"/>
          </p:cNvPicPr>
          <p:nvPr/>
        </p:nvPicPr>
        <p:blipFill rotWithShape="1">
          <a:blip r:embed="rId3"/>
          <a:srcRect t="12709" r="56071"/>
          <a:stretch/>
        </p:blipFill>
        <p:spPr>
          <a:xfrm>
            <a:off x="425823" y="1672963"/>
            <a:ext cx="3925515" cy="4875223"/>
          </a:xfrm>
          <a:prstGeom prst="rect">
            <a:avLst/>
          </a:prstGeom>
        </p:spPr>
      </p:pic>
      <p:sp>
        <p:nvSpPr>
          <p:cNvPr id="6" name="正方形/長方形 5">
            <a:extLst>
              <a:ext uri="{FF2B5EF4-FFF2-40B4-BE49-F238E27FC236}">
                <a16:creationId xmlns:a16="http://schemas.microsoft.com/office/drawing/2014/main" id="{9F383D4E-5EB6-97B3-7672-CCB0BA83D2EA}"/>
              </a:ext>
            </a:extLst>
          </p:cNvPr>
          <p:cNvSpPr/>
          <p:nvPr/>
        </p:nvSpPr>
        <p:spPr>
          <a:xfrm>
            <a:off x="3307143" y="2484254"/>
            <a:ext cx="991789" cy="99178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1C5670B-5E85-C2D1-2679-24CB8BC4120D}"/>
              </a:ext>
            </a:extLst>
          </p:cNvPr>
          <p:cNvSpPr/>
          <p:nvPr/>
        </p:nvSpPr>
        <p:spPr>
          <a:xfrm>
            <a:off x="2722037" y="4697439"/>
            <a:ext cx="1239550" cy="124070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B29855D-A6BD-7CD6-A765-6049B45F7CA1}"/>
              </a:ext>
            </a:extLst>
          </p:cNvPr>
          <p:cNvSpPr/>
          <p:nvPr/>
        </p:nvSpPr>
        <p:spPr>
          <a:xfrm rot="18993305">
            <a:off x="2659636" y="3187107"/>
            <a:ext cx="705677" cy="1391866"/>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F6583FB-5E61-A036-32FE-578E8A79B486}"/>
              </a:ext>
            </a:extLst>
          </p:cNvPr>
          <p:cNvSpPr txBox="1"/>
          <p:nvPr/>
        </p:nvSpPr>
        <p:spPr>
          <a:xfrm>
            <a:off x="308413" y="2586430"/>
            <a:ext cx="2233103" cy="369332"/>
          </a:xfrm>
          <a:prstGeom prst="rect">
            <a:avLst/>
          </a:prstGeom>
          <a:noFill/>
        </p:spPr>
        <p:txBody>
          <a:bodyPr wrap="square" rtlCol="0">
            <a:spAutoFit/>
          </a:bodyPr>
          <a:lstStyle/>
          <a:p>
            <a:pPr>
              <a:defRPr/>
            </a:pPr>
            <a:r>
              <a:rPr lang="ja-JP" altLang="en-US" sz="1800">
                <a:solidFill>
                  <a:srgbClr val="333399"/>
                </a:solidFill>
                <a:latin typeface="+mn-ea"/>
              </a:rPr>
              <a:t>トピック数</a:t>
            </a:r>
            <a:r>
              <a:rPr lang="en-US" altLang="ja-JP" sz="1800" dirty="0">
                <a:solidFill>
                  <a:srgbClr val="333399"/>
                </a:solidFill>
                <a:latin typeface="+mn-ea"/>
              </a:rPr>
              <a:t>7</a:t>
            </a:r>
            <a:r>
              <a:rPr lang="ja-JP" altLang="en-US" sz="1800">
                <a:solidFill>
                  <a:srgbClr val="333399"/>
                </a:solidFill>
                <a:latin typeface="+mn-ea"/>
              </a:rPr>
              <a:t>の場合</a:t>
            </a:r>
            <a:endParaRPr kumimoji="1" lang="en-US" altLang="ja-JP" sz="1800" b="1" i="0" u="none" strike="noStrike" kern="1200" cap="none" spc="0" normalizeH="0" baseline="0" noProof="0" dirty="0">
              <a:ln>
                <a:noFill/>
              </a:ln>
              <a:solidFill>
                <a:srgbClr val="333399"/>
              </a:solidFill>
              <a:effectLst/>
              <a:uLnTx/>
              <a:uFillTx/>
              <a:latin typeface="+mn-ea"/>
              <a:cs typeface="+mn-cs"/>
            </a:endParaRPr>
          </a:p>
        </p:txBody>
      </p:sp>
      <p:sp>
        <p:nvSpPr>
          <p:cNvPr id="10" name="正方形/長方形 9">
            <a:extLst>
              <a:ext uri="{FF2B5EF4-FFF2-40B4-BE49-F238E27FC236}">
                <a16:creationId xmlns:a16="http://schemas.microsoft.com/office/drawing/2014/main" id="{5CC5EFD8-5CD2-98A1-DCE9-150C652930CF}"/>
              </a:ext>
            </a:extLst>
          </p:cNvPr>
          <p:cNvSpPr/>
          <p:nvPr/>
        </p:nvSpPr>
        <p:spPr>
          <a:xfrm>
            <a:off x="362323" y="3271281"/>
            <a:ext cx="991464" cy="11684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grpSp>
        <p:nvGrpSpPr>
          <p:cNvPr id="11" name="グループ化 10">
            <a:extLst>
              <a:ext uri="{FF2B5EF4-FFF2-40B4-BE49-F238E27FC236}">
                <a16:creationId xmlns:a16="http://schemas.microsoft.com/office/drawing/2014/main" id="{5D6D6CF0-84A9-1B91-0F0D-83248AF880B5}"/>
              </a:ext>
            </a:extLst>
          </p:cNvPr>
          <p:cNvGrpSpPr/>
          <p:nvPr/>
        </p:nvGrpSpPr>
        <p:grpSpPr>
          <a:xfrm>
            <a:off x="4851775" y="4794118"/>
            <a:ext cx="3276628" cy="1667881"/>
            <a:chOff x="4176685" y="4745620"/>
            <a:chExt cx="3276628" cy="1667881"/>
          </a:xfrm>
        </p:grpSpPr>
        <p:sp>
          <p:nvSpPr>
            <p:cNvPr id="12" name="吹き出し: 四角形 13">
              <a:extLst>
                <a:ext uri="{FF2B5EF4-FFF2-40B4-BE49-F238E27FC236}">
                  <a16:creationId xmlns:a16="http://schemas.microsoft.com/office/drawing/2014/main" id="{AE60D361-86E5-C523-943F-2CA9A32DBB4D}"/>
                </a:ext>
              </a:extLst>
            </p:cNvPr>
            <p:cNvSpPr/>
            <p:nvPr/>
          </p:nvSpPr>
          <p:spPr>
            <a:xfrm>
              <a:off x="4176685" y="4745620"/>
              <a:ext cx="3276628" cy="166788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DB4F66-DEF2-01A0-C821-66AF812EA030}"/>
                </a:ext>
              </a:extLst>
            </p:cNvPr>
            <p:cNvSpPr txBox="1"/>
            <p:nvPr/>
          </p:nvSpPr>
          <p:spPr>
            <a:xfrm>
              <a:off x="4284635" y="4876657"/>
              <a:ext cx="3022600" cy="646331"/>
            </a:xfrm>
            <a:prstGeom prst="rect">
              <a:avLst/>
            </a:prstGeom>
            <a:noFill/>
          </p:spPr>
          <p:txBody>
            <a:bodyPr wrap="square" rtlCol="0">
              <a:spAutoFit/>
            </a:bodyPr>
            <a:lstStyle/>
            <a:p>
              <a:pPr>
                <a:defRPr/>
              </a:pPr>
              <a:r>
                <a:rPr kumimoji="1" lang="ja-JP" altLang="en-US" sz="1800" i="0" u="none" strike="noStrike" kern="1200" cap="none" spc="0" normalizeH="0" baseline="0" noProof="0" dirty="0">
                  <a:ln>
                    <a:noFill/>
                  </a:ln>
                  <a:solidFill>
                    <a:srgbClr val="333399"/>
                  </a:solidFill>
                  <a:effectLst/>
                  <a:uLnTx/>
                  <a:uFillTx/>
                  <a:latin typeface="+mn-ea"/>
                  <a:cs typeface="+mn-cs"/>
                </a:rPr>
                <a:t>トピックに含まれる単語を</a:t>
              </a:r>
              <a:br>
                <a:rPr kumimoji="1" lang="en-US" altLang="ja-JP" sz="1800" i="0" u="none" strike="noStrike" kern="1200" cap="none" spc="0" normalizeH="0" baseline="0" noProof="0" dirty="0">
                  <a:ln>
                    <a:noFill/>
                  </a:ln>
                  <a:solidFill>
                    <a:srgbClr val="333399"/>
                  </a:solidFill>
                  <a:effectLst/>
                  <a:uLnTx/>
                  <a:uFillTx/>
                  <a:latin typeface="+mn-ea"/>
                  <a:cs typeface="+mn-cs"/>
                </a:rPr>
              </a:br>
              <a:r>
                <a:rPr kumimoji="1" lang="ja-JP" altLang="en-US" sz="1800" i="0" u="none" strike="noStrike" kern="1200" cap="none" spc="0" normalizeH="0" baseline="0" noProof="0" dirty="0">
                  <a:ln>
                    <a:noFill/>
                  </a:ln>
                  <a:solidFill>
                    <a:srgbClr val="333399"/>
                  </a:solidFill>
                  <a:effectLst/>
                  <a:uLnTx/>
                  <a:uFillTx/>
                  <a:latin typeface="+mn-ea"/>
                  <a:cs typeface="+mn-cs"/>
                </a:rPr>
                <a:t>教育項目とみなす</a:t>
              </a:r>
            </a:p>
          </p:txBody>
        </p:sp>
        <p:sp>
          <p:nvSpPr>
            <p:cNvPr id="14" name="テキスト ボックス 13">
              <a:extLst>
                <a:ext uri="{FF2B5EF4-FFF2-40B4-BE49-F238E27FC236}">
                  <a16:creationId xmlns:a16="http://schemas.microsoft.com/office/drawing/2014/main" id="{8C34E407-79E1-4E9B-4E19-E33E76BF3884}"/>
                </a:ext>
              </a:extLst>
            </p:cNvPr>
            <p:cNvSpPr txBox="1"/>
            <p:nvPr/>
          </p:nvSpPr>
          <p:spPr>
            <a:xfrm>
              <a:off x="4379668" y="5490113"/>
              <a:ext cx="1150938" cy="830997"/>
            </a:xfrm>
            <a:prstGeom prst="rect">
              <a:avLst/>
            </a:prstGeom>
            <a:noFill/>
          </p:spPr>
          <p:txBody>
            <a:bodyPr wrap="square" rtlCol="0">
              <a:spAutoFit/>
            </a:bodyPr>
            <a:lstStyle/>
            <a:p>
              <a:pPr>
                <a:defRPr/>
              </a:pPr>
              <a:r>
                <a:rPr kumimoji="1" lang="ja-JP" altLang="en-US" sz="1600" i="0" u="none" strike="noStrike" kern="1200" cap="none" spc="0" normalizeH="0" baseline="0" noProof="0">
                  <a:ln>
                    <a:noFill/>
                  </a:ln>
                  <a:effectLst/>
                  <a:uLnTx/>
                  <a:uFillTx/>
                  <a:latin typeface="+mn-ea"/>
                  <a:cs typeface="+mn-cs"/>
                </a:rPr>
                <a:t>ポインタ</a:t>
              </a:r>
              <a:endParaRPr kumimoji="1" lang="en-US" altLang="ja-JP" sz="1600" i="0" u="none" strike="noStrike" kern="1200" cap="none" spc="0" normalizeH="0" baseline="0" noProof="0" dirty="0">
                <a:ln>
                  <a:noFill/>
                </a:ln>
                <a:effectLst/>
                <a:uLnTx/>
                <a:uFillTx/>
                <a:latin typeface="+mn-ea"/>
                <a:cs typeface="+mn-cs"/>
              </a:endParaRPr>
            </a:p>
            <a:p>
              <a:pPr>
                <a:defRPr/>
              </a:pPr>
              <a:r>
                <a:rPr lang="ja-JP" altLang="en-US" sz="1600">
                  <a:latin typeface="+mn-ea"/>
                </a:rPr>
                <a:t>関数</a:t>
              </a:r>
              <a:endParaRPr lang="en-US" altLang="ja-JP" sz="1600" dirty="0">
                <a:latin typeface="+mn-ea"/>
              </a:endParaRPr>
            </a:p>
            <a:p>
              <a:pPr>
                <a:defRPr/>
              </a:pPr>
              <a:r>
                <a:rPr kumimoji="1" lang="ja-JP" altLang="en-US" sz="1600" i="0" u="none" strike="noStrike" kern="1200" cap="none" spc="0" normalizeH="0" baseline="0" noProof="0">
                  <a:ln>
                    <a:noFill/>
                  </a:ln>
                  <a:effectLst/>
                  <a:uLnTx/>
                  <a:uFillTx/>
                  <a:latin typeface="+mn-ea"/>
                  <a:cs typeface="+mn-cs"/>
                </a:rPr>
                <a:t>配列</a:t>
              </a:r>
            </a:p>
          </p:txBody>
        </p:sp>
        <p:sp>
          <p:nvSpPr>
            <p:cNvPr id="15" name="テキスト ボックス 14">
              <a:extLst>
                <a:ext uri="{FF2B5EF4-FFF2-40B4-BE49-F238E27FC236}">
                  <a16:creationId xmlns:a16="http://schemas.microsoft.com/office/drawing/2014/main" id="{4B5B5D75-4CAF-4CA1-D167-F0E2E5857607}"/>
                </a:ext>
              </a:extLst>
            </p:cNvPr>
            <p:cNvSpPr txBox="1"/>
            <p:nvPr/>
          </p:nvSpPr>
          <p:spPr>
            <a:xfrm>
              <a:off x="5795935" y="5470399"/>
              <a:ext cx="1150938" cy="830997"/>
            </a:xfrm>
            <a:prstGeom prst="rect">
              <a:avLst/>
            </a:prstGeom>
            <a:noFill/>
          </p:spPr>
          <p:txBody>
            <a:bodyPr wrap="square" rtlCol="0">
              <a:spAutoFit/>
            </a:bodyPr>
            <a:lstStyle/>
            <a:p>
              <a:pPr>
                <a:defRPr/>
              </a:pPr>
              <a:r>
                <a:rPr kumimoji="1" lang="ja-JP" altLang="en-US" sz="1600" i="0" u="none" strike="noStrike" kern="1200" cap="none" spc="0" normalizeH="0" baseline="0" noProof="0" dirty="0">
                  <a:ln>
                    <a:noFill/>
                  </a:ln>
                  <a:effectLst/>
                  <a:uLnTx/>
                  <a:uFillTx/>
                  <a:latin typeface="+mn-ea"/>
                  <a:cs typeface="+mn-cs"/>
                </a:rPr>
                <a:t>ループ</a:t>
              </a:r>
              <a:endParaRPr kumimoji="1" lang="en-US" altLang="ja-JP" sz="1600" i="0" u="none" strike="noStrike" kern="1200" cap="none" spc="0" normalizeH="0" baseline="0" noProof="0" dirty="0">
                <a:ln>
                  <a:noFill/>
                </a:ln>
                <a:effectLst/>
                <a:uLnTx/>
                <a:uFillTx/>
                <a:latin typeface="+mn-ea"/>
                <a:cs typeface="+mn-cs"/>
              </a:endParaRPr>
            </a:p>
            <a:p>
              <a:pPr>
                <a:defRPr/>
              </a:pPr>
              <a:r>
                <a:rPr lang="ja-JP" altLang="en-US" sz="1600" dirty="0">
                  <a:latin typeface="+mn-ea"/>
                </a:rPr>
                <a:t>構造体</a:t>
              </a:r>
              <a:endParaRPr lang="en-US" altLang="ja-JP" sz="1600" dirty="0">
                <a:latin typeface="+mn-ea"/>
              </a:endParaRPr>
            </a:p>
            <a:p>
              <a:pPr>
                <a:defRPr/>
              </a:pPr>
              <a:r>
                <a:rPr lang="ja-JP" altLang="en-US" sz="1600" dirty="0">
                  <a:latin typeface="+mn-ea"/>
                </a:rPr>
                <a:t>・・・</a:t>
              </a:r>
            </a:p>
          </p:txBody>
        </p:sp>
      </p:grpSp>
    </p:spTree>
    <p:extLst>
      <p:ext uri="{BB962C8B-B14F-4D97-AF65-F5344CB8AC3E}">
        <p14:creationId xmlns:p14="http://schemas.microsoft.com/office/powerpoint/2010/main" val="280859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B9F6D-DAEA-5EAE-2CC9-CCB7EE34301D}"/>
              </a:ext>
            </a:extLst>
          </p:cNvPr>
          <p:cNvSpPr>
            <a:spLocks noGrp="1"/>
          </p:cNvSpPr>
          <p:nvPr>
            <p:ph type="title"/>
          </p:nvPr>
        </p:nvSpPr>
        <p:spPr/>
        <p:txBody>
          <a:bodyPr/>
          <a:lstStyle/>
          <a:p>
            <a:r>
              <a:rPr lang="en-US" altLang="ja-JP"/>
              <a:t>RQ1</a:t>
            </a:r>
            <a:r>
              <a:rPr kumimoji="1" lang="ja-JP" altLang="en-US"/>
              <a:t>｜回答（学習単元）</a:t>
            </a:r>
          </a:p>
        </p:txBody>
      </p:sp>
      <p:sp>
        <p:nvSpPr>
          <p:cNvPr id="3" name="コンテンツ プレースホルダー 2">
            <a:extLst>
              <a:ext uri="{FF2B5EF4-FFF2-40B4-BE49-F238E27FC236}">
                <a16:creationId xmlns:a16="http://schemas.microsoft.com/office/drawing/2014/main" id="{DF731650-F6C4-1DE3-82A0-E4FF533A8DC5}"/>
              </a:ext>
            </a:extLst>
          </p:cNvPr>
          <p:cNvSpPr>
            <a:spLocks noGrp="1"/>
          </p:cNvSpPr>
          <p:nvPr>
            <p:ph idx="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8F98A02-4FA9-5E3B-859C-85768D5DBD10}"/>
              </a:ext>
            </a:extLst>
          </p:cNvPr>
          <p:cNvSpPr>
            <a:spLocks noGrp="1"/>
          </p:cNvSpPr>
          <p:nvPr>
            <p:ph type="sldNum" sz="quarter" idx="12"/>
          </p:nvPr>
        </p:nvSpPr>
        <p:spPr/>
        <p:txBody>
          <a:bodyPr/>
          <a:lstStyle/>
          <a:p>
            <a:pPr>
              <a:defRPr/>
            </a:pPr>
            <a:fld id="{B12562F3-4A2F-4E07-B7D3-3E764FB0DEC6}" type="slidenum">
              <a:rPr lang="en-US" altLang="ja-JP" smtClean="0"/>
              <a:pPr>
                <a:defRPr/>
              </a:pPr>
              <a:t>10</a:t>
            </a:fld>
            <a:endParaRPr lang="en-US" altLang="ja-JP"/>
          </a:p>
        </p:txBody>
      </p:sp>
      <p:sp>
        <p:nvSpPr>
          <p:cNvPr id="12" name="テキスト ボックス 11">
            <a:extLst>
              <a:ext uri="{FF2B5EF4-FFF2-40B4-BE49-F238E27FC236}">
                <a16:creationId xmlns:a16="http://schemas.microsoft.com/office/drawing/2014/main" id="{C0829C3F-FDF5-F957-47D9-7EF79E20A86F}"/>
              </a:ext>
            </a:extLst>
          </p:cNvPr>
          <p:cNvSpPr txBox="1"/>
          <p:nvPr/>
        </p:nvSpPr>
        <p:spPr>
          <a:xfrm>
            <a:off x="3255884" y="1692761"/>
            <a:ext cx="1383712"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a:solidFill>
                  <a:schemeClr val="accent1"/>
                </a:solidFill>
                <a:latin typeface="+mn-ea"/>
                <a:ea typeface="+mn-ea"/>
              </a:rPr>
              <a:t>2</a:t>
            </a:r>
            <a:endParaRPr kumimoji="1" lang="ja-JP" altLang="en-US" sz="2000" b="1">
              <a:solidFill>
                <a:schemeClr val="accent1"/>
              </a:solidFill>
              <a:latin typeface="+mn-ea"/>
              <a:ea typeface="+mn-ea"/>
            </a:endParaRPr>
          </a:p>
        </p:txBody>
      </p:sp>
      <p:sp>
        <p:nvSpPr>
          <p:cNvPr id="13" name="テキスト ボックス 12">
            <a:extLst>
              <a:ext uri="{FF2B5EF4-FFF2-40B4-BE49-F238E27FC236}">
                <a16:creationId xmlns:a16="http://schemas.microsoft.com/office/drawing/2014/main" id="{56FED57F-8274-944E-7E63-B5CC73E8B33D}"/>
              </a:ext>
            </a:extLst>
          </p:cNvPr>
          <p:cNvSpPr txBox="1"/>
          <p:nvPr/>
        </p:nvSpPr>
        <p:spPr>
          <a:xfrm>
            <a:off x="6089805" y="1692761"/>
            <a:ext cx="1383712"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a:solidFill>
                  <a:schemeClr val="accent1"/>
                </a:solidFill>
                <a:latin typeface="+mn-ea"/>
                <a:ea typeface="+mn-ea"/>
              </a:rPr>
              <a:t>3</a:t>
            </a:r>
            <a:endParaRPr kumimoji="1" lang="ja-JP" altLang="en-US" sz="2000" b="1">
              <a:solidFill>
                <a:schemeClr val="accent1"/>
              </a:solidFill>
              <a:latin typeface="+mn-ea"/>
              <a:ea typeface="+mn-ea"/>
            </a:endParaRPr>
          </a:p>
        </p:txBody>
      </p:sp>
      <p:grpSp>
        <p:nvGrpSpPr>
          <p:cNvPr id="18" name="グループ化 17">
            <a:extLst>
              <a:ext uri="{FF2B5EF4-FFF2-40B4-BE49-F238E27FC236}">
                <a16:creationId xmlns:a16="http://schemas.microsoft.com/office/drawing/2014/main" id="{737F4A61-4A2B-B7F1-E448-39996202A985}"/>
              </a:ext>
            </a:extLst>
          </p:cNvPr>
          <p:cNvGrpSpPr/>
          <p:nvPr/>
        </p:nvGrpSpPr>
        <p:grpSpPr>
          <a:xfrm>
            <a:off x="485679" y="2079314"/>
            <a:ext cx="2496329" cy="4104356"/>
            <a:chOff x="756536" y="2050753"/>
            <a:chExt cx="2496329" cy="4562124"/>
          </a:xfrm>
        </p:grpSpPr>
        <p:sp>
          <p:nvSpPr>
            <p:cNvPr id="9" name="正方形/長方形 8">
              <a:extLst>
                <a:ext uri="{FF2B5EF4-FFF2-40B4-BE49-F238E27FC236}">
                  <a16:creationId xmlns:a16="http://schemas.microsoft.com/office/drawing/2014/main" id="{BEC33F02-86A2-6879-6652-D442DD65836F}"/>
                </a:ext>
              </a:extLst>
            </p:cNvPr>
            <p:cNvSpPr/>
            <p:nvPr/>
          </p:nvSpPr>
          <p:spPr>
            <a:xfrm>
              <a:off x="756536" y="2050753"/>
              <a:ext cx="2496329" cy="4537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solidFill>
                  <a:schemeClr val="accent2"/>
                </a:solidFill>
              </a:endParaRPr>
            </a:p>
          </p:txBody>
        </p:sp>
        <p:sp>
          <p:nvSpPr>
            <p:cNvPr id="7" name="テキスト ボックス 6">
              <a:extLst>
                <a:ext uri="{FF2B5EF4-FFF2-40B4-BE49-F238E27FC236}">
                  <a16:creationId xmlns:a16="http://schemas.microsoft.com/office/drawing/2014/main" id="{3B05115E-3B32-6CAE-F535-67E15C6BC1B8}"/>
                </a:ext>
              </a:extLst>
            </p:cNvPr>
            <p:cNvSpPr txBox="1"/>
            <p:nvPr/>
          </p:nvSpPr>
          <p:spPr>
            <a:xfrm>
              <a:off x="848140" y="2131320"/>
              <a:ext cx="2236510" cy="4481557"/>
            </a:xfrm>
            <a:prstGeom prst="rect">
              <a:avLst/>
            </a:prstGeom>
            <a:noFill/>
          </p:spPr>
          <p:txBody>
            <a:bodyPr wrap="none" rtlCol="0">
              <a:spAutoFit/>
            </a:bodyPr>
            <a:lstStyle/>
            <a:p>
              <a:r>
                <a:rPr kumimoji="1" lang="ja-JP" altLang="en-US" sz="1600">
                  <a:latin typeface="+mn-ea"/>
                  <a:ea typeface="+mn-ea"/>
                </a:rPr>
                <a:t>アルゴリズム</a:t>
              </a:r>
              <a:endParaRPr kumimoji="1" lang="en-US" altLang="ja-JP" sz="1600">
                <a:latin typeface="+mn-ea"/>
                <a:ea typeface="+mn-ea"/>
              </a:endParaRPr>
            </a:p>
            <a:p>
              <a:r>
                <a:rPr kumimoji="1" lang="ja-JP" altLang="en-US" sz="1600">
                  <a:latin typeface="+mn-ea"/>
                  <a:ea typeface="+mn-ea"/>
                </a:rPr>
                <a:t>　再帰，動的計画法，</a:t>
              </a:r>
              <a:endParaRPr lang="en-US" altLang="ja-JP" sz="1600">
                <a:latin typeface="+mn-ea"/>
                <a:ea typeface="+mn-ea"/>
              </a:endParaRPr>
            </a:p>
            <a:p>
              <a:r>
                <a:rPr kumimoji="1" lang="ja-JP" altLang="en-US" sz="1600">
                  <a:latin typeface="+mn-ea"/>
                  <a:ea typeface="+mn-ea"/>
                </a:rPr>
                <a:t>　分割統治法</a:t>
              </a:r>
            </a:p>
            <a:p>
              <a:pPr marL="0" indent="0">
                <a:buNone/>
              </a:pPr>
              <a:r>
                <a:rPr kumimoji="1" lang="ja-JP" altLang="en-US" sz="1600">
                  <a:latin typeface="+mn-ea"/>
                  <a:ea typeface="+mn-ea"/>
                </a:rPr>
                <a:t>探索</a:t>
              </a:r>
            </a:p>
            <a:p>
              <a:r>
                <a:rPr kumimoji="1" lang="ja-JP" altLang="en-US" sz="1600">
                  <a:latin typeface="+mn-ea"/>
                  <a:ea typeface="+mn-ea"/>
                </a:rPr>
                <a:t>　二分探索木</a:t>
              </a:r>
              <a:endParaRPr kumimoji="1" lang="en-US" altLang="ja-JP" sz="1600">
                <a:latin typeface="+mn-ea"/>
                <a:ea typeface="+mn-ea"/>
              </a:endParaRPr>
            </a:p>
            <a:p>
              <a:r>
                <a:rPr kumimoji="1" lang="ja-JP" altLang="en-US" sz="1600">
                  <a:latin typeface="+mn-ea"/>
                  <a:ea typeface="+mn-ea"/>
                </a:rPr>
                <a:t>データ構造</a:t>
              </a:r>
              <a:endParaRPr kumimoji="1" lang="en-US" altLang="ja-JP" sz="1600">
                <a:latin typeface="+mn-ea"/>
                <a:ea typeface="+mn-ea"/>
              </a:endParaRPr>
            </a:p>
            <a:p>
              <a:r>
                <a:rPr kumimoji="1" lang="ja-JP" altLang="en-US" sz="1600">
                  <a:latin typeface="+mn-ea"/>
                  <a:ea typeface="+mn-ea"/>
                </a:rPr>
                <a:t>　キュー</a:t>
              </a:r>
              <a:r>
                <a:rPr lang="ja-JP" altLang="en-US" sz="1600">
                  <a:latin typeface="+mn-ea"/>
                  <a:ea typeface="+mn-ea"/>
                </a:rPr>
                <a:t>，</a:t>
              </a:r>
              <a:r>
                <a:rPr kumimoji="1" lang="ja-JP" altLang="en-US" sz="1600">
                  <a:latin typeface="+mn-ea"/>
                  <a:ea typeface="+mn-ea"/>
                </a:rPr>
                <a:t>スタック</a:t>
              </a:r>
              <a:r>
                <a:rPr lang="ja-JP" altLang="en-US" sz="1600">
                  <a:latin typeface="+mn-ea"/>
                  <a:ea typeface="+mn-ea"/>
                </a:rPr>
                <a:t>，</a:t>
              </a:r>
              <a:endParaRPr lang="en-US" altLang="ja-JP" sz="1600">
                <a:latin typeface="+mn-ea"/>
                <a:ea typeface="+mn-ea"/>
              </a:endParaRPr>
            </a:p>
            <a:p>
              <a:r>
                <a:rPr kumimoji="1" lang="ja-JP" altLang="en-US" sz="1600">
                  <a:latin typeface="+mn-ea"/>
                  <a:ea typeface="+mn-ea"/>
                </a:rPr>
                <a:t>　リスト，ハッシュ，</a:t>
              </a:r>
              <a:endParaRPr kumimoji="1" lang="en-US" altLang="ja-JP" sz="1600">
                <a:latin typeface="+mn-ea"/>
                <a:ea typeface="+mn-ea"/>
              </a:endParaRPr>
            </a:p>
            <a:p>
              <a:r>
                <a:rPr lang="ja-JP" altLang="en-US" sz="1600">
                  <a:latin typeface="+mn-ea"/>
                  <a:ea typeface="+mn-ea"/>
                </a:rPr>
                <a:t>　</a:t>
              </a:r>
              <a:r>
                <a:rPr kumimoji="1" lang="ja-JP" altLang="en-US" sz="1600">
                  <a:latin typeface="+mn-ea"/>
                  <a:ea typeface="+mn-ea"/>
                </a:rPr>
                <a:t>ヒープ</a:t>
              </a:r>
              <a:r>
                <a:rPr lang="ja-JP" altLang="en-US" sz="1600">
                  <a:latin typeface="+mn-ea"/>
                  <a:ea typeface="+mn-ea"/>
                </a:rPr>
                <a:t>，</a:t>
              </a:r>
              <a:r>
                <a:rPr kumimoji="1" lang="ja-JP" altLang="en-US" sz="1600">
                  <a:latin typeface="+mn-ea"/>
                  <a:ea typeface="+mn-ea"/>
                </a:rPr>
                <a:t>木構造</a:t>
              </a:r>
            </a:p>
            <a:p>
              <a:pPr marL="0" indent="0">
                <a:buNone/>
              </a:pPr>
              <a:r>
                <a:rPr kumimoji="1" lang="ja-JP" altLang="en-US" sz="1600">
                  <a:latin typeface="+mn-ea"/>
                  <a:ea typeface="+mn-ea"/>
                </a:rPr>
                <a:t>ソート・整列</a:t>
              </a:r>
            </a:p>
            <a:p>
              <a:r>
                <a:rPr kumimoji="1" lang="ja-JP" altLang="en-US" sz="1600">
                  <a:latin typeface="+mn-ea"/>
                  <a:ea typeface="+mn-ea"/>
                </a:rPr>
                <a:t>　クイックソート，</a:t>
              </a:r>
              <a:endParaRPr kumimoji="1" lang="en-US" altLang="ja-JP" sz="1600">
                <a:latin typeface="+mn-ea"/>
                <a:ea typeface="+mn-ea"/>
              </a:endParaRPr>
            </a:p>
            <a:p>
              <a:r>
                <a:rPr kumimoji="1" lang="ja-JP" altLang="en-US" sz="1600">
                  <a:latin typeface="+mn-ea"/>
                  <a:ea typeface="+mn-ea"/>
                </a:rPr>
                <a:t>　ヒープソート</a:t>
              </a:r>
              <a:r>
                <a:rPr lang="ja-JP" altLang="en-US" sz="1600">
                  <a:latin typeface="+mn-ea"/>
                  <a:ea typeface="+mn-ea"/>
                </a:rPr>
                <a:t>，</a:t>
              </a:r>
              <a:endParaRPr lang="en-US" altLang="ja-JP" sz="1600">
                <a:latin typeface="+mn-ea"/>
                <a:ea typeface="+mn-ea"/>
              </a:endParaRPr>
            </a:p>
            <a:p>
              <a:r>
                <a:rPr kumimoji="1" lang="ja-JP" altLang="en-US" sz="1600">
                  <a:latin typeface="+mn-ea"/>
                  <a:ea typeface="+mn-ea"/>
                </a:rPr>
                <a:t>　マージソート</a:t>
              </a:r>
              <a:endParaRPr kumimoji="1" lang="en-US" altLang="ja-JP" sz="1600">
                <a:latin typeface="+mn-ea"/>
                <a:ea typeface="+mn-ea"/>
              </a:endParaRPr>
            </a:p>
            <a:p>
              <a:endParaRPr kumimoji="1" lang="ja-JP" altLang="en-US" sz="1600" b="1" u="sng">
                <a:latin typeface="+mn-ea"/>
                <a:ea typeface="+mn-ea"/>
              </a:endParaRPr>
            </a:p>
            <a:p>
              <a:pPr marL="0" indent="0">
                <a:buNone/>
              </a:pPr>
              <a:r>
                <a:rPr kumimoji="1" lang="ja-JP" altLang="en-US" sz="1600">
                  <a:latin typeface="+mn-ea"/>
                  <a:ea typeface="+mn-ea"/>
                </a:rPr>
                <a:t>グラフ</a:t>
              </a:r>
            </a:p>
            <a:p>
              <a:pPr marL="0" indent="0">
                <a:buNone/>
              </a:pPr>
              <a:r>
                <a:rPr kumimoji="1" lang="ja-JP" altLang="en-US" sz="1600">
                  <a:latin typeface="+mn-ea"/>
                  <a:ea typeface="+mn-ea"/>
                </a:rPr>
                <a:t>文字列照合</a:t>
              </a:r>
            </a:p>
          </p:txBody>
        </p:sp>
      </p:grpSp>
      <p:sp>
        <p:nvSpPr>
          <p:cNvPr id="11" name="テキスト ボックス 10">
            <a:extLst>
              <a:ext uri="{FF2B5EF4-FFF2-40B4-BE49-F238E27FC236}">
                <a16:creationId xmlns:a16="http://schemas.microsoft.com/office/drawing/2014/main" id="{FD68EED4-2225-CFC6-2A22-1DC700100C0D}"/>
              </a:ext>
            </a:extLst>
          </p:cNvPr>
          <p:cNvSpPr txBox="1"/>
          <p:nvPr/>
        </p:nvSpPr>
        <p:spPr>
          <a:xfrm>
            <a:off x="457200" y="1692761"/>
            <a:ext cx="1383712"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dirty="0">
                <a:solidFill>
                  <a:schemeClr val="accent1"/>
                </a:solidFill>
                <a:latin typeface="+mn-ea"/>
                <a:ea typeface="+mn-ea"/>
              </a:rPr>
              <a:t>1</a:t>
            </a:r>
            <a:endParaRPr kumimoji="1" lang="ja-JP" altLang="en-US" sz="2000" b="1">
              <a:solidFill>
                <a:schemeClr val="accent1"/>
              </a:solidFill>
              <a:latin typeface="+mn-ea"/>
              <a:ea typeface="+mn-ea"/>
            </a:endParaRPr>
          </a:p>
        </p:txBody>
      </p:sp>
      <p:grpSp>
        <p:nvGrpSpPr>
          <p:cNvPr id="19" name="グループ化 18">
            <a:extLst>
              <a:ext uri="{FF2B5EF4-FFF2-40B4-BE49-F238E27FC236}">
                <a16:creationId xmlns:a16="http://schemas.microsoft.com/office/drawing/2014/main" id="{D51E753D-5B5C-F22C-7110-2F0CBF8BABC8}"/>
              </a:ext>
            </a:extLst>
          </p:cNvPr>
          <p:cNvGrpSpPr/>
          <p:nvPr/>
        </p:nvGrpSpPr>
        <p:grpSpPr>
          <a:xfrm>
            <a:off x="3344149" y="2090954"/>
            <a:ext cx="2496329" cy="4114798"/>
            <a:chOff x="3544164" y="2039146"/>
            <a:chExt cx="2496329" cy="4573731"/>
          </a:xfrm>
        </p:grpSpPr>
        <p:sp>
          <p:nvSpPr>
            <p:cNvPr id="15" name="正方形/長方形 14">
              <a:extLst>
                <a:ext uri="{FF2B5EF4-FFF2-40B4-BE49-F238E27FC236}">
                  <a16:creationId xmlns:a16="http://schemas.microsoft.com/office/drawing/2014/main" id="{AC2BAA7E-0174-4A21-570D-257B808CE16F}"/>
                </a:ext>
              </a:extLst>
            </p:cNvPr>
            <p:cNvSpPr/>
            <p:nvPr/>
          </p:nvSpPr>
          <p:spPr>
            <a:xfrm>
              <a:off x="3544164" y="2039146"/>
              <a:ext cx="2496329" cy="4537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solidFill>
                  <a:schemeClr val="accent2"/>
                </a:solidFill>
              </a:endParaRPr>
            </a:p>
          </p:txBody>
        </p:sp>
        <p:sp>
          <p:nvSpPr>
            <p:cNvPr id="8" name="テキスト ボックス 7">
              <a:extLst>
                <a:ext uri="{FF2B5EF4-FFF2-40B4-BE49-F238E27FC236}">
                  <a16:creationId xmlns:a16="http://schemas.microsoft.com/office/drawing/2014/main" id="{79D960EB-5814-1F52-4D79-9C8D77A2F87E}"/>
                </a:ext>
              </a:extLst>
            </p:cNvPr>
            <p:cNvSpPr txBox="1"/>
            <p:nvPr/>
          </p:nvSpPr>
          <p:spPr>
            <a:xfrm>
              <a:off x="3612507" y="2131320"/>
              <a:ext cx="2236510" cy="4481557"/>
            </a:xfrm>
            <a:prstGeom prst="rect">
              <a:avLst/>
            </a:prstGeom>
            <a:noFill/>
          </p:spPr>
          <p:txBody>
            <a:bodyPr wrap="none" rtlCol="0">
              <a:spAutoFit/>
            </a:bodyPr>
            <a:lstStyle/>
            <a:p>
              <a:r>
                <a:rPr lang="ja-JP" altLang="en-US" sz="1600">
                  <a:latin typeface="+mn-ea"/>
                  <a:ea typeface="+mn-ea"/>
                </a:rPr>
                <a:t>制御構造</a:t>
              </a:r>
              <a:endParaRPr lang="en-US" altLang="ja-JP" sz="1600">
                <a:latin typeface="+mn-ea"/>
                <a:ea typeface="+mn-ea"/>
              </a:endParaRPr>
            </a:p>
            <a:p>
              <a:r>
                <a:rPr lang="ja-JP" altLang="en-US" sz="1600">
                  <a:latin typeface="+mn-ea"/>
                  <a:ea typeface="+mn-ea"/>
                </a:rPr>
                <a:t>　分岐・条件</a:t>
              </a:r>
              <a:endParaRPr lang="en" altLang="ja-JP" sz="1600">
                <a:latin typeface="+mn-ea"/>
                <a:ea typeface="+mn-ea"/>
              </a:endParaRPr>
            </a:p>
            <a:p>
              <a:r>
                <a:rPr lang="ja-JP" altLang="en-US" sz="1600">
                  <a:latin typeface="+mn-ea"/>
                  <a:ea typeface="+mn-ea"/>
                </a:rPr>
                <a:t>　繰り返し・ループ </a:t>
              </a:r>
              <a:endParaRPr lang="en-US" altLang="ja-JP" sz="1600">
                <a:latin typeface="+mn-ea"/>
                <a:ea typeface="+mn-ea"/>
              </a:endParaRPr>
            </a:p>
            <a:p>
              <a:r>
                <a:rPr lang="ja-JP" altLang="en-US" sz="1600">
                  <a:latin typeface="+mn-ea"/>
                  <a:ea typeface="+mn-ea"/>
                </a:rPr>
                <a:t>　</a:t>
              </a:r>
              <a:r>
                <a:rPr lang="en-US" altLang="ja-JP" sz="1600">
                  <a:latin typeface="+mn-ea"/>
                  <a:ea typeface="+mn-ea"/>
                </a:rPr>
                <a:t>if</a:t>
              </a:r>
              <a:r>
                <a:rPr lang="ja-JP" altLang="en-US" sz="1600">
                  <a:latin typeface="+mn-ea"/>
                  <a:ea typeface="+mn-ea"/>
                </a:rPr>
                <a:t>，</a:t>
              </a:r>
              <a:r>
                <a:rPr lang="en-US" altLang="ja-JP" sz="1600">
                  <a:latin typeface="+mn-ea"/>
                  <a:ea typeface="+mn-ea"/>
                </a:rPr>
                <a:t>for</a:t>
              </a:r>
              <a:r>
                <a:rPr lang="ja-JP" altLang="en-US" sz="1600">
                  <a:latin typeface="+mn-ea"/>
                  <a:ea typeface="+mn-ea"/>
                </a:rPr>
                <a:t>，</a:t>
              </a:r>
              <a:r>
                <a:rPr lang="en-US" altLang="ja-JP" sz="1600">
                  <a:latin typeface="+mn-ea"/>
                  <a:ea typeface="+mn-ea"/>
                </a:rPr>
                <a:t>while</a:t>
              </a:r>
            </a:p>
            <a:p>
              <a:r>
                <a:rPr lang="ja-JP" altLang="en-US" sz="1600">
                  <a:latin typeface="+mn-ea"/>
                  <a:ea typeface="+mn-ea"/>
                </a:rPr>
                <a:t>型・データ型</a:t>
              </a:r>
              <a:endParaRPr lang="en-US" altLang="ja-JP" sz="1600">
                <a:latin typeface="+mn-ea"/>
                <a:ea typeface="+mn-ea"/>
              </a:endParaRPr>
            </a:p>
            <a:p>
              <a:r>
                <a:rPr lang="ja-JP" altLang="en-US" sz="1600">
                  <a:latin typeface="+mn-ea"/>
                  <a:ea typeface="+mn-ea"/>
                </a:rPr>
                <a:t>　文字列・文字，</a:t>
              </a:r>
              <a:endParaRPr lang="en-US" altLang="ja-JP" sz="1600">
                <a:latin typeface="+mn-ea"/>
                <a:ea typeface="+mn-ea"/>
              </a:endParaRPr>
            </a:p>
            <a:p>
              <a:r>
                <a:rPr lang="ja-JP" altLang="en-US" sz="1600">
                  <a:latin typeface="+mn-ea"/>
                  <a:ea typeface="+mn-ea"/>
                </a:rPr>
                <a:t>　構造体，ポインタ，</a:t>
              </a:r>
              <a:endParaRPr lang="en-US" altLang="ja-JP" sz="1600">
                <a:latin typeface="+mn-ea"/>
                <a:ea typeface="+mn-ea"/>
              </a:endParaRPr>
            </a:p>
            <a:p>
              <a:r>
                <a:rPr lang="ja-JP" altLang="en-US" sz="1600">
                  <a:latin typeface="+mn-ea"/>
                  <a:ea typeface="+mn-ea"/>
                </a:rPr>
                <a:t>　配列</a:t>
              </a:r>
              <a:endParaRPr lang="en-US" altLang="ja-JP" sz="1600">
                <a:latin typeface="+mn-ea"/>
                <a:ea typeface="+mn-ea"/>
              </a:endParaRPr>
            </a:p>
            <a:p>
              <a:r>
                <a:rPr lang="ja-JP" altLang="en-US" sz="1600">
                  <a:latin typeface="+mn-ea"/>
                  <a:ea typeface="+mn-ea"/>
                </a:rPr>
                <a:t>入出力</a:t>
              </a:r>
              <a:endParaRPr lang="en-US" altLang="ja-JP" sz="1600">
                <a:latin typeface="+mn-ea"/>
                <a:ea typeface="+mn-ea"/>
              </a:endParaRPr>
            </a:p>
            <a:p>
              <a:r>
                <a:rPr lang="ja-JP" altLang="en-US" sz="1600">
                  <a:latin typeface="+mn-ea"/>
                  <a:ea typeface="+mn-ea"/>
                </a:rPr>
                <a:t>　ファイル，標準</a:t>
              </a:r>
              <a:endParaRPr lang="en-US" altLang="ja-JP" sz="1600">
                <a:latin typeface="+mn-ea"/>
                <a:ea typeface="+mn-ea"/>
              </a:endParaRPr>
            </a:p>
            <a:p>
              <a:endParaRPr lang="en-US" altLang="ja-JP" sz="1600">
                <a:latin typeface="+mn-ea"/>
                <a:ea typeface="+mn-ea"/>
              </a:endParaRPr>
            </a:p>
            <a:p>
              <a:r>
                <a:rPr lang="ja-JP" altLang="en-US" sz="1600">
                  <a:latin typeface="+mn-ea"/>
                  <a:ea typeface="+mn-ea"/>
                </a:rPr>
                <a:t>演算・演算子</a:t>
              </a:r>
              <a:endParaRPr lang="en-US" altLang="ja-JP" sz="1600">
                <a:latin typeface="+mn-ea"/>
                <a:ea typeface="+mn-ea"/>
              </a:endParaRPr>
            </a:p>
            <a:p>
              <a:r>
                <a:rPr lang="ja-JP" altLang="en-US" sz="1600">
                  <a:latin typeface="+mn-ea"/>
                  <a:ea typeface="+mn-ea"/>
                </a:rPr>
                <a:t>変数</a:t>
              </a:r>
              <a:endParaRPr lang="en-US" altLang="ja-JP" sz="1600">
                <a:latin typeface="+mn-ea"/>
                <a:ea typeface="+mn-ea"/>
              </a:endParaRPr>
            </a:p>
            <a:p>
              <a:r>
                <a:rPr lang="ja-JP" altLang="en-US" sz="1600">
                  <a:latin typeface="+mn-ea"/>
                  <a:ea typeface="+mn-ea"/>
                </a:rPr>
                <a:t>関数，引数</a:t>
              </a:r>
              <a:endParaRPr lang="en-US" altLang="ja-JP" sz="1600">
                <a:latin typeface="+mn-ea"/>
                <a:ea typeface="+mn-ea"/>
              </a:endParaRPr>
            </a:p>
            <a:p>
              <a:r>
                <a:rPr lang="ja-JP" altLang="en-US" sz="1600">
                  <a:latin typeface="+mn-ea"/>
                  <a:ea typeface="+mn-ea"/>
                </a:rPr>
                <a:t>メモリ</a:t>
              </a:r>
              <a:endParaRPr lang="en-US" altLang="ja-JP" sz="1600">
                <a:latin typeface="+mn-ea"/>
                <a:ea typeface="+mn-ea"/>
              </a:endParaRPr>
            </a:p>
            <a:p>
              <a:r>
                <a:rPr lang="ja-JP" altLang="en-US" sz="1600">
                  <a:latin typeface="+mn-ea"/>
                  <a:ea typeface="+mn-ea"/>
                </a:rPr>
                <a:t>ライブラリ</a:t>
              </a:r>
              <a:endParaRPr lang="en-US" altLang="ja-JP" sz="1600">
                <a:latin typeface="+mn-ea"/>
                <a:ea typeface="+mn-ea"/>
              </a:endParaRPr>
            </a:p>
          </p:txBody>
        </p:sp>
      </p:grpSp>
      <p:grpSp>
        <p:nvGrpSpPr>
          <p:cNvPr id="20" name="グループ化 19">
            <a:extLst>
              <a:ext uri="{FF2B5EF4-FFF2-40B4-BE49-F238E27FC236}">
                <a16:creationId xmlns:a16="http://schemas.microsoft.com/office/drawing/2014/main" id="{484F6750-757D-453A-8E60-76C42FAFC355}"/>
              </a:ext>
            </a:extLst>
          </p:cNvPr>
          <p:cNvGrpSpPr/>
          <p:nvPr/>
        </p:nvGrpSpPr>
        <p:grpSpPr>
          <a:xfrm>
            <a:off x="6179359" y="2090167"/>
            <a:ext cx="2519391" cy="4081820"/>
            <a:chOff x="6311870" y="2039145"/>
            <a:chExt cx="2519391" cy="4537075"/>
          </a:xfrm>
        </p:grpSpPr>
        <p:sp>
          <p:nvSpPr>
            <p:cNvPr id="17" name="正方形/長方形 16">
              <a:extLst>
                <a:ext uri="{FF2B5EF4-FFF2-40B4-BE49-F238E27FC236}">
                  <a16:creationId xmlns:a16="http://schemas.microsoft.com/office/drawing/2014/main" id="{E2356D88-AC09-650C-EC81-40A9D253B695}"/>
                </a:ext>
              </a:extLst>
            </p:cNvPr>
            <p:cNvSpPr/>
            <p:nvPr/>
          </p:nvSpPr>
          <p:spPr>
            <a:xfrm>
              <a:off x="6311870" y="2039145"/>
              <a:ext cx="2496329" cy="4537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solidFill>
                  <a:schemeClr val="accent2"/>
                </a:solidFill>
              </a:endParaRPr>
            </a:p>
          </p:txBody>
        </p:sp>
        <p:sp>
          <p:nvSpPr>
            <p:cNvPr id="10" name="テキスト ボックス 9">
              <a:extLst>
                <a:ext uri="{FF2B5EF4-FFF2-40B4-BE49-F238E27FC236}">
                  <a16:creationId xmlns:a16="http://schemas.microsoft.com/office/drawing/2014/main" id="{B5B197E8-B8DA-75BD-3B92-71EBE0550DF7}"/>
                </a:ext>
              </a:extLst>
            </p:cNvPr>
            <p:cNvSpPr txBox="1"/>
            <p:nvPr/>
          </p:nvSpPr>
          <p:spPr>
            <a:xfrm>
              <a:off x="6334932" y="2093845"/>
              <a:ext cx="2496329" cy="4481557"/>
            </a:xfrm>
            <a:prstGeom prst="rect">
              <a:avLst/>
            </a:prstGeom>
            <a:noFill/>
          </p:spPr>
          <p:txBody>
            <a:bodyPr wrap="square">
              <a:spAutoFit/>
            </a:bodyPr>
            <a:lstStyle/>
            <a:p>
              <a:r>
                <a:rPr lang="ja-JP" altLang="en-US" sz="1600">
                  <a:latin typeface="+mn-ea"/>
                  <a:ea typeface="+mn-ea"/>
                </a:rPr>
                <a:t>オブジェクト指向</a:t>
              </a:r>
              <a:endParaRPr lang="en-US" altLang="ja-JP" sz="1600">
                <a:latin typeface="+mn-ea"/>
                <a:ea typeface="+mn-ea"/>
              </a:endParaRPr>
            </a:p>
            <a:p>
              <a:r>
                <a:rPr lang="ja-JP" altLang="en-US" sz="1600">
                  <a:latin typeface="+mn-ea"/>
                  <a:ea typeface="+mn-ea"/>
                </a:rPr>
                <a:t>　オブジェクト，</a:t>
              </a:r>
              <a:endParaRPr lang="en-US" altLang="ja-JP" sz="1600">
                <a:latin typeface="+mn-ea"/>
                <a:ea typeface="+mn-ea"/>
              </a:endParaRPr>
            </a:p>
            <a:p>
              <a:r>
                <a:rPr lang="ja-JP" altLang="en-US" sz="1600">
                  <a:latin typeface="+mn-ea"/>
                  <a:ea typeface="+mn-ea"/>
                </a:rPr>
                <a:t>　インスタンス，</a:t>
              </a:r>
              <a:endParaRPr lang="en-US" altLang="ja-JP" sz="1600">
                <a:latin typeface="+mn-ea"/>
                <a:ea typeface="+mn-ea"/>
              </a:endParaRPr>
            </a:p>
            <a:p>
              <a:r>
                <a:rPr lang="ja-JP" altLang="en-US" sz="1600">
                  <a:latin typeface="+mn-ea"/>
                  <a:ea typeface="+mn-ea"/>
                </a:rPr>
                <a:t>　クラス，メソッド，</a:t>
              </a:r>
              <a:endParaRPr lang="en-US" altLang="ja-JP" sz="1600">
                <a:latin typeface="+mn-ea"/>
                <a:ea typeface="+mn-ea"/>
              </a:endParaRPr>
            </a:p>
            <a:p>
              <a:r>
                <a:rPr lang="ja-JP" altLang="en-US" sz="1600">
                  <a:latin typeface="+mn-ea"/>
                  <a:ea typeface="+mn-ea"/>
                </a:rPr>
                <a:t>　コンストラクタ，</a:t>
              </a:r>
              <a:endParaRPr lang="en-US" altLang="ja-JP" sz="1600">
                <a:latin typeface="+mn-ea"/>
                <a:ea typeface="+mn-ea"/>
              </a:endParaRPr>
            </a:p>
            <a:p>
              <a:r>
                <a:rPr lang="ja-JP" altLang="en-US" sz="1600">
                  <a:latin typeface="+mn-ea"/>
                  <a:ea typeface="+mn-ea"/>
                </a:rPr>
                <a:t>　インターフェース，</a:t>
              </a:r>
              <a:endParaRPr lang="en-US" altLang="ja-JP" sz="1600">
                <a:latin typeface="+mn-ea"/>
                <a:ea typeface="+mn-ea"/>
              </a:endParaRPr>
            </a:p>
            <a:p>
              <a:endParaRPr lang="en-US" altLang="ja-JP" sz="1600">
                <a:latin typeface="+mn-ea"/>
                <a:ea typeface="+mn-ea"/>
              </a:endParaRPr>
            </a:p>
            <a:p>
              <a:r>
                <a:rPr lang="ja-JP" altLang="en-US" sz="1600">
                  <a:latin typeface="+mn-ea"/>
                  <a:ea typeface="+mn-ea"/>
                </a:rPr>
                <a:t>　継承，抽象化，</a:t>
              </a:r>
              <a:endParaRPr lang="en-US" altLang="ja-JP" sz="1600">
                <a:latin typeface="+mn-ea"/>
                <a:ea typeface="+mn-ea"/>
              </a:endParaRPr>
            </a:p>
            <a:p>
              <a:r>
                <a:rPr lang="ja-JP" altLang="en-US" sz="1600">
                  <a:latin typeface="+mn-ea"/>
                  <a:ea typeface="+mn-ea"/>
                </a:rPr>
                <a:t>　カプセル化，</a:t>
              </a:r>
              <a:endParaRPr lang="en-US" altLang="ja-JP" sz="1600">
                <a:latin typeface="+mn-ea"/>
                <a:ea typeface="+mn-ea"/>
              </a:endParaRPr>
            </a:p>
            <a:p>
              <a:r>
                <a:rPr lang="ja-JP" altLang="en-US" sz="1600">
                  <a:latin typeface="+mn-ea"/>
                  <a:ea typeface="+mn-ea"/>
                </a:rPr>
                <a:t>　ポリモーフィズム</a:t>
              </a:r>
              <a:endParaRPr lang="en-US" altLang="ja-JP" sz="1600">
                <a:latin typeface="+mn-ea"/>
                <a:ea typeface="+mn-ea"/>
              </a:endParaRPr>
            </a:p>
            <a:p>
              <a:endParaRPr lang="en-US" altLang="ja-JP" sz="1600">
                <a:latin typeface="+mn-ea"/>
                <a:ea typeface="+mn-ea"/>
              </a:endParaRPr>
            </a:p>
            <a:p>
              <a:r>
                <a:rPr lang="ja-JP" altLang="en-US" sz="1600">
                  <a:latin typeface="+mn-ea"/>
                  <a:ea typeface="+mn-ea"/>
                </a:rPr>
                <a:t>モジュール</a:t>
              </a:r>
              <a:endParaRPr lang="en-US" altLang="ja-JP" sz="1600">
                <a:latin typeface="+mn-ea"/>
                <a:ea typeface="+mn-ea"/>
              </a:endParaRPr>
            </a:p>
            <a:p>
              <a:r>
                <a:rPr lang="en-US" altLang="ja-JP" sz="1600">
                  <a:latin typeface="+mn-ea"/>
                  <a:ea typeface="+mn-ea"/>
                </a:rPr>
                <a:t>GUI</a:t>
              </a:r>
            </a:p>
            <a:p>
              <a:r>
                <a:rPr lang="ja-JP" altLang="en-US" sz="1600">
                  <a:latin typeface="+mn-ea"/>
                  <a:ea typeface="+mn-ea"/>
                </a:rPr>
                <a:t>スレッド</a:t>
              </a:r>
              <a:endParaRPr lang="en" altLang="ja-JP" sz="1600">
                <a:latin typeface="+mn-ea"/>
                <a:ea typeface="+mn-ea"/>
              </a:endParaRPr>
            </a:p>
            <a:p>
              <a:r>
                <a:rPr lang="ja-JP" altLang="en-US" sz="1600">
                  <a:latin typeface="+mn-ea"/>
                  <a:ea typeface="+mn-ea"/>
                </a:rPr>
                <a:t>例外処理，イベント</a:t>
              </a:r>
              <a:endParaRPr lang="en-US" altLang="ja-JP" sz="1600">
                <a:latin typeface="+mn-ea"/>
                <a:ea typeface="+mn-ea"/>
              </a:endParaRPr>
            </a:p>
            <a:p>
              <a:r>
                <a:rPr lang="ja-JP" altLang="en-US" sz="1600">
                  <a:latin typeface="+mn-ea"/>
                  <a:ea typeface="+mn-ea"/>
                </a:rPr>
                <a:t>パッケージ，</a:t>
              </a:r>
              <a:r>
                <a:rPr lang="en-US" altLang="ja-JP" sz="1600">
                  <a:latin typeface="+mn-ea"/>
                  <a:ea typeface="+mn-ea"/>
                </a:rPr>
                <a:t>API</a:t>
              </a:r>
              <a:endParaRPr lang="en" altLang="ja-JP" sz="1600">
                <a:latin typeface="+mn-ea"/>
                <a:ea typeface="+mn-ea"/>
              </a:endParaRPr>
            </a:p>
          </p:txBody>
        </p:sp>
      </p:grpSp>
    </p:spTree>
    <p:extLst>
      <p:ext uri="{BB962C8B-B14F-4D97-AF65-F5344CB8AC3E}">
        <p14:creationId xmlns:p14="http://schemas.microsoft.com/office/powerpoint/2010/main" val="385527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11DC9-341F-BBA0-C54A-088846C033BA}"/>
              </a:ext>
            </a:extLst>
          </p:cNvPr>
          <p:cNvSpPr>
            <a:spLocks noGrp="1"/>
          </p:cNvSpPr>
          <p:nvPr>
            <p:ph type="title"/>
          </p:nvPr>
        </p:nvSpPr>
        <p:spPr/>
        <p:txBody>
          <a:bodyPr/>
          <a:lstStyle/>
          <a:p>
            <a:r>
              <a:rPr kumimoji="1" lang="en-US" altLang="ja-JP"/>
              <a:t>RQ2</a:t>
            </a:r>
            <a:r>
              <a:rPr kumimoji="1" lang="ja-JP" altLang="en-US"/>
              <a:t>｜タグは何か</a:t>
            </a:r>
            <a:r>
              <a:rPr lang="ja-JP" altLang="en-US"/>
              <a:t>？</a:t>
            </a:r>
            <a:endParaRPr kumimoji="1" lang="ja-JP" altLang="en-US"/>
          </a:p>
        </p:txBody>
      </p:sp>
      <p:sp>
        <p:nvSpPr>
          <p:cNvPr id="3" name="コンテンツ プレースホルダー 2">
            <a:extLst>
              <a:ext uri="{FF2B5EF4-FFF2-40B4-BE49-F238E27FC236}">
                <a16:creationId xmlns:a16="http://schemas.microsoft.com/office/drawing/2014/main" id="{47D7CAC5-DEC9-1CB0-F16F-2672028051A9}"/>
              </a:ext>
            </a:extLst>
          </p:cNvPr>
          <p:cNvSpPr>
            <a:spLocks noGrp="1"/>
          </p:cNvSpPr>
          <p:nvPr>
            <p:ph idx="1"/>
          </p:nvPr>
        </p:nvSpPr>
        <p:spPr/>
        <p:txBody>
          <a:bodyPr/>
          <a:lstStyle/>
          <a:p>
            <a:pPr marL="0" indent="0">
              <a:buNone/>
            </a:pPr>
            <a:r>
              <a:rPr lang="ja-JP" altLang="en-US" sz="2400"/>
              <a:t>単元の学習目的とプロコンの性質を踏まえ，タグを策定</a:t>
            </a:r>
            <a:endParaRPr lang="en-US" altLang="ja-JP" sz="2400"/>
          </a:p>
          <a:p>
            <a:pPr marL="0" indent="0">
              <a:buNone/>
            </a:pPr>
            <a:endParaRPr lang="en-US" altLang="ja-JP"/>
          </a:p>
        </p:txBody>
      </p:sp>
      <p:sp>
        <p:nvSpPr>
          <p:cNvPr id="5" name="スライド番号プレースホルダー 4">
            <a:extLst>
              <a:ext uri="{FF2B5EF4-FFF2-40B4-BE49-F238E27FC236}">
                <a16:creationId xmlns:a16="http://schemas.microsoft.com/office/drawing/2014/main" id="{6D2A5622-6398-4E5D-E9D3-EAEAFC6788B9}"/>
              </a:ext>
            </a:extLst>
          </p:cNvPr>
          <p:cNvSpPr>
            <a:spLocks noGrp="1"/>
          </p:cNvSpPr>
          <p:nvPr>
            <p:ph type="sldNum" sz="quarter" idx="12"/>
          </p:nvPr>
        </p:nvSpPr>
        <p:spPr/>
        <p:txBody>
          <a:bodyPr/>
          <a:lstStyle/>
          <a:p>
            <a:pPr>
              <a:defRPr/>
            </a:pPr>
            <a:fld id="{B12562F3-4A2F-4E07-B7D3-3E764FB0DEC6}" type="slidenum">
              <a:rPr lang="en-US" altLang="ja-JP" smtClean="0"/>
              <a:pPr>
                <a:defRPr/>
              </a:pPr>
              <a:t>11</a:t>
            </a:fld>
            <a:endParaRPr lang="en-US" altLang="ja-JP"/>
          </a:p>
        </p:txBody>
      </p:sp>
      <p:grpSp>
        <p:nvGrpSpPr>
          <p:cNvPr id="88" name="グループ化 87">
            <a:extLst>
              <a:ext uri="{FF2B5EF4-FFF2-40B4-BE49-F238E27FC236}">
                <a16:creationId xmlns:a16="http://schemas.microsoft.com/office/drawing/2014/main" id="{532A14B5-5C69-AEFB-9B1F-3354D5EC6675}"/>
              </a:ext>
            </a:extLst>
          </p:cNvPr>
          <p:cNvGrpSpPr/>
          <p:nvPr/>
        </p:nvGrpSpPr>
        <p:grpSpPr>
          <a:xfrm>
            <a:off x="713336" y="2637379"/>
            <a:ext cx="493869" cy="1885396"/>
            <a:chOff x="713336" y="2422888"/>
            <a:chExt cx="493869" cy="1885396"/>
          </a:xfrm>
        </p:grpSpPr>
        <p:pic>
          <p:nvPicPr>
            <p:cNvPr id="7" name="図 6" descr="記号, 座る, ストリート, 挿絵 が含まれている画像&#10;&#10;自動的に生成された説明">
              <a:extLst>
                <a:ext uri="{FF2B5EF4-FFF2-40B4-BE49-F238E27FC236}">
                  <a16:creationId xmlns:a16="http://schemas.microsoft.com/office/drawing/2014/main" id="{BF484390-0323-686F-10FF-339DADD50DD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721596" y="2422888"/>
              <a:ext cx="480049" cy="480049"/>
            </a:xfrm>
            <a:prstGeom prst="rect">
              <a:avLst/>
            </a:prstGeom>
          </p:spPr>
        </p:pic>
        <p:pic>
          <p:nvPicPr>
            <p:cNvPr id="11" name="図 10" descr="記号, 座る, ストリート, 挿絵 が含まれている画像&#10;&#10;自動的に生成された説明">
              <a:extLst>
                <a:ext uri="{FF2B5EF4-FFF2-40B4-BE49-F238E27FC236}">
                  <a16:creationId xmlns:a16="http://schemas.microsoft.com/office/drawing/2014/main" id="{798420AE-534C-EC42-3A07-4DD62412AC2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713336" y="3104831"/>
              <a:ext cx="480049" cy="480049"/>
            </a:xfrm>
            <a:prstGeom prst="rect">
              <a:avLst/>
            </a:prstGeom>
          </p:spPr>
        </p:pic>
        <p:pic>
          <p:nvPicPr>
            <p:cNvPr id="12" name="図 11" descr="記号, 座る, ストリート, 挿絵 が含まれている画像&#10;&#10;自動的に生成された説明">
              <a:extLst>
                <a:ext uri="{FF2B5EF4-FFF2-40B4-BE49-F238E27FC236}">
                  <a16:creationId xmlns:a16="http://schemas.microsoft.com/office/drawing/2014/main" id="{92CA6FF0-CFC1-AD94-E84F-7BDCE7BA84A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727156" y="3828235"/>
              <a:ext cx="480049" cy="480049"/>
            </a:xfrm>
            <a:prstGeom prst="rect">
              <a:avLst/>
            </a:prstGeom>
          </p:spPr>
        </p:pic>
      </p:grpSp>
      <p:grpSp>
        <p:nvGrpSpPr>
          <p:cNvPr id="83" name="グループ化 82">
            <a:extLst>
              <a:ext uri="{FF2B5EF4-FFF2-40B4-BE49-F238E27FC236}">
                <a16:creationId xmlns:a16="http://schemas.microsoft.com/office/drawing/2014/main" id="{0A304348-A9AD-11BF-EB91-E92189E65508}"/>
              </a:ext>
            </a:extLst>
          </p:cNvPr>
          <p:cNvGrpSpPr/>
          <p:nvPr/>
        </p:nvGrpSpPr>
        <p:grpSpPr>
          <a:xfrm>
            <a:off x="2241275" y="2627835"/>
            <a:ext cx="907032" cy="1944166"/>
            <a:chOff x="2241274" y="2287288"/>
            <a:chExt cx="1097975" cy="2353440"/>
          </a:xfrm>
        </p:grpSpPr>
        <p:sp>
          <p:nvSpPr>
            <p:cNvPr id="18" name="四角形: 角を丸くする 13">
              <a:extLst>
                <a:ext uri="{FF2B5EF4-FFF2-40B4-BE49-F238E27FC236}">
                  <a16:creationId xmlns:a16="http://schemas.microsoft.com/office/drawing/2014/main" id="{DAC0EAC4-5837-03CA-B6C6-7DD34073BEFA}"/>
                </a:ext>
              </a:extLst>
            </p:cNvPr>
            <p:cNvSpPr/>
            <p:nvPr/>
          </p:nvSpPr>
          <p:spPr>
            <a:xfrm>
              <a:off x="2241274" y="2287288"/>
              <a:ext cx="1097975" cy="235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5A6FA67F-C57B-C1D5-E933-2F372FCCAD38}"/>
                </a:ext>
              </a:extLst>
            </p:cNvPr>
            <p:cNvGrpSpPr/>
            <p:nvPr/>
          </p:nvGrpSpPr>
          <p:grpSpPr>
            <a:xfrm>
              <a:off x="2466540" y="2446716"/>
              <a:ext cx="609456" cy="580222"/>
              <a:chOff x="2466540" y="2446716"/>
              <a:chExt cx="609456" cy="580222"/>
            </a:xfrm>
          </p:grpSpPr>
          <p:pic>
            <p:nvPicPr>
              <p:cNvPr id="37" name="図 36" descr="アイコン&#10;&#10;自動的に生成された説明">
                <a:extLst>
                  <a:ext uri="{FF2B5EF4-FFF2-40B4-BE49-F238E27FC236}">
                    <a16:creationId xmlns:a16="http://schemas.microsoft.com/office/drawing/2014/main" id="{FB9E7C7F-AA74-047B-ABA6-8DF5159FCB25}"/>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38" name="図 37" descr="アイコン&#10;&#10;自動的に生成された説明">
                <a:extLst>
                  <a:ext uri="{FF2B5EF4-FFF2-40B4-BE49-F238E27FC236}">
                    <a16:creationId xmlns:a16="http://schemas.microsoft.com/office/drawing/2014/main" id="{EEEDCDC4-34C8-84D4-446D-9D6A6455EE6F}"/>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39" name="図 38" descr="アイコン&#10;&#10;自動的に生成された説明">
                <a:extLst>
                  <a:ext uri="{FF2B5EF4-FFF2-40B4-BE49-F238E27FC236}">
                    <a16:creationId xmlns:a16="http://schemas.microsoft.com/office/drawing/2014/main" id="{31241CDD-A013-D4D4-71B4-91D3477153DA}"/>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grpSp>
        <p:grpSp>
          <p:nvGrpSpPr>
            <p:cNvPr id="40" name="グループ化 39">
              <a:extLst>
                <a:ext uri="{FF2B5EF4-FFF2-40B4-BE49-F238E27FC236}">
                  <a16:creationId xmlns:a16="http://schemas.microsoft.com/office/drawing/2014/main" id="{2B618EB2-E02F-C1DC-6224-3015E1DDAC4D}"/>
                </a:ext>
              </a:extLst>
            </p:cNvPr>
            <p:cNvGrpSpPr/>
            <p:nvPr/>
          </p:nvGrpSpPr>
          <p:grpSpPr>
            <a:xfrm>
              <a:off x="2466540" y="3159481"/>
              <a:ext cx="609456" cy="793731"/>
              <a:chOff x="2466540" y="2446716"/>
              <a:chExt cx="609456" cy="793731"/>
            </a:xfrm>
          </p:grpSpPr>
          <p:pic>
            <p:nvPicPr>
              <p:cNvPr id="41" name="図 40" descr="アイコン&#10;&#10;自動的に生成された説明">
                <a:extLst>
                  <a:ext uri="{FF2B5EF4-FFF2-40B4-BE49-F238E27FC236}">
                    <a16:creationId xmlns:a16="http://schemas.microsoft.com/office/drawing/2014/main" id="{B63E3EF5-6DBB-A451-838F-42BF588C7512}"/>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42" name="図 41" descr="アイコン&#10;&#10;自動的に生成された説明">
                <a:extLst>
                  <a:ext uri="{FF2B5EF4-FFF2-40B4-BE49-F238E27FC236}">
                    <a16:creationId xmlns:a16="http://schemas.microsoft.com/office/drawing/2014/main" id="{6E73B30D-49C5-4F3E-A311-C800F167BA4D}"/>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43" name="図 42" descr="アイコン&#10;&#10;自動的に生成された説明">
                <a:extLst>
                  <a:ext uri="{FF2B5EF4-FFF2-40B4-BE49-F238E27FC236}">
                    <a16:creationId xmlns:a16="http://schemas.microsoft.com/office/drawing/2014/main" id="{E273178C-21F9-A1A0-FCA5-973598295B61}"/>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pic>
            <p:nvPicPr>
              <p:cNvPr id="44" name="図 43" descr="アイコン&#10;&#10;自動的に生成された説明">
                <a:extLst>
                  <a:ext uri="{FF2B5EF4-FFF2-40B4-BE49-F238E27FC236}">
                    <a16:creationId xmlns:a16="http://schemas.microsoft.com/office/drawing/2014/main" id="{22D99BC2-05AD-8006-A4D5-B347271981E4}"/>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3087243"/>
                <a:ext cx="447653" cy="153204"/>
              </a:xfrm>
              <a:prstGeom prst="rect">
                <a:avLst/>
              </a:prstGeom>
            </p:spPr>
          </p:pic>
        </p:grpSp>
        <p:grpSp>
          <p:nvGrpSpPr>
            <p:cNvPr id="45" name="グループ化 44">
              <a:extLst>
                <a:ext uri="{FF2B5EF4-FFF2-40B4-BE49-F238E27FC236}">
                  <a16:creationId xmlns:a16="http://schemas.microsoft.com/office/drawing/2014/main" id="{23581DCE-90FD-C099-E601-ADE80205567A}"/>
                </a:ext>
              </a:extLst>
            </p:cNvPr>
            <p:cNvGrpSpPr/>
            <p:nvPr/>
          </p:nvGrpSpPr>
          <p:grpSpPr>
            <a:xfrm>
              <a:off x="2466540" y="4085756"/>
              <a:ext cx="609456" cy="366713"/>
              <a:chOff x="2466540" y="2446716"/>
              <a:chExt cx="609456" cy="366713"/>
            </a:xfrm>
          </p:grpSpPr>
          <p:pic>
            <p:nvPicPr>
              <p:cNvPr id="46" name="図 45" descr="アイコン&#10;&#10;自動的に生成された説明">
                <a:extLst>
                  <a:ext uri="{FF2B5EF4-FFF2-40B4-BE49-F238E27FC236}">
                    <a16:creationId xmlns:a16="http://schemas.microsoft.com/office/drawing/2014/main" id="{7DF5E45A-B78B-44A2-6C2E-2CB70308886D}"/>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47" name="図 46" descr="アイコン&#10;&#10;自動的に生成された説明">
                <a:extLst>
                  <a:ext uri="{FF2B5EF4-FFF2-40B4-BE49-F238E27FC236}">
                    <a16:creationId xmlns:a16="http://schemas.microsoft.com/office/drawing/2014/main" id="{09F8BACF-AED8-3EBC-856D-B75173B4D36C}"/>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grpSp>
      </p:grpSp>
      <p:sp>
        <p:nvSpPr>
          <p:cNvPr id="48" name="下矢印 47">
            <a:extLst>
              <a:ext uri="{FF2B5EF4-FFF2-40B4-BE49-F238E27FC236}">
                <a16:creationId xmlns:a16="http://schemas.microsoft.com/office/drawing/2014/main" id="{81E3EBBB-3E4E-8653-EA13-92911BC0BADD}"/>
              </a:ext>
            </a:extLst>
          </p:cNvPr>
          <p:cNvSpPr/>
          <p:nvPr/>
        </p:nvSpPr>
        <p:spPr>
          <a:xfrm>
            <a:off x="6794964" y="3250845"/>
            <a:ext cx="218203" cy="586353"/>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右矢印 58">
            <a:extLst>
              <a:ext uri="{FF2B5EF4-FFF2-40B4-BE49-F238E27FC236}">
                <a16:creationId xmlns:a16="http://schemas.microsoft.com/office/drawing/2014/main" id="{74A82AF2-AEBF-8912-3762-4F4ABB6CDD50}"/>
              </a:ext>
            </a:extLst>
          </p:cNvPr>
          <p:cNvSpPr/>
          <p:nvPr/>
        </p:nvSpPr>
        <p:spPr>
          <a:xfrm>
            <a:off x="3370567" y="3409157"/>
            <a:ext cx="632705" cy="212072"/>
          </a:xfrm>
          <a:prstGeom prst="rightArrow">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20821B11-E3EB-0556-093D-41C141DDC445}"/>
              </a:ext>
            </a:extLst>
          </p:cNvPr>
          <p:cNvSpPr txBox="1"/>
          <p:nvPr/>
        </p:nvSpPr>
        <p:spPr>
          <a:xfrm>
            <a:off x="7646109" y="5414280"/>
            <a:ext cx="1051248" cy="338554"/>
          </a:xfrm>
          <a:prstGeom prst="rect">
            <a:avLst/>
          </a:prstGeom>
          <a:noFill/>
        </p:spPr>
        <p:txBody>
          <a:bodyPr wrap="square" rtlCol="0">
            <a:spAutoFit/>
          </a:bodyPr>
          <a:lstStyle/>
          <a:p>
            <a:r>
              <a:rPr lang="ja-JP" altLang="en-US" sz="1600">
                <a:solidFill>
                  <a:schemeClr val="bg1">
                    <a:lumMod val="85000"/>
                  </a:schemeClr>
                </a:solidFill>
                <a:latin typeface="+mn-ea"/>
                <a:ea typeface="+mn-ea"/>
              </a:rPr>
              <a:t>対応関係</a:t>
            </a:r>
            <a:endParaRPr kumimoji="1" lang="ja-JP" altLang="en-US" sz="1600">
              <a:solidFill>
                <a:schemeClr val="bg1">
                  <a:lumMod val="85000"/>
                </a:schemeClr>
              </a:solidFill>
              <a:latin typeface="+mn-ea"/>
              <a:ea typeface="+mn-ea"/>
            </a:endParaRPr>
          </a:p>
        </p:txBody>
      </p:sp>
      <p:sp>
        <p:nvSpPr>
          <p:cNvPr id="63" name="右矢印 62">
            <a:extLst>
              <a:ext uri="{FF2B5EF4-FFF2-40B4-BE49-F238E27FC236}">
                <a16:creationId xmlns:a16="http://schemas.microsoft.com/office/drawing/2014/main" id="{C4B2B6C1-A597-AB48-FF5C-99DAAF1154BD}"/>
              </a:ext>
            </a:extLst>
          </p:cNvPr>
          <p:cNvSpPr/>
          <p:nvPr/>
        </p:nvSpPr>
        <p:spPr>
          <a:xfrm>
            <a:off x="1416442" y="3422649"/>
            <a:ext cx="632705" cy="212072"/>
          </a:xfrm>
          <a:prstGeom prst="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1B653FF7-3946-4489-F88B-32182F94149F}"/>
              </a:ext>
            </a:extLst>
          </p:cNvPr>
          <p:cNvSpPr txBox="1"/>
          <p:nvPr/>
        </p:nvSpPr>
        <p:spPr>
          <a:xfrm>
            <a:off x="519900" y="4725671"/>
            <a:ext cx="1028968" cy="338554"/>
          </a:xfrm>
          <a:prstGeom prst="rect">
            <a:avLst/>
          </a:prstGeom>
          <a:noFill/>
        </p:spPr>
        <p:txBody>
          <a:bodyPr wrap="square" rtlCol="0">
            <a:spAutoFit/>
          </a:bodyPr>
          <a:lstStyle/>
          <a:p>
            <a:pPr algn="ctr"/>
            <a:r>
              <a:rPr kumimoji="1" lang="ja-JP" altLang="en-US" sz="1600">
                <a:solidFill>
                  <a:schemeClr val="bg1">
                    <a:lumMod val="85000"/>
                  </a:schemeClr>
                </a:solidFill>
                <a:latin typeface="+mn-ea"/>
                <a:ea typeface="+mn-ea"/>
              </a:rPr>
              <a:t>シラバス</a:t>
            </a:r>
            <a:endParaRPr lang="en-US" altLang="ja-JP" sz="1600">
              <a:solidFill>
                <a:schemeClr val="bg1">
                  <a:lumMod val="85000"/>
                </a:schemeClr>
              </a:solidFill>
              <a:latin typeface="+mn-ea"/>
              <a:ea typeface="+mn-ea"/>
            </a:endParaRPr>
          </a:p>
        </p:txBody>
      </p:sp>
      <p:sp>
        <p:nvSpPr>
          <p:cNvPr id="65" name="テキスト ボックス 64">
            <a:extLst>
              <a:ext uri="{FF2B5EF4-FFF2-40B4-BE49-F238E27FC236}">
                <a16:creationId xmlns:a16="http://schemas.microsoft.com/office/drawing/2014/main" id="{58B2E07F-8A5B-40EE-B0DA-5CDBD7606223}"/>
              </a:ext>
            </a:extLst>
          </p:cNvPr>
          <p:cNvSpPr txBox="1"/>
          <p:nvPr/>
        </p:nvSpPr>
        <p:spPr>
          <a:xfrm>
            <a:off x="2164616" y="4702353"/>
            <a:ext cx="1028968" cy="338554"/>
          </a:xfrm>
          <a:prstGeom prst="rect">
            <a:avLst/>
          </a:prstGeom>
          <a:noFill/>
        </p:spPr>
        <p:txBody>
          <a:bodyPr wrap="square" rtlCol="0">
            <a:spAutoFit/>
          </a:bodyPr>
          <a:lstStyle/>
          <a:p>
            <a:pPr algn="ctr"/>
            <a:r>
              <a:rPr kumimoji="1" lang="ja-JP" altLang="en-US" sz="1600">
                <a:latin typeface="+mn-ea"/>
                <a:ea typeface="+mn-ea"/>
              </a:rPr>
              <a:t>学習単元</a:t>
            </a:r>
            <a:endParaRPr lang="en-US" altLang="ja-JP" sz="1600">
              <a:latin typeface="+mn-ea"/>
              <a:ea typeface="+mn-ea"/>
            </a:endParaRPr>
          </a:p>
        </p:txBody>
      </p:sp>
      <p:sp>
        <p:nvSpPr>
          <p:cNvPr id="66" name="テキスト ボックス 65">
            <a:extLst>
              <a:ext uri="{FF2B5EF4-FFF2-40B4-BE49-F238E27FC236}">
                <a16:creationId xmlns:a16="http://schemas.microsoft.com/office/drawing/2014/main" id="{2921B81B-D450-41B4-BDCC-BADBB30DC731}"/>
              </a:ext>
            </a:extLst>
          </p:cNvPr>
          <p:cNvSpPr txBox="1"/>
          <p:nvPr/>
        </p:nvSpPr>
        <p:spPr>
          <a:xfrm>
            <a:off x="4123258" y="4725671"/>
            <a:ext cx="1028968" cy="338554"/>
          </a:xfrm>
          <a:prstGeom prst="rect">
            <a:avLst/>
          </a:prstGeom>
          <a:noFill/>
        </p:spPr>
        <p:txBody>
          <a:bodyPr wrap="square" rtlCol="0">
            <a:spAutoFit/>
          </a:bodyPr>
          <a:lstStyle/>
          <a:p>
            <a:pPr algn="ctr"/>
            <a:r>
              <a:rPr kumimoji="1" lang="ja-JP" altLang="en-US" sz="1600">
                <a:latin typeface="+mn-ea"/>
                <a:ea typeface="+mn-ea"/>
              </a:rPr>
              <a:t>タグ</a:t>
            </a:r>
            <a:endParaRPr lang="en-US" altLang="ja-JP" sz="1600">
              <a:latin typeface="+mn-ea"/>
              <a:ea typeface="+mn-ea"/>
            </a:endParaRPr>
          </a:p>
        </p:txBody>
      </p:sp>
      <p:grpSp>
        <p:nvGrpSpPr>
          <p:cNvPr id="90" name="グループ化 89">
            <a:extLst>
              <a:ext uri="{FF2B5EF4-FFF2-40B4-BE49-F238E27FC236}">
                <a16:creationId xmlns:a16="http://schemas.microsoft.com/office/drawing/2014/main" id="{75FD26C4-20C3-E26C-DE6A-F0D8060CDA40}"/>
              </a:ext>
            </a:extLst>
          </p:cNvPr>
          <p:cNvGrpSpPr/>
          <p:nvPr/>
        </p:nvGrpSpPr>
        <p:grpSpPr>
          <a:xfrm>
            <a:off x="5502879" y="2321753"/>
            <a:ext cx="2483653" cy="852300"/>
            <a:chOff x="5694792" y="2065866"/>
            <a:chExt cx="2735872" cy="938852"/>
          </a:xfrm>
        </p:grpSpPr>
        <p:sp>
          <p:nvSpPr>
            <p:cNvPr id="16" name="四角形: 角を丸くする 13">
              <a:extLst>
                <a:ext uri="{FF2B5EF4-FFF2-40B4-BE49-F238E27FC236}">
                  <a16:creationId xmlns:a16="http://schemas.microsoft.com/office/drawing/2014/main" id="{0DDE3853-993B-C2E3-E476-5BEB1DD6A1B2}"/>
                </a:ext>
              </a:extLst>
            </p:cNvPr>
            <p:cNvSpPr/>
            <p:nvPr/>
          </p:nvSpPr>
          <p:spPr>
            <a:xfrm>
              <a:off x="5694792" y="2065866"/>
              <a:ext cx="2735872" cy="938852"/>
            </a:xfrm>
            <a:prstGeom prst="round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黒い背景に白い文字がある&#10;&#10;中程度の精度で自動的に生成された説明">
              <a:extLst>
                <a:ext uri="{FF2B5EF4-FFF2-40B4-BE49-F238E27FC236}">
                  <a16:creationId xmlns:a16="http://schemas.microsoft.com/office/drawing/2014/main" id="{AF2FB92D-B5AB-19DA-BE0A-0714CF3EF700}"/>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5895048" y="2316182"/>
              <a:ext cx="508556" cy="509337"/>
            </a:xfrm>
            <a:prstGeom prst="rect">
              <a:avLst/>
            </a:prstGeom>
          </p:spPr>
        </p:pic>
        <p:pic>
          <p:nvPicPr>
            <p:cNvPr id="25" name="図 24" descr="黒い背景に白い文字がある&#10;&#10;中程度の精度で自動的に生成された説明">
              <a:extLst>
                <a:ext uri="{FF2B5EF4-FFF2-40B4-BE49-F238E27FC236}">
                  <a16:creationId xmlns:a16="http://schemas.microsoft.com/office/drawing/2014/main" id="{22002180-0E70-2205-10F3-4A905EE1B38C}"/>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555061" y="2313028"/>
              <a:ext cx="508556" cy="509337"/>
            </a:xfrm>
            <a:prstGeom prst="rect">
              <a:avLst/>
            </a:prstGeom>
          </p:spPr>
        </p:pic>
        <p:pic>
          <p:nvPicPr>
            <p:cNvPr id="26" name="図 25" descr="黒い背景に白い文字がある&#10;&#10;中程度の精度で自動的に生成された説明">
              <a:extLst>
                <a:ext uri="{FF2B5EF4-FFF2-40B4-BE49-F238E27FC236}">
                  <a16:creationId xmlns:a16="http://schemas.microsoft.com/office/drawing/2014/main" id="{7FCBEC44-7FEC-E5E8-99F5-42FA4769F282}"/>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7194125" y="2312918"/>
              <a:ext cx="508556" cy="509337"/>
            </a:xfrm>
            <a:prstGeom prst="rect">
              <a:avLst/>
            </a:prstGeom>
          </p:spPr>
        </p:pic>
        <p:sp>
          <p:nvSpPr>
            <p:cNvPr id="74" name="テキスト ボックス 73">
              <a:extLst>
                <a:ext uri="{FF2B5EF4-FFF2-40B4-BE49-F238E27FC236}">
                  <a16:creationId xmlns:a16="http://schemas.microsoft.com/office/drawing/2014/main" id="{1D4D8033-1DD4-8742-4D13-099680E264D9}"/>
                </a:ext>
              </a:extLst>
            </p:cNvPr>
            <p:cNvSpPr txBox="1"/>
            <p:nvPr/>
          </p:nvSpPr>
          <p:spPr>
            <a:xfrm>
              <a:off x="7572946" y="2399865"/>
              <a:ext cx="766438" cy="440742"/>
            </a:xfrm>
            <a:prstGeom prst="rect">
              <a:avLst/>
            </a:prstGeom>
            <a:noFill/>
          </p:spPr>
          <p:txBody>
            <a:bodyPr wrap="square" rtlCol="0">
              <a:spAutoFit/>
            </a:bodyPr>
            <a:lstStyle/>
            <a:p>
              <a:pPr algn="ctr"/>
              <a:r>
                <a:rPr lang="en-US" altLang="ja-JP" sz="2000" b="1">
                  <a:solidFill>
                    <a:schemeClr val="bg1">
                      <a:lumMod val="85000"/>
                    </a:schemeClr>
                  </a:solidFill>
                  <a:latin typeface="+mn-ea"/>
                  <a:ea typeface="+mn-ea"/>
                </a:rPr>
                <a:t>…</a:t>
              </a:r>
              <a:endParaRPr kumimoji="1" lang="ja-JP" altLang="en-US" sz="2000" b="1">
                <a:solidFill>
                  <a:schemeClr val="bg1">
                    <a:lumMod val="85000"/>
                  </a:schemeClr>
                </a:solidFill>
                <a:latin typeface="+mn-ea"/>
                <a:ea typeface="+mn-ea"/>
              </a:endParaRPr>
            </a:p>
          </p:txBody>
        </p:sp>
      </p:grpSp>
      <p:sp>
        <p:nvSpPr>
          <p:cNvPr id="77" name="正方形/長方形 76">
            <a:extLst>
              <a:ext uri="{FF2B5EF4-FFF2-40B4-BE49-F238E27FC236}">
                <a16:creationId xmlns:a16="http://schemas.microsoft.com/office/drawing/2014/main" id="{9184CC58-2AC9-58E7-A333-0D389245503D}"/>
              </a:ext>
            </a:extLst>
          </p:cNvPr>
          <p:cNvSpPr/>
          <p:nvPr/>
        </p:nvSpPr>
        <p:spPr>
          <a:xfrm>
            <a:off x="518607" y="2280357"/>
            <a:ext cx="2749651" cy="2877476"/>
          </a:xfrm>
          <a:prstGeom prst="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8305FCD5-1635-B627-8BB8-98AC1789FF57}"/>
              </a:ext>
            </a:extLst>
          </p:cNvPr>
          <p:cNvGrpSpPr/>
          <p:nvPr/>
        </p:nvGrpSpPr>
        <p:grpSpPr>
          <a:xfrm>
            <a:off x="5512322" y="3888314"/>
            <a:ext cx="2483653" cy="945630"/>
            <a:chOff x="5704235" y="3682253"/>
            <a:chExt cx="2735872" cy="1041660"/>
          </a:xfrm>
        </p:grpSpPr>
        <p:pic>
          <p:nvPicPr>
            <p:cNvPr id="8" name="図 7" descr="黒い背景に白い文字がある&#10;&#10;中程度の精度で自動的に生成された説明">
              <a:extLst>
                <a:ext uri="{FF2B5EF4-FFF2-40B4-BE49-F238E27FC236}">
                  <a16:creationId xmlns:a16="http://schemas.microsoft.com/office/drawing/2014/main" id="{06DE5DF6-1A9F-7476-D0F6-ED6ABFB36C84}"/>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5895048" y="4047860"/>
              <a:ext cx="508556" cy="509337"/>
            </a:xfrm>
            <a:prstGeom prst="rect">
              <a:avLst/>
            </a:prstGeom>
          </p:spPr>
        </p:pic>
        <p:pic>
          <p:nvPicPr>
            <p:cNvPr id="9" name="図 8" descr="黒い背景に白い文字がある&#10;&#10;中程度の精度で自動的に生成された説明">
              <a:extLst>
                <a:ext uri="{FF2B5EF4-FFF2-40B4-BE49-F238E27FC236}">
                  <a16:creationId xmlns:a16="http://schemas.microsoft.com/office/drawing/2014/main" id="{3A334C96-F09F-D68C-689B-B4B1C46B4C04}"/>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555061" y="4044706"/>
              <a:ext cx="508556" cy="509337"/>
            </a:xfrm>
            <a:prstGeom prst="rect">
              <a:avLst/>
            </a:prstGeom>
          </p:spPr>
        </p:pic>
        <p:pic>
          <p:nvPicPr>
            <p:cNvPr id="10" name="図 9" descr="黒い背景に白い文字がある&#10;&#10;中程度の精度で自動的に生成された説明">
              <a:extLst>
                <a:ext uri="{FF2B5EF4-FFF2-40B4-BE49-F238E27FC236}">
                  <a16:creationId xmlns:a16="http://schemas.microsoft.com/office/drawing/2014/main" id="{A62D923C-A265-4BAE-81B6-9998FFACD176}"/>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7194125" y="4044596"/>
              <a:ext cx="508556" cy="509337"/>
            </a:xfrm>
            <a:prstGeom prst="rect">
              <a:avLst/>
            </a:prstGeom>
          </p:spPr>
        </p:pic>
        <p:sp>
          <p:nvSpPr>
            <p:cNvPr id="17" name="四角形: 角を丸くする 13">
              <a:extLst>
                <a:ext uri="{FF2B5EF4-FFF2-40B4-BE49-F238E27FC236}">
                  <a16:creationId xmlns:a16="http://schemas.microsoft.com/office/drawing/2014/main" id="{9B6A09D4-A9B0-BE36-9E40-476B05B6F767}"/>
                </a:ext>
              </a:extLst>
            </p:cNvPr>
            <p:cNvSpPr/>
            <p:nvPr/>
          </p:nvSpPr>
          <p:spPr>
            <a:xfrm>
              <a:off x="5704235" y="3682253"/>
              <a:ext cx="2735872" cy="1041660"/>
            </a:xfrm>
            <a:prstGeom prst="round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descr="アイコン&#10;&#10;自動的に生成された説明">
              <a:extLst>
                <a:ext uri="{FF2B5EF4-FFF2-40B4-BE49-F238E27FC236}">
                  <a16:creationId xmlns:a16="http://schemas.microsoft.com/office/drawing/2014/main" id="{32DE05E8-1489-0052-6804-82DA0EDA0CD3}"/>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6261935" y="3828401"/>
              <a:ext cx="272178" cy="272596"/>
            </a:xfrm>
            <a:prstGeom prst="rect">
              <a:avLst/>
            </a:prstGeom>
          </p:spPr>
        </p:pic>
        <p:sp>
          <p:nvSpPr>
            <p:cNvPr id="75" name="テキスト ボックス 74">
              <a:extLst>
                <a:ext uri="{FF2B5EF4-FFF2-40B4-BE49-F238E27FC236}">
                  <a16:creationId xmlns:a16="http://schemas.microsoft.com/office/drawing/2014/main" id="{D32A09E9-084A-E2EB-BAAB-99AE49B25335}"/>
                </a:ext>
              </a:extLst>
            </p:cNvPr>
            <p:cNvSpPr txBox="1"/>
            <p:nvPr/>
          </p:nvSpPr>
          <p:spPr>
            <a:xfrm>
              <a:off x="7571359" y="4131543"/>
              <a:ext cx="766438" cy="440742"/>
            </a:xfrm>
            <a:prstGeom prst="rect">
              <a:avLst/>
            </a:prstGeom>
            <a:noFill/>
          </p:spPr>
          <p:txBody>
            <a:bodyPr wrap="square" rtlCol="0">
              <a:spAutoFit/>
            </a:bodyPr>
            <a:lstStyle/>
            <a:p>
              <a:pPr algn="ctr"/>
              <a:r>
                <a:rPr lang="en-US" altLang="ja-JP" sz="2000" b="1">
                  <a:solidFill>
                    <a:schemeClr val="bg1">
                      <a:lumMod val="85000"/>
                    </a:schemeClr>
                  </a:solidFill>
                  <a:latin typeface="+mn-ea"/>
                  <a:ea typeface="+mn-ea"/>
                </a:rPr>
                <a:t>…</a:t>
              </a:r>
              <a:endParaRPr kumimoji="1" lang="ja-JP" altLang="en-US" sz="2000" b="1">
                <a:solidFill>
                  <a:schemeClr val="bg1">
                    <a:lumMod val="85000"/>
                  </a:schemeClr>
                </a:solidFill>
                <a:latin typeface="+mn-ea"/>
                <a:ea typeface="+mn-ea"/>
              </a:endParaRPr>
            </a:p>
          </p:txBody>
        </p:sp>
        <p:pic>
          <p:nvPicPr>
            <p:cNvPr id="80" name="図 79" descr="アイコン&#10;&#10;自動的に生成された説明">
              <a:extLst>
                <a:ext uri="{FF2B5EF4-FFF2-40B4-BE49-F238E27FC236}">
                  <a16:creationId xmlns:a16="http://schemas.microsoft.com/office/drawing/2014/main" id="{B608BA1F-8F99-FA57-4451-B294A27EB13D}"/>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7568183" y="3805192"/>
              <a:ext cx="310891" cy="310891"/>
            </a:xfrm>
            <a:prstGeom prst="rect">
              <a:avLst/>
            </a:prstGeom>
          </p:spPr>
        </p:pic>
      </p:grpSp>
      <p:grpSp>
        <p:nvGrpSpPr>
          <p:cNvPr id="93" name="グループ化 92">
            <a:extLst>
              <a:ext uri="{FF2B5EF4-FFF2-40B4-BE49-F238E27FC236}">
                <a16:creationId xmlns:a16="http://schemas.microsoft.com/office/drawing/2014/main" id="{61540C0E-917D-6217-B491-7ED30B6911D0}"/>
              </a:ext>
            </a:extLst>
          </p:cNvPr>
          <p:cNvGrpSpPr/>
          <p:nvPr/>
        </p:nvGrpSpPr>
        <p:grpSpPr>
          <a:xfrm>
            <a:off x="5479601" y="5074885"/>
            <a:ext cx="2166508" cy="966289"/>
            <a:chOff x="5956796" y="5082086"/>
            <a:chExt cx="2166508" cy="966289"/>
          </a:xfrm>
        </p:grpSpPr>
        <p:sp>
          <p:nvSpPr>
            <p:cNvPr id="15" name="吹き出し: 四角形 20">
              <a:extLst>
                <a:ext uri="{FF2B5EF4-FFF2-40B4-BE49-F238E27FC236}">
                  <a16:creationId xmlns:a16="http://schemas.microsoft.com/office/drawing/2014/main" id="{274588B8-E9D3-29F2-52B3-812CAE8554B3}"/>
                </a:ext>
              </a:extLst>
            </p:cNvPr>
            <p:cNvSpPr/>
            <p:nvPr/>
          </p:nvSpPr>
          <p:spPr>
            <a:xfrm>
              <a:off x="5956796" y="5082086"/>
              <a:ext cx="2166508" cy="966289"/>
            </a:xfrm>
            <a:prstGeom prst="wedgeRectCallout">
              <a:avLst>
                <a:gd name="adj1" fmla="val 15232"/>
                <a:gd name="adj2" fmla="val -6685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descr="黒い背景に白い文字がある&#10;&#10;低い精度で自動的に生成された説明">
              <a:extLst>
                <a:ext uri="{FF2B5EF4-FFF2-40B4-BE49-F238E27FC236}">
                  <a16:creationId xmlns:a16="http://schemas.microsoft.com/office/drawing/2014/main" id="{4526DC9D-2676-7923-FA2B-0F0F3BDBF5D3}"/>
                </a:ext>
              </a:extLst>
            </p:cNvPr>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7314271" y="5277656"/>
              <a:ext cx="584972" cy="584972"/>
            </a:xfrm>
            <a:prstGeom prst="rect">
              <a:avLst/>
            </a:prstGeom>
          </p:spPr>
        </p:pic>
        <p:pic>
          <p:nvPicPr>
            <p:cNvPr id="68" name="図 67" descr="アイコン&#10;&#10;自動的に生成された説明">
              <a:extLst>
                <a:ext uri="{FF2B5EF4-FFF2-40B4-BE49-F238E27FC236}">
                  <a16:creationId xmlns:a16="http://schemas.microsoft.com/office/drawing/2014/main" id="{6347AC01-5602-F2F6-CB37-3BCECDCD9E6C}"/>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6222724" y="5347884"/>
              <a:ext cx="444517" cy="444517"/>
            </a:xfrm>
            <a:prstGeom prst="rect">
              <a:avLst/>
            </a:prstGeom>
          </p:spPr>
        </p:pic>
        <p:cxnSp>
          <p:nvCxnSpPr>
            <p:cNvPr id="69" name="直線矢印コネクタ 68">
              <a:extLst>
                <a:ext uri="{FF2B5EF4-FFF2-40B4-BE49-F238E27FC236}">
                  <a16:creationId xmlns:a16="http://schemas.microsoft.com/office/drawing/2014/main" id="{7758DD0D-83D1-2AE6-BE55-7BD119A2F5AE}"/>
                </a:ext>
              </a:extLst>
            </p:cNvPr>
            <p:cNvCxnSpPr>
              <a:cxnSpLocks/>
            </p:cNvCxnSpPr>
            <p:nvPr/>
          </p:nvCxnSpPr>
          <p:spPr>
            <a:xfrm>
              <a:off x="6667241" y="5569680"/>
              <a:ext cx="647030" cy="924"/>
            </a:xfrm>
            <a:prstGeom prst="straightConnector1">
              <a:avLst/>
            </a:prstGeom>
            <a:ln w="19050">
              <a:solidFill>
                <a:schemeClr val="bg1">
                  <a:lumMod val="8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sp>
        <p:nvSpPr>
          <p:cNvPr id="81" name="正方形/長方形 80">
            <a:extLst>
              <a:ext uri="{FF2B5EF4-FFF2-40B4-BE49-F238E27FC236}">
                <a16:creationId xmlns:a16="http://schemas.microsoft.com/office/drawing/2014/main" id="{A32EE115-3A58-D92C-5970-3D1787C5F4AB}"/>
              </a:ext>
            </a:extLst>
          </p:cNvPr>
          <p:cNvSpPr/>
          <p:nvPr/>
        </p:nvSpPr>
        <p:spPr>
          <a:xfrm>
            <a:off x="2103950" y="2482253"/>
            <a:ext cx="3074621" cy="2847963"/>
          </a:xfrm>
          <a:prstGeom prst="rect">
            <a:avLst/>
          </a:prstGeom>
          <a:noFill/>
          <a:ln w="3810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E3CD12E9-F4D9-1789-AD92-70E2A26B82C2}"/>
              </a:ext>
            </a:extLst>
          </p:cNvPr>
          <p:cNvSpPr/>
          <p:nvPr/>
        </p:nvSpPr>
        <p:spPr>
          <a:xfrm>
            <a:off x="4060558" y="2111037"/>
            <a:ext cx="4571440" cy="4126853"/>
          </a:xfrm>
          <a:prstGeom prst="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a:extLst>
              <a:ext uri="{FF2B5EF4-FFF2-40B4-BE49-F238E27FC236}">
                <a16:creationId xmlns:a16="http://schemas.microsoft.com/office/drawing/2014/main" id="{3C0495CF-CC40-3D4F-E83D-86FA4B1654FB}"/>
              </a:ext>
            </a:extLst>
          </p:cNvPr>
          <p:cNvSpPr/>
          <p:nvPr/>
        </p:nvSpPr>
        <p:spPr>
          <a:xfrm>
            <a:off x="5268152" y="3402423"/>
            <a:ext cx="1691462" cy="194535"/>
          </a:xfrm>
          <a:prstGeom prst="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32BD6568-4F55-E438-695C-7FB60710B046}"/>
              </a:ext>
            </a:extLst>
          </p:cNvPr>
          <p:cNvSpPr txBox="1"/>
          <p:nvPr/>
        </p:nvSpPr>
        <p:spPr>
          <a:xfrm>
            <a:off x="7936218" y="2900303"/>
            <a:ext cx="695780" cy="338554"/>
          </a:xfrm>
          <a:prstGeom prst="rect">
            <a:avLst/>
          </a:prstGeom>
          <a:noFill/>
        </p:spPr>
        <p:txBody>
          <a:bodyPr wrap="square" rtlCol="0">
            <a:spAutoFit/>
          </a:bodyPr>
          <a:lstStyle/>
          <a:p>
            <a:r>
              <a:rPr kumimoji="1" lang="ja-JP" altLang="en-US" sz="1600">
                <a:solidFill>
                  <a:schemeClr val="bg1">
                    <a:lumMod val="85000"/>
                  </a:schemeClr>
                </a:solidFill>
                <a:latin typeface="+mn-ea"/>
                <a:ea typeface="+mn-ea"/>
              </a:rPr>
              <a:t>問題</a:t>
            </a:r>
          </a:p>
        </p:txBody>
      </p:sp>
      <p:sp>
        <p:nvSpPr>
          <p:cNvPr id="19" name="テキスト ボックス 18">
            <a:extLst>
              <a:ext uri="{FF2B5EF4-FFF2-40B4-BE49-F238E27FC236}">
                <a16:creationId xmlns:a16="http://schemas.microsoft.com/office/drawing/2014/main" id="{63529234-33B9-9C9E-F16A-8F0FDD46905F}"/>
              </a:ext>
            </a:extLst>
          </p:cNvPr>
          <p:cNvSpPr txBox="1"/>
          <p:nvPr/>
        </p:nvSpPr>
        <p:spPr>
          <a:xfrm>
            <a:off x="1374043" y="2912123"/>
            <a:ext cx="768535" cy="584775"/>
          </a:xfrm>
          <a:prstGeom prst="rect">
            <a:avLst/>
          </a:prstGeom>
          <a:noFill/>
        </p:spPr>
        <p:txBody>
          <a:bodyPr wrap="square" rtlCol="0">
            <a:spAutoFit/>
          </a:bodyPr>
          <a:lstStyle/>
          <a:p>
            <a:r>
              <a:rPr kumimoji="1" lang="ja-JP" altLang="en-US" sz="1600">
                <a:solidFill>
                  <a:schemeClr val="bg1">
                    <a:lumMod val="85000"/>
                  </a:schemeClr>
                </a:solidFill>
                <a:latin typeface="+mn-ea"/>
                <a:ea typeface="+mn-ea"/>
              </a:rPr>
              <a:t>収集，</a:t>
            </a:r>
            <a:endParaRPr kumimoji="1" lang="en-US" altLang="ja-JP" sz="1600">
              <a:solidFill>
                <a:schemeClr val="bg1">
                  <a:lumMod val="85000"/>
                </a:schemeClr>
              </a:solidFill>
              <a:latin typeface="+mn-ea"/>
              <a:ea typeface="+mn-ea"/>
            </a:endParaRPr>
          </a:p>
          <a:p>
            <a:r>
              <a:rPr kumimoji="1" lang="ja-JP" altLang="en-US" sz="1600">
                <a:solidFill>
                  <a:schemeClr val="bg1">
                    <a:lumMod val="85000"/>
                  </a:schemeClr>
                </a:solidFill>
                <a:latin typeface="+mn-ea"/>
                <a:ea typeface="+mn-ea"/>
              </a:rPr>
              <a:t>分析</a:t>
            </a:r>
            <a:endParaRPr lang="en-US" altLang="ja-JP" sz="1600">
              <a:solidFill>
                <a:schemeClr val="bg1">
                  <a:lumMod val="85000"/>
                </a:schemeClr>
              </a:solidFill>
              <a:latin typeface="+mn-ea"/>
              <a:ea typeface="+mn-ea"/>
            </a:endParaRPr>
          </a:p>
        </p:txBody>
      </p:sp>
      <p:sp>
        <p:nvSpPr>
          <p:cNvPr id="23" name="テキスト ボックス 22">
            <a:extLst>
              <a:ext uri="{FF2B5EF4-FFF2-40B4-BE49-F238E27FC236}">
                <a16:creationId xmlns:a16="http://schemas.microsoft.com/office/drawing/2014/main" id="{D2DF615B-8DFE-DCFE-AF66-DB07D31C40A2}"/>
              </a:ext>
            </a:extLst>
          </p:cNvPr>
          <p:cNvSpPr txBox="1"/>
          <p:nvPr/>
        </p:nvSpPr>
        <p:spPr>
          <a:xfrm>
            <a:off x="3362368" y="3148599"/>
            <a:ext cx="627394" cy="338554"/>
          </a:xfrm>
          <a:prstGeom prst="rect">
            <a:avLst/>
          </a:prstGeom>
          <a:noFill/>
        </p:spPr>
        <p:txBody>
          <a:bodyPr wrap="square" rtlCol="0">
            <a:spAutoFit/>
          </a:bodyPr>
          <a:lstStyle/>
          <a:p>
            <a:pPr algn="ctr"/>
            <a:r>
              <a:rPr kumimoji="1" lang="ja-JP" altLang="en-US" sz="1600">
                <a:latin typeface="+mn-ea"/>
                <a:ea typeface="+mn-ea"/>
              </a:rPr>
              <a:t>策定</a:t>
            </a:r>
            <a:endParaRPr lang="en-US" altLang="ja-JP" sz="1600">
              <a:latin typeface="+mn-ea"/>
              <a:ea typeface="+mn-ea"/>
            </a:endParaRPr>
          </a:p>
        </p:txBody>
      </p:sp>
      <p:sp>
        <p:nvSpPr>
          <p:cNvPr id="24" name="テキスト ボックス 23">
            <a:extLst>
              <a:ext uri="{FF2B5EF4-FFF2-40B4-BE49-F238E27FC236}">
                <a16:creationId xmlns:a16="http://schemas.microsoft.com/office/drawing/2014/main" id="{4FCBBB6D-D8BD-424F-D208-1EAA97523A1D}"/>
              </a:ext>
            </a:extLst>
          </p:cNvPr>
          <p:cNvSpPr txBox="1"/>
          <p:nvPr/>
        </p:nvSpPr>
        <p:spPr>
          <a:xfrm>
            <a:off x="6926719" y="3391120"/>
            <a:ext cx="1219166" cy="338554"/>
          </a:xfrm>
          <a:prstGeom prst="rect">
            <a:avLst/>
          </a:prstGeom>
          <a:noFill/>
        </p:spPr>
        <p:txBody>
          <a:bodyPr wrap="square" rtlCol="0">
            <a:spAutoFit/>
          </a:bodyPr>
          <a:lstStyle/>
          <a:p>
            <a:pPr algn="ctr"/>
            <a:r>
              <a:rPr lang="ja-JP" altLang="en-US" sz="1600">
                <a:solidFill>
                  <a:schemeClr val="bg1">
                    <a:lumMod val="85000"/>
                  </a:schemeClr>
                </a:solidFill>
                <a:latin typeface="+mn-ea"/>
                <a:ea typeface="+mn-ea"/>
              </a:rPr>
              <a:t>タグの付与</a:t>
            </a:r>
            <a:endParaRPr lang="en-US" altLang="ja-JP" sz="1600">
              <a:solidFill>
                <a:schemeClr val="bg1">
                  <a:lumMod val="85000"/>
                </a:schemeClr>
              </a:solidFill>
              <a:latin typeface="+mn-ea"/>
              <a:ea typeface="+mn-ea"/>
            </a:endParaRPr>
          </a:p>
        </p:txBody>
      </p:sp>
      <p:grpSp>
        <p:nvGrpSpPr>
          <p:cNvPr id="27" name="グループ化 26">
            <a:extLst>
              <a:ext uri="{FF2B5EF4-FFF2-40B4-BE49-F238E27FC236}">
                <a16:creationId xmlns:a16="http://schemas.microsoft.com/office/drawing/2014/main" id="{E5489D03-E3F4-4D03-6CA9-76B04A84A1C3}"/>
              </a:ext>
            </a:extLst>
          </p:cNvPr>
          <p:cNvGrpSpPr/>
          <p:nvPr/>
        </p:nvGrpSpPr>
        <p:grpSpPr>
          <a:xfrm>
            <a:off x="4200752" y="2637379"/>
            <a:ext cx="789025" cy="2019184"/>
            <a:chOff x="4200752" y="2422888"/>
            <a:chExt cx="789025" cy="2019184"/>
          </a:xfrm>
        </p:grpSpPr>
        <p:sp>
          <p:nvSpPr>
            <p:cNvPr id="28" name="吹き出し: 四角形 20">
              <a:extLst>
                <a:ext uri="{FF2B5EF4-FFF2-40B4-BE49-F238E27FC236}">
                  <a16:creationId xmlns:a16="http://schemas.microsoft.com/office/drawing/2014/main" id="{F02E521B-2218-F145-A0A0-549E5DF48BBA}"/>
                </a:ext>
              </a:extLst>
            </p:cNvPr>
            <p:cNvSpPr/>
            <p:nvPr/>
          </p:nvSpPr>
          <p:spPr>
            <a:xfrm>
              <a:off x="4200752" y="2422888"/>
              <a:ext cx="789025" cy="193462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descr="アイコン&#10;&#10;自動的に生成された説明">
              <a:extLst>
                <a:ext uri="{FF2B5EF4-FFF2-40B4-BE49-F238E27FC236}">
                  <a16:creationId xmlns:a16="http://schemas.microsoft.com/office/drawing/2014/main" id="{9A6AA882-A04F-0AEF-4AEB-2EA6CB2F4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850" y="2544589"/>
              <a:ext cx="335842" cy="335842"/>
            </a:xfrm>
            <a:prstGeom prst="rect">
              <a:avLst/>
            </a:prstGeom>
          </p:spPr>
        </p:pic>
        <p:pic>
          <p:nvPicPr>
            <p:cNvPr id="30" name="図 29" descr="アイコン&#10;&#10;自動的に生成された説明">
              <a:extLst>
                <a:ext uri="{FF2B5EF4-FFF2-40B4-BE49-F238E27FC236}">
                  <a16:creationId xmlns:a16="http://schemas.microsoft.com/office/drawing/2014/main" id="{C15D1DAF-6772-ABE4-CE2F-9EE57FF13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851" y="2985405"/>
              <a:ext cx="335842" cy="335842"/>
            </a:xfrm>
            <a:prstGeom prst="rect">
              <a:avLst/>
            </a:prstGeom>
          </p:spPr>
        </p:pic>
        <p:pic>
          <p:nvPicPr>
            <p:cNvPr id="31" name="図 30" descr="アイコン&#10;&#10;自動的に生成された説明">
              <a:extLst>
                <a:ext uri="{FF2B5EF4-FFF2-40B4-BE49-F238E27FC236}">
                  <a16:creationId xmlns:a16="http://schemas.microsoft.com/office/drawing/2014/main" id="{9C44DAE8-D0B3-4B5A-AC05-77AFA36F3F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470" y="3426221"/>
              <a:ext cx="335842" cy="335842"/>
            </a:xfrm>
            <a:prstGeom prst="rect">
              <a:avLst/>
            </a:prstGeom>
          </p:spPr>
        </p:pic>
        <p:sp>
          <p:nvSpPr>
            <p:cNvPr id="32" name="テキスト ボックス 31">
              <a:extLst>
                <a:ext uri="{FF2B5EF4-FFF2-40B4-BE49-F238E27FC236}">
                  <a16:creationId xmlns:a16="http://schemas.microsoft.com/office/drawing/2014/main" id="{5425104D-B3A3-1CA6-4369-2EC6111E3223}"/>
                </a:ext>
              </a:extLst>
            </p:cNvPr>
            <p:cNvSpPr txBox="1"/>
            <p:nvPr/>
          </p:nvSpPr>
          <p:spPr>
            <a:xfrm rot="5400000">
              <a:off x="4213249" y="3858798"/>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spTree>
    <p:extLst>
      <p:ext uri="{BB962C8B-B14F-4D97-AF65-F5344CB8AC3E}">
        <p14:creationId xmlns:p14="http://schemas.microsoft.com/office/powerpoint/2010/main" val="377802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E609C-C339-20C5-F4A2-3BD1D85E6BC6}"/>
              </a:ext>
            </a:extLst>
          </p:cNvPr>
          <p:cNvSpPr>
            <a:spLocks noGrp="1"/>
          </p:cNvSpPr>
          <p:nvPr>
            <p:ph type="title"/>
          </p:nvPr>
        </p:nvSpPr>
        <p:spPr/>
        <p:txBody>
          <a:bodyPr/>
          <a:lstStyle/>
          <a:p>
            <a:r>
              <a:rPr lang="en-US" altLang="ja-JP"/>
              <a:t>RQ2</a:t>
            </a:r>
            <a:r>
              <a:rPr kumimoji="1" lang="ja-JP" altLang="en-US"/>
              <a:t>｜タグの策定方針</a:t>
            </a:r>
          </a:p>
        </p:txBody>
      </p:sp>
      <p:sp>
        <p:nvSpPr>
          <p:cNvPr id="3" name="コンテンツ プレースホルダー 2">
            <a:extLst>
              <a:ext uri="{FF2B5EF4-FFF2-40B4-BE49-F238E27FC236}">
                <a16:creationId xmlns:a16="http://schemas.microsoft.com/office/drawing/2014/main" id="{716440A7-AC2B-7AD5-79C8-D6B043012F87}"/>
              </a:ext>
            </a:extLst>
          </p:cNvPr>
          <p:cNvSpPr>
            <a:spLocks noGrp="1"/>
          </p:cNvSpPr>
          <p:nvPr>
            <p:ph idx="1"/>
          </p:nvPr>
        </p:nvSpPr>
        <p:spPr/>
        <p:txBody>
          <a:bodyPr/>
          <a:lstStyle/>
          <a:p>
            <a:pPr marL="0" indent="0">
              <a:buNone/>
            </a:pPr>
            <a:r>
              <a:rPr lang="ja-JP" altLang="en-US" b="1"/>
              <a:t>オブジェクト指向言語</a:t>
            </a:r>
            <a:r>
              <a:rPr lang="ja-JP" altLang="en-US"/>
              <a:t>に関する単元を除外</a:t>
            </a:r>
            <a:endParaRPr lang="en-US" altLang="ja-JP" dirty="0"/>
          </a:p>
          <a:p>
            <a:pPr lvl="1"/>
            <a:r>
              <a:rPr lang="ja-JP" altLang="en-US"/>
              <a:t>プロコンの問題は手続き型言語でも解答可能</a:t>
            </a:r>
            <a:endParaRPr lang="en-US" altLang="ja-JP" dirty="0"/>
          </a:p>
          <a:p>
            <a:pPr lvl="1"/>
            <a:r>
              <a:rPr lang="ja-JP" altLang="en-US"/>
              <a:t>オブジェクト指向言語特有の技法は要求されない</a:t>
            </a:r>
            <a:endParaRPr lang="en-US" altLang="ja-JP" dirty="0"/>
          </a:p>
          <a:p>
            <a:pPr lvl="2"/>
            <a:endParaRPr lang="en-US" altLang="ja-JP" dirty="0"/>
          </a:p>
          <a:p>
            <a:pPr marL="0" indent="0">
              <a:buNone/>
            </a:pPr>
            <a:r>
              <a:rPr lang="ja-JP" altLang="en-US"/>
              <a:t>明らかに全問題に対応する単元を除外</a:t>
            </a:r>
            <a:endParaRPr lang="en-US" altLang="ja-JP" dirty="0"/>
          </a:p>
          <a:p>
            <a:pPr lvl="1"/>
            <a:r>
              <a:rPr lang="ja-JP" altLang="en-US"/>
              <a:t>例：入出力</a:t>
            </a:r>
            <a:endParaRPr lang="en-US" altLang="ja-JP" dirty="0"/>
          </a:p>
          <a:p>
            <a:pPr lvl="2"/>
            <a:endParaRPr lang="ja-JP" altLang="en-US"/>
          </a:p>
          <a:p>
            <a:pPr marL="0" indent="0">
              <a:buNone/>
            </a:pPr>
            <a:r>
              <a:rPr lang="ja-JP" altLang="en-US"/>
              <a:t>タグをフラットな構造にする</a:t>
            </a:r>
            <a:endParaRPr lang="en-US" altLang="ja-JP" dirty="0"/>
          </a:p>
          <a:p>
            <a:pPr lvl="1"/>
            <a:r>
              <a:rPr lang="ja-JP" altLang="en-US"/>
              <a:t>抽象化レベルを揃え，依存関係をなくす</a:t>
            </a:r>
            <a:endParaRPr lang="en-US" altLang="ja-JP" dirty="0"/>
          </a:p>
        </p:txBody>
      </p:sp>
      <p:sp>
        <p:nvSpPr>
          <p:cNvPr id="5" name="スライド番号プレースホルダー 4">
            <a:extLst>
              <a:ext uri="{FF2B5EF4-FFF2-40B4-BE49-F238E27FC236}">
                <a16:creationId xmlns:a16="http://schemas.microsoft.com/office/drawing/2014/main" id="{81A34564-1C9D-03FC-CC76-C903F95C346C}"/>
              </a:ext>
            </a:extLst>
          </p:cNvPr>
          <p:cNvSpPr>
            <a:spLocks noGrp="1"/>
          </p:cNvSpPr>
          <p:nvPr>
            <p:ph type="sldNum" sz="quarter" idx="12"/>
          </p:nvPr>
        </p:nvSpPr>
        <p:spPr/>
        <p:txBody>
          <a:bodyPr/>
          <a:lstStyle/>
          <a:p>
            <a:pPr>
              <a:defRPr/>
            </a:pPr>
            <a:fld id="{B12562F3-4A2F-4E07-B7D3-3E764FB0DEC6}" type="slidenum">
              <a:rPr lang="en-US" altLang="ja-JP" smtClean="0"/>
              <a:pPr>
                <a:defRPr/>
              </a:pPr>
              <a:t>12</a:t>
            </a:fld>
            <a:endParaRPr lang="en-US" altLang="ja-JP"/>
          </a:p>
        </p:txBody>
      </p:sp>
    </p:spTree>
    <p:extLst>
      <p:ext uri="{BB962C8B-B14F-4D97-AF65-F5344CB8AC3E}">
        <p14:creationId xmlns:p14="http://schemas.microsoft.com/office/powerpoint/2010/main" val="314691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E609C-C339-20C5-F4A2-3BD1D85E6BC6}"/>
              </a:ext>
            </a:extLst>
          </p:cNvPr>
          <p:cNvSpPr>
            <a:spLocks noGrp="1"/>
          </p:cNvSpPr>
          <p:nvPr>
            <p:ph type="title"/>
          </p:nvPr>
        </p:nvSpPr>
        <p:spPr/>
        <p:txBody>
          <a:bodyPr/>
          <a:lstStyle/>
          <a:p>
            <a:r>
              <a:rPr kumimoji="1" lang="en-US" altLang="ja-JP"/>
              <a:t>RQ2</a:t>
            </a:r>
            <a:r>
              <a:rPr kumimoji="1" lang="ja-JP" altLang="en-US"/>
              <a:t>｜回答（策定したタグ）</a:t>
            </a:r>
          </a:p>
        </p:txBody>
      </p:sp>
      <p:sp>
        <p:nvSpPr>
          <p:cNvPr id="3" name="コンテンツ プレースホルダー 2">
            <a:extLst>
              <a:ext uri="{FF2B5EF4-FFF2-40B4-BE49-F238E27FC236}">
                <a16:creationId xmlns:a16="http://schemas.microsoft.com/office/drawing/2014/main" id="{9CDFF9F0-5D92-1829-EB44-6C472A3778DA}"/>
              </a:ext>
            </a:extLst>
          </p:cNvPr>
          <p:cNvSpPr>
            <a:spLocks noGrp="1"/>
          </p:cNvSpPr>
          <p:nvPr>
            <p:ph idx="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1A34564-1C9D-03FC-CC76-C903F95C346C}"/>
              </a:ext>
            </a:extLst>
          </p:cNvPr>
          <p:cNvSpPr>
            <a:spLocks noGrp="1"/>
          </p:cNvSpPr>
          <p:nvPr>
            <p:ph type="sldNum" sz="quarter" idx="12"/>
          </p:nvPr>
        </p:nvSpPr>
        <p:spPr/>
        <p:txBody>
          <a:bodyPr/>
          <a:lstStyle/>
          <a:p>
            <a:pPr>
              <a:defRPr/>
            </a:pPr>
            <a:fld id="{B12562F3-4A2F-4E07-B7D3-3E764FB0DEC6}" type="slidenum">
              <a:rPr lang="en-US" altLang="ja-JP" smtClean="0"/>
              <a:pPr>
                <a:defRPr/>
              </a:pPr>
              <a:t>13</a:t>
            </a:fld>
            <a:endParaRPr lang="en-US" altLang="ja-JP"/>
          </a:p>
        </p:txBody>
      </p:sp>
      <p:grpSp>
        <p:nvGrpSpPr>
          <p:cNvPr id="7" name="グループ化 6">
            <a:extLst>
              <a:ext uri="{FF2B5EF4-FFF2-40B4-BE49-F238E27FC236}">
                <a16:creationId xmlns:a16="http://schemas.microsoft.com/office/drawing/2014/main" id="{1A65D10E-3E37-6B84-AE0A-01007F8B7011}"/>
              </a:ext>
            </a:extLst>
          </p:cNvPr>
          <p:cNvGrpSpPr/>
          <p:nvPr/>
        </p:nvGrpSpPr>
        <p:grpSpPr>
          <a:xfrm>
            <a:off x="1168612" y="1860305"/>
            <a:ext cx="2638950" cy="4039012"/>
            <a:chOff x="1168612" y="2103372"/>
            <a:chExt cx="2638950" cy="4039012"/>
          </a:xfrm>
        </p:grpSpPr>
        <p:sp>
          <p:nvSpPr>
            <p:cNvPr id="9" name="正方形/長方形 8">
              <a:extLst>
                <a:ext uri="{FF2B5EF4-FFF2-40B4-BE49-F238E27FC236}">
                  <a16:creationId xmlns:a16="http://schemas.microsoft.com/office/drawing/2014/main" id="{125988ED-8B15-E963-F340-F47FD094735A}"/>
                </a:ext>
              </a:extLst>
            </p:cNvPr>
            <p:cNvSpPr/>
            <p:nvPr/>
          </p:nvSpPr>
          <p:spPr>
            <a:xfrm>
              <a:off x="1168612" y="2610028"/>
              <a:ext cx="2638950" cy="353235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10" name="テキスト ボックス 9">
              <a:extLst>
                <a:ext uri="{FF2B5EF4-FFF2-40B4-BE49-F238E27FC236}">
                  <a16:creationId xmlns:a16="http://schemas.microsoft.com/office/drawing/2014/main" id="{B9082978-7160-0B60-9645-67D44F59E52F}"/>
                </a:ext>
              </a:extLst>
            </p:cNvPr>
            <p:cNvSpPr txBox="1"/>
            <p:nvPr/>
          </p:nvSpPr>
          <p:spPr>
            <a:xfrm>
              <a:off x="1626312" y="2852712"/>
              <a:ext cx="1723549" cy="3046988"/>
            </a:xfrm>
            <a:prstGeom prst="rect">
              <a:avLst/>
            </a:prstGeom>
            <a:noFill/>
          </p:spPr>
          <p:txBody>
            <a:bodyPr wrap="square" rtlCol="0">
              <a:spAutoFit/>
            </a:bodyPr>
            <a:lstStyle/>
            <a:p>
              <a:r>
                <a:rPr kumimoji="1" lang="ja-JP" altLang="en-US" sz="2400">
                  <a:latin typeface="+mn-ea"/>
                  <a:ea typeface="+mn-ea"/>
                </a:rPr>
                <a:t>再帰</a:t>
              </a:r>
              <a:endParaRPr lang="en-US" altLang="ja-JP" sz="2400" dirty="0">
                <a:latin typeface="+mn-ea"/>
                <a:ea typeface="+mn-ea"/>
              </a:endParaRPr>
            </a:p>
            <a:p>
              <a:r>
                <a:rPr kumimoji="1" lang="ja-JP" altLang="en-US" sz="2400">
                  <a:latin typeface="+mn-ea"/>
                  <a:ea typeface="+mn-ea"/>
                </a:rPr>
                <a:t>動的計画法</a:t>
              </a:r>
              <a:endParaRPr lang="en-US" altLang="ja-JP" sz="2400" dirty="0">
                <a:latin typeface="+mn-ea"/>
                <a:ea typeface="+mn-ea"/>
              </a:endParaRPr>
            </a:p>
            <a:p>
              <a:r>
                <a:rPr kumimoji="1" lang="ja-JP" altLang="en-US" sz="2400">
                  <a:latin typeface="+mn-ea"/>
                  <a:ea typeface="+mn-ea"/>
                </a:rPr>
                <a:t>分割統治法</a:t>
              </a:r>
            </a:p>
            <a:p>
              <a:pPr marL="0" indent="0">
                <a:buNone/>
              </a:pPr>
              <a:r>
                <a:rPr kumimoji="1" lang="ja-JP" altLang="en-US" sz="2400">
                  <a:latin typeface="+mn-ea"/>
                  <a:ea typeface="+mn-ea"/>
                </a:rPr>
                <a:t>探索</a:t>
              </a:r>
              <a:endParaRPr kumimoji="1" lang="en-US" altLang="ja-JP" sz="2400" dirty="0">
                <a:latin typeface="+mn-ea"/>
                <a:ea typeface="+mn-ea"/>
              </a:endParaRPr>
            </a:p>
            <a:p>
              <a:pPr marL="0" indent="0">
                <a:buNone/>
              </a:pPr>
              <a:r>
                <a:rPr lang="ja-JP" altLang="en-US" sz="2400">
                  <a:latin typeface="+mn-ea"/>
                  <a:ea typeface="+mn-ea"/>
                </a:rPr>
                <a:t>データ構造</a:t>
              </a:r>
              <a:endParaRPr kumimoji="1" lang="ja-JP" altLang="en-US" sz="2400">
                <a:latin typeface="+mn-ea"/>
                <a:ea typeface="+mn-ea"/>
              </a:endParaRPr>
            </a:p>
            <a:p>
              <a:pPr marL="0" indent="0">
                <a:buNone/>
              </a:pPr>
              <a:r>
                <a:rPr kumimoji="1" lang="ja-JP" altLang="en-US" sz="2400">
                  <a:latin typeface="+mn-ea"/>
                  <a:ea typeface="+mn-ea"/>
                </a:rPr>
                <a:t>ソート</a:t>
              </a:r>
            </a:p>
            <a:p>
              <a:pPr marL="0" indent="0">
                <a:buNone/>
              </a:pPr>
              <a:r>
                <a:rPr kumimoji="1" lang="ja-JP" altLang="en-US" sz="2400">
                  <a:latin typeface="+mn-ea"/>
                  <a:ea typeface="+mn-ea"/>
                </a:rPr>
                <a:t>グラフ</a:t>
              </a:r>
            </a:p>
            <a:p>
              <a:pPr marL="0" indent="0">
                <a:buNone/>
              </a:pPr>
              <a:r>
                <a:rPr kumimoji="1" lang="ja-JP" altLang="en-US" sz="2400">
                  <a:latin typeface="+mn-ea"/>
                  <a:ea typeface="+mn-ea"/>
                </a:rPr>
                <a:t>文字列照合</a:t>
              </a:r>
            </a:p>
          </p:txBody>
        </p:sp>
        <p:sp>
          <p:nvSpPr>
            <p:cNvPr id="11" name="テキスト ボックス 10">
              <a:extLst>
                <a:ext uri="{FF2B5EF4-FFF2-40B4-BE49-F238E27FC236}">
                  <a16:creationId xmlns:a16="http://schemas.microsoft.com/office/drawing/2014/main" id="{8AC0A05C-2E50-6B7C-62C9-F563B6ADF595}"/>
                </a:ext>
              </a:extLst>
            </p:cNvPr>
            <p:cNvSpPr txBox="1"/>
            <p:nvPr/>
          </p:nvSpPr>
          <p:spPr>
            <a:xfrm>
              <a:off x="1168612" y="2103372"/>
              <a:ext cx="1358064"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dirty="0">
                  <a:solidFill>
                    <a:schemeClr val="accent1"/>
                  </a:solidFill>
                  <a:latin typeface="+mn-ea"/>
                  <a:ea typeface="+mn-ea"/>
                </a:rPr>
                <a:t>1</a:t>
              </a:r>
            </a:p>
          </p:txBody>
        </p:sp>
      </p:grpSp>
      <p:grpSp>
        <p:nvGrpSpPr>
          <p:cNvPr id="12" name="グループ化 11">
            <a:extLst>
              <a:ext uri="{FF2B5EF4-FFF2-40B4-BE49-F238E27FC236}">
                <a16:creationId xmlns:a16="http://schemas.microsoft.com/office/drawing/2014/main" id="{8EFB13FE-6B6B-6687-A75A-76E9CD4C44DD}"/>
              </a:ext>
            </a:extLst>
          </p:cNvPr>
          <p:cNvGrpSpPr/>
          <p:nvPr/>
        </p:nvGrpSpPr>
        <p:grpSpPr>
          <a:xfrm>
            <a:off x="5058215" y="1860305"/>
            <a:ext cx="2638950" cy="4039012"/>
            <a:chOff x="5058215" y="2103372"/>
            <a:chExt cx="2638950" cy="4039012"/>
          </a:xfrm>
        </p:grpSpPr>
        <p:sp>
          <p:nvSpPr>
            <p:cNvPr id="22" name="正方形/長方形 21">
              <a:extLst>
                <a:ext uri="{FF2B5EF4-FFF2-40B4-BE49-F238E27FC236}">
                  <a16:creationId xmlns:a16="http://schemas.microsoft.com/office/drawing/2014/main" id="{82610C77-1B9A-B800-930B-AE8F1B08ED18}"/>
                </a:ext>
              </a:extLst>
            </p:cNvPr>
            <p:cNvSpPr/>
            <p:nvPr/>
          </p:nvSpPr>
          <p:spPr>
            <a:xfrm>
              <a:off x="5058215" y="2610028"/>
              <a:ext cx="2638950" cy="353235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23" name="テキスト ボックス 22">
              <a:extLst>
                <a:ext uri="{FF2B5EF4-FFF2-40B4-BE49-F238E27FC236}">
                  <a16:creationId xmlns:a16="http://schemas.microsoft.com/office/drawing/2014/main" id="{9BB173C7-8FBD-2514-0CEA-7570B906A731}"/>
                </a:ext>
              </a:extLst>
            </p:cNvPr>
            <p:cNvSpPr txBox="1"/>
            <p:nvPr/>
          </p:nvSpPr>
          <p:spPr>
            <a:xfrm>
              <a:off x="5669804" y="2892995"/>
              <a:ext cx="1415772" cy="2677656"/>
            </a:xfrm>
            <a:prstGeom prst="rect">
              <a:avLst/>
            </a:prstGeom>
            <a:noFill/>
          </p:spPr>
          <p:txBody>
            <a:bodyPr wrap="none" rtlCol="0">
              <a:spAutoFit/>
            </a:bodyPr>
            <a:lstStyle/>
            <a:p>
              <a:r>
                <a:rPr lang="ja-JP" altLang="en-US" sz="2400">
                  <a:latin typeface="+mn-ea"/>
                  <a:ea typeface="+mn-ea"/>
                </a:rPr>
                <a:t>条件分岐</a:t>
              </a:r>
              <a:endParaRPr lang="en" altLang="ja-JP" sz="2400" dirty="0">
                <a:latin typeface="+mn-ea"/>
                <a:ea typeface="+mn-ea"/>
              </a:endParaRPr>
            </a:p>
            <a:p>
              <a:r>
                <a:rPr lang="ja-JP" altLang="en-US" sz="2400">
                  <a:latin typeface="+mn-ea"/>
                  <a:ea typeface="+mn-ea"/>
                </a:rPr>
                <a:t>ループ </a:t>
              </a:r>
              <a:endParaRPr lang="en-US" altLang="ja-JP" sz="2400" dirty="0">
                <a:latin typeface="+mn-ea"/>
                <a:ea typeface="+mn-ea"/>
              </a:endParaRPr>
            </a:p>
            <a:p>
              <a:r>
                <a:rPr lang="ja-JP" altLang="en-US" sz="2400">
                  <a:latin typeface="+mn-ea"/>
                  <a:ea typeface="+mn-ea"/>
                </a:rPr>
                <a:t>構造体</a:t>
              </a:r>
              <a:endParaRPr lang="en-US" altLang="ja-JP" sz="2400" dirty="0">
                <a:latin typeface="+mn-ea"/>
                <a:ea typeface="+mn-ea"/>
              </a:endParaRPr>
            </a:p>
            <a:p>
              <a:r>
                <a:rPr lang="ja-JP" altLang="en-US" sz="2400">
                  <a:latin typeface="+mn-ea"/>
                  <a:ea typeface="+mn-ea"/>
                </a:rPr>
                <a:t>ポインタ</a:t>
              </a:r>
              <a:endParaRPr lang="en-US" altLang="ja-JP" sz="2400" dirty="0">
                <a:latin typeface="+mn-ea"/>
                <a:ea typeface="+mn-ea"/>
              </a:endParaRPr>
            </a:p>
            <a:p>
              <a:r>
                <a:rPr lang="ja-JP" altLang="en-US" sz="2400">
                  <a:latin typeface="+mn-ea"/>
                  <a:ea typeface="+mn-ea"/>
                </a:rPr>
                <a:t>配列</a:t>
              </a:r>
              <a:endParaRPr lang="en-US" altLang="ja-JP" sz="2400" dirty="0">
                <a:latin typeface="+mn-ea"/>
                <a:ea typeface="+mn-ea"/>
              </a:endParaRPr>
            </a:p>
            <a:p>
              <a:r>
                <a:rPr lang="ja-JP" altLang="en-US" sz="2400">
                  <a:latin typeface="+mn-ea"/>
                  <a:ea typeface="+mn-ea"/>
                </a:rPr>
                <a:t>関数</a:t>
              </a:r>
              <a:endParaRPr lang="en-US" altLang="ja-JP" sz="2400" dirty="0">
                <a:latin typeface="+mn-ea"/>
                <a:ea typeface="+mn-ea"/>
              </a:endParaRPr>
            </a:p>
            <a:p>
              <a:r>
                <a:rPr lang="ja-JP" altLang="en-US" sz="2400">
                  <a:latin typeface="+mn-ea"/>
                  <a:ea typeface="+mn-ea"/>
                </a:rPr>
                <a:t>メモリ</a:t>
              </a:r>
              <a:endParaRPr kumimoji="1" lang="ja-JP" altLang="en-US" sz="2400">
                <a:latin typeface="+mn-ea"/>
                <a:ea typeface="+mn-ea"/>
              </a:endParaRPr>
            </a:p>
          </p:txBody>
        </p:sp>
        <p:sp>
          <p:nvSpPr>
            <p:cNvPr id="24" name="テキスト ボックス 23">
              <a:extLst>
                <a:ext uri="{FF2B5EF4-FFF2-40B4-BE49-F238E27FC236}">
                  <a16:creationId xmlns:a16="http://schemas.microsoft.com/office/drawing/2014/main" id="{53811B99-514F-801B-BE7D-73E489CB764D}"/>
                </a:ext>
              </a:extLst>
            </p:cNvPr>
            <p:cNvSpPr txBox="1"/>
            <p:nvPr/>
          </p:nvSpPr>
          <p:spPr>
            <a:xfrm>
              <a:off x="5058215" y="2103372"/>
              <a:ext cx="1358064"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dirty="0">
                  <a:solidFill>
                    <a:schemeClr val="accent1"/>
                  </a:solidFill>
                  <a:latin typeface="+mn-ea"/>
                  <a:ea typeface="+mn-ea"/>
                </a:rPr>
                <a:t>2</a:t>
              </a:r>
            </a:p>
          </p:txBody>
        </p:sp>
      </p:grpSp>
    </p:spTree>
    <p:extLst>
      <p:ext uri="{BB962C8B-B14F-4D97-AF65-F5344CB8AC3E}">
        <p14:creationId xmlns:p14="http://schemas.microsoft.com/office/powerpoint/2010/main" val="83003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11DC9-341F-BBA0-C54A-088846C033BA}"/>
              </a:ext>
            </a:extLst>
          </p:cNvPr>
          <p:cNvSpPr>
            <a:spLocks noGrp="1"/>
          </p:cNvSpPr>
          <p:nvPr>
            <p:ph type="title"/>
          </p:nvPr>
        </p:nvSpPr>
        <p:spPr/>
        <p:txBody>
          <a:bodyPr/>
          <a:lstStyle/>
          <a:p>
            <a:r>
              <a:rPr kumimoji="1" lang="en-US" altLang="ja-JP"/>
              <a:t>RQ3</a:t>
            </a:r>
            <a:r>
              <a:rPr kumimoji="1" lang="ja-JP" altLang="en-US"/>
              <a:t>｜タグと問題の対応は？</a:t>
            </a:r>
          </a:p>
        </p:txBody>
      </p:sp>
      <p:sp>
        <p:nvSpPr>
          <p:cNvPr id="3" name="コンテンツ プレースホルダー 2">
            <a:extLst>
              <a:ext uri="{FF2B5EF4-FFF2-40B4-BE49-F238E27FC236}">
                <a16:creationId xmlns:a16="http://schemas.microsoft.com/office/drawing/2014/main" id="{47D7CAC5-DEC9-1CB0-F16F-2672028051A9}"/>
              </a:ext>
            </a:extLst>
          </p:cNvPr>
          <p:cNvSpPr>
            <a:spLocks noGrp="1"/>
          </p:cNvSpPr>
          <p:nvPr>
            <p:ph idx="1"/>
          </p:nvPr>
        </p:nvSpPr>
        <p:spPr/>
        <p:txBody>
          <a:bodyPr/>
          <a:lstStyle/>
          <a:p>
            <a:pPr marL="0" indent="0">
              <a:buNone/>
            </a:pPr>
            <a:r>
              <a:rPr lang="ja-JP" altLang="en-US" sz="2400"/>
              <a:t>問題にタグを付与し，得られた対応関係を見る</a:t>
            </a:r>
            <a:endParaRPr lang="en-US" altLang="ja-JP" sz="2400"/>
          </a:p>
        </p:txBody>
      </p:sp>
      <p:sp>
        <p:nvSpPr>
          <p:cNvPr id="5" name="スライド番号プレースホルダー 4">
            <a:extLst>
              <a:ext uri="{FF2B5EF4-FFF2-40B4-BE49-F238E27FC236}">
                <a16:creationId xmlns:a16="http://schemas.microsoft.com/office/drawing/2014/main" id="{6D2A5622-6398-4E5D-E9D3-EAEAFC6788B9}"/>
              </a:ext>
            </a:extLst>
          </p:cNvPr>
          <p:cNvSpPr>
            <a:spLocks noGrp="1"/>
          </p:cNvSpPr>
          <p:nvPr>
            <p:ph type="sldNum" sz="quarter" idx="12"/>
          </p:nvPr>
        </p:nvSpPr>
        <p:spPr/>
        <p:txBody>
          <a:bodyPr/>
          <a:lstStyle/>
          <a:p>
            <a:pPr>
              <a:defRPr/>
            </a:pPr>
            <a:fld id="{B12562F3-4A2F-4E07-B7D3-3E764FB0DEC6}" type="slidenum">
              <a:rPr lang="en-US" altLang="ja-JP" smtClean="0"/>
              <a:pPr>
                <a:defRPr/>
              </a:pPr>
              <a:t>14</a:t>
            </a:fld>
            <a:endParaRPr lang="en-US" altLang="ja-JP"/>
          </a:p>
        </p:txBody>
      </p:sp>
      <p:sp>
        <p:nvSpPr>
          <p:cNvPr id="48" name="下矢印 47">
            <a:extLst>
              <a:ext uri="{FF2B5EF4-FFF2-40B4-BE49-F238E27FC236}">
                <a16:creationId xmlns:a16="http://schemas.microsoft.com/office/drawing/2014/main" id="{81E3EBBB-3E4E-8653-EA13-92911BC0BADD}"/>
              </a:ext>
            </a:extLst>
          </p:cNvPr>
          <p:cNvSpPr/>
          <p:nvPr/>
        </p:nvSpPr>
        <p:spPr>
          <a:xfrm>
            <a:off x="6794964" y="3250845"/>
            <a:ext cx="218203" cy="586353"/>
          </a:xfrm>
          <a:prstGeom prst="downArrow">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20821B11-E3EB-0556-093D-41C141DDC445}"/>
              </a:ext>
            </a:extLst>
          </p:cNvPr>
          <p:cNvSpPr txBox="1"/>
          <p:nvPr/>
        </p:nvSpPr>
        <p:spPr>
          <a:xfrm>
            <a:off x="7646109" y="5414280"/>
            <a:ext cx="1051248" cy="338554"/>
          </a:xfrm>
          <a:prstGeom prst="rect">
            <a:avLst/>
          </a:prstGeom>
          <a:noFill/>
        </p:spPr>
        <p:txBody>
          <a:bodyPr wrap="square" rtlCol="0">
            <a:spAutoFit/>
          </a:bodyPr>
          <a:lstStyle/>
          <a:p>
            <a:r>
              <a:rPr lang="ja-JP" altLang="en-US" sz="1600">
                <a:latin typeface="+mn-ea"/>
                <a:ea typeface="+mn-ea"/>
              </a:rPr>
              <a:t>対応関係</a:t>
            </a:r>
            <a:endParaRPr kumimoji="1" lang="ja-JP" altLang="en-US" sz="1600">
              <a:latin typeface="+mn-ea"/>
              <a:ea typeface="+mn-ea"/>
            </a:endParaRPr>
          </a:p>
        </p:txBody>
      </p:sp>
      <p:sp>
        <p:nvSpPr>
          <p:cNvPr id="66" name="テキスト ボックス 65">
            <a:extLst>
              <a:ext uri="{FF2B5EF4-FFF2-40B4-BE49-F238E27FC236}">
                <a16:creationId xmlns:a16="http://schemas.microsoft.com/office/drawing/2014/main" id="{2921B81B-D450-41B4-BDCC-BADBB30DC731}"/>
              </a:ext>
            </a:extLst>
          </p:cNvPr>
          <p:cNvSpPr txBox="1"/>
          <p:nvPr/>
        </p:nvSpPr>
        <p:spPr>
          <a:xfrm>
            <a:off x="4123258" y="4725671"/>
            <a:ext cx="1028968" cy="338554"/>
          </a:xfrm>
          <a:prstGeom prst="rect">
            <a:avLst/>
          </a:prstGeom>
          <a:noFill/>
        </p:spPr>
        <p:txBody>
          <a:bodyPr wrap="square" rtlCol="0">
            <a:spAutoFit/>
          </a:bodyPr>
          <a:lstStyle/>
          <a:p>
            <a:pPr algn="ctr"/>
            <a:r>
              <a:rPr kumimoji="1" lang="ja-JP" altLang="en-US" sz="1600">
                <a:latin typeface="+mn-ea"/>
                <a:ea typeface="+mn-ea"/>
              </a:rPr>
              <a:t>タグ</a:t>
            </a:r>
            <a:endParaRPr lang="en-US" altLang="ja-JP" sz="1600">
              <a:latin typeface="+mn-ea"/>
              <a:ea typeface="+mn-ea"/>
            </a:endParaRPr>
          </a:p>
        </p:txBody>
      </p:sp>
      <p:grpSp>
        <p:nvGrpSpPr>
          <p:cNvPr id="89" name="グループ化 88">
            <a:extLst>
              <a:ext uri="{FF2B5EF4-FFF2-40B4-BE49-F238E27FC236}">
                <a16:creationId xmlns:a16="http://schemas.microsoft.com/office/drawing/2014/main" id="{097B7A46-1FED-D747-524C-07060E2D9544}"/>
              </a:ext>
            </a:extLst>
          </p:cNvPr>
          <p:cNvGrpSpPr/>
          <p:nvPr/>
        </p:nvGrpSpPr>
        <p:grpSpPr>
          <a:xfrm>
            <a:off x="4200752" y="2637379"/>
            <a:ext cx="789025" cy="2019184"/>
            <a:chOff x="4200752" y="2422888"/>
            <a:chExt cx="789025" cy="2019184"/>
          </a:xfrm>
        </p:grpSpPr>
        <p:sp>
          <p:nvSpPr>
            <p:cNvPr id="14" name="吹き出し: 四角形 20">
              <a:extLst>
                <a:ext uri="{FF2B5EF4-FFF2-40B4-BE49-F238E27FC236}">
                  <a16:creationId xmlns:a16="http://schemas.microsoft.com/office/drawing/2014/main" id="{BF0BCA53-DBED-5DC0-2901-714B07B3DCEF}"/>
                </a:ext>
              </a:extLst>
            </p:cNvPr>
            <p:cNvSpPr/>
            <p:nvPr/>
          </p:nvSpPr>
          <p:spPr>
            <a:xfrm>
              <a:off x="4200752" y="2422888"/>
              <a:ext cx="789025" cy="193462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アイコン&#10;&#10;自動的に生成された説明">
              <a:extLst>
                <a:ext uri="{FF2B5EF4-FFF2-40B4-BE49-F238E27FC236}">
                  <a16:creationId xmlns:a16="http://schemas.microsoft.com/office/drawing/2014/main" id="{9D48D133-A6BD-F393-F241-06C88432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850" y="2544589"/>
              <a:ext cx="335842" cy="335842"/>
            </a:xfrm>
            <a:prstGeom prst="rect">
              <a:avLst/>
            </a:prstGeom>
          </p:spPr>
        </p:pic>
        <p:pic>
          <p:nvPicPr>
            <p:cNvPr id="20" name="図 19" descr="アイコン&#10;&#10;自動的に生成された説明">
              <a:extLst>
                <a:ext uri="{FF2B5EF4-FFF2-40B4-BE49-F238E27FC236}">
                  <a16:creationId xmlns:a16="http://schemas.microsoft.com/office/drawing/2014/main" id="{E150F0BF-61CA-87B5-3DE9-A49817DD6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851" y="2985405"/>
              <a:ext cx="335842" cy="335842"/>
            </a:xfrm>
            <a:prstGeom prst="rect">
              <a:avLst/>
            </a:prstGeom>
          </p:spPr>
        </p:pic>
        <p:pic>
          <p:nvPicPr>
            <p:cNvPr id="21" name="図 20" descr="アイコン&#10;&#10;自動的に生成された説明">
              <a:extLst>
                <a:ext uri="{FF2B5EF4-FFF2-40B4-BE49-F238E27FC236}">
                  <a16:creationId xmlns:a16="http://schemas.microsoft.com/office/drawing/2014/main" id="{B4A10726-A9D3-BBD3-0525-CC3367B32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70" y="3426221"/>
              <a:ext cx="335842" cy="335842"/>
            </a:xfrm>
            <a:prstGeom prst="rect">
              <a:avLst/>
            </a:prstGeom>
          </p:spPr>
        </p:pic>
        <p:sp>
          <p:nvSpPr>
            <p:cNvPr id="73" name="テキスト ボックス 72">
              <a:extLst>
                <a:ext uri="{FF2B5EF4-FFF2-40B4-BE49-F238E27FC236}">
                  <a16:creationId xmlns:a16="http://schemas.microsoft.com/office/drawing/2014/main" id="{4DC8031F-D843-694B-C61F-6BCD4A6A5D9A}"/>
                </a:ext>
              </a:extLst>
            </p:cNvPr>
            <p:cNvSpPr txBox="1"/>
            <p:nvPr/>
          </p:nvSpPr>
          <p:spPr>
            <a:xfrm rot="5400000">
              <a:off x="4213249" y="3858798"/>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grpSp>
        <p:nvGrpSpPr>
          <p:cNvPr id="90" name="グループ化 89">
            <a:extLst>
              <a:ext uri="{FF2B5EF4-FFF2-40B4-BE49-F238E27FC236}">
                <a16:creationId xmlns:a16="http://schemas.microsoft.com/office/drawing/2014/main" id="{75FD26C4-20C3-E26C-DE6A-F0D8060CDA40}"/>
              </a:ext>
            </a:extLst>
          </p:cNvPr>
          <p:cNvGrpSpPr/>
          <p:nvPr/>
        </p:nvGrpSpPr>
        <p:grpSpPr>
          <a:xfrm>
            <a:off x="5502879" y="2321753"/>
            <a:ext cx="2483653" cy="852300"/>
            <a:chOff x="5694792" y="2065866"/>
            <a:chExt cx="2735872" cy="938852"/>
          </a:xfrm>
        </p:grpSpPr>
        <p:sp>
          <p:nvSpPr>
            <p:cNvPr id="16" name="四角形: 角を丸くする 13">
              <a:extLst>
                <a:ext uri="{FF2B5EF4-FFF2-40B4-BE49-F238E27FC236}">
                  <a16:creationId xmlns:a16="http://schemas.microsoft.com/office/drawing/2014/main" id="{0DDE3853-993B-C2E3-E476-5BEB1DD6A1B2}"/>
                </a:ext>
              </a:extLst>
            </p:cNvPr>
            <p:cNvSpPr/>
            <p:nvPr/>
          </p:nvSpPr>
          <p:spPr>
            <a:xfrm>
              <a:off x="5694792" y="2065866"/>
              <a:ext cx="2735872" cy="93885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黒い背景に白い文字がある&#10;&#10;中程度の精度で自動的に生成された説明">
              <a:extLst>
                <a:ext uri="{FF2B5EF4-FFF2-40B4-BE49-F238E27FC236}">
                  <a16:creationId xmlns:a16="http://schemas.microsoft.com/office/drawing/2014/main" id="{AF2FB92D-B5AB-19DA-BE0A-0714CF3EF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048" y="2316182"/>
              <a:ext cx="508556" cy="509337"/>
            </a:xfrm>
            <a:prstGeom prst="rect">
              <a:avLst/>
            </a:prstGeom>
          </p:spPr>
        </p:pic>
        <p:pic>
          <p:nvPicPr>
            <p:cNvPr id="25" name="図 24" descr="黒い背景に白い文字がある&#10;&#10;中程度の精度で自動的に生成された説明">
              <a:extLst>
                <a:ext uri="{FF2B5EF4-FFF2-40B4-BE49-F238E27FC236}">
                  <a16:creationId xmlns:a16="http://schemas.microsoft.com/office/drawing/2014/main" id="{22002180-0E70-2205-10F3-4A905EE1B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061" y="2313028"/>
              <a:ext cx="508556" cy="509337"/>
            </a:xfrm>
            <a:prstGeom prst="rect">
              <a:avLst/>
            </a:prstGeom>
          </p:spPr>
        </p:pic>
        <p:pic>
          <p:nvPicPr>
            <p:cNvPr id="26" name="図 25" descr="黒い背景に白い文字がある&#10;&#10;中程度の精度で自動的に生成された説明">
              <a:extLst>
                <a:ext uri="{FF2B5EF4-FFF2-40B4-BE49-F238E27FC236}">
                  <a16:creationId xmlns:a16="http://schemas.microsoft.com/office/drawing/2014/main" id="{7FCBEC44-7FEC-E5E8-99F5-42FA4769F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4125" y="2312918"/>
              <a:ext cx="508556" cy="509337"/>
            </a:xfrm>
            <a:prstGeom prst="rect">
              <a:avLst/>
            </a:prstGeom>
          </p:spPr>
        </p:pic>
        <p:sp>
          <p:nvSpPr>
            <p:cNvPr id="74" name="テキスト ボックス 73">
              <a:extLst>
                <a:ext uri="{FF2B5EF4-FFF2-40B4-BE49-F238E27FC236}">
                  <a16:creationId xmlns:a16="http://schemas.microsoft.com/office/drawing/2014/main" id="{1D4D8033-1DD4-8742-4D13-099680E264D9}"/>
                </a:ext>
              </a:extLst>
            </p:cNvPr>
            <p:cNvSpPr txBox="1"/>
            <p:nvPr/>
          </p:nvSpPr>
          <p:spPr>
            <a:xfrm>
              <a:off x="7572946" y="2399865"/>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grpSp>
        <p:nvGrpSpPr>
          <p:cNvPr id="91" name="グループ化 90">
            <a:extLst>
              <a:ext uri="{FF2B5EF4-FFF2-40B4-BE49-F238E27FC236}">
                <a16:creationId xmlns:a16="http://schemas.microsoft.com/office/drawing/2014/main" id="{8305FCD5-1635-B627-8BB8-98AC1789FF57}"/>
              </a:ext>
            </a:extLst>
          </p:cNvPr>
          <p:cNvGrpSpPr/>
          <p:nvPr/>
        </p:nvGrpSpPr>
        <p:grpSpPr>
          <a:xfrm>
            <a:off x="5512322" y="3888314"/>
            <a:ext cx="2483653" cy="945630"/>
            <a:chOff x="5704235" y="3682253"/>
            <a:chExt cx="2735872" cy="1041660"/>
          </a:xfrm>
        </p:grpSpPr>
        <p:pic>
          <p:nvPicPr>
            <p:cNvPr id="8" name="図 7" descr="黒い背景に白い文字がある&#10;&#10;中程度の精度で自動的に生成された説明">
              <a:extLst>
                <a:ext uri="{FF2B5EF4-FFF2-40B4-BE49-F238E27FC236}">
                  <a16:creationId xmlns:a16="http://schemas.microsoft.com/office/drawing/2014/main" id="{06DE5DF6-1A9F-7476-D0F6-ED6ABFB36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048" y="4047860"/>
              <a:ext cx="508556" cy="509337"/>
            </a:xfrm>
            <a:prstGeom prst="rect">
              <a:avLst/>
            </a:prstGeom>
          </p:spPr>
        </p:pic>
        <p:pic>
          <p:nvPicPr>
            <p:cNvPr id="9" name="図 8" descr="黒い背景に白い文字がある&#10;&#10;中程度の精度で自動的に生成された説明">
              <a:extLst>
                <a:ext uri="{FF2B5EF4-FFF2-40B4-BE49-F238E27FC236}">
                  <a16:creationId xmlns:a16="http://schemas.microsoft.com/office/drawing/2014/main" id="{3A334C96-F09F-D68C-689B-B4B1C46B4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061" y="4044706"/>
              <a:ext cx="508556" cy="509337"/>
            </a:xfrm>
            <a:prstGeom prst="rect">
              <a:avLst/>
            </a:prstGeom>
          </p:spPr>
        </p:pic>
        <p:pic>
          <p:nvPicPr>
            <p:cNvPr id="10" name="図 9" descr="黒い背景に白い文字がある&#10;&#10;中程度の精度で自動的に生成された説明">
              <a:extLst>
                <a:ext uri="{FF2B5EF4-FFF2-40B4-BE49-F238E27FC236}">
                  <a16:creationId xmlns:a16="http://schemas.microsoft.com/office/drawing/2014/main" id="{A62D923C-A265-4BAE-81B6-9998FFACD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4125" y="4044596"/>
              <a:ext cx="508556" cy="509337"/>
            </a:xfrm>
            <a:prstGeom prst="rect">
              <a:avLst/>
            </a:prstGeom>
          </p:spPr>
        </p:pic>
        <p:sp>
          <p:nvSpPr>
            <p:cNvPr id="17" name="四角形: 角を丸くする 13">
              <a:extLst>
                <a:ext uri="{FF2B5EF4-FFF2-40B4-BE49-F238E27FC236}">
                  <a16:creationId xmlns:a16="http://schemas.microsoft.com/office/drawing/2014/main" id="{9B6A09D4-A9B0-BE36-9E40-476B05B6F767}"/>
                </a:ext>
              </a:extLst>
            </p:cNvPr>
            <p:cNvSpPr/>
            <p:nvPr/>
          </p:nvSpPr>
          <p:spPr>
            <a:xfrm>
              <a:off x="5704235" y="3682253"/>
              <a:ext cx="2735872" cy="104166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descr="アイコン&#10;&#10;自動的に生成された説明">
              <a:extLst>
                <a:ext uri="{FF2B5EF4-FFF2-40B4-BE49-F238E27FC236}">
                  <a16:creationId xmlns:a16="http://schemas.microsoft.com/office/drawing/2014/main" id="{32DE05E8-1489-0052-6804-82DA0EDA0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935" y="3828401"/>
              <a:ext cx="272178" cy="272596"/>
            </a:xfrm>
            <a:prstGeom prst="rect">
              <a:avLst/>
            </a:prstGeom>
          </p:spPr>
        </p:pic>
        <p:sp>
          <p:nvSpPr>
            <p:cNvPr id="75" name="テキスト ボックス 74">
              <a:extLst>
                <a:ext uri="{FF2B5EF4-FFF2-40B4-BE49-F238E27FC236}">
                  <a16:creationId xmlns:a16="http://schemas.microsoft.com/office/drawing/2014/main" id="{D32A09E9-084A-E2EB-BAAB-99AE49B25335}"/>
                </a:ext>
              </a:extLst>
            </p:cNvPr>
            <p:cNvSpPr txBox="1"/>
            <p:nvPr/>
          </p:nvSpPr>
          <p:spPr>
            <a:xfrm>
              <a:off x="7571360" y="4131543"/>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pic>
          <p:nvPicPr>
            <p:cNvPr id="80" name="図 79" descr="アイコン&#10;&#10;自動的に生成された説明">
              <a:extLst>
                <a:ext uri="{FF2B5EF4-FFF2-40B4-BE49-F238E27FC236}">
                  <a16:creationId xmlns:a16="http://schemas.microsoft.com/office/drawing/2014/main" id="{B608BA1F-8F99-FA57-4451-B294A27EB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8183" y="3805192"/>
              <a:ext cx="310891" cy="310891"/>
            </a:xfrm>
            <a:prstGeom prst="rect">
              <a:avLst/>
            </a:prstGeom>
          </p:spPr>
        </p:pic>
      </p:grpSp>
      <p:grpSp>
        <p:nvGrpSpPr>
          <p:cNvPr id="93" name="グループ化 92">
            <a:extLst>
              <a:ext uri="{FF2B5EF4-FFF2-40B4-BE49-F238E27FC236}">
                <a16:creationId xmlns:a16="http://schemas.microsoft.com/office/drawing/2014/main" id="{61540C0E-917D-6217-B491-7ED30B6911D0}"/>
              </a:ext>
            </a:extLst>
          </p:cNvPr>
          <p:cNvGrpSpPr/>
          <p:nvPr/>
        </p:nvGrpSpPr>
        <p:grpSpPr>
          <a:xfrm>
            <a:off x="5479601" y="5074885"/>
            <a:ext cx="2166508" cy="966289"/>
            <a:chOff x="5956796" y="5082086"/>
            <a:chExt cx="2166508" cy="966289"/>
          </a:xfrm>
        </p:grpSpPr>
        <p:sp>
          <p:nvSpPr>
            <p:cNvPr id="15" name="吹き出し: 四角形 20">
              <a:extLst>
                <a:ext uri="{FF2B5EF4-FFF2-40B4-BE49-F238E27FC236}">
                  <a16:creationId xmlns:a16="http://schemas.microsoft.com/office/drawing/2014/main" id="{274588B8-E9D3-29F2-52B3-812CAE8554B3}"/>
                </a:ext>
              </a:extLst>
            </p:cNvPr>
            <p:cNvSpPr/>
            <p:nvPr/>
          </p:nvSpPr>
          <p:spPr>
            <a:xfrm>
              <a:off x="5956796" y="5082086"/>
              <a:ext cx="2166508" cy="966289"/>
            </a:xfrm>
            <a:prstGeom prst="wedgeRectCallout">
              <a:avLst>
                <a:gd name="adj1" fmla="val 15232"/>
                <a:gd name="adj2" fmla="val -6685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descr="黒い背景に白い文字がある&#10;&#10;低い精度で自動的に生成された説明">
              <a:extLst>
                <a:ext uri="{FF2B5EF4-FFF2-40B4-BE49-F238E27FC236}">
                  <a16:creationId xmlns:a16="http://schemas.microsoft.com/office/drawing/2014/main" id="{4526DC9D-2676-7923-FA2B-0F0F3BDBF5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271" y="5277656"/>
              <a:ext cx="584972" cy="584972"/>
            </a:xfrm>
            <a:prstGeom prst="rect">
              <a:avLst/>
            </a:prstGeom>
          </p:spPr>
        </p:pic>
        <p:pic>
          <p:nvPicPr>
            <p:cNvPr id="68" name="図 67" descr="アイコン&#10;&#10;自動的に生成された説明">
              <a:extLst>
                <a:ext uri="{FF2B5EF4-FFF2-40B4-BE49-F238E27FC236}">
                  <a16:creationId xmlns:a16="http://schemas.microsoft.com/office/drawing/2014/main" id="{6347AC01-5602-F2F6-CB37-3BCECDCD9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724" y="5347884"/>
              <a:ext cx="444517" cy="444517"/>
            </a:xfrm>
            <a:prstGeom prst="rect">
              <a:avLst/>
            </a:prstGeom>
          </p:spPr>
        </p:pic>
        <p:cxnSp>
          <p:nvCxnSpPr>
            <p:cNvPr id="69" name="直線矢印コネクタ 68">
              <a:extLst>
                <a:ext uri="{FF2B5EF4-FFF2-40B4-BE49-F238E27FC236}">
                  <a16:creationId xmlns:a16="http://schemas.microsoft.com/office/drawing/2014/main" id="{7758DD0D-83D1-2AE6-BE55-7BD119A2F5AE}"/>
                </a:ext>
              </a:extLst>
            </p:cNvPr>
            <p:cNvCxnSpPr>
              <a:cxnSpLocks/>
            </p:cNvCxnSpPr>
            <p:nvPr/>
          </p:nvCxnSpPr>
          <p:spPr>
            <a:xfrm>
              <a:off x="6667241" y="5569680"/>
              <a:ext cx="647030" cy="924"/>
            </a:xfrm>
            <a:prstGeom prst="straightConnector1">
              <a:avLst/>
            </a:prstGeom>
            <a:ln w="19050">
              <a:solidFill>
                <a:schemeClr val="accent1"/>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sp>
        <p:nvSpPr>
          <p:cNvPr id="82" name="正方形/長方形 81">
            <a:extLst>
              <a:ext uri="{FF2B5EF4-FFF2-40B4-BE49-F238E27FC236}">
                <a16:creationId xmlns:a16="http://schemas.microsoft.com/office/drawing/2014/main" id="{E3CD12E9-F4D9-1789-AD92-70E2A26B82C2}"/>
              </a:ext>
            </a:extLst>
          </p:cNvPr>
          <p:cNvSpPr/>
          <p:nvPr/>
        </p:nvSpPr>
        <p:spPr>
          <a:xfrm>
            <a:off x="4060558" y="2111037"/>
            <a:ext cx="4571440" cy="4126853"/>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a:extLst>
              <a:ext uri="{FF2B5EF4-FFF2-40B4-BE49-F238E27FC236}">
                <a16:creationId xmlns:a16="http://schemas.microsoft.com/office/drawing/2014/main" id="{3C0495CF-CC40-3D4F-E83D-86FA4B1654FB}"/>
              </a:ext>
            </a:extLst>
          </p:cNvPr>
          <p:cNvSpPr/>
          <p:nvPr/>
        </p:nvSpPr>
        <p:spPr>
          <a:xfrm>
            <a:off x="5268152" y="3402423"/>
            <a:ext cx="1691462" cy="194535"/>
          </a:xfrm>
          <a:prstGeom prst="rightArrow">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32BD6568-4F55-E438-695C-7FB60710B046}"/>
              </a:ext>
            </a:extLst>
          </p:cNvPr>
          <p:cNvSpPr txBox="1"/>
          <p:nvPr/>
        </p:nvSpPr>
        <p:spPr>
          <a:xfrm>
            <a:off x="7936218" y="2900303"/>
            <a:ext cx="695780" cy="338554"/>
          </a:xfrm>
          <a:prstGeom prst="rect">
            <a:avLst/>
          </a:prstGeom>
          <a:noFill/>
        </p:spPr>
        <p:txBody>
          <a:bodyPr wrap="square" rtlCol="0">
            <a:spAutoFit/>
          </a:bodyPr>
          <a:lstStyle/>
          <a:p>
            <a:r>
              <a:rPr kumimoji="1" lang="ja-JP" altLang="en-US" sz="1600">
                <a:latin typeface="+mn-ea"/>
                <a:ea typeface="+mn-ea"/>
              </a:rPr>
              <a:t>問題</a:t>
            </a:r>
          </a:p>
        </p:txBody>
      </p:sp>
      <p:sp>
        <p:nvSpPr>
          <p:cNvPr id="24" name="テキスト ボックス 23">
            <a:extLst>
              <a:ext uri="{FF2B5EF4-FFF2-40B4-BE49-F238E27FC236}">
                <a16:creationId xmlns:a16="http://schemas.microsoft.com/office/drawing/2014/main" id="{4FCBBB6D-D8BD-424F-D208-1EAA97523A1D}"/>
              </a:ext>
            </a:extLst>
          </p:cNvPr>
          <p:cNvSpPr txBox="1"/>
          <p:nvPr/>
        </p:nvSpPr>
        <p:spPr>
          <a:xfrm>
            <a:off x="6926719" y="3391120"/>
            <a:ext cx="1219166" cy="338554"/>
          </a:xfrm>
          <a:prstGeom prst="rect">
            <a:avLst/>
          </a:prstGeom>
          <a:noFill/>
        </p:spPr>
        <p:txBody>
          <a:bodyPr wrap="square" rtlCol="0">
            <a:spAutoFit/>
          </a:bodyPr>
          <a:lstStyle/>
          <a:p>
            <a:pPr algn="ctr"/>
            <a:r>
              <a:rPr lang="ja-JP" altLang="en-US" sz="1600">
                <a:latin typeface="+mn-ea"/>
                <a:ea typeface="+mn-ea"/>
              </a:rPr>
              <a:t>タグの付与</a:t>
            </a:r>
            <a:endParaRPr lang="en-US" altLang="ja-JP" sz="1600">
              <a:latin typeface="+mn-ea"/>
              <a:ea typeface="+mn-ea"/>
            </a:endParaRPr>
          </a:p>
        </p:txBody>
      </p:sp>
      <p:grpSp>
        <p:nvGrpSpPr>
          <p:cNvPr id="27" name="グループ化 26">
            <a:extLst>
              <a:ext uri="{FF2B5EF4-FFF2-40B4-BE49-F238E27FC236}">
                <a16:creationId xmlns:a16="http://schemas.microsoft.com/office/drawing/2014/main" id="{974E2301-451B-7760-6836-0A42EE862CA4}"/>
              </a:ext>
            </a:extLst>
          </p:cNvPr>
          <p:cNvGrpSpPr/>
          <p:nvPr/>
        </p:nvGrpSpPr>
        <p:grpSpPr>
          <a:xfrm>
            <a:off x="713336" y="2637379"/>
            <a:ext cx="493869" cy="1885396"/>
            <a:chOff x="713336" y="2422888"/>
            <a:chExt cx="493869" cy="1885396"/>
          </a:xfrm>
        </p:grpSpPr>
        <p:pic>
          <p:nvPicPr>
            <p:cNvPr id="28" name="図 27" descr="記号, 座る, ストリート, 挿絵 が含まれている画像&#10;&#10;自動的に生成された説明">
              <a:extLst>
                <a:ext uri="{FF2B5EF4-FFF2-40B4-BE49-F238E27FC236}">
                  <a16:creationId xmlns:a16="http://schemas.microsoft.com/office/drawing/2014/main" id="{5D9A64CB-A22D-313B-5160-9E7171522C21}"/>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721596" y="2422888"/>
              <a:ext cx="480049" cy="480049"/>
            </a:xfrm>
            <a:prstGeom prst="rect">
              <a:avLst/>
            </a:prstGeom>
          </p:spPr>
        </p:pic>
        <p:pic>
          <p:nvPicPr>
            <p:cNvPr id="29" name="図 28" descr="記号, 座る, ストリート, 挿絵 が含まれている画像&#10;&#10;自動的に生成された説明">
              <a:extLst>
                <a:ext uri="{FF2B5EF4-FFF2-40B4-BE49-F238E27FC236}">
                  <a16:creationId xmlns:a16="http://schemas.microsoft.com/office/drawing/2014/main" id="{EFDC25A1-C1DA-DFFD-AE9D-E7473E6D161F}"/>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713336" y="3104831"/>
              <a:ext cx="480049" cy="480049"/>
            </a:xfrm>
            <a:prstGeom prst="rect">
              <a:avLst/>
            </a:prstGeom>
          </p:spPr>
        </p:pic>
        <p:pic>
          <p:nvPicPr>
            <p:cNvPr id="30" name="図 29" descr="記号, 座る, ストリート, 挿絵 が含まれている画像&#10;&#10;自動的に生成された説明">
              <a:extLst>
                <a:ext uri="{FF2B5EF4-FFF2-40B4-BE49-F238E27FC236}">
                  <a16:creationId xmlns:a16="http://schemas.microsoft.com/office/drawing/2014/main" id="{A45780CF-20E9-5D4C-BE73-3529DA9385E2}"/>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727156" y="3828235"/>
              <a:ext cx="480049" cy="480049"/>
            </a:xfrm>
            <a:prstGeom prst="rect">
              <a:avLst/>
            </a:prstGeom>
          </p:spPr>
        </p:pic>
      </p:grpSp>
      <p:sp>
        <p:nvSpPr>
          <p:cNvPr id="61" name="右矢印 60">
            <a:extLst>
              <a:ext uri="{FF2B5EF4-FFF2-40B4-BE49-F238E27FC236}">
                <a16:creationId xmlns:a16="http://schemas.microsoft.com/office/drawing/2014/main" id="{B43B3661-6C0C-8490-EC05-6DFC50D4B3E8}"/>
              </a:ext>
            </a:extLst>
          </p:cNvPr>
          <p:cNvSpPr/>
          <p:nvPr/>
        </p:nvSpPr>
        <p:spPr>
          <a:xfrm>
            <a:off x="1416442" y="3422649"/>
            <a:ext cx="632705" cy="212072"/>
          </a:xfrm>
          <a:prstGeom prst="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E08FF76-5524-0C23-77BC-DF653F9AF550}"/>
              </a:ext>
            </a:extLst>
          </p:cNvPr>
          <p:cNvSpPr txBox="1"/>
          <p:nvPr/>
        </p:nvSpPr>
        <p:spPr>
          <a:xfrm>
            <a:off x="519900" y="4725671"/>
            <a:ext cx="1028968" cy="338554"/>
          </a:xfrm>
          <a:prstGeom prst="rect">
            <a:avLst/>
          </a:prstGeom>
          <a:noFill/>
        </p:spPr>
        <p:txBody>
          <a:bodyPr wrap="square" rtlCol="0">
            <a:spAutoFit/>
          </a:bodyPr>
          <a:lstStyle/>
          <a:p>
            <a:pPr algn="ctr"/>
            <a:r>
              <a:rPr kumimoji="1" lang="ja-JP" altLang="en-US" sz="1600">
                <a:solidFill>
                  <a:schemeClr val="bg1">
                    <a:lumMod val="85000"/>
                  </a:schemeClr>
                </a:solidFill>
                <a:latin typeface="+mn-ea"/>
                <a:ea typeface="+mn-ea"/>
              </a:rPr>
              <a:t>シラバス</a:t>
            </a:r>
            <a:endParaRPr lang="en-US" altLang="ja-JP" sz="1600">
              <a:solidFill>
                <a:schemeClr val="bg1">
                  <a:lumMod val="85000"/>
                </a:schemeClr>
              </a:solidFill>
              <a:latin typeface="+mn-ea"/>
              <a:ea typeface="+mn-ea"/>
            </a:endParaRPr>
          </a:p>
        </p:txBody>
      </p:sp>
      <p:sp>
        <p:nvSpPr>
          <p:cNvPr id="70" name="正方形/長方形 69">
            <a:extLst>
              <a:ext uri="{FF2B5EF4-FFF2-40B4-BE49-F238E27FC236}">
                <a16:creationId xmlns:a16="http://schemas.microsoft.com/office/drawing/2014/main" id="{FCBFFCAB-7711-273B-70AD-E1BB6615969B}"/>
              </a:ext>
            </a:extLst>
          </p:cNvPr>
          <p:cNvSpPr/>
          <p:nvPr/>
        </p:nvSpPr>
        <p:spPr>
          <a:xfrm>
            <a:off x="518607" y="2280357"/>
            <a:ext cx="2749651" cy="2877476"/>
          </a:xfrm>
          <a:prstGeom prst="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EAACD953-94B8-4B08-E79A-26C35CE6C61F}"/>
              </a:ext>
            </a:extLst>
          </p:cNvPr>
          <p:cNvSpPr txBox="1"/>
          <p:nvPr/>
        </p:nvSpPr>
        <p:spPr>
          <a:xfrm>
            <a:off x="1374043" y="2912123"/>
            <a:ext cx="768535" cy="584775"/>
          </a:xfrm>
          <a:prstGeom prst="rect">
            <a:avLst/>
          </a:prstGeom>
          <a:noFill/>
        </p:spPr>
        <p:txBody>
          <a:bodyPr wrap="square" rtlCol="0">
            <a:spAutoFit/>
          </a:bodyPr>
          <a:lstStyle/>
          <a:p>
            <a:r>
              <a:rPr kumimoji="1" lang="ja-JP" altLang="en-US" sz="1600">
                <a:solidFill>
                  <a:schemeClr val="bg1">
                    <a:lumMod val="85000"/>
                  </a:schemeClr>
                </a:solidFill>
                <a:latin typeface="+mn-ea"/>
                <a:ea typeface="+mn-ea"/>
              </a:rPr>
              <a:t>収集，</a:t>
            </a:r>
            <a:endParaRPr kumimoji="1" lang="en-US" altLang="ja-JP" sz="1600">
              <a:solidFill>
                <a:schemeClr val="bg1">
                  <a:lumMod val="85000"/>
                </a:schemeClr>
              </a:solidFill>
              <a:latin typeface="+mn-ea"/>
              <a:ea typeface="+mn-ea"/>
            </a:endParaRPr>
          </a:p>
          <a:p>
            <a:r>
              <a:rPr kumimoji="1" lang="ja-JP" altLang="en-US" sz="1600">
                <a:solidFill>
                  <a:schemeClr val="bg1">
                    <a:lumMod val="85000"/>
                  </a:schemeClr>
                </a:solidFill>
                <a:latin typeface="+mn-ea"/>
                <a:ea typeface="+mn-ea"/>
              </a:rPr>
              <a:t>分析</a:t>
            </a:r>
            <a:endParaRPr lang="en-US" altLang="ja-JP" sz="1600">
              <a:solidFill>
                <a:schemeClr val="bg1">
                  <a:lumMod val="85000"/>
                </a:schemeClr>
              </a:solidFill>
              <a:latin typeface="+mn-ea"/>
              <a:ea typeface="+mn-ea"/>
            </a:endParaRPr>
          </a:p>
        </p:txBody>
      </p:sp>
      <p:grpSp>
        <p:nvGrpSpPr>
          <p:cNvPr id="76" name="グループ化 75">
            <a:extLst>
              <a:ext uri="{FF2B5EF4-FFF2-40B4-BE49-F238E27FC236}">
                <a16:creationId xmlns:a16="http://schemas.microsoft.com/office/drawing/2014/main" id="{F208871B-8C16-40F6-2171-46F7385C6520}"/>
              </a:ext>
            </a:extLst>
          </p:cNvPr>
          <p:cNvGrpSpPr/>
          <p:nvPr/>
        </p:nvGrpSpPr>
        <p:grpSpPr>
          <a:xfrm>
            <a:off x="2241275" y="2627835"/>
            <a:ext cx="907032" cy="1944166"/>
            <a:chOff x="2241274" y="2287288"/>
            <a:chExt cx="1097975" cy="2353440"/>
          </a:xfrm>
        </p:grpSpPr>
        <p:sp>
          <p:nvSpPr>
            <p:cNvPr id="78" name="四角形: 角を丸くする 13">
              <a:extLst>
                <a:ext uri="{FF2B5EF4-FFF2-40B4-BE49-F238E27FC236}">
                  <a16:creationId xmlns:a16="http://schemas.microsoft.com/office/drawing/2014/main" id="{DDA482BE-C036-70F4-3C13-B669710A3C25}"/>
                </a:ext>
              </a:extLst>
            </p:cNvPr>
            <p:cNvSpPr/>
            <p:nvPr/>
          </p:nvSpPr>
          <p:spPr>
            <a:xfrm>
              <a:off x="2241274" y="2287288"/>
              <a:ext cx="1097975" cy="23534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a:extLst>
                <a:ext uri="{FF2B5EF4-FFF2-40B4-BE49-F238E27FC236}">
                  <a16:creationId xmlns:a16="http://schemas.microsoft.com/office/drawing/2014/main" id="{ACBD377C-EE48-AC3E-A802-01CAB64E482A}"/>
                </a:ext>
              </a:extLst>
            </p:cNvPr>
            <p:cNvGrpSpPr/>
            <p:nvPr/>
          </p:nvGrpSpPr>
          <p:grpSpPr>
            <a:xfrm>
              <a:off x="2466540" y="2446716"/>
              <a:ext cx="609456" cy="580222"/>
              <a:chOff x="2466540" y="2446716"/>
              <a:chExt cx="609456" cy="580222"/>
            </a:xfrm>
          </p:grpSpPr>
          <p:pic>
            <p:nvPicPr>
              <p:cNvPr id="102" name="図 101" descr="アイコン&#10;&#10;自動的に生成された説明">
                <a:extLst>
                  <a:ext uri="{FF2B5EF4-FFF2-40B4-BE49-F238E27FC236}">
                    <a16:creationId xmlns:a16="http://schemas.microsoft.com/office/drawing/2014/main" id="{3185235C-8011-9F63-3260-D8954285D8C3}"/>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103" name="図 102" descr="アイコン&#10;&#10;自動的に生成された説明">
                <a:extLst>
                  <a:ext uri="{FF2B5EF4-FFF2-40B4-BE49-F238E27FC236}">
                    <a16:creationId xmlns:a16="http://schemas.microsoft.com/office/drawing/2014/main" id="{0E561787-1908-49F8-60BB-B27C5BBD6FD8}"/>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104" name="図 103" descr="アイコン&#10;&#10;自動的に生成された説明">
                <a:extLst>
                  <a:ext uri="{FF2B5EF4-FFF2-40B4-BE49-F238E27FC236}">
                    <a16:creationId xmlns:a16="http://schemas.microsoft.com/office/drawing/2014/main" id="{7FA75AC2-DB5D-EA01-819E-F56268C4B32C}"/>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grpSp>
        <p:grpSp>
          <p:nvGrpSpPr>
            <p:cNvPr id="94" name="グループ化 93">
              <a:extLst>
                <a:ext uri="{FF2B5EF4-FFF2-40B4-BE49-F238E27FC236}">
                  <a16:creationId xmlns:a16="http://schemas.microsoft.com/office/drawing/2014/main" id="{E55A4204-FEAD-7184-64C5-1433F34A7BA3}"/>
                </a:ext>
              </a:extLst>
            </p:cNvPr>
            <p:cNvGrpSpPr/>
            <p:nvPr/>
          </p:nvGrpSpPr>
          <p:grpSpPr>
            <a:xfrm>
              <a:off x="2466540" y="3159481"/>
              <a:ext cx="609456" cy="793731"/>
              <a:chOff x="2466540" y="2446716"/>
              <a:chExt cx="609456" cy="793731"/>
            </a:xfrm>
          </p:grpSpPr>
          <p:pic>
            <p:nvPicPr>
              <p:cNvPr id="98" name="図 97" descr="アイコン&#10;&#10;自動的に生成された説明">
                <a:extLst>
                  <a:ext uri="{FF2B5EF4-FFF2-40B4-BE49-F238E27FC236}">
                    <a16:creationId xmlns:a16="http://schemas.microsoft.com/office/drawing/2014/main" id="{4523F756-FEF8-1D60-DC1A-E16073C4AE2A}"/>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99" name="図 98" descr="アイコン&#10;&#10;自動的に生成された説明">
                <a:extLst>
                  <a:ext uri="{FF2B5EF4-FFF2-40B4-BE49-F238E27FC236}">
                    <a16:creationId xmlns:a16="http://schemas.microsoft.com/office/drawing/2014/main" id="{D882AA9F-3C35-B3D6-1F5D-9821B6E7B29C}"/>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100" name="図 99" descr="アイコン&#10;&#10;自動的に生成された説明">
                <a:extLst>
                  <a:ext uri="{FF2B5EF4-FFF2-40B4-BE49-F238E27FC236}">
                    <a16:creationId xmlns:a16="http://schemas.microsoft.com/office/drawing/2014/main" id="{391B2220-6650-7C0F-7972-F5C1DBE6B400}"/>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pic>
            <p:nvPicPr>
              <p:cNvPr id="101" name="図 100" descr="アイコン&#10;&#10;自動的に生成された説明">
                <a:extLst>
                  <a:ext uri="{FF2B5EF4-FFF2-40B4-BE49-F238E27FC236}">
                    <a16:creationId xmlns:a16="http://schemas.microsoft.com/office/drawing/2014/main" id="{A3F9741F-4C43-58C9-64E7-28B10D9EEA75}"/>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r="26549" b="74862"/>
              <a:stretch/>
            </p:blipFill>
            <p:spPr>
              <a:xfrm>
                <a:off x="2466540" y="3087243"/>
                <a:ext cx="447653" cy="153204"/>
              </a:xfrm>
              <a:prstGeom prst="rect">
                <a:avLst/>
              </a:prstGeom>
            </p:spPr>
          </p:pic>
        </p:grpSp>
        <p:grpSp>
          <p:nvGrpSpPr>
            <p:cNvPr id="95" name="グループ化 94">
              <a:extLst>
                <a:ext uri="{FF2B5EF4-FFF2-40B4-BE49-F238E27FC236}">
                  <a16:creationId xmlns:a16="http://schemas.microsoft.com/office/drawing/2014/main" id="{FD8DC457-461C-B747-BF64-261F5404F6B0}"/>
                </a:ext>
              </a:extLst>
            </p:cNvPr>
            <p:cNvGrpSpPr/>
            <p:nvPr/>
          </p:nvGrpSpPr>
          <p:grpSpPr>
            <a:xfrm>
              <a:off x="2466540" y="4085756"/>
              <a:ext cx="609456" cy="366713"/>
              <a:chOff x="2466540" y="2446716"/>
              <a:chExt cx="609456" cy="366713"/>
            </a:xfrm>
          </p:grpSpPr>
          <p:pic>
            <p:nvPicPr>
              <p:cNvPr id="96" name="図 95" descr="アイコン&#10;&#10;自動的に生成された説明">
                <a:extLst>
                  <a:ext uri="{FF2B5EF4-FFF2-40B4-BE49-F238E27FC236}">
                    <a16:creationId xmlns:a16="http://schemas.microsoft.com/office/drawing/2014/main" id="{AA56A137-CDA3-67EB-DA72-DBA915531BF9}"/>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97" name="図 96" descr="アイコン&#10;&#10;自動的に生成された説明">
                <a:extLst>
                  <a:ext uri="{FF2B5EF4-FFF2-40B4-BE49-F238E27FC236}">
                    <a16:creationId xmlns:a16="http://schemas.microsoft.com/office/drawing/2014/main" id="{14ADA635-0345-4076-8815-6A163408DEA0}"/>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grpSp>
      </p:grpSp>
      <p:sp>
        <p:nvSpPr>
          <p:cNvPr id="105" name="右矢印 104">
            <a:extLst>
              <a:ext uri="{FF2B5EF4-FFF2-40B4-BE49-F238E27FC236}">
                <a16:creationId xmlns:a16="http://schemas.microsoft.com/office/drawing/2014/main" id="{43737666-34B3-24B1-D35D-0B1D76EC1FC7}"/>
              </a:ext>
            </a:extLst>
          </p:cNvPr>
          <p:cNvSpPr/>
          <p:nvPr/>
        </p:nvSpPr>
        <p:spPr>
          <a:xfrm>
            <a:off x="3370567" y="3409157"/>
            <a:ext cx="632705" cy="212072"/>
          </a:xfrm>
          <a:prstGeom prst="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90169D73-E06A-A5C6-EAAA-5E4CDD71FE4B}"/>
              </a:ext>
            </a:extLst>
          </p:cNvPr>
          <p:cNvSpPr txBox="1"/>
          <p:nvPr/>
        </p:nvSpPr>
        <p:spPr>
          <a:xfrm>
            <a:off x="2164616" y="4702353"/>
            <a:ext cx="1028968" cy="338554"/>
          </a:xfrm>
          <a:prstGeom prst="rect">
            <a:avLst/>
          </a:prstGeom>
          <a:noFill/>
        </p:spPr>
        <p:txBody>
          <a:bodyPr wrap="square" rtlCol="0">
            <a:spAutoFit/>
          </a:bodyPr>
          <a:lstStyle/>
          <a:p>
            <a:pPr algn="ctr"/>
            <a:r>
              <a:rPr kumimoji="1" lang="ja-JP" altLang="en-US" sz="1600">
                <a:solidFill>
                  <a:schemeClr val="bg1">
                    <a:lumMod val="85000"/>
                  </a:schemeClr>
                </a:solidFill>
                <a:latin typeface="+mn-ea"/>
                <a:ea typeface="+mn-ea"/>
              </a:rPr>
              <a:t>学習単元</a:t>
            </a:r>
            <a:endParaRPr lang="en-US" altLang="ja-JP" sz="1600">
              <a:solidFill>
                <a:schemeClr val="bg1">
                  <a:lumMod val="85000"/>
                </a:schemeClr>
              </a:solidFill>
              <a:latin typeface="+mn-ea"/>
              <a:ea typeface="+mn-ea"/>
            </a:endParaRPr>
          </a:p>
        </p:txBody>
      </p:sp>
      <p:sp>
        <p:nvSpPr>
          <p:cNvPr id="114" name="正方形/長方形 113">
            <a:extLst>
              <a:ext uri="{FF2B5EF4-FFF2-40B4-BE49-F238E27FC236}">
                <a16:creationId xmlns:a16="http://schemas.microsoft.com/office/drawing/2014/main" id="{EC7C2ED1-4C90-C224-7461-242F6CBA9094}"/>
              </a:ext>
            </a:extLst>
          </p:cNvPr>
          <p:cNvSpPr/>
          <p:nvPr/>
        </p:nvSpPr>
        <p:spPr>
          <a:xfrm>
            <a:off x="2103950" y="2482253"/>
            <a:ext cx="3074621" cy="2847963"/>
          </a:xfrm>
          <a:prstGeom prst="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81FCD5F3-3ED7-7ED3-E77B-AD0221936F28}"/>
              </a:ext>
            </a:extLst>
          </p:cNvPr>
          <p:cNvSpPr txBox="1"/>
          <p:nvPr/>
        </p:nvSpPr>
        <p:spPr>
          <a:xfrm>
            <a:off x="3362368" y="3148599"/>
            <a:ext cx="627394" cy="338554"/>
          </a:xfrm>
          <a:prstGeom prst="rect">
            <a:avLst/>
          </a:prstGeom>
          <a:noFill/>
        </p:spPr>
        <p:txBody>
          <a:bodyPr wrap="square" rtlCol="0">
            <a:spAutoFit/>
          </a:bodyPr>
          <a:lstStyle/>
          <a:p>
            <a:pPr algn="ctr"/>
            <a:r>
              <a:rPr kumimoji="1" lang="ja-JP" altLang="en-US" sz="1600">
                <a:solidFill>
                  <a:schemeClr val="bg1">
                    <a:lumMod val="85000"/>
                  </a:schemeClr>
                </a:solidFill>
                <a:latin typeface="+mn-ea"/>
                <a:ea typeface="+mn-ea"/>
              </a:rPr>
              <a:t>策定</a:t>
            </a:r>
            <a:endParaRPr lang="en-US" altLang="ja-JP" sz="1600">
              <a:solidFill>
                <a:schemeClr val="bg1">
                  <a:lumMod val="85000"/>
                </a:schemeClr>
              </a:solidFill>
              <a:latin typeface="+mn-ea"/>
              <a:ea typeface="+mn-ea"/>
            </a:endParaRPr>
          </a:p>
        </p:txBody>
      </p:sp>
      <p:sp>
        <p:nvSpPr>
          <p:cNvPr id="116" name="テキスト ボックス 115">
            <a:extLst>
              <a:ext uri="{FF2B5EF4-FFF2-40B4-BE49-F238E27FC236}">
                <a16:creationId xmlns:a16="http://schemas.microsoft.com/office/drawing/2014/main" id="{11BE9E1A-CEAE-614A-5E22-125E91A81779}"/>
              </a:ext>
            </a:extLst>
          </p:cNvPr>
          <p:cNvSpPr txBox="1"/>
          <p:nvPr/>
        </p:nvSpPr>
        <p:spPr>
          <a:xfrm>
            <a:off x="1458410" y="1817225"/>
            <a:ext cx="184731" cy="461665"/>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85895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370D0-E9BB-66EF-A735-5C992453E36E}"/>
              </a:ext>
            </a:extLst>
          </p:cNvPr>
          <p:cNvSpPr>
            <a:spLocks noGrp="1"/>
          </p:cNvSpPr>
          <p:nvPr>
            <p:ph type="title"/>
          </p:nvPr>
        </p:nvSpPr>
        <p:spPr/>
        <p:txBody>
          <a:bodyPr/>
          <a:lstStyle/>
          <a:p>
            <a:r>
              <a:rPr kumimoji="1" lang="en-US" altLang="ja-JP"/>
              <a:t>RQ3</a:t>
            </a:r>
            <a:r>
              <a:rPr kumimoji="1" lang="ja-JP" altLang="en-US"/>
              <a:t>｜タグの付与方法</a:t>
            </a:r>
          </a:p>
        </p:txBody>
      </p:sp>
      <p:sp>
        <p:nvSpPr>
          <p:cNvPr id="3" name="コンテンツ プレースホルダー 2">
            <a:extLst>
              <a:ext uri="{FF2B5EF4-FFF2-40B4-BE49-F238E27FC236}">
                <a16:creationId xmlns:a16="http://schemas.microsoft.com/office/drawing/2014/main" id="{B518479C-FF28-1D42-5957-7FB757B7D54B}"/>
              </a:ext>
            </a:extLst>
          </p:cNvPr>
          <p:cNvSpPr>
            <a:spLocks noGrp="1"/>
          </p:cNvSpPr>
          <p:nvPr>
            <p:ph idx="1"/>
          </p:nvPr>
        </p:nvSpPr>
        <p:spPr/>
        <p:txBody>
          <a:bodyPr/>
          <a:lstStyle/>
          <a:p>
            <a:pPr marL="0" indent="0">
              <a:buNone/>
            </a:pPr>
            <a:r>
              <a:rPr kumimoji="1" lang="ja-JP" altLang="en-US" dirty="0"/>
              <a:t>カテゴリ</a:t>
            </a:r>
            <a:r>
              <a:rPr kumimoji="1" lang="en-US" altLang="ja-JP" dirty="0"/>
              <a:t>1</a:t>
            </a:r>
            <a:r>
              <a:rPr kumimoji="1" lang="ja-JP" altLang="en-US" dirty="0"/>
              <a:t>のタグ</a:t>
            </a:r>
            <a:endParaRPr kumimoji="1" lang="en-US" altLang="ja-JP" dirty="0"/>
          </a:p>
          <a:p>
            <a:pPr lvl="1"/>
            <a:r>
              <a:rPr kumimoji="1" lang="ja-JP" altLang="en-US" b="1" dirty="0"/>
              <a:t>問題文</a:t>
            </a:r>
            <a:r>
              <a:rPr kumimoji="1" lang="ja-JP" altLang="en-US" dirty="0"/>
              <a:t>と</a:t>
            </a:r>
            <a:r>
              <a:rPr kumimoji="1" lang="ja-JP" altLang="en-US" b="1" dirty="0"/>
              <a:t>解説文</a:t>
            </a:r>
            <a:r>
              <a:rPr kumimoji="1" lang="ja-JP" altLang="en-US"/>
              <a:t>を参照</a:t>
            </a:r>
            <a:endParaRPr kumimoji="1" lang="en-US" altLang="ja-JP" dirty="0"/>
          </a:p>
          <a:p>
            <a:pPr lvl="1"/>
            <a:endParaRPr lang="en-US" altLang="ja-JP" dirty="0"/>
          </a:p>
          <a:p>
            <a:pPr lvl="1"/>
            <a:endParaRPr kumimoji="1" lang="en-US" altLang="ja-JP" dirty="0"/>
          </a:p>
          <a:p>
            <a:pPr lvl="1"/>
            <a:endParaRPr lang="en-US" altLang="ja-JP" dirty="0"/>
          </a:p>
          <a:p>
            <a:pPr lvl="1"/>
            <a:r>
              <a:rPr kumimoji="1" lang="ja-JP" altLang="en-US"/>
              <a:t>キーワードの例</a:t>
            </a:r>
            <a:endParaRPr kumimoji="1" lang="en-US" altLang="ja-JP" dirty="0"/>
          </a:p>
        </p:txBody>
      </p:sp>
      <p:sp>
        <p:nvSpPr>
          <p:cNvPr id="5" name="スライド番号プレースホルダー 4">
            <a:extLst>
              <a:ext uri="{FF2B5EF4-FFF2-40B4-BE49-F238E27FC236}">
                <a16:creationId xmlns:a16="http://schemas.microsoft.com/office/drawing/2014/main" id="{1D2CAB01-B6D3-F6A7-51E7-AA9E5CD2DCBF}"/>
              </a:ext>
            </a:extLst>
          </p:cNvPr>
          <p:cNvSpPr>
            <a:spLocks noGrp="1"/>
          </p:cNvSpPr>
          <p:nvPr>
            <p:ph type="sldNum" sz="quarter" idx="12"/>
          </p:nvPr>
        </p:nvSpPr>
        <p:spPr/>
        <p:txBody>
          <a:bodyPr/>
          <a:lstStyle/>
          <a:p>
            <a:pPr>
              <a:defRPr/>
            </a:pPr>
            <a:fld id="{B12562F3-4A2F-4E07-B7D3-3E764FB0DEC6}" type="slidenum">
              <a:rPr lang="en-US" altLang="ja-JP" smtClean="0"/>
              <a:pPr>
                <a:defRPr/>
              </a:pPr>
              <a:t>15</a:t>
            </a:fld>
            <a:endParaRPr lang="en-US" altLang="ja-JP"/>
          </a:p>
        </p:txBody>
      </p:sp>
      <p:grpSp>
        <p:nvGrpSpPr>
          <p:cNvPr id="9" name="グループ化 8">
            <a:extLst>
              <a:ext uri="{FF2B5EF4-FFF2-40B4-BE49-F238E27FC236}">
                <a16:creationId xmlns:a16="http://schemas.microsoft.com/office/drawing/2014/main" id="{CF74C5D0-CAC3-F769-EEB0-5AB35E80052B}"/>
              </a:ext>
            </a:extLst>
          </p:cNvPr>
          <p:cNvGrpSpPr/>
          <p:nvPr/>
        </p:nvGrpSpPr>
        <p:grpSpPr>
          <a:xfrm>
            <a:off x="6487088" y="1728000"/>
            <a:ext cx="1863699" cy="2280600"/>
            <a:chOff x="5840002" y="3598006"/>
            <a:chExt cx="2316707" cy="2834944"/>
          </a:xfrm>
        </p:grpSpPr>
        <p:sp>
          <p:nvSpPr>
            <p:cNvPr id="7" name="正方形/長方形 6">
              <a:extLst>
                <a:ext uri="{FF2B5EF4-FFF2-40B4-BE49-F238E27FC236}">
                  <a16:creationId xmlns:a16="http://schemas.microsoft.com/office/drawing/2014/main" id="{F3F98DBC-AD48-CDD2-31E8-9F2DFBCF853B}"/>
                </a:ext>
              </a:extLst>
            </p:cNvPr>
            <p:cNvSpPr/>
            <p:nvPr/>
          </p:nvSpPr>
          <p:spPr>
            <a:xfrm>
              <a:off x="5840002" y="3598006"/>
              <a:ext cx="2316707" cy="28349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8" name="テキスト ボックス 7">
              <a:extLst>
                <a:ext uri="{FF2B5EF4-FFF2-40B4-BE49-F238E27FC236}">
                  <a16:creationId xmlns:a16="http://schemas.microsoft.com/office/drawing/2014/main" id="{AC1B1913-2656-282F-735B-C4D6163135EB}"/>
                </a:ext>
              </a:extLst>
            </p:cNvPr>
            <p:cNvSpPr txBox="1"/>
            <p:nvPr/>
          </p:nvSpPr>
          <p:spPr>
            <a:xfrm>
              <a:off x="6136581" y="3788392"/>
              <a:ext cx="1723549" cy="2563337"/>
            </a:xfrm>
            <a:prstGeom prst="rect">
              <a:avLst/>
            </a:prstGeom>
            <a:noFill/>
          </p:spPr>
          <p:txBody>
            <a:bodyPr wrap="square" rtlCol="0">
              <a:spAutoFit/>
            </a:bodyPr>
            <a:lstStyle/>
            <a:p>
              <a:r>
                <a:rPr kumimoji="1" lang="ja-JP" altLang="en-US" sz="1600">
                  <a:latin typeface="+mn-ea"/>
                  <a:ea typeface="+mn-ea"/>
                </a:rPr>
                <a:t>再帰</a:t>
              </a:r>
              <a:endParaRPr lang="en-US" altLang="ja-JP" sz="1600" dirty="0">
                <a:latin typeface="+mn-ea"/>
                <a:ea typeface="+mn-ea"/>
              </a:endParaRPr>
            </a:p>
            <a:p>
              <a:r>
                <a:rPr kumimoji="1" lang="ja-JP" altLang="en-US" sz="1600">
                  <a:latin typeface="+mn-ea"/>
                  <a:ea typeface="+mn-ea"/>
                </a:rPr>
                <a:t>動的計画法</a:t>
              </a:r>
              <a:endParaRPr lang="en-US" altLang="ja-JP" sz="1600" dirty="0">
                <a:latin typeface="+mn-ea"/>
                <a:ea typeface="+mn-ea"/>
              </a:endParaRPr>
            </a:p>
            <a:p>
              <a:r>
                <a:rPr kumimoji="1" lang="ja-JP" altLang="en-US" sz="1600">
                  <a:latin typeface="+mn-ea"/>
                  <a:ea typeface="+mn-ea"/>
                </a:rPr>
                <a:t>分割統治法</a:t>
              </a:r>
            </a:p>
            <a:p>
              <a:pPr marL="0" indent="0">
                <a:buNone/>
              </a:pPr>
              <a:r>
                <a:rPr kumimoji="1" lang="ja-JP" altLang="en-US" sz="1600">
                  <a:latin typeface="+mn-ea"/>
                  <a:ea typeface="+mn-ea"/>
                </a:rPr>
                <a:t>探索</a:t>
              </a:r>
              <a:endParaRPr kumimoji="1" lang="en-US" altLang="ja-JP" sz="1600" dirty="0">
                <a:latin typeface="+mn-ea"/>
                <a:ea typeface="+mn-ea"/>
              </a:endParaRPr>
            </a:p>
            <a:p>
              <a:pPr marL="0" indent="0">
                <a:buNone/>
              </a:pPr>
              <a:r>
                <a:rPr lang="ja-JP" altLang="en-US" sz="1600">
                  <a:latin typeface="+mn-ea"/>
                  <a:ea typeface="+mn-ea"/>
                </a:rPr>
                <a:t>データ構造</a:t>
              </a:r>
              <a:endParaRPr kumimoji="1" lang="ja-JP" altLang="en-US" sz="1600">
                <a:latin typeface="+mn-ea"/>
                <a:ea typeface="+mn-ea"/>
              </a:endParaRPr>
            </a:p>
            <a:p>
              <a:pPr marL="0" indent="0">
                <a:buNone/>
              </a:pPr>
              <a:r>
                <a:rPr kumimoji="1" lang="ja-JP" altLang="en-US" sz="1600">
                  <a:latin typeface="+mn-ea"/>
                  <a:ea typeface="+mn-ea"/>
                </a:rPr>
                <a:t>ソート</a:t>
              </a:r>
            </a:p>
            <a:p>
              <a:pPr marL="0" indent="0">
                <a:buNone/>
              </a:pPr>
              <a:r>
                <a:rPr kumimoji="1" lang="ja-JP" altLang="en-US" sz="1600">
                  <a:latin typeface="+mn-ea"/>
                  <a:ea typeface="+mn-ea"/>
                </a:rPr>
                <a:t>グラフ</a:t>
              </a:r>
            </a:p>
            <a:p>
              <a:pPr marL="0" indent="0">
                <a:buNone/>
              </a:pPr>
              <a:r>
                <a:rPr kumimoji="1" lang="ja-JP" altLang="en-US" sz="1600">
                  <a:latin typeface="+mn-ea"/>
                  <a:ea typeface="+mn-ea"/>
                </a:rPr>
                <a:t>文字列照合</a:t>
              </a:r>
            </a:p>
          </p:txBody>
        </p:sp>
      </p:grpSp>
      <p:grpSp>
        <p:nvGrpSpPr>
          <p:cNvPr id="15" name="グループ化 14">
            <a:extLst>
              <a:ext uri="{FF2B5EF4-FFF2-40B4-BE49-F238E27FC236}">
                <a16:creationId xmlns:a16="http://schemas.microsoft.com/office/drawing/2014/main" id="{3331A258-A637-F7A8-80B0-4D979EAD350F}"/>
              </a:ext>
            </a:extLst>
          </p:cNvPr>
          <p:cNvGrpSpPr/>
          <p:nvPr/>
        </p:nvGrpSpPr>
        <p:grpSpPr>
          <a:xfrm>
            <a:off x="3256104" y="2850249"/>
            <a:ext cx="2709792" cy="1125106"/>
            <a:chOff x="6765908" y="2643769"/>
            <a:chExt cx="2709792" cy="1125106"/>
          </a:xfrm>
        </p:grpSpPr>
        <p:sp>
          <p:nvSpPr>
            <p:cNvPr id="17" name="吹き出し: 四角形 20">
              <a:extLst>
                <a:ext uri="{FF2B5EF4-FFF2-40B4-BE49-F238E27FC236}">
                  <a16:creationId xmlns:a16="http://schemas.microsoft.com/office/drawing/2014/main" id="{81560D84-2534-F342-B107-05EBA775132A}"/>
                </a:ext>
              </a:extLst>
            </p:cNvPr>
            <p:cNvSpPr/>
            <p:nvPr/>
          </p:nvSpPr>
          <p:spPr>
            <a:xfrm>
              <a:off x="6765908" y="2643769"/>
              <a:ext cx="2709792" cy="1125106"/>
            </a:xfrm>
            <a:prstGeom prst="wedgeRectCallout">
              <a:avLst>
                <a:gd name="adj1" fmla="val -67580"/>
                <a:gd name="adj2" fmla="val -17294"/>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2F5E03EC-EBBD-7D3B-6121-B4EA1CAF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173" y="3116955"/>
              <a:ext cx="460638" cy="460638"/>
            </a:xfrm>
            <a:prstGeom prst="rect">
              <a:avLst/>
            </a:prstGeom>
          </p:spPr>
        </p:pic>
        <p:sp>
          <p:nvSpPr>
            <p:cNvPr id="25" name="テキスト ボックス 24">
              <a:extLst>
                <a:ext uri="{FF2B5EF4-FFF2-40B4-BE49-F238E27FC236}">
                  <a16:creationId xmlns:a16="http://schemas.microsoft.com/office/drawing/2014/main" id="{695ECBEB-26D1-B576-700E-CAAA53FF00C2}"/>
                </a:ext>
              </a:extLst>
            </p:cNvPr>
            <p:cNvSpPr txBox="1"/>
            <p:nvPr/>
          </p:nvSpPr>
          <p:spPr>
            <a:xfrm>
              <a:off x="6958976" y="3276532"/>
              <a:ext cx="592580" cy="338554"/>
            </a:xfrm>
            <a:prstGeom prst="rect">
              <a:avLst/>
            </a:prstGeom>
            <a:noFill/>
          </p:spPr>
          <p:txBody>
            <a:bodyPr wrap="square" rtlCol="0">
              <a:spAutoFit/>
            </a:bodyPr>
            <a:lstStyle/>
            <a:p>
              <a:pPr algn="ctr"/>
              <a:r>
                <a:rPr lang="ja-JP" altLang="en-US" sz="1600">
                  <a:latin typeface="+mn-ea"/>
                  <a:ea typeface="+mn-ea"/>
                </a:rPr>
                <a:t>問題</a:t>
              </a:r>
              <a:endParaRPr kumimoji="1" lang="ja-JP" altLang="en-US" sz="1600">
                <a:latin typeface="+mn-ea"/>
                <a:ea typeface="+mn-ea"/>
              </a:endParaRPr>
            </a:p>
          </p:txBody>
        </p:sp>
        <p:pic>
          <p:nvPicPr>
            <p:cNvPr id="27" name="図 26">
              <a:extLst>
                <a:ext uri="{FF2B5EF4-FFF2-40B4-BE49-F238E27FC236}">
                  <a16:creationId xmlns:a16="http://schemas.microsoft.com/office/drawing/2014/main" id="{ABD29760-EA9E-D66E-7996-DDEFD8F8F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433" y="3115967"/>
              <a:ext cx="460638" cy="460638"/>
            </a:xfrm>
            <a:prstGeom prst="rect">
              <a:avLst/>
            </a:prstGeom>
          </p:spPr>
        </p:pic>
        <p:sp>
          <p:nvSpPr>
            <p:cNvPr id="28" name="テキスト ボックス 27">
              <a:extLst>
                <a:ext uri="{FF2B5EF4-FFF2-40B4-BE49-F238E27FC236}">
                  <a16:creationId xmlns:a16="http://schemas.microsoft.com/office/drawing/2014/main" id="{9FFC6CC3-9283-B450-DAC4-A3EE951520B9}"/>
                </a:ext>
              </a:extLst>
            </p:cNvPr>
            <p:cNvSpPr txBox="1"/>
            <p:nvPr/>
          </p:nvSpPr>
          <p:spPr>
            <a:xfrm>
              <a:off x="8691071" y="3276532"/>
              <a:ext cx="592580" cy="338554"/>
            </a:xfrm>
            <a:prstGeom prst="rect">
              <a:avLst/>
            </a:prstGeom>
            <a:noFill/>
          </p:spPr>
          <p:txBody>
            <a:bodyPr wrap="square" rtlCol="0">
              <a:spAutoFit/>
            </a:bodyPr>
            <a:lstStyle/>
            <a:p>
              <a:pPr algn="ctr"/>
              <a:r>
                <a:rPr lang="ja-JP" altLang="en-US" sz="1600">
                  <a:latin typeface="+mn-ea"/>
                  <a:ea typeface="+mn-ea"/>
                </a:rPr>
                <a:t>解説</a:t>
              </a:r>
              <a:endParaRPr kumimoji="1" lang="ja-JP" altLang="en-US" sz="1600">
                <a:latin typeface="+mn-ea"/>
                <a:ea typeface="+mn-ea"/>
              </a:endParaRPr>
            </a:p>
          </p:txBody>
        </p:sp>
        <p:sp>
          <p:nvSpPr>
            <p:cNvPr id="29" name="テキスト ボックス 28">
              <a:extLst>
                <a:ext uri="{FF2B5EF4-FFF2-40B4-BE49-F238E27FC236}">
                  <a16:creationId xmlns:a16="http://schemas.microsoft.com/office/drawing/2014/main" id="{923166F4-387A-2F22-8613-15511D9EEC0B}"/>
                </a:ext>
              </a:extLst>
            </p:cNvPr>
            <p:cNvSpPr txBox="1"/>
            <p:nvPr/>
          </p:nvSpPr>
          <p:spPr>
            <a:xfrm>
              <a:off x="6928364" y="2766382"/>
              <a:ext cx="2384880" cy="338554"/>
            </a:xfrm>
            <a:prstGeom prst="rect">
              <a:avLst/>
            </a:prstGeom>
            <a:noFill/>
          </p:spPr>
          <p:txBody>
            <a:bodyPr wrap="square" rtlCol="0">
              <a:spAutoFit/>
            </a:bodyPr>
            <a:lstStyle/>
            <a:p>
              <a:r>
                <a:rPr lang="ja-JP" altLang="en-US" sz="1600">
                  <a:latin typeface="+mn-ea"/>
                  <a:ea typeface="+mn-ea"/>
                </a:rPr>
                <a:t>タグ</a:t>
              </a:r>
              <a:r>
                <a:rPr lang="en-US" altLang="ja-JP" sz="1600" dirty="0">
                  <a:latin typeface="+mn-ea"/>
                  <a:ea typeface="+mn-ea"/>
                </a:rPr>
                <a:t>X</a:t>
              </a:r>
              <a:r>
                <a:rPr lang="ja-JP" altLang="en-US" sz="1600">
                  <a:latin typeface="+mn-ea"/>
                  <a:ea typeface="+mn-ea"/>
                </a:rPr>
                <a:t>に関する記述あり</a:t>
              </a:r>
              <a:endParaRPr kumimoji="1" lang="ja-JP" altLang="en-US" sz="1600">
                <a:latin typeface="+mn-ea"/>
                <a:ea typeface="+mn-ea"/>
              </a:endParaRPr>
            </a:p>
          </p:txBody>
        </p:sp>
        <p:pic>
          <p:nvPicPr>
            <p:cNvPr id="30" name="図 29" descr="アイコン&#10;&#10;自動的に生成された説明">
              <a:extLst>
                <a:ext uri="{FF2B5EF4-FFF2-40B4-BE49-F238E27FC236}">
                  <a16:creationId xmlns:a16="http://schemas.microsoft.com/office/drawing/2014/main" id="{C09A1630-F7CA-6594-3254-EBCE7F340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7500" y="3294378"/>
              <a:ext cx="215009" cy="215009"/>
            </a:xfrm>
            <a:prstGeom prst="rect">
              <a:avLst/>
            </a:prstGeom>
          </p:spPr>
        </p:pic>
      </p:grpSp>
      <p:grpSp>
        <p:nvGrpSpPr>
          <p:cNvPr id="64" name="グループ化 63">
            <a:extLst>
              <a:ext uri="{FF2B5EF4-FFF2-40B4-BE49-F238E27FC236}">
                <a16:creationId xmlns:a16="http://schemas.microsoft.com/office/drawing/2014/main" id="{931E241C-38B7-BBEE-0528-38AF2E882AE5}"/>
              </a:ext>
            </a:extLst>
          </p:cNvPr>
          <p:cNvGrpSpPr/>
          <p:nvPr/>
        </p:nvGrpSpPr>
        <p:grpSpPr>
          <a:xfrm>
            <a:off x="793213" y="2931279"/>
            <a:ext cx="1926629" cy="969869"/>
            <a:chOff x="793213" y="2631236"/>
            <a:chExt cx="1926629" cy="969869"/>
          </a:xfrm>
        </p:grpSpPr>
        <p:pic>
          <p:nvPicPr>
            <p:cNvPr id="10" name="図 9" descr="アイコン&#10;&#10;自動的に生成された説明">
              <a:extLst>
                <a:ext uri="{FF2B5EF4-FFF2-40B4-BE49-F238E27FC236}">
                  <a16:creationId xmlns:a16="http://schemas.microsoft.com/office/drawing/2014/main" id="{970C9EE8-B39A-34DF-E683-2FF3278EE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530" y="2741027"/>
              <a:ext cx="477928" cy="478662"/>
            </a:xfrm>
            <a:prstGeom prst="rect">
              <a:avLst/>
            </a:prstGeom>
          </p:spPr>
        </p:pic>
        <p:pic>
          <p:nvPicPr>
            <p:cNvPr id="11" name="図 10" descr="黒い背景に白い文字がある&#10;&#10;中程度の精度で自動的に生成された説明">
              <a:extLst>
                <a:ext uri="{FF2B5EF4-FFF2-40B4-BE49-F238E27FC236}">
                  <a16:creationId xmlns:a16="http://schemas.microsoft.com/office/drawing/2014/main" id="{FF86813B-F6FF-77E0-3BE0-778C874794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0331" y="2703551"/>
              <a:ext cx="456303" cy="456303"/>
            </a:xfrm>
            <a:prstGeom prst="rect">
              <a:avLst/>
            </a:prstGeom>
          </p:spPr>
        </p:pic>
        <p:sp>
          <p:nvSpPr>
            <p:cNvPr id="12" name="矢印: 下 11">
              <a:extLst>
                <a:ext uri="{FF2B5EF4-FFF2-40B4-BE49-F238E27FC236}">
                  <a16:creationId xmlns:a16="http://schemas.microsoft.com/office/drawing/2014/main" id="{994713D8-8750-0DA3-8E2D-ED40E249C6F0}"/>
                </a:ext>
              </a:extLst>
            </p:cNvPr>
            <p:cNvSpPr/>
            <p:nvPr/>
          </p:nvSpPr>
          <p:spPr>
            <a:xfrm rot="16200000">
              <a:off x="1717130" y="2739610"/>
              <a:ext cx="173331" cy="504000"/>
            </a:xfrm>
            <a:prstGeom prst="downArrow">
              <a:avLst>
                <a:gd name="adj1" fmla="val 33036"/>
                <a:gd name="adj2" fmla="val 758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12D513D-91CC-1768-A725-C7E818E4010A}"/>
                </a:ext>
              </a:extLst>
            </p:cNvPr>
            <p:cNvSpPr txBox="1"/>
            <p:nvPr/>
          </p:nvSpPr>
          <p:spPr>
            <a:xfrm>
              <a:off x="793213" y="3262551"/>
              <a:ext cx="809987" cy="338554"/>
            </a:xfrm>
            <a:prstGeom prst="rect">
              <a:avLst/>
            </a:prstGeom>
            <a:noFill/>
          </p:spPr>
          <p:txBody>
            <a:bodyPr wrap="square" rtlCol="0">
              <a:spAutoFit/>
            </a:bodyPr>
            <a:lstStyle/>
            <a:p>
              <a:pPr algn="ctr"/>
              <a:r>
                <a:rPr kumimoji="1" lang="ja-JP" altLang="en-US" sz="1600">
                  <a:latin typeface="+mn-ea"/>
                  <a:ea typeface="+mn-ea"/>
                </a:rPr>
                <a:t>タグ</a:t>
              </a:r>
              <a:r>
                <a:rPr kumimoji="1" lang="en-US" altLang="ja-JP" sz="1600">
                  <a:latin typeface="+mn-ea"/>
                  <a:ea typeface="+mn-ea"/>
                </a:rPr>
                <a:t>X</a:t>
              </a:r>
              <a:endParaRPr kumimoji="1" lang="ja-JP" altLang="en-US" sz="1600">
                <a:latin typeface="+mn-ea"/>
                <a:ea typeface="+mn-ea"/>
              </a:endParaRPr>
            </a:p>
          </p:txBody>
        </p:sp>
        <p:sp>
          <p:nvSpPr>
            <p:cNvPr id="22" name="テキスト ボックス 21">
              <a:extLst>
                <a:ext uri="{FF2B5EF4-FFF2-40B4-BE49-F238E27FC236}">
                  <a16:creationId xmlns:a16="http://schemas.microsoft.com/office/drawing/2014/main" id="{C8F4F93F-DC87-D38E-F662-09BBF8C838BA}"/>
                </a:ext>
              </a:extLst>
            </p:cNvPr>
            <p:cNvSpPr txBox="1"/>
            <p:nvPr/>
          </p:nvSpPr>
          <p:spPr>
            <a:xfrm>
              <a:off x="1983048" y="3262551"/>
              <a:ext cx="736794" cy="338554"/>
            </a:xfrm>
            <a:prstGeom prst="rect">
              <a:avLst/>
            </a:prstGeom>
            <a:noFill/>
          </p:spPr>
          <p:txBody>
            <a:bodyPr wrap="square" rtlCol="0">
              <a:spAutoFit/>
            </a:bodyPr>
            <a:lstStyle/>
            <a:p>
              <a:pPr algn="ctr"/>
              <a:r>
                <a:rPr kumimoji="1" lang="ja-JP" altLang="en-US" sz="1600">
                  <a:latin typeface="+mn-ea"/>
                  <a:ea typeface="+mn-ea"/>
                </a:rPr>
                <a:t>問題</a:t>
              </a:r>
            </a:p>
          </p:txBody>
        </p:sp>
        <p:sp>
          <p:nvSpPr>
            <p:cNvPr id="50" name="テキスト ボックス 49">
              <a:extLst>
                <a:ext uri="{FF2B5EF4-FFF2-40B4-BE49-F238E27FC236}">
                  <a16:creationId xmlns:a16="http://schemas.microsoft.com/office/drawing/2014/main" id="{32BBBD4C-B5EA-845E-8515-66E056D90697}"/>
                </a:ext>
              </a:extLst>
            </p:cNvPr>
            <p:cNvSpPr txBox="1"/>
            <p:nvPr/>
          </p:nvSpPr>
          <p:spPr>
            <a:xfrm>
              <a:off x="1408422" y="2631236"/>
              <a:ext cx="736795" cy="338554"/>
            </a:xfrm>
            <a:prstGeom prst="rect">
              <a:avLst/>
            </a:prstGeom>
            <a:noFill/>
          </p:spPr>
          <p:txBody>
            <a:bodyPr wrap="square" rtlCol="0">
              <a:spAutoFit/>
            </a:bodyPr>
            <a:lstStyle/>
            <a:p>
              <a:pPr algn="ctr"/>
              <a:r>
                <a:rPr lang="ja-JP" altLang="en-US" sz="1600">
                  <a:latin typeface="+mn-ea"/>
                  <a:ea typeface="+mn-ea"/>
                </a:rPr>
                <a:t>付与</a:t>
              </a:r>
              <a:endParaRPr kumimoji="1" lang="ja-JP" altLang="en-US" sz="1600">
                <a:latin typeface="+mn-ea"/>
                <a:ea typeface="+mn-ea"/>
              </a:endParaRPr>
            </a:p>
          </p:txBody>
        </p:sp>
      </p:grpSp>
      <p:graphicFrame>
        <p:nvGraphicFramePr>
          <p:cNvPr id="4" name="表 7">
            <a:extLst>
              <a:ext uri="{FF2B5EF4-FFF2-40B4-BE49-F238E27FC236}">
                <a16:creationId xmlns:a16="http://schemas.microsoft.com/office/drawing/2014/main" id="{AE721B66-A68C-5AD3-0DA1-8377AD222BF5}"/>
              </a:ext>
            </a:extLst>
          </p:cNvPr>
          <p:cNvGraphicFramePr>
            <a:graphicFrameLocks/>
          </p:cNvGraphicFramePr>
          <p:nvPr>
            <p:extLst>
              <p:ext uri="{D42A27DB-BD31-4B8C-83A1-F6EECF244321}">
                <p14:modId xmlns:p14="http://schemas.microsoft.com/office/powerpoint/2010/main" val="4285306818"/>
              </p:ext>
            </p:extLst>
          </p:nvPr>
        </p:nvGraphicFramePr>
        <p:xfrm>
          <a:off x="793212" y="4816369"/>
          <a:ext cx="7557575" cy="1560669"/>
        </p:xfrm>
        <a:graphic>
          <a:graphicData uri="http://schemas.openxmlformats.org/drawingml/2006/table">
            <a:tbl>
              <a:tblPr>
                <a:tableStyleId>{D27102A9-8310-4765-A935-A1911B00CA55}</a:tableStyleId>
              </a:tblPr>
              <a:tblGrid>
                <a:gridCol w="1491450">
                  <a:extLst>
                    <a:ext uri="{9D8B030D-6E8A-4147-A177-3AD203B41FA5}">
                      <a16:colId xmlns:a16="http://schemas.microsoft.com/office/drawing/2014/main" val="706821915"/>
                    </a:ext>
                  </a:extLst>
                </a:gridCol>
                <a:gridCol w="6066125">
                  <a:extLst>
                    <a:ext uri="{9D8B030D-6E8A-4147-A177-3AD203B41FA5}">
                      <a16:colId xmlns:a16="http://schemas.microsoft.com/office/drawing/2014/main" val="1656531292"/>
                    </a:ext>
                  </a:extLst>
                </a:gridCol>
              </a:tblGrid>
              <a:tr h="520223">
                <a:tc>
                  <a:txBody>
                    <a:bodyPr/>
                    <a:lstStyle/>
                    <a:p>
                      <a:r>
                        <a:rPr kumimoji="1" lang="ja-JP" altLang="en-US" sz="2000"/>
                        <a:t>動的計画法</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ja-JP" altLang="en-US" sz="2000"/>
                        <a:t>動的計画，</a:t>
                      </a:r>
                      <a:r>
                        <a:rPr kumimoji="1" lang="en-US" altLang="ja-JP" sz="2000" dirty="0"/>
                        <a:t>DP</a:t>
                      </a:r>
                      <a:endParaRPr kumimoji="1" lang="ja-JP" altLang="en-US" sz="2000"/>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13740175"/>
                  </a:ext>
                </a:extLst>
              </a:tr>
              <a:tr h="520223">
                <a:tc>
                  <a:txBody>
                    <a:bodyPr/>
                    <a:lstStyle/>
                    <a:p>
                      <a:r>
                        <a:rPr kumimoji="1" lang="ja-JP" altLang="en-US" sz="2000"/>
                        <a:t>分割統治法</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分割統治</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862293978"/>
                  </a:ext>
                </a:extLst>
              </a:tr>
              <a:tr h="520223">
                <a:tc>
                  <a:txBody>
                    <a:bodyPr/>
                    <a:lstStyle/>
                    <a:p>
                      <a:r>
                        <a:rPr kumimoji="1" lang="ja-JP" altLang="en-US" sz="2000"/>
                        <a:t>ソート</a:t>
                      </a:r>
                      <a:endParaRPr kumimoji="1" lang="en-US" altLang="ja-JP" sz="2000" dirty="0"/>
                    </a:p>
                  </a:txBody>
                  <a:tcPr marT="41564" marB="4156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ja-JP" altLang="en-US" sz="2000"/>
                        <a:t>ソート，整列，並べ替え，並び替え</a:t>
                      </a:r>
                    </a:p>
                  </a:txBody>
                  <a:tcPr marT="41564" marB="4156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461593"/>
                  </a:ext>
                </a:extLst>
              </a:tr>
            </a:tbl>
          </a:graphicData>
        </a:graphic>
      </p:graphicFrame>
    </p:spTree>
    <p:extLst>
      <p:ext uri="{BB962C8B-B14F-4D97-AF65-F5344CB8AC3E}">
        <p14:creationId xmlns:p14="http://schemas.microsoft.com/office/powerpoint/2010/main" val="413526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370D0-E9BB-66EF-A735-5C992453E36E}"/>
              </a:ext>
            </a:extLst>
          </p:cNvPr>
          <p:cNvSpPr>
            <a:spLocks noGrp="1"/>
          </p:cNvSpPr>
          <p:nvPr>
            <p:ph type="title"/>
          </p:nvPr>
        </p:nvSpPr>
        <p:spPr/>
        <p:txBody>
          <a:bodyPr/>
          <a:lstStyle/>
          <a:p>
            <a:r>
              <a:rPr kumimoji="1" lang="en-US" altLang="ja-JP"/>
              <a:t>RQ3</a:t>
            </a:r>
            <a:r>
              <a:rPr kumimoji="1" lang="ja-JP" altLang="en-US"/>
              <a:t>｜タグの付与方法</a:t>
            </a:r>
          </a:p>
        </p:txBody>
      </p:sp>
      <p:sp>
        <p:nvSpPr>
          <p:cNvPr id="3" name="コンテンツ プレースホルダー 2">
            <a:extLst>
              <a:ext uri="{FF2B5EF4-FFF2-40B4-BE49-F238E27FC236}">
                <a16:creationId xmlns:a16="http://schemas.microsoft.com/office/drawing/2014/main" id="{B518479C-FF28-1D42-5957-7FB757B7D54B}"/>
              </a:ext>
            </a:extLst>
          </p:cNvPr>
          <p:cNvSpPr>
            <a:spLocks noGrp="1"/>
          </p:cNvSpPr>
          <p:nvPr>
            <p:ph idx="1"/>
          </p:nvPr>
        </p:nvSpPr>
        <p:spPr/>
        <p:txBody>
          <a:bodyPr/>
          <a:lstStyle/>
          <a:p>
            <a:pPr marL="0" indent="0">
              <a:buNone/>
            </a:pPr>
            <a:r>
              <a:rPr kumimoji="1" lang="ja-JP" altLang="en-US"/>
              <a:t>カテゴリ</a:t>
            </a:r>
            <a:r>
              <a:rPr kumimoji="1" lang="en-US" altLang="ja-JP" dirty="0"/>
              <a:t>2</a:t>
            </a:r>
            <a:r>
              <a:rPr kumimoji="1" lang="ja-JP" altLang="en-US" dirty="0"/>
              <a:t>のタグ</a:t>
            </a:r>
            <a:endParaRPr kumimoji="1" lang="en-US" altLang="ja-JP" dirty="0"/>
          </a:p>
          <a:p>
            <a:pPr lvl="1"/>
            <a:r>
              <a:rPr kumimoji="1" lang="ja-JP" altLang="en-US" b="1" dirty="0"/>
              <a:t>解答コード</a:t>
            </a:r>
            <a:r>
              <a:rPr kumimoji="1" lang="ja-JP" altLang="en-US" dirty="0"/>
              <a:t>（</a:t>
            </a:r>
            <a:r>
              <a:rPr kumimoji="1" lang="en-US" altLang="ja-JP" dirty="0"/>
              <a:t>C</a:t>
            </a:r>
            <a:r>
              <a:rPr kumimoji="1" lang="ja-JP" altLang="en-US" dirty="0"/>
              <a:t>言語）</a:t>
            </a:r>
            <a:r>
              <a:rPr kumimoji="1" lang="ja-JP" altLang="en-US"/>
              <a:t>を参照</a:t>
            </a:r>
            <a:endParaRPr kumimoji="1" lang="en-US" altLang="ja-JP" dirty="0"/>
          </a:p>
          <a:p>
            <a:pPr lvl="1"/>
            <a:endParaRPr lang="en-US" altLang="ja-JP" dirty="0"/>
          </a:p>
          <a:p>
            <a:pPr lvl="1"/>
            <a:endParaRPr kumimoji="1" lang="en-US" altLang="ja-JP" dirty="0"/>
          </a:p>
          <a:p>
            <a:pPr lvl="1"/>
            <a:endParaRPr lang="en-US" altLang="ja-JP" dirty="0"/>
          </a:p>
          <a:p>
            <a:pPr lvl="1"/>
            <a:r>
              <a:rPr kumimoji="1" lang="ja-JP" altLang="en-US"/>
              <a:t>マッチ条件の例</a:t>
            </a:r>
            <a:endParaRPr kumimoji="1" lang="en-US" altLang="ja-JP" dirty="0"/>
          </a:p>
        </p:txBody>
      </p:sp>
      <p:sp>
        <p:nvSpPr>
          <p:cNvPr id="5" name="スライド番号プレースホルダー 4">
            <a:extLst>
              <a:ext uri="{FF2B5EF4-FFF2-40B4-BE49-F238E27FC236}">
                <a16:creationId xmlns:a16="http://schemas.microsoft.com/office/drawing/2014/main" id="{1D2CAB01-B6D3-F6A7-51E7-AA9E5CD2DCBF}"/>
              </a:ext>
            </a:extLst>
          </p:cNvPr>
          <p:cNvSpPr>
            <a:spLocks noGrp="1"/>
          </p:cNvSpPr>
          <p:nvPr>
            <p:ph type="sldNum" sz="quarter" idx="12"/>
          </p:nvPr>
        </p:nvSpPr>
        <p:spPr/>
        <p:txBody>
          <a:bodyPr/>
          <a:lstStyle/>
          <a:p>
            <a:pPr>
              <a:defRPr/>
            </a:pPr>
            <a:fld id="{B12562F3-4A2F-4E07-B7D3-3E764FB0DEC6}" type="slidenum">
              <a:rPr lang="en-US" altLang="ja-JP" smtClean="0"/>
              <a:pPr>
                <a:defRPr/>
              </a:pPr>
              <a:t>16</a:t>
            </a:fld>
            <a:endParaRPr lang="en-US" altLang="ja-JP"/>
          </a:p>
        </p:txBody>
      </p:sp>
      <p:grpSp>
        <p:nvGrpSpPr>
          <p:cNvPr id="66" name="グループ化 65">
            <a:extLst>
              <a:ext uri="{FF2B5EF4-FFF2-40B4-BE49-F238E27FC236}">
                <a16:creationId xmlns:a16="http://schemas.microsoft.com/office/drawing/2014/main" id="{376666B5-C019-2C95-3887-8D079993C4AF}"/>
              </a:ext>
            </a:extLst>
          </p:cNvPr>
          <p:cNvGrpSpPr/>
          <p:nvPr/>
        </p:nvGrpSpPr>
        <p:grpSpPr>
          <a:xfrm>
            <a:off x="3300756" y="2838250"/>
            <a:ext cx="2709792" cy="1125106"/>
            <a:chOff x="3300756" y="4839178"/>
            <a:chExt cx="2709792" cy="1125106"/>
          </a:xfrm>
        </p:grpSpPr>
        <p:sp>
          <p:nvSpPr>
            <p:cNvPr id="31" name="吹き出し: 四角形 20">
              <a:extLst>
                <a:ext uri="{FF2B5EF4-FFF2-40B4-BE49-F238E27FC236}">
                  <a16:creationId xmlns:a16="http://schemas.microsoft.com/office/drawing/2014/main" id="{CFF37443-91DA-013C-AF33-2E34EDEE0FDD}"/>
                </a:ext>
              </a:extLst>
            </p:cNvPr>
            <p:cNvSpPr/>
            <p:nvPr/>
          </p:nvSpPr>
          <p:spPr>
            <a:xfrm>
              <a:off x="3300756" y="4839178"/>
              <a:ext cx="2709792" cy="1125106"/>
            </a:xfrm>
            <a:prstGeom prst="wedgeRectCallout">
              <a:avLst>
                <a:gd name="adj1" fmla="val -67181"/>
                <a:gd name="adj2" fmla="val -18718"/>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DFDE300C-564B-FB81-9C5C-6760F16390D9}"/>
                </a:ext>
              </a:extLst>
            </p:cNvPr>
            <p:cNvGrpSpPr/>
            <p:nvPr/>
          </p:nvGrpSpPr>
          <p:grpSpPr>
            <a:xfrm>
              <a:off x="3613350" y="5363111"/>
              <a:ext cx="444169" cy="444169"/>
              <a:chOff x="1009687" y="4120688"/>
              <a:chExt cx="594397" cy="594397"/>
            </a:xfrm>
          </p:grpSpPr>
          <p:pic>
            <p:nvPicPr>
              <p:cNvPr id="33" name="図 32">
                <a:extLst>
                  <a:ext uri="{FF2B5EF4-FFF2-40B4-BE49-F238E27FC236}">
                    <a16:creationId xmlns:a16="http://schemas.microsoft.com/office/drawing/2014/main" id="{6CC23C32-A144-58B6-476E-19D74FC60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7" y="4120688"/>
                <a:ext cx="594397" cy="594397"/>
              </a:xfrm>
              <a:prstGeom prst="rect">
                <a:avLst/>
              </a:prstGeom>
            </p:spPr>
          </p:pic>
          <p:pic>
            <p:nvPicPr>
              <p:cNvPr id="34" name="図 33">
                <a:extLst>
                  <a:ext uri="{FF2B5EF4-FFF2-40B4-BE49-F238E27FC236}">
                    <a16:creationId xmlns:a16="http://schemas.microsoft.com/office/drawing/2014/main" id="{CE618BAE-B4AD-E591-EFF0-7F8F26F65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5" y="4296682"/>
                <a:ext cx="342100" cy="342100"/>
              </a:xfrm>
              <a:prstGeom prst="rect">
                <a:avLst/>
              </a:prstGeom>
            </p:spPr>
          </p:pic>
        </p:grpSp>
        <p:grpSp>
          <p:nvGrpSpPr>
            <p:cNvPr id="35" name="グループ化 34">
              <a:extLst>
                <a:ext uri="{FF2B5EF4-FFF2-40B4-BE49-F238E27FC236}">
                  <a16:creationId xmlns:a16="http://schemas.microsoft.com/office/drawing/2014/main" id="{3456FA5B-FD6B-D42F-91E6-024FF5B8B0E2}"/>
                </a:ext>
              </a:extLst>
            </p:cNvPr>
            <p:cNvGrpSpPr/>
            <p:nvPr/>
          </p:nvGrpSpPr>
          <p:grpSpPr>
            <a:xfrm>
              <a:off x="4099638" y="5363111"/>
              <a:ext cx="444169" cy="444169"/>
              <a:chOff x="1009687" y="4120688"/>
              <a:chExt cx="594397" cy="594397"/>
            </a:xfrm>
          </p:grpSpPr>
          <p:pic>
            <p:nvPicPr>
              <p:cNvPr id="36" name="図 35">
                <a:extLst>
                  <a:ext uri="{FF2B5EF4-FFF2-40B4-BE49-F238E27FC236}">
                    <a16:creationId xmlns:a16="http://schemas.microsoft.com/office/drawing/2014/main" id="{EF2272BE-09BA-9859-EF0F-F592FFF0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7" y="4120688"/>
                <a:ext cx="594397" cy="594397"/>
              </a:xfrm>
              <a:prstGeom prst="rect">
                <a:avLst/>
              </a:prstGeom>
            </p:spPr>
          </p:pic>
          <p:pic>
            <p:nvPicPr>
              <p:cNvPr id="37" name="図 36">
                <a:extLst>
                  <a:ext uri="{FF2B5EF4-FFF2-40B4-BE49-F238E27FC236}">
                    <a16:creationId xmlns:a16="http://schemas.microsoft.com/office/drawing/2014/main" id="{3696D045-D4AC-9974-120B-1448A5A41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5" y="4296682"/>
                <a:ext cx="342100" cy="342100"/>
              </a:xfrm>
              <a:prstGeom prst="rect">
                <a:avLst/>
              </a:prstGeom>
            </p:spPr>
          </p:pic>
        </p:grpSp>
        <p:sp>
          <p:nvSpPr>
            <p:cNvPr id="38" name="テキスト ボックス 37">
              <a:extLst>
                <a:ext uri="{FF2B5EF4-FFF2-40B4-BE49-F238E27FC236}">
                  <a16:creationId xmlns:a16="http://schemas.microsoft.com/office/drawing/2014/main" id="{B71A6F80-8AAD-27C0-F9C2-29F9A88F78B6}"/>
                </a:ext>
              </a:extLst>
            </p:cNvPr>
            <p:cNvSpPr txBox="1"/>
            <p:nvPr/>
          </p:nvSpPr>
          <p:spPr>
            <a:xfrm>
              <a:off x="4490394" y="5436182"/>
              <a:ext cx="66552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sp>
          <p:nvSpPr>
            <p:cNvPr id="43" name="テキスト ボックス 42">
              <a:extLst>
                <a:ext uri="{FF2B5EF4-FFF2-40B4-BE49-F238E27FC236}">
                  <a16:creationId xmlns:a16="http://schemas.microsoft.com/office/drawing/2014/main" id="{C9B316DE-A5CC-F038-B15C-A7F6EDDC189B}"/>
                </a:ext>
              </a:extLst>
            </p:cNvPr>
            <p:cNvSpPr txBox="1"/>
            <p:nvPr/>
          </p:nvSpPr>
          <p:spPr>
            <a:xfrm>
              <a:off x="3517099" y="4936808"/>
              <a:ext cx="2407060" cy="338554"/>
            </a:xfrm>
            <a:prstGeom prst="rect">
              <a:avLst/>
            </a:prstGeom>
            <a:noFill/>
          </p:spPr>
          <p:txBody>
            <a:bodyPr wrap="square" rtlCol="0">
              <a:spAutoFit/>
            </a:bodyPr>
            <a:lstStyle/>
            <a:p>
              <a:r>
                <a:rPr kumimoji="1" lang="ja-JP" altLang="en-US" sz="1600">
                  <a:latin typeface="+mn-ea"/>
                  <a:ea typeface="+mn-ea"/>
                </a:rPr>
                <a:t>過半数がタグ</a:t>
              </a:r>
              <a:r>
                <a:rPr kumimoji="1" lang="en-US" altLang="ja-JP" sz="1600">
                  <a:latin typeface="+mn-ea"/>
                  <a:ea typeface="+mn-ea"/>
                </a:rPr>
                <a:t>Y</a:t>
              </a:r>
              <a:r>
                <a:rPr kumimoji="1" lang="ja-JP" altLang="en-US" sz="1600">
                  <a:latin typeface="+mn-ea"/>
                  <a:ea typeface="+mn-ea"/>
                </a:rPr>
                <a:t>にマッチ</a:t>
              </a:r>
            </a:p>
          </p:txBody>
        </p:sp>
        <p:grpSp>
          <p:nvGrpSpPr>
            <p:cNvPr id="44" name="グループ化 43">
              <a:extLst>
                <a:ext uri="{FF2B5EF4-FFF2-40B4-BE49-F238E27FC236}">
                  <a16:creationId xmlns:a16="http://schemas.microsoft.com/office/drawing/2014/main" id="{01BB9A47-0E7C-B85A-CC32-7C7D804D03C1}"/>
                </a:ext>
              </a:extLst>
            </p:cNvPr>
            <p:cNvGrpSpPr/>
            <p:nvPr/>
          </p:nvGrpSpPr>
          <p:grpSpPr>
            <a:xfrm>
              <a:off x="5068721" y="5363111"/>
              <a:ext cx="444169" cy="444169"/>
              <a:chOff x="1009687" y="4120688"/>
              <a:chExt cx="594397" cy="594397"/>
            </a:xfrm>
          </p:grpSpPr>
          <p:pic>
            <p:nvPicPr>
              <p:cNvPr id="45" name="図 44">
                <a:extLst>
                  <a:ext uri="{FF2B5EF4-FFF2-40B4-BE49-F238E27FC236}">
                    <a16:creationId xmlns:a16="http://schemas.microsoft.com/office/drawing/2014/main" id="{31D8BF87-5C6D-EF91-4B43-0D4317645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7" y="4120688"/>
                <a:ext cx="594397" cy="594397"/>
              </a:xfrm>
              <a:prstGeom prst="rect">
                <a:avLst/>
              </a:prstGeom>
            </p:spPr>
          </p:pic>
          <p:pic>
            <p:nvPicPr>
              <p:cNvPr id="46" name="図 45">
                <a:extLst>
                  <a:ext uri="{FF2B5EF4-FFF2-40B4-BE49-F238E27FC236}">
                    <a16:creationId xmlns:a16="http://schemas.microsoft.com/office/drawing/2014/main" id="{808B8047-858B-53CD-FF79-010B43BF5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5" y="4296682"/>
                <a:ext cx="342100" cy="342100"/>
              </a:xfrm>
              <a:prstGeom prst="rect">
                <a:avLst/>
              </a:prstGeom>
            </p:spPr>
          </p:pic>
        </p:grpSp>
        <p:pic>
          <p:nvPicPr>
            <p:cNvPr id="47" name="図 46" descr="アイコン&#10;&#10;自動的に生成された説明">
              <a:extLst>
                <a:ext uri="{FF2B5EF4-FFF2-40B4-BE49-F238E27FC236}">
                  <a16:creationId xmlns:a16="http://schemas.microsoft.com/office/drawing/2014/main" id="{5E7C44A8-6BC3-A352-4E00-D080650A6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902" y="5252397"/>
              <a:ext cx="186701" cy="186701"/>
            </a:xfrm>
            <a:prstGeom prst="rect">
              <a:avLst/>
            </a:prstGeom>
          </p:spPr>
        </p:pic>
        <p:pic>
          <p:nvPicPr>
            <p:cNvPr id="48" name="図 47" descr="アイコン&#10;&#10;自動的に生成された説明">
              <a:extLst>
                <a:ext uri="{FF2B5EF4-FFF2-40B4-BE49-F238E27FC236}">
                  <a16:creationId xmlns:a16="http://schemas.microsoft.com/office/drawing/2014/main" id="{E47C8C15-743F-7810-5A72-1942B64B1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404" y="5252397"/>
              <a:ext cx="186701" cy="186701"/>
            </a:xfrm>
            <a:prstGeom prst="rect">
              <a:avLst/>
            </a:prstGeom>
          </p:spPr>
        </p:pic>
      </p:grpSp>
      <p:grpSp>
        <p:nvGrpSpPr>
          <p:cNvPr id="65" name="グループ化 64">
            <a:extLst>
              <a:ext uri="{FF2B5EF4-FFF2-40B4-BE49-F238E27FC236}">
                <a16:creationId xmlns:a16="http://schemas.microsoft.com/office/drawing/2014/main" id="{03A632C9-6A2B-8842-B34B-91952892B912}"/>
              </a:ext>
            </a:extLst>
          </p:cNvPr>
          <p:cNvGrpSpPr/>
          <p:nvPr/>
        </p:nvGrpSpPr>
        <p:grpSpPr>
          <a:xfrm>
            <a:off x="794462" y="2926427"/>
            <a:ext cx="1926629" cy="969869"/>
            <a:chOff x="794462" y="5089404"/>
            <a:chExt cx="1926629" cy="969869"/>
          </a:xfrm>
        </p:grpSpPr>
        <p:pic>
          <p:nvPicPr>
            <p:cNvPr id="52" name="図 51" descr="アイコン&#10;&#10;自動的に生成された説明">
              <a:extLst>
                <a:ext uri="{FF2B5EF4-FFF2-40B4-BE49-F238E27FC236}">
                  <a16:creationId xmlns:a16="http://schemas.microsoft.com/office/drawing/2014/main" id="{B5B2B848-E75F-1BDD-1780-1767EDA31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779" y="5199195"/>
              <a:ext cx="477928" cy="478662"/>
            </a:xfrm>
            <a:prstGeom prst="rect">
              <a:avLst/>
            </a:prstGeom>
          </p:spPr>
        </p:pic>
        <p:pic>
          <p:nvPicPr>
            <p:cNvPr id="53" name="図 52" descr="黒い背景に白い文字がある&#10;&#10;中程度の精度で自動的に生成された説明">
              <a:extLst>
                <a:ext uri="{FF2B5EF4-FFF2-40B4-BE49-F238E27FC236}">
                  <a16:creationId xmlns:a16="http://schemas.microsoft.com/office/drawing/2014/main" id="{A6D1D1DA-2B1E-11E6-E6B0-2C0870E719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1580" y="5161719"/>
              <a:ext cx="456303" cy="456303"/>
            </a:xfrm>
            <a:prstGeom prst="rect">
              <a:avLst/>
            </a:prstGeom>
          </p:spPr>
        </p:pic>
        <p:sp>
          <p:nvSpPr>
            <p:cNvPr id="54" name="矢印: 下 11">
              <a:extLst>
                <a:ext uri="{FF2B5EF4-FFF2-40B4-BE49-F238E27FC236}">
                  <a16:creationId xmlns:a16="http://schemas.microsoft.com/office/drawing/2014/main" id="{D75C3101-AC91-8B05-0F20-C58D96E2E7E7}"/>
                </a:ext>
              </a:extLst>
            </p:cNvPr>
            <p:cNvSpPr/>
            <p:nvPr/>
          </p:nvSpPr>
          <p:spPr>
            <a:xfrm rot="16200000">
              <a:off x="1718379" y="5197778"/>
              <a:ext cx="173331" cy="504000"/>
            </a:xfrm>
            <a:prstGeom prst="downArrow">
              <a:avLst>
                <a:gd name="adj1" fmla="val 33036"/>
                <a:gd name="adj2" fmla="val 758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B034EF5A-5D3A-A4BF-2599-B757F7551088}"/>
                </a:ext>
              </a:extLst>
            </p:cNvPr>
            <p:cNvSpPr txBox="1"/>
            <p:nvPr/>
          </p:nvSpPr>
          <p:spPr>
            <a:xfrm>
              <a:off x="794462" y="5720719"/>
              <a:ext cx="809987" cy="338554"/>
            </a:xfrm>
            <a:prstGeom prst="rect">
              <a:avLst/>
            </a:prstGeom>
            <a:noFill/>
          </p:spPr>
          <p:txBody>
            <a:bodyPr wrap="square" rtlCol="0">
              <a:spAutoFit/>
            </a:bodyPr>
            <a:lstStyle/>
            <a:p>
              <a:pPr algn="ctr"/>
              <a:r>
                <a:rPr kumimoji="1" lang="ja-JP" altLang="en-US" sz="1600">
                  <a:latin typeface="+mn-ea"/>
                  <a:ea typeface="+mn-ea"/>
                </a:rPr>
                <a:t>タグ</a:t>
              </a:r>
              <a:r>
                <a:rPr kumimoji="1" lang="en-US" altLang="ja-JP" sz="1600">
                  <a:latin typeface="+mn-ea"/>
                  <a:ea typeface="+mn-ea"/>
                </a:rPr>
                <a:t>Y</a:t>
              </a:r>
              <a:endParaRPr kumimoji="1" lang="ja-JP" altLang="en-US" sz="1600">
                <a:latin typeface="+mn-ea"/>
                <a:ea typeface="+mn-ea"/>
              </a:endParaRPr>
            </a:p>
          </p:txBody>
        </p:sp>
        <p:sp>
          <p:nvSpPr>
            <p:cNvPr id="56" name="テキスト ボックス 55">
              <a:extLst>
                <a:ext uri="{FF2B5EF4-FFF2-40B4-BE49-F238E27FC236}">
                  <a16:creationId xmlns:a16="http://schemas.microsoft.com/office/drawing/2014/main" id="{C626BB4F-64AB-AEAD-7CB2-C5737519ED7F}"/>
                </a:ext>
              </a:extLst>
            </p:cNvPr>
            <p:cNvSpPr txBox="1"/>
            <p:nvPr/>
          </p:nvSpPr>
          <p:spPr>
            <a:xfrm>
              <a:off x="1984297" y="5720719"/>
              <a:ext cx="736794" cy="338554"/>
            </a:xfrm>
            <a:prstGeom prst="rect">
              <a:avLst/>
            </a:prstGeom>
            <a:noFill/>
          </p:spPr>
          <p:txBody>
            <a:bodyPr wrap="square" rtlCol="0">
              <a:spAutoFit/>
            </a:bodyPr>
            <a:lstStyle/>
            <a:p>
              <a:pPr algn="ctr"/>
              <a:r>
                <a:rPr kumimoji="1" lang="ja-JP" altLang="en-US" sz="1600">
                  <a:latin typeface="+mn-ea"/>
                  <a:ea typeface="+mn-ea"/>
                </a:rPr>
                <a:t>問題</a:t>
              </a:r>
            </a:p>
          </p:txBody>
        </p:sp>
        <p:sp>
          <p:nvSpPr>
            <p:cNvPr id="57" name="テキスト ボックス 56">
              <a:extLst>
                <a:ext uri="{FF2B5EF4-FFF2-40B4-BE49-F238E27FC236}">
                  <a16:creationId xmlns:a16="http://schemas.microsoft.com/office/drawing/2014/main" id="{62BBAAD3-DFDD-E59A-0D76-00363DBEB3A6}"/>
                </a:ext>
              </a:extLst>
            </p:cNvPr>
            <p:cNvSpPr txBox="1"/>
            <p:nvPr/>
          </p:nvSpPr>
          <p:spPr>
            <a:xfrm>
              <a:off x="1409671" y="5089404"/>
              <a:ext cx="736795" cy="338554"/>
            </a:xfrm>
            <a:prstGeom prst="rect">
              <a:avLst/>
            </a:prstGeom>
            <a:noFill/>
          </p:spPr>
          <p:txBody>
            <a:bodyPr wrap="square" rtlCol="0">
              <a:spAutoFit/>
            </a:bodyPr>
            <a:lstStyle/>
            <a:p>
              <a:pPr algn="ctr"/>
              <a:r>
                <a:rPr lang="ja-JP" altLang="en-US" sz="1600">
                  <a:latin typeface="+mn-ea"/>
                  <a:ea typeface="+mn-ea"/>
                </a:rPr>
                <a:t>付与</a:t>
              </a:r>
              <a:endParaRPr kumimoji="1" lang="ja-JP" altLang="en-US" sz="1600">
                <a:latin typeface="+mn-ea"/>
                <a:ea typeface="+mn-ea"/>
              </a:endParaRPr>
            </a:p>
          </p:txBody>
        </p:sp>
      </p:grpSp>
      <p:grpSp>
        <p:nvGrpSpPr>
          <p:cNvPr id="61" name="グループ化 60">
            <a:extLst>
              <a:ext uri="{FF2B5EF4-FFF2-40B4-BE49-F238E27FC236}">
                <a16:creationId xmlns:a16="http://schemas.microsoft.com/office/drawing/2014/main" id="{789C52DB-5552-1C7D-761B-390E8DDC9FF5}"/>
              </a:ext>
            </a:extLst>
          </p:cNvPr>
          <p:cNvGrpSpPr/>
          <p:nvPr/>
        </p:nvGrpSpPr>
        <p:grpSpPr>
          <a:xfrm>
            <a:off x="6479902" y="1728000"/>
            <a:ext cx="1863699" cy="2044741"/>
            <a:chOff x="5840002" y="3598005"/>
            <a:chExt cx="2316707" cy="2541754"/>
          </a:xfrm>
        </p:grpSpPr>
        <p:sp>
          <p:nvSpPr>
            <p:cNvPr id="62" name="正方形/長方形 61">
              <a:extLst>
                <a:ext uri="{FF2B5EF4-FFF2-40B4-BE49-F238E27FC236}">
                  <a16:creationId xmlns:a16="http://schemas.microsoft.com/office/drawing/2014/main" id="{6801DC1B-43C4-AEA3-4851-AB01AD8D2B95}"/>
                </a:ext>
              </a:extLst>
            </p:cNvPr>
            <p:cNvSpPr/>
            <p:nvPr/>
          </p:nvSpPr>
          <p:spPr>
            <a:xfrm>
              <a:off x="5840002" y="3598005"/>
              <a:ext cx="2316707" cy="254175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63" name="テキスト ボックス 62">
              <a:extLst>
                <a:ext uri="{FF2B5EF4-FFF2-40B4-BE49-F238E27FC236}">
                  <a16:creationId xmlns:a16="http://schemas.microsoft.com/office/drawing/2014/main" id="{44E0B892-F73A-4078-DDA1-835714C52475}"/>
                </a:ext>
              </a:extLst>
            </p:cNvPr>
            <p:cNvSpPr txBox="1"/>
            <p:nvPr/>
          </p:nvSpPr>
          <p:spPr>
            <a:xfrm>
              <a:off x="6136581" y="3788392"/>
              <a:ext cx="1723549" cy="2257267"/>
            </a:xfrm>
            <a:prstGeom prst="rect">
              <a:avLst/>
            </a:prstGeom>
            <a:noFill/>
          </p:spPr>
          <p:txBody>
            <a:bodyPr wrap="square" rtlCol="0">
              <a:spAutoFit/>
            </a:bodyPr>
            <a:lstStyle/>
            <a:p>
              <a:r>
                <a:rPr kumimoji="1" lang="ja-JP" altLang="en-US" sz="1600">
                  <a:latin typeface="+mn-ea"/>
                  <a:ea typeface="+mn-ea"/>
                </a:rPr>
                <a:t>条件分岐</a:t>
              </a:r>
            </a:p>
            <a:p>
              <a:r>
                <a:rPr kumimoji="1" lang="ja-JP" altLang="en-US" sz="1600">
                  <a:latin typeface="+mn-ea"/>
                  <a:ea typeface="+mn-ea"/>
                </a:rPr>
                <a:t>ループ </a:t>
              </a:r>
            </a:p>
            <a:p>
              <a:r>
                <a:rPr kumimoji="1" lang="ja-JP" altLang="en-US" sz="1600">
                  <a:latin typeface="+mn-ea"/>
                  <a:ea typeface="+mn-ea"/>
                </a:rPr>
                <a:t>構造体</a:t>
              </a:r>
            </a:p>
            <a:p>
              <a:r>
                <a:rPr kumimoji="1" lang="ja-JP" altLang="en-US" sz="1600">
                  <a:latin typeface="+mn-ea"/>
                  <a:ea typeface="+mn-ea"/>
                </a:rPr>
                <a:t>ポインタ</a:t>
              </a:r>
            </a:p>
            <a:p>
              <a:r>
                <a:rPr kumimoji="1" lang="ja-JP" altLang="en-US" sz="1600">
                  <a:latin typeface="+mn-ea"/>
                  <a:ea typeface="+mn-ea"/>
                </a:rPr>
                <a:t>配列</a:t>
              </a:r>
            </a:p>
            <a:p>
              <a:r>
                <a:rPr kumimoji="1" lang="ja-JP" altLang="en-US" sz="1600">
                  <a:latin typeface="+mn-ea"/>
                  <a:ea typeface="+mn-ea"/>
                </a:rPr>
                <a:t>関数</a:t>
              </a:r>
              <a:endParaRPr kumimoji="1" lang="en-US" altLang="ja-JP" sz="1600">
                <a:latin typeface="+mn-ea"/>
                <a:ea typeface="+mn-ea"/>
              </a:endParaRPr>
            </a:p>
            <a:p>
              <a:r>
                <a:rPr kumimoji="1" lang="ja-JP" altLang="en-US" sz="1600">
                  <a:latin typeface="+mn-ea"/>
                  <a:ea typeface="+mn-ea"/>
                </a:rPr>
                <a:t>メモリ</a:t>
              </a:r>
            </a:p>
          </p:txBody>
        </p:sp>
      </p:grpSp>
      <p:graphicFrame>
        <p:nvGraphicFramePr>
          <p:cNvPr id="14" name="表 7">
            <a:extLst>
              <a:ext uri="{FF2B5EF4-FFF2-40B4-BE49-F238E27FC236}">
                <a16:creationId xmlns:a16="http://schemas.microsoft.com/office/drawing/2014/main" id="{902D69F6-649C-A5F0-3501-F3FB7FD08711}"/>
              </a:ext>
            </a:extLst>
          </p:cNvPr>
          <p:cNvGraphicFramePr>
            <a:graphicFrameLocks/>
          </p:cNvGraphicFramePr>
          <p:nvPr>
            <p:extLst>
              <p:ext uri="{D42A27DB-BD31-4B8C-83A1-F6EECF244321}">
                <p14:modId xmlns:p14="http://schemas.microsoft.com/office/powerpoint/2010/main" val="3020920436"/>
              </p:ext>
            </p:extLst>
          </p:nvPr>
        </p:nvGraphicFramePr>
        <p:xfrm>
          <a:off x="803656" y="4745117"/>
          <a:ext cx="7536687" cy="1560669"/>
        </p:xfrm>
        <a:graphic>
          <a:graphicData uri="http://schemas.openxmlformats.org/drawingml/2006/table">
            <a:tbl>
              <a:tblPr>
                <a:tableStyleId>{D27102A9-8310-4765-A935-A1911B00CA55}</a:tableStyleId>
              </a:tblPr>
              <a:tblGrid>
                <a:gridCol w="1176901">
                  <a:extLst>
                    <a:ext uri="{9D8B030D-6E8A-4147-A177-3AD203B41FA5}">
                      <a16:colId xmlns:a16="http://schemas.microsoft.com/office/drawing/2014/main" val="706821915"/>
                    </a:ext>
                  </a:extLst>
                </a:gridCol>
                <a:gridCol w="6359786">
                  <a:extLst>
                    <a:ext uri="{9D8B030D-6E8A-4147-A177-3AD203B41FA5}">
                      <a16:colId xmlns:a16="http://schemas.microsoft.com/office/drawing/2014/main" val="1656531292"/>
                    </a:ext>
                  </a:extLst>
                </a:gridCol>
              </a:tblGrid>
              <a:tr h="520223">
                <a:tc>
                  <a:txBody>
                    <a:bodyPr/>
                    <a:lstStyle/>
                    <a:p>
                      <a:r>
                        <a:rPr kumimoji="1" lang="ja-JP" altLang="en-US" sz="1800"/>
                        <a:t>条件分岐</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if</a:t>
                      </a:r>
                      <a:r>
                        <a:rPr kumimoji="1" lang="ja-JP" altLang="en-US" sz="1800"/>
                        <a:t>文，</a:t>
                      </a:r>
                      <a:r>
                        <a:rPr kumimoji="1" lang="en-US" altLang="ja-JP" sz="1800" dirty="0"/>
                        <a:t>switch-case</a:t>
                      </a:r>
                      <a:r>
                        <a:rPr kumimoji="1" lang="ja-JP" altLang="en-US" sz="1800"/>
                        <a:t>文のいずれかが使用されているか</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95929451"/>
                  </a:ext>
                </a:extLst>
              </a:tr>
              <a:tr h="520223">
                <a:tc>
                  <a:txBody>
                    <a:bodyPr/>
                    <a:lstStyle/>
                    <a:p>
                      <a:r>
                        <a:rPr kumimoji="1" lang="ja-JP" altLang="en-US" sz="1800"/>
                        <a:t>ループ</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en" altLang="ja-JP" sz="1800" dirty="0"/>
                        <a:t>for</a:t>
                      </a:r>
                      <a:r>
                        <a:rPr kumimoji="1" lang="ja-JP" altLang="en-US" sz="1800"/>
                        <a:t>文，</a:t>
                      </a:r>
                      <a:r>
                        <a:rPr kumimoji="1" lang="en" altLang="ja-JP" sz="1800" dirty="0"/>
                        <a:t>while</a:t>
                      </a:r>
                      <a:r>
                        <a:rPr kumimoji="1" lang="ja-JP" altLang="en-US" sz="1800"/>
                        <a:t>文，</a:t>
                      </a:r>
                      <a:r>
                        <a:rPr kumimoji="1" lang="en" altLang="ja-JP" sz="1800" dirty="0"/>
                        <a:t>do-while</a:t>
                      </a:r>
                      <a:r>
                        <a:rPr kumimoji="1" lang="ja-JP" altLang="en-US" sz="1800"/>
                        <a:t>文のいずれかが使用されているか</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713740175"/>
                  </a:ext>
                </a:extLst>
              </a:tr>
              <a:tr h="520223">
                <a:tc>
                  <a:txBody>
                    <a:bodyPr/>
                    <a:lstStyle/>
                    <a:p>
                      <a:r>
                        <a:rPr kumimoji="1" lang="ja-JP" altLang="en-US" sz="1800"/>
                        <a:t>構造体</a:t>
                      </a:r>
                    </a:p>
                  </a:txBody>
                  <a:tcPr marT="41564" marB="4156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ja-JP" altLang="en-US" sz="1800"/>
                        <a:t>構造体が宣言されているか</a:t>
                      </a:r>
                    </a:p>
                  </a:txBody>
                  <a:tcPr marT="41564" marB="4156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6555927"/>
                  </a:ext>
                </a:extLst>
              </a:tr>
            </a:tbl>
          </a:graphicData>
        </a:graphic>
      </p:graphicFrame>
    </p:spTree>
    <p:extLst>
      <p:ext uri="{BB962C8B-B14F-4D97-AF65-F5344CB8AC3E}">
        <p14:creationId xmlns:p14="http://schemas.microsoft.com/office/powerpoint/2010/main" val="103789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A28BE-4D3F-A5E1-3D88-57F5EDA8DF6B}"/>
              </a:ext>
            </a:extLst>
          </p:cNvPr>
          <p:cNvSpPr>
            <a:spLocks noGrp="1"/>
          </p:cNvSpPr>
          <p:nvPr>
            <p:ph type="title"/>
          </p:nvPr>
        </p:nvSpPr>
        <p:spPr/>
        <p:txBody>
          <a:bodyPr/>
          <a:lstStyle/>
          <a:p>
            <a:r>
              <a:rPr kumimoji="1" lang="en-US" altLang="ja-JP" dirty="0"/>
              <a:t>RQ3</a:t>
            </a:r>
            <a:r>
              <a:rPr kumimoji="1" lang="ja-JP" altLang="en-US"/>
              <a:t>｜タグの付与対象</a:t>
            </a:r>
          </a:p>
        </p:txBody>
      </p:sp>
      <p:sp>
        <p:nvSpPr>
          <p:cNvPr id="3" name="コンテンツ プレースホルダー 2">
            <a:extLst>
              <a:ext uri="{FF2B5EF4-FFF2-40B4-BE49-F238E27FC236}">
                <a16:creationId xmlns:a16="http://schemas.microsoft.com/office/drawing/2014/main" id="{3070C1FD-8B3D-7AAA-762E-59B249B1DBDB}"/>
              </a:ext>
            </a:extLst>
          </p:cNvPr>
          <p:cNvSpPr>
            <a:spLocks noGrp="1"/>
          </p:cNvSpPr>
          <p:nvPr>
            <p:ph idx="1"/>
          </p:nvPr>
        </p:nvSpPr>
        <p:spPr/>
        <p:txBody>
          <a:bodyPr/>
          <a:lstStyle/>
          <a:p>
            <a:r>
              <a:rPr kumimoji="1" lang="en-US" altLang="ja-JP" dirty="0" err="1"/>
              <a:t>AtCoder</a:t>
            </a:r>
            <a:r>
              <a:rPr kumimoji="1" lang="en-US" altLang="ja-JP" dirty="0"/>
              <a:t> Beginner Contest</a:t>
            </a:r>
          </a:p>
          <a:p>
            <a:pPr lvl="1"/>
            <a:r>
              <a:rPr kumimoji="1" lang="ja-JP" altLang="en-US"/>
              <a:t>データ収集時点での最新</a:t>
            </a:r>
            <a:r>
              <a:rPr kumimoji="1" lang="en-US" altLang="ja-JP" dirty="0"/>
              <a:t>108</a:t>
            </a:r>
            <a:r>
              <a:rPr kumimoji="1" lang="ja-JP" altLang="en-US"/>
              <a:t>コンテスト</a:t>
            </a:r>
            <a:r>
              <a:rPr lang="ja-JP" altLang="en-US"/>
              <a:t>を対象</a:t>
            </a:r>
            <a:endParaRPr kumimoji="1" lang="en-US" altLang="ja-JP" dirty="0"/>
          </a:p>
          <a:p>
            <a:pPr lvl="1"/>
            <a:r>
              <a:rPr kumimoji="1" lang="en-US" altLang="ja-JP" dirty="0"/>
              <a:t>A〜C</a:t>
            </a:r>
            <a:r>
              <a:rPr kumimoji="1" lang="ja-JP" altLang="en-US"/>
              <a:t>問題</a:t>
            </a:r>
            <a:r>
              <a:rPr kumimoji="1" lang="en-US" altLang="ja-JP" dirty="0"/>
              <a:t>108</a:t>
            </a:r>
            <a:r>
              <a:rPr kumimoji="1" lang="ja-JP" altLang="en-US"/>
              <a:t>問ずつ，計</a:t>
            </a:r>
            <a:r>
              <a:rPr kumimoji="1" lang="en-US" altLang="ja-JP" dirty="0"/>
              <a:t>324</a:t>
            </a:r>
            <a:r>
              <a:rPr kumimoji="1" lang="ja-JP" altLang="en-US"/>
              <a:t>問</a:t>
            </a:r>
            <a:endParaRPr kumimoji="1" lang="en-US" altLang="ja-JP" dirty="0"/>
          </a:p>
          <a:p>
            <a:pPr lvl="2"/>
            <a:endParaRPr kumimoji="1" lang="en-US" altLang="ja-JP" dirty="0"/>
          </a:p>
          <a:p>
            <a:r>
              <a:rPr kumimoji="1" lang="ja-JP" altLang="en-US"/>
              <a:t>解説文が</a:t>
            </a:r>
            <a:r>
              <a:rPr kumimoji="1" lang="en" altLang="ja-JP" dirty="0"/>
              <a:t>HTML</a:t>
            </a:r>
            <a:r>
              <a:rPr kumimoji="1" lang="ja-JP" altLang="en-US"/>
              <a:t>形式で統一して公開</a:t>
            </a:r>
            <a:endParaRPr kumimoji="1" lang="en-US" altLang="ja-JP" dirty="0"/>
          </a:p>
          <a:p>
            <a:pPr lvl="1"/>
            <a:r>
              <a:rPr lang="ja-JP" altLang="en-US"/>
              <a:t>同じ基準でデータを扱う</a:t>
            </a:r>
            <a:endParaRPr lang="en-US" altLang="ja-JP" dirty="0"/>
          </a:p>
        </p:txBody>
      </p:sp>
      <p:sp>
        <p:nvSpPr>
          <p:cNvPr id="4" name="スライド番号プレースホルダー 3">
            <a:extLst>
              <a:ext uri="{FF2B5EF4-FFF2-40B4-BE49-F238E27FC236}">
                <a16:creationId xmlns:a16="http://schemas.microsoft.com/office/drawing/2014/main" id="{96AEF971-8819-DB64-BBA6-3BD63381669C}"/>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spTree>
    <p:extLst>
      <p:ext uri="{BB962C8B-B14F-4D97-AF65-F5344CB8AC3E}">
        <p14:creationId xmlns:p14="http://schemas.microsoft.com/office/powerpoint/2010/main" val="194944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037DA-E21F-D08E-D65E-D4DEEBE8BE7A}"/>
              </a:ext>
            </a:extLst>
          </p:cNvPr>
          <p:cNvSpPr>
            <a:spLocks noGrp="1"/>
          </p:cNvSpPr>
          <p:nvPr>
            <p:ph type="title"/>
          </p:nvPr>
        </p:nvSpPr>
        <p:spPr/>
        <p:txBody>
          <a:bodyPr/>
          <a:lstStyle/>
          <a:p>
            <a:r>
              <a:rPr kumimoji="1" lang="en-US" altLang="ja-JP"/>
              <a:t>RQ3</a:t>
            </a:r>
            <a:r>
              <a:rPr kumimoji="1" lang="ja-JP" altLang="en-US"/>
              <a:t>｜全体</a:t>
            </a:r>
            <a:r>
              <a:rPr lang="ja-JP" altLang="en-US"/>
              <a:t>の付与結果</a:t>
            </a:r>
            <a:endParaRPr kumimoji="1" lang="ja-JP" altLang="en-US"/>
          </a:p>
        </p:txBody>
      </p:sp>
      <p:sp>
        <p:nvSpPr>
          <p:cNvPr id="3" name="コンテンツ プレースホルダー 2">
            <a:extLst>
              <a:ext uri="{FF2B5EF4-FFF2-40B4-BE49-F238E27FC236}">
                <a16:creationId xmlns:a16="http://schemas.microsoft.com/office/drawing/2014/main" id="{B894D09F-4C60-05A4-236F-8AEBA6FF0498}"/>
              </a:ext>
            </a:extLst>
          </p:cNvPr>
          <p:cNvSpPr>
            <a:spLocks noGrp="1"/>
          </p:cNvSpPr>
          <p:nvPr>
            <p:ph idx="1"/>
          </p:nvPr>
        </p:nvSpPr>
        <p:spPr/>
        <p:txBody>
          <a:bodyPr/>
          <a:lstStyle/>
          <a:p>
            <a:pPr marL="0" indent="0">
              <a:buNone/>
            </a:pPr>
            <a:r>
              <a:rPr kumimoji="1" lang="en-US" altLang="ja-JP" sz="2400" dirty="0"/>
              <a:t>A</a:t>
            </a:r>
            <a:r>
              <a:rPr kumimoji="1" lang="ja-JP" altLang="en-US" sz="2400" dirty="0"/>
              <a:t>～</a:t>
            </a:r>
            <a:r>
              <a:rPr kumimoji="1" lang="en-US" altLang="ja-JP" sz="2400" dirty="0"/>
              <a:t>C</a:t>
            </a:r>
            <a:r>
              <a:rPr kumimoji="1" lang="ja-JP" altLang="en-US" sz="2400" dirty="0"/>
              <a:t>問題</a:t>
            </a:r>
            <a:r>
              <a:rPr kumimoji="1" lang="en-US" altLang="ja-JP" sz="2400" dirty="0"/>
              <a:t>108</a:t>
            </a:r>
            <a:r>
              <a:rPr lang="ja-JP" altLang="en-US" sz="2400" dirty="0"/>
              <a:t>問，計</a:t>
            </a:r>
            <a:r>
              <a:rPr lang="en-US" altLang="ja-JP" sz="2400" dirty="0"/>
              <a:t>324</a:t>
            </a:r>
            <a:r>
              <a:rPr lang="ja-JP" altLang="en-US" sz="2400" dirty="0"/>
              <a:t>問を分類</a:t>
            </a:r>
            <a:endParaRPr kumimoji="1" lang="ja-JP" altLang="en-US" sz="2400" dirty="0"/>
          </a:p>
        </p:txBody>
      </p:sp>
      <p:sp>
        <p:nvSpPr>
          <p:cNvPr id="5" name="スライド番号プレースホルダー 4">
            <a:extLst>
              <a:ext uri="{FF2B5EF4-FFF2-40B4-BE49-F238E27FC236}">
                <a16:creationId xmlns:a16="http://schemas.microsoft.com/office/drawing/2014/main" id="{A0862C23-F87D-8CCF-1CF4-14EE0083DA59}"/>
              </a:ext>
            </a:extLst>
          </p:cNvPr>
          <p:cNvSpPr>
            <a:spLocks noGrp="1"/>
          </p:cNvSpPr>
          <p:nvPr>
            <p:ph type="sldNum" sz="quarter" idx="12"/>
          </p:nvPr>
        </p:nvSpPr>
        <p:spPr/>
        <p:txBody>
          <a:bodyPr/>
          <a:lstStyle/>
          <a:p>
            <a:pPr>
              <a:defRPr/>
            </a:pPr>
            <a:fld id="{B12562F3-4A2F-4E07-B7D3-3E764FB0DEC6}" type="slidenum">
              <a:rPr lang="en-US" altLang="ja-JP" smtClean="0"/>
              <a:pPr>
                <a:defRPr/>
              </a:pPr>
              <a:t>18</a:t>
            </a:fld>
            <a:endParaRPr lang="en-US" altLang="ja-JP"/>
          </a:p>
        </p:txBody>
      </p:sp>
      <p:graphicFrame>
        <p:nvGraphicFramePr>
          <p:cNvPr id="7" name="コンテンツ プレースホルダー 6">
            <a:extLst>
              <a:ext uri="{FF2B5EF4-FFF2-40B4-BE49-F238E27FC236}">
                <a16:creationId xmlns:a16="http://schemas.microsoft.com/office/drawing/2014/main" id="{9F275144-E365-1FAB-CD81-8A530BB5092A}"/>
              </a:ext>
            </a:extLst>
          </p:cNvPr>
          <p:cNvGraphicFramePr>
            <a:graphicFrameLocks/>
          </p:cNvGraphicFramePr>
          <p:nvPr>
            <p:extLst>
              <p:ext uri="{D42A27DB-BD31-4B8C-83A1-F6EECF244321}">
                <p14:modId xmlns:p14="http://schemas.microsoft.com/office/powerpoint/2010/main" val="2249725436"/>
              </p:ext>
            </p:extLst>
          </p:nvPr>
        </p:nvGraphicFramePr>
        <p:xfrm>
          <a:off x="457200" y="2061379"/>
          <a:ext cx="8218488"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a:extLst>
              <a:ext uri="{FF2B5EF4-FFF2-40B4-BE49-F238E27FC236}">
                <a16:creationId xmlns:a16="http://schemas.microsoft.com/office/drawing/2014/main" id="{18B5F362-3479-9F40-146D-4D3B8E384A36}"/>
              </a:ext>
            </a:extLst>
          </p:cNvPr>
          <p:cNvSpPr/>
          <p:nvPr/>
        </p:nvSpPr>
        <p:spPr>
          <a:xfrm>
            <a:off x="6896635" y="1951149"/>
            <a:ext cx="1738648" cy="1017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7692119E-1436-B694-AFCA-DC49AC116117}"/>
              </a:ext>
            </a:extLst>
          </p:cNvPr>
          <p:cNvGrpSpPr/>
          <p:nvPr/>
        </p:nvGrpSpPr>
        <p:grpSpPr>
          <a:xfrm>
            <a:off x="7083465" y="2101950"/>
            <a:ext cx="1621674" cy="369332"/>
            <a:chOff x="7244452" y="1554599"/>
            <a:chExt cx="1621674" cy="369332"/>
          </a:xfrm>
        </p:grpSpPr>
        <p:sp>
          <p:nvSpPr>
            <p:cNvPr id="11" name="テキスト ボックス 10">
              <a:extLst>
                <a:ext uri="{FF2B5EF4-FFF2-40B4-BE49-F238E27FC236}">
                  <a16:creationId xmlns:a16="http://schemas.microsoft.com/office/drawing/2014/main" id="{B47730FD-19CD-1267-B693-22037F8267AB}"/>
                </a:ext>
              </a:extLst>
            </p:cNvPr>
            <p:cNvSpPr txBox="1"/>
            <p:nvPr/>
          </p:nvSpPr>
          <p:spPr>
            <a:xfrm>
              <a:off x="7480361" y="1554599"/>
              <a:ext cx="1385765" cy="369332"/>
            </a:xfrm>
            <a:prstGeom prst="rect">
              <a:avLst/>
            </a:prstGeom>
            <a:noFill/>
          </p:spPr>
          <p:txBody>
            <a:bodyPr wrap="square" rtlCol="0" anchor="t">
              <a:spAutoFit/>
            </a:bodyPr>
            <a:lstStyle/>
            <a:p>
              <a:r>
                <a:rPr kumimoji="1" lang="ja-JP" altLang="en-US" sz="1800" dirty="0">
                  <a:latin typeface="+mn-ea"/>
                  <a:ea typeface="+mn-ea"/>
                </a:rPr>
                <a:t>カテゴリ</a:t>
              </a:r>
              <a:r>
                <a:rPr kumimoji="1" lang="en-US" altLang="ja-JP" sz="1800" dirty="0">
                  <a:latin typeface="+mn-ea"/>
                  <a:ea typeface="+mn-ea"/>
                </a:rPr>
                <a:t>1</a:t>
              </a:r>
              <a:endParaRPr kumimoji="1" lang="ja-JP" altLang="en-US" sz="1800" dirty="0">
                <a:latin typeface="+mn-ea"/>
                <a:ea typeface="+mn-ea"/>
              </a:endParaRPr>
            </a:p>
          </p:txBody>
        </p:sp>
        <p:sp>
          <p:nvSpPr>
            <p:cNvPr id="12" name="正方形/長方形 11">
              <a:extLst>
                <a:ext uri="{FF2B5EF4-FFF2-40B4-BE49-F238E27FC236}">
                  <a16:creationId xmlns:a16="http://schemas.microsoft.com/office/drawing/2014/main" id="{057C7437-4B33-366B-A36F-DFCA21B36A46}"/>
                </a:ext>
              </a:extLst>
            </p:cNvPr>
            <p:cNvSpPr/>
            <p:nvPr/>
          </p:nvSpPr>
          <p:spPr>
            <a:xfrm>
              <a:off x="7244452" y="1616917"/>
              <a:ext cx="206063" cy="20606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EA0AA569-E95C-66E6-6FBB-DA795958CEE6}"/>
              </a:ext>
            </a:extLst>
          </p:cNvPr>
          <p:cNvGrpSpPr/>
          <p:nvPr/>
        </p:nvGrpSpPr>
        <p:grpSpPr>
          <a:xfrm>
            <a:off x="7083465" y="2495697"/>
            <a:ext cx="1621674" cy="369332"/>
            <a:chOff x="7244452" y="1554599"/>
            <a:chExt cx="1621674" cy="369332"/>
          </a:xfrm>
        </p:grpSpPr>
        <p:sp>
          <p:nvSpPr>
            <p:cNvPr id="19" name="テキスト ボックス 18">
              <a:extLst>
                <a:ext uri="{FF2B5EF4-FFF2-40B4-BE49-F238E27FC236}">
                  <a16:creationId xmlns:a16="http://schemas.microsoft.com/office/drawing/2014/main" id="{9C5FBE0E-7B14-C904-3EAA-445E9464589F}"/>
                </a:ext>
              </a:extLst>
            </p:cNvPr>
            <p:cNvSpPr txBox="1"/>
            <p:nvPr/>
          </p:nvSpPr>
          <p:spPr>
            <a:xfrm>
              <a:off x="7480361" y="1554599"/>
              <a:ext cx="1385765" cy="369332"/>
            </a:xfrm>
            <a:prstGeom prst="rect">
              <a:avLst/>
            </a:prstGeom>
            <a:noFill/>
          </p:spPr>
          <p:txBody>
            <a:bodyPr wrap="square" rtlCol="0" anchor="t">
              <a:spAutoFit/>
            </a:bodyPr>
            <a:lstStyle/>
            <a:p>
              <a:r>
                <a:rPr kumimoji="1" lang="ja-JP" altLang="en-US" sz="1800" dirty="0">
                  <a:latin typeface="+mn-ea"/>
                  <a:ea typeface="+mn-ea"/>
                </a:rPr>
                <a:t>カテゴリ</a:t>
              </a:r>
              <a:r>
                <a:rPr lang="en-US" altLang="ja-JP" sz="1800" dirty="0">
                  <a:latin typeface="+mn-ea"/>
                  <a:ea typeface="+mn-ea"/>
                </a:rPr>
                <a:t>2</a:t>
              </a:r>
              <a:endParaRPr kumimoji="1" lang="ja-JP" altLang="en-US" sz="1800" dirty="0">
                <a:latin typeface="+mn-ea"/>
                <a:ea typeface="+mn-ea"/>
              </a:endParaRPr>
            </a:p>
          </p:txBody>
        </p:sp>
        <p:sp>
          <p:nvSpPr>
            <p:cNvPr id="20" name="正方形/長方形 19">
              <a:extLst>
                <a:ext uri="{FF2B5EF4-FFF2-40B4-BE49-F238E27FC236}">
                  <a16:creationId xmlns:a16="http://schemas.microsoft.com/office/drawing/2014/main" id="{4D5AFA53-E7BF-FD70-7DBA-C6067733637A}"/>
                </a:ext>
              </a:extLst>
            </p:cNvPr>
            <p:cNvSpPr/>
            <p:nvPr/>
          </p:nvSpPr>
          <p:spPr>
            <a:xfrm>
              <a:off x="7244452" y="1616917"/>
              <a:ext cx="206063" cy="20606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975DEC78-869E-10AB-1D2C-18C26731FF9A}"/>
              </a:ext>
            </a:extLst>
          </p:cNvPr>
          <p:cNvGrpSpPr/>
          <p:nvPr/>
        </p:nvGrpSpPr>
        <p:grpSpPr>
          <a:xfrm>
            <a:off x="3467381" y="5807486"/>
            <a:ext cx="307777" cy="193830"/>
            <a:chOff x="8686028" y="5610461"/>
            <a:chExt cx="307777" cy="193830"/>
          </a:xfrm>
        </p:grpSpPr>
        <p:sp>
          <p:nvSpPr>
            <p:cNvPr id="6" name="正方形/長方形 5">
              <a:extLst>
                <a:ext uri="{FF2B5EF4-FFF2-40B4-BE49-F238E27FC236}">
                  <a16:creationId xmlns:a16="http://schemas.microsoft.com/office/drawing/2014/main" id="{B80EFA22-9F51-B4CC-6C47-24B030DEF452}"/>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C57B08A2-B1CA-5622-0234-510ECA4E6E8B}"/>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grpSp>
        <p:nvGrpSpPr>
          <p:cNvPr id="9" name="グループ化 8">
            <a:extLst>
              <a:ext uri="{FF2B5EF4-FFF2-40B4-BE49-F238E27FC236}">
                <a16:creationId xmlns:a16="http://schemas.microsoft.com/office/drawing/2014/main" id="{CABC87E4-30A8-68BE-F144-64C50770980B}"/>
              </a:ext>
            </a:extLst>
          </p:cNvPr>
          <p:cNvGrpSpPr/>
          <p:nvPr/>
        </p:nvGrpSpPr>
        <p:grpSpPr>
          <a:xfrm>
            <a:off x="3906487" y="5796071"/>
            <a:ext cx="307777" cy="193830"/>
            <a:chOff x="8686028" y="5610461"/>
            <a:chExt cx="307777" cy="193830"/>
          </a:xfrm>
        </p:grpSpPr>
        <p:sp>
          <p:nvSpPr>
            <p:cNvPr id="10" name="正方形/長方形 9">
              <a:extLst>
                <a:ext uri="{FF2B5EF4-FFF2-40B4-BE49-F238E27FC236}">
                  <a16:creationId xmlns:a16="http://schemas.microsoft.com/office/drawing/2014/main" id="{ADBDF89D-3FA5-38A5-86DD-EE7272F890BE}"/>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DC878274-A065-E578-CE54-232B83072D33}"/>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grpSp>
        <p:nvGrpSpPr>
          <p:cNvPr id="14" name="グループ化 13">
            <a:extLst>
              <a:ext uri="{FF2B5EF4-FFF2-40B4-BE49-F238E27FC236}">
                <a16:creationId xmlns:a16="http://schemas.microsoft.com/office/drawing/2014/main" id="{68C82A19-CF2C-3BD7-E750-808A9EFF05D2}"/>
              </a:ext>
            </a:extLst>
          </p:cNvPr>
          <p:cNvGrpSpPr/>
          <p:nvPr/>
        </p:nvGrpSpPr>
        <p:grpSpPr>
          <a:xfrm>
            <a:off x="5688633" y="5784656"/>
            <a:ext cx="307777" cy="193830"/>
            <a:chOff x="8686028" y="5610461"/>
            <a:chExt cx="307777" cy="193830"/>
          </a:xfrm>
        </p:grpSpPr>
        <p:sp>
          <p:nvSpPr>
            <p:cNvPr id="15" name="正方形/長方形 14">
              <a:extLst>
                <a:ext uri="{FF2B5EF4-FFF2-40B4-BE49-F238E27FC236}">
                  <a16:creationId xmlns:a16="http://schemas.microsoft.com/office/drawing/2014/main" id="{71EB4D24-7046-F436-A9A7-A5FBB9A26C10}"/>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15174B22-9CB6-2441-5470-4CE57B273276}"/>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spTree>
    <p:extLst>
      <p:ext uri="{BB962C8B-B14F-4D97-AF65-F5344CB8AC3E}">
        <p14:creationId xmlns:p14="http://schemas.microsoft.com/office/powerpoint/2010/main" val="16056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37AC9-56A7-274D-DEF5-E508052F6A80}"/>
              </a:ext>
            </a:extLst>
          </p:cNvPr>
          <p:cNvSpPr>
            <a:spLocks noGrp="1"/>
          </p:cNvSpPr>
          <p:nvPr>
            <p:ph type="title"/>
          </p:nvPr>
        </p:nvSpPr>
        <p:spPr/>
        <p:txBody>
          <a:bodyPr/>
          <a:lstStyle/>
          <a:p>
            <a:r>
              <a:rPr kumimoji="1" lang="ja-JP" altLang="en-US"/>
              <a:t>プログラミング学習</a:t>
            </a:r>
          </a:p>
        </p:txBody>
      </p:sp>
      <p:sp>
        <p:nvSpPr>
          <p:cNvPr id="3" name="コンテンツ プレースホルダー 2">
            <a:extLst>
              <a:ext uri="{FF2B5EF4-FFF2-40B4-BE49-F238E27FC236}">
                <a16:creationId xmlns:a16="http://schemas.microsoft.com/office/drawing/2014/main" id="{806BE7F0-AA90-B9D3-E38C-3EAE33278DC5}"/>
              </a:ext>
            </a:extLst>
          </p:cNvPr>
          <p:cNvSpPr>
            <a:spLocks noGrp="1"/>
          </p:cNvSpPr>
          <p:nvPr>
            <p:ph idx="1"/>
          </p:nvPr>
        </p:nvSpPr>
        <p:spPr/>
        <p:txBody>
          <a:bodyPr/>
          <a:lstStyle/>
          <a:p>
            <a:r>
              <a:rPr kumimoji="1" lang="ja-JP" altLang="en-US"/>
              <a:t>プログラミング学習・教育への注目の高まり</a:t>
            </a:r>
          </a:p>
          <a:p>
            <a:pPr lvl="1"/>
            <a:r>
              <a:rPr kumimoji="1" lang="en" altLang="ja-JP" dirty="0"/>
              <a:t>IT</a:t>
            </a:r>
            <a:r>
              <a:rPr kumimoji="1" lang="ja-JP" altLang="en-US"/>
              <a:t>人材の不足 や 学習指導要領への導入</a:t>
            </a:r>
            <a:endParaRPr kumimoji="1" lang="en-US" altLang="ja-JP" dirty="0"/>
          </a:p>
          <a:p>
            <a:pPr lvl="2"/>
            <a:endParaRPr kumimoji="1" lang="ja-JP" altLang="en-US"/>
          </a:p>
          <a:p>
            <a:r>
              <a:rPr kumimoji="1" lang="ja-JP" altLang="en-US"/>
              <a:t>学習方法の一つ：</a:t>
            </a:r>
            <a:r>
              <a:rPr kumimoji="1" lang="ja-JP" altLang="en-US" b="1"/>
              <a:t>問題演習</a:t>
            </a:r>
            <a:r>
              <a:rPr kumimoji="1" lang="ja-JP" altLang="en-US"/>
              <a:t>の量をこなす</a:t>
            </a:r>
          </a:p>
          <a:p>
            <a:pPr lvl="1"/>
            <a:r>
              <a:rPr kumimoji="1" lang="ja-JP" altLang="en-US"/>
              <a:t>学習者・教育者は多数の問題を入手したい</a:t>
            </a:r>
            <a:endParaRPr kumimoji="1" lang="en-US" altLang="ja-JP" dirty="0"/>
          </a:p>
          <a:p>
            <a:pPr lvl="2"/>
            <a:endParaRPr kumimoji="1" lang="ja-JP" altLang="en-US"/>
          </a:p>
          <a:p>
            <a:r>
              <a:rPr kumimoji="1" lang="ja-JP" altLang="en-US"/>
              <a:t>入手先の検討候補</a:t>
            </a:r>
          </a:p>
          <a:p>
            <a:pPr lvl="1"/>
            <a:r>
              <a:rPr kumimoji="1" lang="ja-JP" altLang="en-US" b="1"/>
              <a:t>プログラミングコンテスト（プロコン）</a:t>
            </a:r>
          </a:p>
          <a:p>
            <a:endParaRPr kumimoji="1" lang="ja-JP" altLang="en-US"/>
          </a:p>
          <a:p>
            <a:endParaRPr kumimoji="1" lang="ja-JP" altLang="en-US"/>
          </a:p>
        </p:txBody>
      </p:sp>
      <p:sp>
        <p:nvSpPr>
          <p:cNvPr id="4" name="スライド番号プレースホルダー 3">
            <a:extLst>
              <a:ext uri="{FF2B5EF4-FFF2-40B4-BE49-F238E27FC236}">
                <a16:creationId xmlns:a16="http://schemas.microsoft.com/office/drawing/2014/main" id="{6F9C4834-3246-72FC-EA1A-DFADA1448D21}"/>
              </a:ext>
            </a:extLst>
          </p:cNvPr>
          <p:cNvSpPr>
            <a:spLocks noGrp="1"/>
          </p:cNvSpPr>
          <p:nvPr>
            <p:ph type="sldNum" sz="quarter" idx="12"/>
          </p:nvPr>
        </p:nvSpPr>
        <p:spPr/>
        <p:txBody>
          <a:bodyPr/>
          <a:lstStyle/>
          <a:p>
            <a:fld id="{B16735D3-C9E7-F649-AF37-A9D08763696D}" type="slidenum">
              <a:rPr lang="ja-JP" altLang="en-US" smtClean="0"/>
              <a:pPr/>
              <a:t>1</a:t>
            </a:fld>
            <a:endParaRPr lang="ja-JP" altLang="en-US"/>
          </a:p>
        </p:txBody>
      </p:sp>
    </p:spTree>
    <p:extLst>
      <p:ext uri="{BB962C8B-B14F-4D97-AF65-F5344CB8AC3E}">
        <p14:creationId xmlns:p14="http://schemas.microsoft.com/office/powerpoint/2010/main" val="198223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B8BE34-5AEF-BAD6-B408-3E607038AC15}"/>
              </a:ext>
            </a:extLst>
          </p:cNvPr>
          <p:cNvSpPr>
            <a:spLocks noGrp="1"/>
          </p:cNvSpPr>
          <p:nvPr>
            <p:ph type="title"/>
          </p:nvPr>
        </p:nvSpPr>
        <p:spPr/>
        <p:txBody>
          <a:bodyPr/>
          <a:lstStyle/>
          <a:p>
            <a:r>
              <a:rPr lang="en-US" altLang="ja-JP"/>
              <a:t>RQ3</a:t>
            </a:r>
            <a:r>
              <a:rPr lang="ja-JP" altLang="en-US"/>
              <a:t>｜問題→タグ（カテゴリ</a:t>
            </a:r>
            <a:r>
              <a:rPr lang="en-US" altLang="ja-JP"/>
              <a:t>1</a:t>
            </a:r>
            <a:r>
              <a:rPr lang="ja-JP" altLang="en-US"/>
              <a:t>）</a:t>
            </a:r>
            <a:endParaRPr kumimoji="1" lang="ja-JP" altLang="en-US"/>
          </a:p>
        </p:txBody>
      </p:sp>
      <p:sp>
        <p:nvSpPr>
          <p:cNvPr id="3" name="コンテンツ プレースホルダー 2">
            <a:extLst>
              <a:ext uri="{FF2B5EF4-FFF2-40B4-BE49-F238E27FC236}">
                <a16:creationId xmlns:a16="http://schemas.microsoft.com/office/drawing/2014/main" id="{9F185844-A570-3B59-4D6B-404344712C29}"/>
              </a:ext>
            </a:extLst>
          </p:cNvPr>
          <p:cNvSpPr>
            <a:spLocks noGrp="1"/>
          </p:cNvSpPr>
          <p:nvPr>
            <p:ph idx="1"/>
          </p:nvPr>
        </p:nvSpPr>
        <p:spPr/>
        <p:txBody>
          <a:bodyPr/>
          <a:lstStyle/>
          <a:p>
            <a:pPr marL="0" indent="0">
              <a:buNone/>
            </a:pPr>
            <a:r>
              <a:rPr kumimoji="1" lang="ja-JP" altLang="en-US" sz="2400"/>
              <a:t>難易度ごとのタグの種類分布</a:t>
            </a:r>
          </a:p>
        </p:txBody>
      </p:sp>
      <p:sp>
        <p:nvSpPr>
          <p:cNvPr id="5" name="スライド番号プレースホルダー 4">
            <a:extLst>
              <a:ext uri="{FF2B5EF4-FFF2-40B4-BE49-F238E27FC236}">
                <a16:creationId xmlns:a16="http://schemas.microsoft.com/office/drawing/2014/main" id="{7922B330-C696-668D-E534-3C38CFA87AF5}"/>
              </a:ext>
            </a:extLst>
          </p:cNvPr>
          <p:cNvSpPr>
            <a:spLocks noGrp="1"/>
          </p:cNvSpPr>
          <p:nvPr>
            <p:ph type="sldNum" sz="quarter" idx="12"/>
          </p:nvPr>
        </p:nvSpPr>
        <p:spPr/>
        <p:txBody>
          <a:bodyPr/>
          <a:lstStyle/>
          <a:p>
            <a:pPr>
              <a:defRPr/>
            </a:pPr>
            <a:fld id="{B12562F3-4A2F-4E07-B7D3-3E764FB0DEC6}" type="slidenum">
              <a:rPr lang="en-US" altLang="ja-JP" smtClean="0"/>
              <a:pPr>
                <a:defRPr/>
              </a:pPr>
              <a:t>19</a:t>
            </a:fld>
            <a:endParaRPr lang="en-US" altLang="ja-JP"/>
          </a:p>
        </p:txBody>
      </p:sp>
      <p:graphicFrame>
        <p:nvGraphicFramePr>
          <p:cNvPr id="7" name="グラフ 6">
            <a:extLst>
              <a:ext uri="{FF2B5EF4-FFF2-40B4-BE49-F238E27FC236}">
                <a16:creationId xmlns:a16="http://schemas.microsoft.com/office/drawing/2014/main" id="{EB9AAFE7-1C97-DDB0-169E-3DC5E7CFE7DF}"/>
              </a:ext>
            </a:extLst>
          </p:cNvPr>
          <p:cNvGraphicFramePr>
            <a:graphicFrameLocks/>
          </p:cNvGraphicFramePr>
          <p:nvPr>
            <p:extLst>
              <p:ext uri="{D42A27DB-BD31-4B8C-83A1-F6EECF244321}">
                <p14:modId xmlns:p14="http://schemas.microsoft.com/office/powerpoint/2010/main" val="955152862"/>
              </p:ext>
            </p:extLst>
          </p:nvPr>
        </p:nvGraphicFramePr>
        <p:xfrm>
          <a:off x="571228" y="1639420"/>
          <a:ext cx="7824177" cy="4787900"/>
        </p:xfrm>
        <a:graphic>
          <a:graphicData uri="http://schemas.openxmlformats.org/drawingml/2006/chart">
            <c:chart xmlns:c="http://schemas.openxmlformats.org/drawingml/2006/chart" xmlns:r="http://schemas.openxmlformats.org/officeDocument/2006/relationships" r:id="rId3"/>
          </a:graphicData>
        </a:graphic>
      </p:graphicFrame>
      <p:sp>
        <p:nvSpPr>
          <p:cNvPr id="9" name="四角形: 角を丸くする 8">
            <a:extLst>
              <a:ext uri="{FF2B5EF4-FFF2-40B4-BE49-F238E27FC236}">
                <a16:creationId xmlns:a16="http://schemas.microsoft.com/office/drawing/2014/main" id="{364BFCDF-A827-55AA-6ACF-C065DB4C38E6}"/>
              </a:ext>
            </a:extLst>
          </p:cNvPr>
          <p:cNvSpPr/>
          <p:nvPr/>
        </p:nvSpPr>
        <p:spPr>
          <a:xfrm>
            <a:off x="5277608" y="4194482"/>
            <a:ext cx="1506251" cy="22328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50F79D8-9B9A-7244-28E5-645B31AF2128}"/>
              </a:ext>
            </a:extLst>
          </p:cNvPr>
          <p:cNvSpPr txBox="1"/>
          <p:nvPr/>
        </p:nvSpPr>
        <p:spPr>
          <a:xfrm>
            <a:off x="2854700" y="3194742"/>
            <a:ext cx="4052619" cy="830997"/>
          </a:xfrm>
          <a:prstGeom prst="rect">
            <a:avLst/>
          </a:prstGeom>
          <a:noFill/>
        </p:spPr>
        <p:txBody>
          <a:bodyPr wrap="square" rtlCol="0">
            <a:spAutoFit/>
          </a:bodyPr>
          <a:lstStyle/>
          <a:p>
            <a:r>
              <a:rPr lang="ja-JP" altLang="en-US" sz="2400" dirty="0">
                <a:solidFill>
                  <a:schemeClr val="accent1"/>
                </a:solidFill>
                <a:latin typeface="+mn-ea"/>
                <a:ea typeface="+mn-ea"/>
              </a:rPr>
              <a:t>アルゴリズムに関する単元</a:t>
            </a:r>
            <a:endParaRPr lang="en-US" altLang="ja-JP" sz="2400" dirty="0">
              <a:solidFill>
                <a:schemeClr val="accent1"/>
              </a:solidFill>
              <a:latin typeface="+mn-ea"/>
              <a:ea typeface="+mn-ea"/>
            </a:endParaRPr>
          </a:p>
          <a:p>
            <a:r>
              <a:rPr lang="ja-JP" altLang="en-US" sz="2400" dirty="0">
                <a:solidFill>
                  <a:schemeClr val="accent1"/>
                </a:solidFill>
                <a:latin typeface="+mn-ea"/>
                <a:ea typeface="+mn-ea"/>
              </a:rPr>
              <a:t>→ </a:t>
            </a:r>
            <a:r>
              <a:rPr lang="en-US" altLang="ja-JP" sz="2400" dirty="0">
                <a:solidFill>
                  <a:schemeClr val="accent1"/>
                </a:solidFill>
                <a:latin typeface="+mn-ea"/>
                <a:ea typeface="+mn-ea"/>
              </a:rPr>
              <a:t>C</a:t>
            </a:r>
            <a:r>
              <a:rPr lang="ja-JP" altLang="en-US" sz="2400" dirty="0">
                <a:solidFill>
                  <a:schemeClr val="accent1"/>
                </a:solidFill>
                <a:latin typeface="+mn-ea"/>
                <a:ea typeface="+mn-ea"/>
              </a:rPr>
              <a:t>問題に多く含まれる</a:t>
            </a:r>
            <a:endParaRPr kumimoji="1" lang="ja-JP" altLang="en-US" sz="2400" dirty="0">
              <a:solidFill>
                <a:schemeClr val="accent1"/>
              </a:solidFill>
              <a:latin typeface="+mn-ea"/>
              <a:ea typeface="+mn-ea"/>
            </a:endParaRPr>
          </a:p>
        </p:txBody>
      </p:sp>
      <p:sp>
        <p:nvSpPr>
          <p:cNvPr id="11" name="四角形: 角を丸くする 8">
            <a:extLst>
              <a:ext uri="{FF2B5EF4-FFF2-40B4-BE49-F238E27FC236}">
                <a16:creationId xmlns:a16="http://schemas.microsoft.com/office/drawing/2014/main" id="{1DCF460A-441A-8BF4-2953-F5814F0243F2}"/>
              </a:ext>
            </a:extLst>
          </p:cNvPr>
          <p:cNvSpPr/>
          <p:nvPr/>
        </p:nvSpPr>
        <p:spPr>
          <a:xfrm>
            <a:off x="1890584" y="4214092"/>
            <a:ext cx="3225113" cy="2232838"/>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94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4EADA-8EB0-7D00-9247-0F1223FD4B08}"/>
              </a:ext>
            </a:extLst>
          </p:cNvPr>
          <p:cNvSpPr>
            <a:spLocks noGrp="1"/>
          </p:cNvSpPr>
          <p:nvPr>
            <p:ph type="title"/>
          </p:nvPr>
        </p:nvSpPr>
        <p:spPr/>
        <p:txBody>
          <a:bodyPr/>
          <a:lstStyle/>
          <a:p>
            <a:r>
              <a:rPr kumimoji="1" lang="en-US" altLang="ja-JP"/>
              <a:t>RQ3</a:t>
            </a:r>
            <a:r>
              <a:rPr kumimoji="1" lang="ja-JP" altLang="en-US"/>
              <a:t>｜問題→タグ（カテゴリ</a:t>
            </a:r>
            <a:r>
              <a:rPr kumimoji="1" lang="en-US" altLang="ja-JP"/>
              <a:t>2</a:t>
            </a:r>
            <a:r>
              <a:rPr kumimoji="1" lang="ja-JP" altLang="en-US"/>
              <a:t>）</a:t>
            </a:r>
          </a:p>
        </p:txBody>
      </p:sp>
      <p:sp>
        <p:nvSpPr>
          <p:cNvPr id="12" name="コンテンツ プレースホルダー 11">
            <a:extLst>
              <a:ext uri="{FF2B5EF4-FFF2-40B4-BE49-F238E27FC236}">
                <a16:creationId xmlns:a16="http://schemas.microsoft.com/office/drawing/2014/main" id="{D6DF4AC3-5E6B-E3EF-DFAC-C71B7ED85559}"/>
              </a:ext>
            </a:extLst>
          </p:cNvPr>
          <p:cNvSpPr>
            <a:spLocks noGrp="1"/>
          </p:cNvSpPr>
          <p:nvPr>
            <p:ph idx="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3F88CF3D-8462-DC54-E9ED-0C6F7E28163C}"/>
              </a:ext>
            </a:extLst>
          </p:cNvPr>
          <p:cNvSpPr>
            <a:spLocks noGrp="1"/>
          </p:cNvSpPr>
          <p:nvPr>
            <p:ph type="sldNum" sz="quarter" idx="12"/>
          </p:nvPr>
        </p:nvSpPr>
        <p:spPr/>
        <p:txBody>
          <a:bodyPr/>
          <a:lstStyle/>
          <a:p>
            <a:pPr>
              <a:defRPr/>
            </a:pPr>
            <a:fld id="{B12562F3-4A2F-4E07-B7D3-3E764FB0DEC6}" type="slidenum">
              <a:rPr lang="en-US" altLang="ja-JP" smtClean="0"/>
              <a:pPr>
                <a:defRPr/>
              </a:pPr>
              <a:t>20</a:t>
            </a:fld>
            <a:endParaRPr lang="en-US" altLang="ja-JP"/>
          </a:p>
        </p:txBody>
      </p:sp>
      <p:graphicFrame>
        <p:nvGraphicFramePr>
          <p:cNvPr id="7" name="グラフ 6">
            <a:extLst>
              <a:ext uri="{FF2B5EF4-FFF2-40B4-BE49-F238E27FC236}">
                <a16:creationId xmlns:a16="http://schemas.microsoft.com/office/drawing/2014/main" id="{ED6CABD4-8A65-F184-E566-F5C6CF6E6501}"/>
              </a:ext>
            </a:extLst>
          </p:cNvPr>
          <p:cNvGraphicFramePr>
            <a:graphicFrameLocks/>
          </p:cNvGraphicFramePr>
          <p:nvPr>
            <p:extLst>
              <p:ext uri="{D42A27DB-BD31-4B8C-83A1-F6EECF244321}">
                <p14:modId xmlns:p14="http://schemas.microsoft.com/office/powerpoint/2010/main" val="1153221234"/>
              </p:ext>
            </p:extLst>
          </p:nvPr>
        </p:nvGraphicFramePr>
        <p:xfrm>
          <a:off x="659912" y="1837824"/>
          <a:ext cx="7824177" cy="4787900"/>
        </p:xfrm>
        <a:graphic>
          <a:graphicData uri="http://schemas.openxmlformats.org/drawingml/2006/chart">
            <c:chart xmlns:c="http://schemas.openxmlformats.org/drawingml/2006/chart" xmlns:r="http://schemas.openxmlformats.org/officeDocument/2006/relationships" r:id="rId3"/>
          </a:graphicData>
        </a:graphic>
      </p:graphicFrame>
      <p:sp>
        <p:nvSpPr>
          <p:cNvPr id="8" name="四角形: 角を丸くする 7">
            <a:extLst>
              <a:ext uri="{FF2B5EF4-FFF2-40B4-BE49-F238E27FC236}">
                <a16:creationId xmlns:a16="http://schemas.microsoft.com/office/drawing/2014/main" id="{7CB4C934-F85D-A80A-8F20-6D4089C6D60F}"/>
              </a:ext>
            </a:extLst>
          </p:cNvPr>
          <p:cNvSpPr/>
          <p:nvPr/>
        </p:nvSpPr>
        <p:spPr>
          <a:xfrm>
            <a:off x="3567634" y="2045982"/>
            <a:ext cx="3463362" cy="4486492"/>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FAFF2BE1-D900-CE3E-05A8-D268C8084AD6}"/>
              </a:ext>
            </a:extLst>
          </p:cNvPr>
          <p:cNvSpPr/>
          <p:nvPr/>
        </p:nvSpPr>
        <p:spPr>
          <a:xfrm rot="5400000" flipH="1">
            <a:off x="2666151" y="2268651"/>
            <a:ext cx="669407" cy="898153"/>
          </a:xfrm>
          <a:prstGeom prst="bentUpArrow">
            <a:avLst>
              <a:gd name="adj1" fmla="val 25000"/>
              <a:gd name="adj2" fmla="val 25000"/>
              <a:gd name="adj3" fmla="val 1735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0DE2D03-773B-7DD8-59FD-A4BC33B82D89}"/>
              </a:ext>
            </a:extLst>
          </p:cNvPr>
          <p:cNvSpPr txBox="1"/>
          <p:nvPr/>
        </p:nvSpPr>
        <p:spPr>
          <a:xfrm>
            <a:off x="3604703" y="1655261"/>
            <a:ext cx="2162561" cy="461665"/>
          </a:xfrm>
          <a:prstGeom prst="rect">
            <a:avLst/>
          </a:prstGeom>
          <a:noFill/>
        </p:spPr>
        <p:txBody>
          <a:bodyPr wrap="square" rtlCol="0">
            <a:spAutoFit/>
          </a:bodyPr>
          <a:lstStyle/>
          <a:p>
            <a:r>
              <a:rPr lang="ja-JP" altLang="en-US" sz="2400">
                <a:solidFill>
                  <a:srgbClr val="ED7D31"/>
                </a:solidFill>
                <a:latin typeface="+mn-ea"/>
                <a:ea typeface="+mn-ea"/>
              </a:rPr>
              <a:t>処理が複雑化</a:t>
            </a:r>
            <a:endParaRPr kumimoji="1" lang="ja-JP" altLang="en-US" sz="2400" dirty="0">
              <a:solidFill>
                <a:srgbClr val="ED7D31"/>
              </a:solidFill>
              <a:latin typeface="+mn-ea"/>
              <a:ea typeface="+mn-ea"/>
            </a:endParaRPr>
          </a:p>
        </p:txBody>
      </p:sp>
      <p:sp>
        <p:nvSpPr>
          <p:cNvPr id="9" name="四角形: 角を丸くする 7">
            <a:extLst>
              <a:ext uri="{FF2B5EF4-FFF2-40B4-BE49-F238E27FC236}">
                <a16:creationId xmlns:a16="http://schemas.microsoft.com/office/drawing/2014/main" id="{1DA25455-12BE-1624-5987-E27412A4E915}"/>
              </a:ext>
            </a:extLst>
          </p:cNvPr>
          <p:cNvSpPr/>
          <p:nvPr/>
        </p:nvSpPr>
        <p:spPr>
          <a:xfrm>
            <a:off x="1869794" y="3076832"/>
            <a:ext cx="1495414" cy="3455642"/>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039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FD8B5-FF63-E901-BB96-57EB501B8B04}"/>
              </a:ext>
            </a:extLst>
          </p:cNvPr>
          <p:cNvSpPr>
            <a:spLocks noGrp="1"/>
          </p:cNvSpPr>
          <p:nvPr>
            <p:ph type="title"/>
          </p:nvPr>
        </p:nvSpPr>
        <p:spPr/>
        <p:txBody>
          <a:bodyPr/>
          <a:lstStyle/>
          <a:p>
            <a:r>
              <a:rPr kumimoji="1" lang="en-US" altLang="ja-JP"/>
              <a:t>RQ3</a:t>
            </a:r>
            <a:r>
              <a:rPr kumimoji="1" lang="ja-JP" altLang="en-US"/>
              <a:t>｜タグ→問題</a:t>
            </a:r>
          </a:p>
        </p:txBody>
      </p:sp>
      <p:sp>
        <p:nvSpPr>
          <p:cNvPr id="3" name="コンテンツ プレースホルダー 2">
            <a:extLst>
              <a:ext uri="{FF2B5EF4-FFF2-40B4-BE49-F238E27FC236}">
                <a16:creationId xmlns:a16="http://schemas.microsoft.com/office/drawing/2014/main" id="{B4E9D07D-F404-8D69-4807-59B38D746108}"/>
              </a:ext>
            </a:extLst>
          </p:cNvPr>
          <p:cNvSpPr>
            <a:spLocks noGrp="1"/>
          </p:cNvSpPr>
          <p:nvPr>
            <p:ph idx="1"/>
          </p:nvPr>
        </p:nvSpPr>
        <p:spPr/>
        <p:txBody>
          <a:bodyPr/>
          <a:lstStyle/>
          <a:p>
            <a:pPr marL="0" indent="0">
              <a:buNone/>
            </a:pPr>
            <a:r>
              <a:rPr kumimoji="1" lang="ja-JP" altLang="en-US" sz="2400"/>
              <a:t>タグごとの難易度分布</a:t>
            </a:r>
          </a:p>
        </p:txBody>
      </p:sp>
      <p:sp>
        <p:nvSpPr>
          <p:cNvPr id="5" name="スライド番号プレースホルダー 4">
            <a:extLst>
              <a:ext uri="{FF2B5EF4-FFF2-40B4-BE49-F238E27FC236}">
                <a16:creationId xmlns:a16="http://schemas.microsoft.com/office/drawing/2014/main" id="{07E83FDF-5F1F-0839-6289-8C651C6CA0F3}"/>
              </a:ext>
            </a:extLst>
          </p:cNvPr>
          <p:cNvSpPr>
            <a:spLocks noGrp="1"/>
          </p:cNvSpPr>
          <p:nvPr>
            <p:ph type="sldNum" sz="quarter" idx="12"/>
          </p:nvPr>
        </p:nvSpPr>
        <p:spPr/>
        <p:txBody>
          <a:bodyPr/>
          <a:lstStyle/>
          <a:p>
            <a:pPr>
              <a:defRPr/>
            </a:pPr>
            <a:fld id="{B12562F3-4A2F-4E07-B7D3-3E764FB0DEC6}" type="slidenum">
              <a:rPr lang="en-US" altLang="ja-JP" smtClean="0"/>
              <a:pPr>
                <a:defRPr/>
              </a:pPr>
              <a:t>21</a:t>
            </a:fld>
            <a:endParaRPr lang="en-US" altLang="ja-JP"/>
          </a:p>
        </p:txBody>
      </p:sp>
      <p:graphicFrame>
        <p:nvGraphicFramePr>
          <p:cNvPr id="7" name="グラフ 6">
            <a:extLst>
              <a:ext uri="{FF2B5EF4-FFF2-40B4-BE49-F238E27FC236}">
                <a16:creationId xmlns:a16="http://schemas.microsoft.com/office/drawing/2014/main" id="{4D94813F-864D-2905-1200-8F86BB911A5E}"/>
              </a:ext>
            </a:extLst>
          </p:cNvPr>
          <p:cNvGraphicFramePr>
            <a:graphicFrameLocks/>
          </p:cNvGraphicFramePr>
          <p:nvPr>
            <p:extLst>
              <p:ext uri="{D42A27DB-BD31-4B8C-83A1-F6EECF244321}">
                <p14:modId xmlns:p14="http://schemas.microsoft.com/office/powerpoint/2010/main" val="1473489318"/>
              </p:ext>
            </p:extLst>
          </p:nvPr>
        </p:nvGraphicFramePr>
        <p:xfrm>
          <a:off x="333724" y="2180023"/>
          <a:ext cx="4922087"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3412CEE7-AFEC-3F5D-AC2B-BC2387986835}"/>
              </a:ext>
            </a:extLst>
          </p:cNvPr>
          <p:cNvGraphicFramePr>
            <a:graphicFrameLocks/>
          </p:cNvGraphicFramePr>
          <p:nvPr>
            <p:extLst>
              <p:ext uri="{D42A27DB-BD31-4B8C-83A1-F6EECF244321}">
                <p14:modId xmlns:p14="http://schemas.microsoft.com/office/powerpoint/2010/main" val="930580111"/>
              </p:ext>
            </p:extLst>
          </p:nvPr>
        </p:nvGraphicFramePr>
        <p:xfrm>
          <a:off x="4691270" y="2180023"/>
          <a:ext cx="4176196" cy="430029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2C613B0E-44DF-4DD2-8D25-BA0B88A2C4DD}"/>
              </a:ext>
            </a:extLst>
          </p:cNvPr>
          <p:cNvSpPr txBox="1"/>
          <p:nvPr/>
        </p:nvSpPr>
        <p:spPr>
          <a:xfrm>
            <a:off x="4749119" y="1803723"/>
            <a:ext cx="3279662" cy="461665"/>
          </a:xfrm>
          <a:prstGeom prst="rect">
            <a:avLst/>
          </a:prstGeom>
          <a:noFill/>
        </p:spPr>
        <p:txBody>
          <a:bodyPr wrap="square" rtlCol="0">
            <a:spAutoFit/>
          </a:bodyPr>
          <a:lstStyle/>
          <a:p>
            <a:r>
              <a:rPr lang="ja-JP" altLang="en-US" sz="2400">
                <a:solidFill>
                  <a:srgbClr val="C00000"/>
                </a:solidFill>
                <a:latin typeface="+mn-ea"/>
                <a:ea typeface="+mn-ea"/>
              </a:rPr>
              <a:t>難易度別の</a:t>
            </a:r>
            <a:r>
              <a:rPr kumimoji="1" lang="ja-JP" altLang="en-US" sz="2400">
                <a:solidFill>
                  <a:srgbClr val="C00000"/>
                </a:solidFill>
                <a:latin typeface="+mn-ea"/>
                <a:ea typeface="+mn-ea"/>
              </a:rPr>
              <a:t>学習が可能</a:t>
            </a:r>
            <a:endParaRPr kumimoji="1" lang="ja-JP" altLang="en-US" sz="2400" dirty="0">
              <a:solidFill>
                <a:srgbClr val="C00000"/>
              </a:solidFill>
              <a:latin typeface="+mn-ea"/>
              <a:ea typeface="+mn-ea"/>
            </a:endParaRPr>
          </a:p>
        </p:txBody>
      </p:sp>
      <p:sp>
        <p:nvSpPr>
          <p:cNvPr id="11" name="四角形: 角を丸くする 8">
            <a:extLst>
              <a:ext uri="{FF2B5EF4-FFF2-40B4-BE49-F238E27FC236}">
                <a16:creationId xmlns:a16="http://schemas.microsoft.com/office/drawing/2014/main" id="{63D5618A-0F1A-FF05-8F4D-0283394D92EB}"/>
              </a:ext>
            </a:extLst>
          </p:cNvPr>
          <p:cNvSpPr/>
          <p:nvPr/>
        </p:nvSpPr>
        <p:spPr>
          <a:xfrm>
            <a:off x="6904037" y="2356670"/>
            <a:ext cx="531341" cy="434931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8">
            <a:extLst>
              <a:ext uri="{FF2B5EF4-FFF2-40B4-BE49-F238E27FC236}">
                <a16:creationId xmlns:a16="http://schemas.microsoft.com/office/drawing/2014/main" id="{18EBA2E7-7CB1-1E72-C768-FB4FB26F1B2A}"/>
              </a:ext>
            </a:extLst>
          </p:cNvPr>
          <p:cNvSpPr/>
          <p:nvPr/>
        </p:nvSpPr>
        <p:spPr>
          <a:xfrm>
            <a:off x="4833708" y="2356670"/>
            <a:ext cx="1125037" cy="434931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8">
            <a:extLst>
              <a:ext uri="{FF2B5EF4-FFF2-40B4-BE49-F238E27FC236}">
                <a16:creationId xmlns:a16="http://schemas.microsoft.com/office/drawing/2014/main" id="{3203D020-89EC-4ACB-8DD6-F1D80F8C616C}"/>
              </a:ext>
            </a:extLst>
          </p:cNvPr>
          <p:cNvSpPr/>
          <p:nvPr/>
        </p:nvSpPr>
        <p:spPr>
          <a:xfrm>
            <a:off x="4029188" y="4312508"/>
            <a:ext cx="531341" cy="239347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EFEAE4CF-A700-0BDF-A8EE-664BD5054AF0}"/>
              </a:ext>
            </a:extLst>
          </p:cNvPr>
          <p:cNvGrpSpPr/>
          <p:nvPr/>
        </p:nvGrpSpPr>
        <p:grpSpPr>
          <a:xfrm>
            <a:off x="3002584" y="5826404"/>
            <a:ext cx="307777" cy="193830"/>
            <a:chOff x="8686028" y="5610461"/>
            <a:chExt cx="307777" cy="193830"/>
          </a:xfrm>
        </p:grpSpPr>
        <p:sp>
          <p:nvSpPr>
            <p:cNvPr id="6" name="正方形/長方形 5">
              <a:extLst>
                <a:ext uri="{FF2B5EF4-FFF2-40B4-BE49-F238E27FC236}">
                  <a16:creationId xmlns:a16="http://schemas.microsoft.com/office/drawing/2014/main" id="{EE0F350C-DD0E-8F5F-2092-76961DA63D23}"/>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2B66137-FC83-5EB6-58E1-7A0307E296FC}"/>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grpSp>
        <p:nvGrpSpPr>
          <p:cNvPr id="14" name="グループ化 13">
            <a:extLst>
              <a:ext uri="{FF2B5EF4-FFF2-40B4-BE49-F238E27FC236}">
                <a16:creationId xmlns:a16="http://schemas.microsoft.com/office/drawing/2014/main" id="{6F70EEF2-8ABB-D20B-EA28-216E60CC3C14}"/>
              </a:ext>
            </a:extLst>
          </p:cNvPr>
          <p:cNvGrpSpPr/>
          <p:nvPr/>
        </p:nvGrpSpPr>
        <p:grpSpPr>
          <a:xfrm>
            <a:off x="3374280" y="5826404"/>
            <a:ext cx="307777" cy="193830"/>
            <a:chOff x="8686028" y="5610461"/>
            <a:chExt cx="307777" cy="193830"/>
          </a:xfrm>
        </p:grpSpPr>
        <p:sp>
          <p:nvSpPr>
            <p:cNvPr id="15" name="正方形/長方形 14">
              <a:extLst>
                <a:ext uri="{FF2B5EF4-FFF2-40B4-BE49-F238E27FC236}">
                  <a16:creationId xmlns:a16="http://schemas.microsoft.com/office/drawing/2014/main" id="{B823AB27-C55F-A7E5-450E-B169DBBA6B7F}"/>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19E5FD1B-E1D2-F39F-BC14-6D21DB89EBD2}"/>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grpSp>
        <p:nvGrpSpPr>
          <p:cNvPr id="17" name="グループ化 16">
            <a:extLst>
              <a:ext uri="{FF2B5EF4-FFF2-40B4-BE49-F238E27FC236}">
                <a16:creationId xmlns:a16="http://schemas.microsoft.com/office/drawing/2014/main" id="{ACCB8563-B5B3-0097-FFA8-AAD4AD7B2F55}"/>
              </a:ext>
            </a:extLst>
          </p:cNvPr>
          <p:cNvGrpSpPr/>
          <p:nvPr/>
        </p:nvGrpSpPr>
        <p:grpSpPr>
          <a:xfrm>
            <a:off x="5473619" y="5803575"/>
            <a:ext cx="307777" cy="193830"/>
            <a:chOff x="8686028" y="5610461"/>
            <a:chExt cx="307777" cy="193830"/>
          </a:xfrm>
        </p:grpSpPr>
        <p:sp>
          <p:nvSpPr>
            <p:cNvPr id="18" name="正方形/長方形 17">
              <a:extLst>
                <a:ext uri="{FF2B5EF4-FFF2-40B4-BE49-F238E27FC236}">
                  <a16:creationId xmlns:a16="http://schemas.microsoft.com/office/drawing/2014/main" id="{6ED72B3E-2167-F0A9-162E-A09E4C539356}"/>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9" name="テキスト ボックス 18">
              <a:extLst>
                <a:ext uri="{FF2B5EF4-FFF2-40B4-BE49-F238E27FC236}">
                  <a16:creationId xmlns:a16="http://schemas.microsoft.com/office/drawing/2014/main" id="{C2596080-2E75-84FD-D66B-D5C00930EBB3}"/>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spTree>
    <p:extLst>
      <p:ext uri="{BB962C8B-B14F-4D97-AF65-F5344CB8AC3E}">
        <p14:creationId xmlns:p14="http://schemas.microsoft.com/office/powerpoint/2010/main" val="353042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FD8B5-FF63-E901-BB96-57EB501B8B04}"/>
              </a:ext>
            </a:extLst>
          </p:cNvPr>
          <p:cNvSpPr>
            <a:spLocks noGrp="1"/>
          </p:cNvSpPr>
          <p:nvPr>
            <p:ph type="title"/>
          </p:nvPr>
        </p:nvSpPr>
        <p:spPr/>
        <p:txBody>
          <a:bodyPr/>
          <a:lstStyle/>
          <a:p>
            <a:r>
              <a:rPr kumimoji="1" lang="en-US" altLang="ja-JP" dirty="0"/>
              <a:t>RQ3</a:t>
            </a:r>
            <a:r>
              <a:rPr kumimoji="1" lang="ja-JP" altLang="en-US"/>
              <a:t>｜タグ→問題</a:t>
            </a:r>
          </a:p>
        </p:txBody>
      </p:sp>
      <p:sp>
        <p:nvSpPr>
          <p:cNvPr id="3" name="コンテンツ プレースホルダー 2">
            <a:extLst>
              <a:ext uri="{FF2B5EF4-FFF2-40B4-BE49-F238E27FC236}">
                <a16:creationId xmlns:a16="http://schemas.microsoft.com/office/drawing/2014/main" id="{B4E9D07D-F404-8D69-4807-59B38D746108}"/>
              </a:ext>
            </a:extLst>
          </p:cNvPr>
          <p:cNvSpPr>
            <a:spLocks noGrp="1"/>
          </p:cNvSpPr>
          <p:nvPr>
            <p:ph idx="1"/>
          </p:nvPr>
        </p:nvSpPr>
        <p:spPr/>
        <p:txBody>
          <a:bodyPr/>
          <a:lstStyle/>
          <a:p>
            <a:pPr marL="0" indent="0">
              <a:buNone/>
            </a:pPr>
            <a:r>
              <a:rPr kumimoji="1" lang="ja-JP" altLang="en-US" sz="2400"/>
              <a:t>タグごとの難易度分布</a:t>
            </a:r>
          </a:p>
        </p:txBody>
      </p:sp>
      <p:sp>
        <p:nvSpPr>
          <p:cNvPr id="5" name="スライド番号プレースホルダー 4">
            <a:extLst>
              <a:ext uri="{FF2B5EF4-FFF2-40B4-BE49-F238E27FC236}">
                <a16:creationId xmlns:a16="http://schemas.microsoft.com/office/drawing/2014/main" id="{07E83FDF-5F1F-0839-6289-8C651C6CA0F3}"/>
              </a:ext>
            </a:extLst>
          </p:cNvPr>
          <p:cNvSpPr>
            <a:spLocks noGrp="1"/>
          </p:cNvSpPr>
          <p:nvPr>
            <p:ph type="sldNum" sz="quarter" idx="12"/>
          </p:nvPr>
        </p:nvSpPr>
        <p:spPr/>
        <p:txBody>
          <a:bodyPr/>
          <a:lstStyle/>
          <a:p>
            <a:pPr>
              <a:defRPr/>
            </a:pPr>
            <a:fld id="{B12562F3-4A2F-4E07-B7D3-3E764FB0DEC6}" type="slidenum">
              <a:rPr lang="en-US" altLang="ja-JP" smtClean="0"/>
              <a:pPr>
                <a:defRPr/>
              </a:pPr>
              <a:t>22</a:t>
            </a:fld>
            <a:endParaRPr lang="en-US" altLang="ja-JP"/>
          </a:p>
        </p:txBody>
      </p:sp>
      <p:graphicFrame>
        <p:nvGraphicFramePr>
          <p:cNvPr id="7" name="グラフ 6">
            <a:extLst>
              <a:ext uri="{FF2B5EF4-FFF2-40B4-BE49-F238E27FC236}">
                <a16:creationId xmlns:a16="http://schemas.microsoft.com/office/drawing/2014/main" id="{4D94813F-864D-2905-1200-8F86BB911A5E}"/>
              </a:ext>
            </a:extLst>
          </p:cNvPr>
          <p:cNvGraphicFramePr>
            <a:graphicFrameLocks/>
          </p:cNvGraphicFramePr>
          <p:nvPr>
            <p:extLst>
              <p:ext uri="{D42A27DB-BD31-4B8C-83A1-F6EECF244321}">
                <p14:modId xmlns:p14="http://schemas.microsoft.com/office/powerpoint/2010/main" val="2090073322"/>
              </p:ext>
            </p:extLst>
          </p:nvPr>
        </p:nvGraphicFramePr>
        <p:xfrm>
          <a:off x="333724" y="2180023"/>
          <a:ext cx="4922087"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3412CEE7-AFEC-3F5D-AC2B-BC2387986835}"/>
              </a:ext>
            </a:extLst>
          </p:cNvPr>
          <p:cNvGraphicFramePr>
            <a:graphicFrameLocks/>
          </p:cNvGraphicFramePr>
          <p:nvPr>
            <p:extLst>
              <p:ext uri="{D42A27DB-BD31-4B8C-83A1-F6EECF244321}">
                <p14:modId xmlns:p14="http://schemas.microsoft.com/office/powerpoint/2010/main" val="1388007335"/>
              </p:ext>
            </p:extLst>
          </p:nvPr>
        </p:nvGraphicFramePr>
        <p:xfrm>
          <a:off x="4691270" y="2180023"/>
          <a:ext cx="4176196" cy="430029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3CA55F7F-7122-D3C5-FF06-3F050233BA45}"/>
              </a:ext>
            </a:extLst>
          </p:cNvPr>
          <p:cNvSpPr txBox="1"/>
          <p:nvPr/>
        </p:nvSpPr>
        <p:spPr>
          <a:xfrm>
            <a:off x="1792224" y="3377873"/>
            <a:ext cx="2445714" cy="830997"/>
          </a:xfrm>
          <a:prstGeom prst="rect">
            <a:avLst/>
          </a:prstGeom>
          <a:noFill/>
        </p:spPr>
        <p:txBody>
          <a:bodyPr wrap="square" rtlCol="0">
            <a:spAutoFit/>
          </a:bodyPr>
          <a:lstStyle/>
          <a:p>
            <a:r>
              <a:rPr kumimoji="1" lang="en-US" altLang="ja-JP" sz="2400" dirty="0">
                <a:solidFill>
                  <a:schemeClr val="accent1"/>
                </a:solidFill>
                <a:latin typeface="+mn-ea"/>
                <a:ea typeface="+mn-ea"/>
              </a:rPr>
              <a:t>C</a:t>
            </a:r>
            <a:r>
              <a:rPr kumimoji="1" lang="ja-JP" altLang="en-US" sz="2400" dirty="0">
                <a:solidFill>
                  <a:schemeClr val="accent1"/>
                </a:solidFill>
                <a:latin typeface="+mn-ea"/>
                <a:ea typeface="+mn-ea"/>
              </a:rPr>
              <a:t>問題への偏り</a:t>
            </a:r>
            <a:endParaRPr kumimoji="1" lang="en-US" altLang="ja-JP" sz="2400" dirty="0">
              <a:solidFill>
                <a:schemeClr val="accent1"/>
              </a:solidFill>
              <a:latin typeface="+mn-ea"/>
              <a:ea typeface="+mn-ea"/>
            </a:endParaRPr>
          </a:p>
          <a:p>
            <a:r>
              <a:rPr lang="ja-JP" altLang="en-US" sz="2400" dirty="0">
                <a:solidFill>
                  <a:schemeClr val="accent1"/>
                </a:solidFill>
                <a:latin typeface="+mn-ea"/>
                <a:ea typeface="+mn-ea"/>
              </a:rPr>
              <a:t>→難易度が高い</a:t>
            </a:r>
            <a:endParaRPr kumimoji="1" lang="ja-JP" altLang="en-US" sz="2400" dirty="0">
              <a:solidFill>
                <a:schemeClr val="accent1"/>
              </a:solidFill>
              <a:latin typeface="+mn-ea"/>
              <a:ea typeface="+mn-ea"/>
            </a:endParaRPr>
          </a:p>
        </p:txBody>
      </p:sp>
      <p:sp>
        <p:nvSpPr>
          <p:cNvPr id="13" name="四角形: 角を丸くする 8">
            <a:extLst>
              <a:ext uri="{FF2B5EF4-FFF2-40B4-BE49-F238E27FC236}">
                <a16:creationId xmlns:a16="http://schemas.microsoft.com/office/drawing/2014/main" id="{3203D020-89EC-4ACB-8DD6-F1D80F8C616C}"/>
              </a:ext>
            </a:extLst>
          </p:cNvPr>
          <p:cNvSpPr/>
          <p:nvPr/>
        </p:nvSpPr>
        <p:spPr>
          <a:xfrm>
            <a:off x="2613955" y="4300152"/>
            <a:ext cx="1146375" cy="240583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8">
            <a:extLst>
              <a:ext uri="{FF2B5EF4-FFF2-40B4-BE49-F238E27FC236}">
                <a16:creationId xmlns:a16="http://schemas.microsoft.com/office/drawing/2014/main" id="{0C5C83F5-77C4-3E51-6A00-0A0AA81871EE}"/>
              </a:ext>
            </a:extLst>
          </p:cNvPr>
          <p:cNvSpPr/>
          <p:nvPr/>
        </p:nvSpPr>
        <p:spPr>
          <a:xfrm>
            <a:off x="5941361" y="4300152"/>
            <a:ext cx="484591" cy="240583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8">
            <a:extLst>
              <a:ext uri="{FF2B5EF4-FFF2-40B4-BE49-F238E27FC236}">
                <a16:creationId xmlns:a16="http://schemas.microsoft.com/office/drawing/2014/main" id="{80DC389B-BBF3-F00C-3BEA-FC41B4009832}"/>
              </a:ext>
            </a:extLst>
          </p:cNvPr>
          <p:cNvSpPr/>
          <p:nvPr/>
        </p:nvSpPr>
        <p:spPr>
          <a:xfrm>
            <a:off x="7464501" y="4300152"/>
            <a:ext cx="484591" cy="240583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218BB3FA-4790-EBCF-09D0-0925DFAD82A6}"/>
              </a:ext>
            </a:extLst>
          </p:cNvPr>
          <p:cNvGrpSpPr/>
          <p:nvPr/>
        </p:nvGrpSpPr>
        <p:grpSpPr>
          <a:xfrm>
            <a:off x="2998897" y="5832711"/>
            <a:ext cx="307777" cy="193830"/>
            <a:chOff x="8686028" y="5610461"/>
            <a:chExt cx="307777" cy="193830"/>
          </a:xfrm>
        </p:grpSpPr>
        <p:sp>
          <p:nvSpPr>
            <p:cNvPr id="9" name="正方形/長方形 8">
              <a:extLst>
                <a:ext uri="{FF2B5EF4-FFF2-40B4-BE49-F238E27FC236}">
                  <a16:creationId xmlns:a16="http://schemas.microsoft.com/office/drawing/2014/main" id="{348B31F3-4BF3-DC5B-0170-7E7FE00EBB57}"/>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98197709-FAF4-BB6E-BAF3-C04F6878B8F0}"/>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grpSp>
        <p:nvGrpSpPr>
          <p:cNvPr id="12" name="グループ化 11">
            <a:extLst>
              <a:ext uri="{FF2B5EF4-FFF2-40B4-BE49-F238E27FC236}">
                <a16:creationId xmlns:a16="http://schemas.microsoft.com/office/drawing/2014/main" id="{08C1DB71-5344-B347-00E4-D21DAC5E941D}"/>
              </a:ext>
            </a:extLst>
          </p:cNvPr>
          <p:cNvGrpSpPr/>
          <p:nvPr/>
        </p:nvGrpSpPr>
        <p:grpSpPr>
          <a:xfrm>
            <a:off x="3369109" y="5832711"/>
            <a:ext cx="307777" cy="193830"/>
            <a:chOff x="8686028" y="5610461"/>
            <a:chExt cx="307777" cy="193830"/>
          </a:xfrm>
        </p:grpSpPr>
        <p:sp>
          <p:nvSpPr>
            <p:cNvPr id="16" name="正方形/長方形 15">
              <a:extLst>
                <a:ext uri="{FF2B5EF4-FFF2-40B4-BE49-F238E27FC236}">
                  <a16:creationId xmlns:a16="http://schemas.microsoft.com/office/drawing/2014/main" id="{653D3F68-10A7-FDE7-D446-5331B2C2D680}"/>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7" name="テキスト ボックス 16">
              <a:extLst>
                <a:ext uri="{FF2B5EF4-FFF2-40B4-BE49-F238E27FC236}">
                  <a16:creationId xmlns:a16="http://schemas.microsoft.com/office/drawing/2014/main" id="{8B4388D9-4387-84E7-93AA-59D7490E98A5}"/>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grpSp>
        <p:nvGrpSpPr>
          <p:cNvPr id="18" name="グループ化 17">
            <a:extLst>
              <a:ext uri="{FF2B5EF4-FFF2-40B4-BE49-F238E27FC236}">
                <a16:creationId xmlns:a16="http://schemas.microsoft.com/office/drawing/2014/main" id="{8B2E95A8-1B99-A152-23FA-899825164A5F}"/>
              </a:ext>
            </a:extLst>
          </p:cNvPr>
          <p:cNvGrpSpPr/>
          <p:nvPr/>
        </p:nvGrpSpPr>
        <p:grpSpPr>
          <a:xfrm>
            <a:off x="5467308" y="5803576"/>
            <a:ext cx="307777" cy="193830"/>
            <a:chOff x="8686028" y="5610461"/>
            <a:chExt cx="307777" cy="193830"/>
          </a:xfrm>
        </p:grpSpPr>
        <p:sp>
          <p:nvSpPr>
            <p:cNvPr id="19" name="正方形/長方形 18">
              <a:extLst>
                <a:ext uri="{FF2B5EF4-FFF2-40B4-BE49-F238E27FC236}">
                  <a16:creationId xmlns:a16="http://schemas.microsoft.com/office/drawing/2014/main" id="{8A30D161-7A1C-8599-2AA6-CE15AB968C4D}"/>
                </a:ext>
              </a:extLst>
            </p:cNvPr>
            <p:cNvSpPr/>
            <p:nvPr/>
          </p:nvSpPr>
          <p:spPr>
            <a:xfrm>
              <a:off x="8736888" y="5647922"/>
              <a:ext cx="194945" cy="15636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テキスト ボックス 19">
              <a:extLst>
                <a:ext uri="{FF2B5EF4-FFF2-40B4-BE49-F238E27FC236}">
                  <a16:creationId xmlns:a16="http://schemas.microsoft.com/office/drawing/2014/main" id="{FD930173-5F33-6490-4C19-4D2A3F1B4249}"/>
                </a:ext>
              </a:extLst>
            </p:cNvPr>
            <p:cNvSpPr txBox="1"/>
            <p:nvPr/>
          </p:nvSpPr>
          <p:spPr>
            <a:xfrm rot="5400000">
              <a:off x="8754416" y="5542073"/>
              <a:ext cx="171001" cy="307777"/>
            </a:xfrm>
            <a:prstGeom prst="rect">
              <a:avLst/>
            </a:prstGeom>
            <a:noFill/>
          </p:spPr>
          <p:txBody>
            <a:bodyPr wrap="square" rtlCol="0">
              <a:spAutoFit/>
            </a:bodyPr>
            <a:lstStyle/>
            <a:p>
              <a:pPr algn="ctr"/>
              <a:r>
                <a:rPr kumimoji="1" lang="ja-JP" altLang="en-US" sz="1400"/>
                <a:t>ー</a:t>
              </a:r>
            </a:p>
          </p:txBody>
        </p:sp>
      </p:grpSp>
    </p:spTree>
    <p:extLst>
      <p:ext uri="{BB962C8B-B14F-4D97-AF65-F5344CB8AC3E}">
        <p14:creationId xmlns:p14="http://schemas.microsoft.com/office/powerpoint/2010/main" val="117376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67B9B-E642-FF9E-1670-2C3F33EA7FDF}"/>
              </a:ext>
            </a:extLst>
          </p:cNvPr>
          <p:cNvSpPr>
            <a:spLocks noGrp="1"/>
          </p:cNvSpPr>
          <p:nvPr>
            <p:ph type="title"/>
          </p:nvPr>
        </p:nvSpPr>
        <p:spPr/>
        <p:txBody>
          <a:bodyPr/>
          <a:lstStyle/>
          <a:p>
            <a:r>
              <a:rPr kumimoji="1" lang="en-US" altLang="ja-JP" dirty="0"/>
              <a:t>RQ3</a:t>
            </a:r>
            <a:r>
              <a:rPr kumimoji="1" lang="ja-JP" altLang="en-US"/>
              <a:t>｜カテゴリ内のタグ付与関係</a:t>
            </a:r>
          </a:p>
        </p:txBody>
      </p:sp>
      <p:sp>
        <p:nvSpPr>
          <p:cNvPr id="3" name="コンテンツ プレースホルダー 2">
            <a:extLst>
              <a:ext uri="{FF2B5EF4-FFF2-40B4-BE49-F238E27FC236}">
                <a16:creationId xmlns:a16="http://schemas.microsoft.com/office/drawing/2014/main" id="{3242D330-92EB-A55B-8B5E-B21DBDD54EF1}"/>
              </a:ext>
            </a:extLst>
          </p:cNvPr>
          <p:cNvSpPr>
            <a:spLocks noGrp="1"/>
          </p:cNvSpPr>
          <p:nvPr>
            <p:ph idx="1"/>
          </p:nvPr>
        </p:nvSpPr>
        <p:spPr/>
        <p:txBody>
          <a:bodyPr/>
          <a:lstStyle/>
          <a:p>
            <a:pPr marL="0" indent="0">
              <a:buNone/>
            </a:pPr>
            <a:r>
              <a:rPr kumimoji="1" lang="ja-JP" altLang="en-US"/>
              <a:t>カテゴリ</a:t>
            </a:r>
            <a:r>
              <a:rPr kumimoji="1" lang="en-US" altLang="ja-JP" dirty="0"/>
              <a:t>1</a:t>
            </a:r>
            <a:r>
              <a:rPr kumimoji="1" lang="ja-JP" altLang="en-US"/>
              <a:t>の上位</a:t>
            </a:r>
            <a:r>
              <a:rPr kumimoji="1" lang="en-US" altLang="ja-JP" dirty="0"/>
              <a:t>3</a:t>
            </a:r>
            <a:r>
              <a:rPr kumimoji="1" lang="ja-JP" altLang="en-US"/>
              <a:t>タグ</a:t>
            </a:r>
            <a:endParaRPr kumimoji="1" lang="en-US" altLang="ja-JP" dirty="0"/>
          </a:p>
          <a:p>
            <a:pPr lvl="1"/>
            <a:r>
              <a:rPr lang="ja-JP" altLang="en-US"/>
              <a:t>互いに独立</a:t>
            </a:r>
            <a:endParaRPr lang="en-US" altLang="ja-JP" dirty="0"/>
          </a:p>
          <a:p>
            <a:pPr lvl="3"/>
            <a:endParaRPr lang="en-US" altLang="ja-JP" dirty="0"/>
          </a:p>
          <a:p>
            <a:pPr marL="0" indent="0">
              <a:buNone/>
            </a:pPr>
            <a:r>
              <a:rPr lang="ja-JP" altLang="en-US"/>
              <a:t>全体としてタグが</a:t>
            </a:r>
            <a:br>
              <a:rPr lang="en-US" altLang="ja-JP" dirty="0"/>
            </a:br>
            <a:r>
              <a:rPr lang="ja-JP" altLang="en-US"/>
              <a:t>付きづらい</a:t>
            </a:r>
            <a:endParaRPr lang="en-US" altLang="ja-JP" dirty="0"/>
          </a:p>
          <a:p>
            <a:pPr lvl="1"/>
            <a:r>
              <a:rPr lang="ja-JP" altLang="en-US"/>
              <a:t>各問題に</a:t>
            </a:r>
            <a:r>
              <a:rPr lang="en-US" altLang="ja-JP" dirty="0"/>
              <a:t>1</a:t>
            </a:r>
            <a:r>
              <a:rPr lang="ja-JP" altLang="en-US"/>
              <a:t>トピック</a:t>
            </a:r>
            <a:endParaRPr lang="en-US" altLang="ja-JP" dirty="0"/>
          </a:p>
        </p:txBody>
      </p:sp>
      <p:sp>
        <p:nvSpPr>
          <p:cNvPr id="5" name="スライド番号プレースホルダー 4">
            <a:extLst>
              <a:ext uri="{FF2B5EF4-FFF2-40B4-BE49-F238E27FC236}">
                <a16:creationId xmlns:a16="http://schemas.microsoft.com/office/drawing/2014/main" id="{EDB02743-63C2-3F95-7D6D-8B2DEC50767E}"/>
              </a:ext>
            </a:extLst>
          </p:cNvPr>
          <p:cNvSpPr>
            <a:spLocks noGrp="1"/>
          </p:cNvSpPr>
          <p:nvPr>
            <p:ph type="sldNum" sz="quarter" idx="12"/>
          </p:nvPr>
        </p:nvSpPr>
        <p:spPr/>
        <p:txBody>
          <a:bodyPr/>
          <a:lstStyle/>
          <a:p>
            <a:pPr>
              <a:defRPr/>
            </a:pPr>
            <a:fld id="{B12562F3-4A2F-4E07-B7D3-3E764FB0DEC6}" type="slidenum">
              <a:rPr lang="en-US" altLang="ja-JP" smtClean="0"/>
              <a:pPr>
                <a:defRPr/>
              </a:pPr>
              <a:t>23</a:t>
            </a:fld>
            <a:endParaRPr lang="en-US" altLang="ja-JP"/>
          </a:p>
        </p:txBody>
      </p:sp>
      <p:grpSp>
        <p:nvGrpSpPr>
          <p:cNvPr id="21" name="グループ化 20">
            <a:extLst>
              <a:ext uri="{FF2B5EF4-FFF2-40B4-BE49-F238E27FC236}">
                <a16:creationId xmlns:a16="http://schemas.microsoft.com/office/drawing/2014/main" id="{5CC7712E-2EDE-9FA6-E439-57CA7CE992B1}"/>
              </a:ext>
            </a:extLst>
          </p:cNvPr>
          <p:cNvGrpSpPr/>
          <p:nvPr/>
        </p:nvGrpSpPr>
        <p:grpSpPr>
          <a:xfrm>
            <a:off x="3457585" y="2178593"/>
            <a:ext cx="5126577" cy="3381858"/>
            <a:chOff x="1907290" y="2202343"/>
            <a:chExt cx="5126577" cy="3381858"/>
          </a:xfrm>
        </p:grpSpPr>
        <p:sp>
          <p:nvSpPr>
            <p:cNvPr id="7" name="円/楕円 6">
              <a:extLst>
                <a:ext uri="{FF2B5EF4-FFF2-40B4-BE49-F238E27FC236}">
                  <a16:creationId xmlns:a16="http://schemas.microsoft.com/office/drawing/2014/main" id="{9917B28F-E7D2-C585-AE0C-FB4CCAED873B}"/>
                </a:ext>
              </a:extLst>
            </p:cNvPr>
            <p:cNvSpPr/>
            <p:nvPr/>
          </p:nvSpPr>
          <p:spPr>
            <a:xfrm>
              <a:off x="3308809" y="2347273"/>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61664379-DD5D-2591-A486-3CE91744BEC8}"/>
                </a:ext>
              </a:extLst>
            </p:cNvPr>
            <p:cNvSpPr/>
            <p:nvPr/>
          </p:nvSpPr>
          <p:spPr>
            <a:xfrm>
              <a:off x="2678784" y="3348871"/>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86D53D76-E15F-84FE-C39B-13EE89799C05}"/>
                </a:ext>
              </a:extLst>
            </p:cNvPr>
            <p:cNvSpPr/>
            <p:nvPr/>
          </p:nvSpPr>
          <p:spPr>
            <a:xfrm>
              <a:off x="3938834" y="3350048"/>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61CECA-4119-1E38-D861-34E15C27DF02}"/>
                </a:ext>
              </a:extLst>
            </p:cNvPr>
            <p:cNvSpPr txBox="1"/>
            <p:nvPr/>
          </p:nvSpPr>
          <p:spPr>
            <a:xfrm>
              <a:off x="4061124" y="3930806"/>
              <a:ext cx="736795" cy="400110"/>
            </a:xfrm>
            <a:prstGeom prst="rect">
              <a:avLst/>
            </a:prstGeom>
            <a:noFill/>
          </p:spPr>
          <p:txBody>
            <a:bodyPr wrap="square" rtlCol="0">
              <a:spAutoFit/>
            </a:bodyPr>
            <a:lstStyle/>
            <a:p>
              <a:pPr algn="ctr"/>
              <a:r>
                <a:rPr kumimoji="1" lang="en-US" altLang="ja-JP" sz="2000" dirty="0">
                  <a:ea typeface="+mn-ea"/>
                </a:rPr>
                <a:t>2</a:t>
              </a:r>
              <a:endParaRPr kumimoji="1" lang="ja-JP" altLang="en-US" sz="2000">
                <a:ea typeface="+mn-ea"/>
              </a:endParaRPr>
            </a:p>
          </p:txBody>
        </p:sp>
        <p:sp>
          <p:nvSpPr>
            <p:cNvPr id="11" name="正方形/長方形 10">
              <a:extLst>
                <a:ext uri="{FF2B5EF4-FFF2-40B4-BE49-F238E27FC236}">
                  <a16:creationId xmlns:a16="http://schemas.microsoft.com/office/drawing/2014/main" id="{FAC01966-D019-561E-2190-23D76734138E}"/>
                </a:ext>
              </a:extLst>
            </p:cNvPr>
            <p:cNvSpPr/>
            <p:nvPr/>
          </p:nvSpPr>
          <p:spPr>
            <a:xfrm>
              <a:off x="4837456" y="2202343"/>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99B2A54-C02F-B073-672A-BBF4DFC92122}"/>
                </a:ext>
              </a:extLst>
            </p:cNvPr>
            <p:cNvSpPr txBox="1"/>
            <p:nvPr/>
          </p:nvSpPr>
          <p:spPr>
            <a:xfrm>
              <a:off x="4837455" y="2293036"/>
              <a:ext cx="1269443" cy="338554"/>
            </a:xfrm>
            <a:prstGeom prst="rect">
              <a:avLst/>
            </a:prstGeom>
            <a:noFill/>
          </p:spPr>
          <p:txBody>
            <a:bodyPr wrap="square" rtlCol="0">
              <a:spAutoFit/>
            </a:bodyPr>
            <a:lstStyle/>
            <a:p>
              <a:pPr algn="ctr"/>
              <a:r>
                <a:rPr lang="ja-JP" altLang="en-US" sz="1600">
                  <a:latin typeface="+mn-ea"/>
                  <a:ea typeface="+mn-ea"/>
                </a:rPr>
                <a:t>文字列照合</a:t>
              </a:r>
              <a:endParaRPr kumimoji="1" lang="ja-JP" altLang="en-US" sz="1600">
                <a:latin typeface="+mn-ea"/>
                <a:ea typeface="+mn-ea"/>
              </a:endParaRPr>
            </a:p>
          </p:txBody>
        </p:sp>
        <p:sp>
          <p:nvSpPr>
            <p:cNvPr id="13" name="正方形/長方形 12">
              <a:extLst>
                <a:ext uri="{FF2B5EF4-FFF2-40B4-BE49-F238E27FC236}">
                  <a16:creationId xmlns:a16="http://schemas.microsoft.com/office/drawing/2014/main" id="{79D3A6C7-DEA8-FFE8-F7FF-6F11C3831D1B}"/>
                </a:ext>
              </a:extLst>
            </p:cNvPr>
            <p:cNvSpPr/>
            <p:nvPr/>
          </p:nvSpPr>
          <p:spPr>
            <a:xfrm>
              <a:off x="1907291" y="4791868"/>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5975060-D127-0928-53DF-53BADE7A4C05}"/>
                </a:ext>
              </a:extLst>
            </p:cNvPr>
            <p:cNvSpPr txBox="1"/>
            <p:nvPr/>
          </p:nvSpPr>
          <p:spPr>
            <a:xfrm>
              <a:off x="1907290" y="4882561"/>
              <a:ext cx="1269443" cy="338554"/>
            </a:xfrm>
            <a:prstGeom prst="rect">
              <a:avLst/>
            </a:prstGeom>
            <a:noFill/>
          </p:spPr>
          <p:txBody>
            <a:bodyPr wrap="square" rtlCol="0">
              <a:spAutoFit/>
            </a:bodyPr>
            <a:lstStyle/>
            <a:p>
              <a:pPr algn="ctr"/>
              <a:r>
                <a:rPr lang="ja-JP" altLang="en-US" sz="1600">
                  <a:latin typeface="+mn-ea"/>
                  <a:ea typeface="+mn-ea"/>
                </a:rPr>
                <a:t>探索</a:t>
              </a:r>
              <a:endParaRPr kumimoji="1" lang="ja-JP" altLang="en-US" sz="1600">
                <a:latin typeface="+mn-ea"/>
                <a:ea typeface="+mn-ea"/>
              </a:endParaRPr>
            </a:p>
          </p:txBody>
        </p:sp>
        <p:sp>
          <p:nvSpPr>
            <p:cNvPr id="15" name="正方形/長方形 14">
              <a:extLst>
                <a:ext uri="{FF2B5EF4-FFF2-40B4-BE49-F238E27FC236}">
                  <a16:creationId xmlns:a16="http://schemas.microsoft.com/office/drawing/2014/main" id="{F68428F4-8956-B67D-A2F8-CAAAF736B9FA}"/>
                </a:ext>
              </a:extLst>
            </p:cNvPr>
            <p:cNvSpPr/>
            <p:nvPr/>
          </p:nvSpPr>
          <p:spPr>
            <a:xfrm>
              <a:off x="5764425" y="4791868"/>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6DCC5A9-C586-44B1-4666-E66324D2AC08}"/>
                </a:ext>
              </a:extLst>
            </p:cNvPr>
            <p:cNvSpPr txBox="1"/>
            <p:nvPr/>
          </p:nvSpPr>
          <p:spPr>
            <a:xfrm>
              <a:off x="5764424" y="4882561"/>
              <a:ext cx="1269443" cy="338554"/>
            </a:xfrm>
            <a:prstGeom prst="rect">
              <a:avLst/>
            </a:prstGeom>
            <a:noFill/>
          </p:spPr>
          <p:txBody>
            <a:bodyPr wrap="square" rtlCol="0">
              <a:spAutoFit/>
            </a:bodyPr>
            <a:lstStyle/>
            <a:p>
              <a:pPr algn="ctr"/>
              <a:r>
                <a:rPr kumimoji="1" lang="ja-JP" altLang="en-US" sz="1600">
                  <a:latin typeface="+mn-ea"/>
                  <a:ea typeface="+mn-ea"/>
                </a:rPr>
                <a:t>ソート</a:t>
              </a:r>
            </a:p>
          </p:txBody>
        </p:sp>
        <p:sp>
          <p:nvSpPr>
            <p:cNvPr id="17" name="テキスト ボックス 16">
              <a:extLst>
                <a:ext uri="{FF2B5EF4-FFF2-40B4-BE49-F238E27FC236}">
                  <a16:creationId xmlns:a16="http://schemas.microsoft.com/office/drawing/2014/main" id="{B0CF9621-EC1D-C03E-5E4F-0F4CAFA3AAF9}"/>
                </a:ext>
              </a:extLst>
            </p:cNvPr>
            <p:cNvSpPr txBox="1"/>
            <p:nvPr/>
          </p:nvSpPr>
          <p:spPr>
            <a:xfrm>
              <a:off x="3427462" y="3597688"/>
              <a:ext cx="736795" cy="400110"/>
            </a:xfrm>
            <a:prstGeom prst="rect">
              <a:avLst/>
            </a:prstGeom>
            <a:noFill/>
          </p:spPr>
          <p:txBody>
            <a:bodyPr wrap="square" rtlCol="0">
              <a:spAutoFit/>
            </a:bodyPr>
            <a:lstStyle/>
            <a:p>
              <a:pPr algn="ctr"/>
              <a:r>
                <a:rPr lang="en-US" altLang="ja-JP" sz="2000" dirty="0">
                  <a:ea typeface="+mn-ea"/>
                </a:rPr>
                <a:t>6</a:t>
              </a:r>
              <a:endParaRPr kumimoji="1" lang="ja-JP" altLang="en-US" sz="2000">
                <a:ea typeface="+mn-ea"/>
              </a:endParaRPr>
            </a:p>
          </p:txBody>
        </p:sp>
        <p:sp>
          <p:nvSpPr>
            <p:cNvPr id="18" name="テキスト ボックス 17">
              <a:extLst>
                <a:ext uri="{FF2B5EF4-FFF2-40B4-BE49-F238E27FC236}">
                  <a16:creationId xmlns:a16="http://schemas.microsoft.com/office/drawing/2014/main" id="{58382555-79CB-C0F2-6EAB-EC02F733DD57}"/>
                </a:ext>
              </a:extLst>
            </p:cNvPr>
            <p:cNvSpPr txBox="1"/>
            <p:nvPr/>
          </p:nvSpPr>
          <p:spPr>
            <a:xfrm>
              <a:off x="4675629" y="3592252"/>
              <a:ext cx="736795" cy="400110"/>
            </a:xfrm>
            <a:prstGeom prst="rect">
              <a:avLst/>
            </a:prstGeom>
            <a:noFill/>
          </p:spPr>
          <p:txBody>
            <a:bodyPr wrap="square" rtlCol="0">
              <a:spAutoFit/>
            </a:bodyPr>
            <a:lstStyle/>
            <a:p>
              <a:pPr algn="ctr"/>
              <a:r>
                <a:rPr lang="en-US" altLang="ja-JP" sz="2000">
                  <a:ea typeface="+mn-ea"/>
                </a:rPr>
                <a:t>6</a:t>
              </a:r>
              <a:endParaRPr kumimoji="1" lang="ja-JP" altLang="en-US" sz="2000">
                <a:ea typeface="+mn-ea"/>
              </a:endParaRPr>
            </a:p>
          </p:txBody>
        </p:sp>
        <p:sp>
          <p:nvSpPr>
            <p:cNvPr id="19" name="テキスト ボックス 18">
              <a:extLst>
                <a:ext uri="{FF2B5EF4-FFF2-40B4-BE49-F238E27FC236}">
                  <a16:creationId xmlns:a16="http://schemas.microsoft.com/office/drawing/2014/main" id="{2C28420B-F807-F29E-39FA-323A2888F122}"/>
                </a:ext>
              </a:extLst>
            </p:cNvPr>
            <p:cNvSpPr txBox="1"/>
            <p:nvPr/>
          </p:nvSpPr>
          <p:spPr>
            <a:xfrm>
              <a:off x="4076107" y="4763127"/>
              <a:ext cx="736795" cy="400110"/>
            </a:xfrm>
            <a:prstGeom prst="rect">
              <a:avLst/>
            </a:prstGeom>
            <a:noFill/>
          </p:spPr>
          <p:txBody>
            <a:bodyPr wrap="square" rtlCol="0">
              <a:spAutoFit/>
            </a:bodyPr>
            <a:lstStyle/>
            <a:p>
              <a:pPr algn="ctr"/>
              <a:r>
                <a:rPr kumimoji="1" lang="en-US" altLang="ja-JP" sz="2000">
                  <a:ea typeface="+mn-ea"/>
                </a:rPr>
                <a:t>2</a:t>
              </a:r>
              <a:endParaRPr kumimoji="1" lang="ja-JP" altLang="en-US" sz="2000">
                <a:ea typeface="+mn-ea"/>
              </a:endParaRPr>
            </a:p>
          </p:txBody>
        </p:sp>
        <p:sp>
          <p:nvSpPr>
            <p:cNvPr id="20" name="テキスト ボックス 19">
              <a:extLst>
                <a:ext uri="{FF2B5EF4-FFF2-40B4-BE49-F238E27FC236}">
                  <a16:creationId xmlns:a16="http://schemas.microsoft.com/office/drawing/2014/main" id="{DE09D6AA-5F92-633C-5172-6BED37FEA0DD}"/>
                </a:ext>
              </a:extLst>
            </p:cNvPr>
            <p:cNvSpPr txBox="1"/>
            <p:nvPr/>
          </p:nvSpPr>
          <p:spPr>
            <a:xfrm>
              <a:off x="4076106" y="2889215"/>
              <a:ext cx="736795" cy="400110"/>
            </a:xfrm>
            <a:prstGeom prst="rect">
              <a:avLst/>
            </a:prstGeom>
            <a:noFill/>
          </p:spPr>
          <p:txBody>
            <a:bodyPr wrap="square" rtlCol="0">
              <a:spAutoFit/>
            </a:bodyPr>
            <a:lstStyle/>
            <a:p>
              <a:pPr algn="ctr"/>
              <a:r>
                <a:rPr lang="en-US" altLang="ja-JP" sz="2000" b="1" dirty="0">
                  <a:solidFill>
                    <a:srgbClr val="4472C4"/>
                  </a:solidFill>
                  <a:ea typeface="+mn-ea"/>
                </a:rPr>
                <a:t>72</a:t>
              </a:r>
              <a:endParaRPr kumimoji="1" lang="ja-JP" altLang="en-US" sz="2000" b="1">
                <a:solidFill>
                  <a:srgbClr val="4472C4"/>
                </a:solidFill>
                <a:ea typeface="+mn-ea"/>
              </a:endParaRPr>
            </a:p>
          </p:txBody>
        </p:sp>
        <p:sp>
          <p:nvSpPr>
            <p:cNvPr id="23" name="テキスト ボックス 22">
              <a:extLst>
                <a:ext uri="{FF2B5EF4-FFF2-40B4-BE49-F238E27FC236}">
                  <a16:creationId xmlns:a16="http://schemas.microsoft.com/office/drawing/2014/main" id="{00CABE26-030D-8D85-CBBA-EE01D5A06AE4}"/>
                </a:ext>
              </a:extLst>
            </p:cNvPr>
            <p:cNvSpPr txBox="1"/>
            <p:nvPr/>
          </p:nvSpPr>
          <p:spPr>
            <a:xfrm>
              <a:off x="3058079" y="4452137"/>
              <a:ext cx="736795" cy="400110"/>
            </a:xfrm>
            <a:prstGeom prst="rect">
              <a:avLst/>
            </a:prstGeom>
            <a:noFill/>
          </p:spPr>
          <p:txBody>
            <a:bodyPr wrap="square" rtlCol="0">
              <a:spAutoFit/>
            </a:bodyPr>
            <a:lstStyle/>
            <a:p>
              <a:pPr algn="ctr"/>
              <a:r>
                <a:rPr lang="en-US" altLang="ja-JP" sz="2000" b="1" dirty="0">
                  <a:solidFill>
                    <a:srgbClr val="4472C4"/>
                  </a:solidFill>
                  <a:ea typeface="+mn-ea"/>
                </a:rPr>
                <a:t>39</a:t>
              </a:r>
              <a:endParaRPr kumimoji="1" lang="ja-JP" altLang="en-US" sz="2000" b="1">
                <a:solidFill>
                  <a:srgbClr val="4472C4"/>
                </a:solidFill>
                <a:ea typeface="+mn-ea"/>
              </a:endParaRPr>
            </a:p>
          </p:txBody>
        </p:sp>
        <p:sp>
          <p:nvSpPr>
            <p:cNvPr id="24" name="テキスト ボックス 23">
              <a:extLst>
                <a:ext uri="{FF2B5EF4-FFF2-40B4-BE49-F238E27FC236}">
                  <a16:creationId xmlns:a16="http://schemas.microsoft.com/office/drawing/2014/main" id="{028945C3-EE45-6C57-5136-E414F9A4ABC8}"/>
                </a:ext>
              </a:extLst>
            </p:cNvPr>
            <p:cNvSpPr txBox="1"/>
            <p:nvPr/>
          </p:nvSpPr>
          <p:spPr>
            <a:xfrm>
              <a:off x="5002608" y="4496086"/>
              <a:ext cx="736795" cy="400110"/>
            </a:xfrm>
            <a:prstGeom prst="rect">
              <a:avLst/>
            </a:prstGeom>
            <a:noFill/>
          </p:spPr>
          <p:txBody>
            <a:bodyPr wrap="square" rtlCol="0">
              <a:spAutoFit/>
            </a:bodyPr>
            <a:lstStyle/>
            <a:p>
              <a:pPr algn="ctr"/>
              <a:r>
                <a:rPr kumimoji="1" lang="en-US" altLang="ja-JP" sz="2000" b="1">
                  <a:solidFill>
                    <a:srgbClr val="4472C4"/>
                  </a:solidFill>
                  <a:ea typeface="+mn-ea"/>
                </a:rPr>
                <a:t>22</a:t>
              </a:r>
              <a:endParaRPr kumimoji="1" lang="ja-JP" altLang="en-US" sz="2000" b="1">
                <a:solidFill>
                  <a:srgbClr val="4472C4"/>
                </a:solidFill>
                <a:ea typeface="+mn-ea"/>
              </a:endParaRPr>
            </a:p>
          </p:txBody>
        </p:sp>
      </p:grpSp>
      <p:sp>
        <p:nvSpPr>
          <p:cNvPr id="4" name="テキスト ボックス 3">
            <a:extLst>
              <a:ext uri="{FF2B5EF4-FFF2-40B4-BE49-F238E27FC236}">
                <a16:creationId xmlns:a16="http://schemas.microsoft.com/office/drawing/2014/main" id="{D4524323-6DF7-F3E1-05B0-F7BB728A7B86}"/>
              </a:ext>
            </a:extLst>
          </p:cNvPr>
          <p:cNvSpPr txBox="1"/>
          <p:nvPr/>
        </p:nvSpPr>
        <p:spPr>
          <a:xfrm>
            <a:off x="3824973" y="5808091"/>
            <a:ext cx="4339650" cy="369332"/>
          </a:xfrm>
          <a:prstGeom prst="rect">
            <a:avLst/>
          </a:prstGeom>
          <a:noFill/>
        </p:spPr>
        <p:txBody>
          <a:bodyPr wrap="none" rtlCol="0">
            <a:spAutoFit/>
          </a:bodyPr>
          <a:lstStyle/>
          <a:p>
            <a:r>
              <a:rPr kumimoji="1" lang="en-US" altLang="ja-JP" dirty="0"/>
              <a:t>※</a:t>
            </a:r>
            <a:r>
              <a:rPr kumimoji="1" lang="ja-JP" altLang="en-US"/>
              <a:t>円内の数字：タグが付与された問題数</a:t>
            </a:r>
          </a:p>
        </p:txBody>
      </p:sp>
    </p:spTree>
    <p:extLst>
      <p:ext uri="{BB962C8B-B14F-4D97-AF65-F5344CB8AC3E}">
        <p14:creationId xmlns:p14="http://schemas.microsoft.com/office/powerpoint/2010/main" val="278574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67B9B-E642-FF9E-1670-2C3F33EA7FDF}"/>
              </a:ext>
            </a:extLst>
          </p:cNvPr>
          <p:cNvSpPr>
            <a:spLocks noGrp="1"/>
          </p:cNvSpPr>
          <p:nvPr>
            <p:ph type="title"/>
          </p:nvPr>
        </p:nvSpPr>
        <p:spPr/>
        <p:txBody>
          <a:bodyPr/>
          <a:lstStyle/>
          <a:p>
            <a:r>
              <a:rPr kumimoji="1" lang="en-US" altLang="ja-JP" dirty="0"/>
              <a:t>RQ3</a:t>
            </a:r>
            <a:r>
              <a:rPr kumimoji="1" lang="ja-JP" altLang="en-US"/>
              <a:t>｜カテゴリ内のタグ付与関係</a:t>
            </a:r>
          </a:p>
        </p:txBody>
      </p:sp>
      <p:sp>
        <p:nvSpPr>
          <p:cNvPr id="3" name="コンテンツ プレースホルダー 2">
            <a:extLst>
              <a:ext uri="{FF2B5EF4-FFF2-40B4-BE49-F238E27FC236}">
                <a16:creationId xmlns:a16="http://schemas.microsoft.com/office/drawing/2014/main" id="{3242D330-92EB-A55B-8B5E-B21DBDD54EF1}"/>
              </a:ext>
            </a:extLst>
          </p:cNvPr>
          <p:cNvSpPr>
            <a:spLocks noGrp="1"/>
          </p:cNvSpPr>
          <p:nvPr>
            <p:ph idx="1"/>
          </p:nvPr>
        </p:nvSpPr>
        <p:spPr/>
        <p:txBody>
          <a:bodyPr/>
          <a:lstStyle/>
          <a:p>
            <a:pPr marL="0" indent="0">
              <a:buNone/>
            </a:pPr>
            <a:r>
              <a:rPr kumimoji="1" lang="ja-JP" altLang="en-US"/>
              <a:t>カテゴリ</a:t>
            </a:r>
            <a:r>
              <a:rPr lang="en-US" altLang="ja-JP" dirty="0"/>
              <a:t>2</a:t>
            </a:r>
            <a:r>
              <a:rPr kumimoji="1" lang="ja-JP" altLang="en-US"/>
              <a:t>の上位</a:t>
            </a:r>
            <a:r>
              <a:rPr kumimoji="1" lang="en-US" altLang="ja-JP" dirty="0"/>
              <a:t>3</a:t>
            </a:r>
            <a:r>
              <a:rPr kumimoji="1" lang="ja-JP" altLang="en-US"/>
              <a:t>タグ</a:t>
            </a:r>
            <a:endParaRPr lang="en-US" altLang="ja-JP" dirty="0"/>
          </a:p>
          <a:p>
            <a:pPr lvl="1"/>
            <a:r>
              <a:rPr lang="ja-JP" altLang="en-US"/>
              <a:t>共通部分が多い</a:t>
            </a:r>
            <a:endParaRPr lang="en-US" altLang="ja-JP" dirty="0"/>
          </a:p>
          <a:p>
            <a:pPr lvl="3"/>
            <a:endParaRPr lang="en-US" altLang="ja-JP" dirty="0"/>
          </a:p>
          <a:p>
            <a:pPr marL="0" indent="0">
              <a:buNone/>
            </a:pPr>
            <a:r>
              <a:rPr lang="ja-JP" altLang="en-US"/>
              <a:t>全体として</a:t>
            </a:r>
            <a:br>
              <a:rPr lang="en-US" altLang="ja-JP" dirty="0"/>
            </a:br>
            <a:r>
              <a:rPr lang="ja-JP" altLang="en-US"/>
              <a:t>タグが付きやすい</a:t>
            </a:r>
            <a:endParaRPr lang="en-US" altLang="ja-JP" dirty="0"/>
          </a:p>
          <a:p>
            <a:pPr lvl="1"/>
            <a:r>
              <a:rPr lang="ja-JP" altLang="en-US"/>
              <a:t>大半の問題が重複</a:t>
            </a:r>
            <a:endParaRPr lang="en-US" altLang="ja-JP" dirty="0"/>
          </a:p>
        </p:txBody>
      </p:sp>
      <p:sp>
        <p:nvSpPr>
          <p:cNvPr id="5" name="スライド番号プレースホルダー 4">
            <a:extLst>
              <a:ext uri="{FF2B5EF4-FFF2-40B4-BE49-F238E27FC236}">
                <a16:creationId xmlns:a16="http://schemas.microsoft.com/office/drawing/2014/main" id="{EDB02743-63C2-3F95-7D6D-8B2DEC50767E}"/>
              </a:ext>
            </a:extLst>
          </p:cNvPr>
          <p:cNvSpPr>
            <a:spLocks noGrp="1"/>
          </p:cNvSpPr>
          <p:nvPr>
            <p:ph type="sldNum" sz="quarter" idx="12"/>
          </p:nvPr>
        </p:nvSpPr>
        <p:spPr/>
        <p:txBody>
          <a:bodyPr/>
          <a:lstStyle/>
          <a:p>
            <a:pPr>
              <a:defRPr/>
            </a:pPr>
            <a:fld id="{B12562F3-4A2F-4E07-B7D3-3E764FB0DEC6}" type="slidenum">
              <a:rPr lang="en-US" altLang="ja-JP" smtClean="0"/>
              <a:pPr>
                <a:defRPr/>
              </a:pPr>
              <a:t>24</a:t>
            </a:fld>
            <a:endParaRPr lang="en-US" altLang="ja-JP"/>
          </a:p>
        </p:txBody>
      </p:sp>
      <p:grpSp>
        <p:nvGrpSpPr>
          <p:cNvPr id="21" name="グループ化 20">
            <a:extLst>
              <a:ext uri="{FF2B5EF4-FFF2-40B4-BE49-F238E27FC236}">
                <a16:creationId xmlns:a16="http://schemas.microsoft.com/office/drawing/2014/main" id="{FE444F7D-19B1-8736-1D10-68F55B875A6F}"/>
              </a:ext>
            </a:extLst>
          </p:cNvPr>
          <p:cNvGrpSpPr/>
          <p:nvPr/>
        </p:nvGrpSpPr>
        <p:grpSpPr>
          <a:xfrm>
            <a:off x="3456193" y="2172252"/>
            <a:ext cx="5126577" cy="3381858"/>
            <a:chOff x="1907290" y="2202343"/>
            <a:chExt cx="5126577" cy="3381858"/>
          </a:xfrm>
        </p:grpSpPr>
        <p:sp>
          <p:nvSpPr>
            <p:cNvPr id="7" name="円/楕円 6">
              <a:extLst>
                <a:ext uri="{FF2B5EF4-FFF2-40B4-BE49-F238E27FC236}">
                  <a16:creationId xmlns:a16="http://schemas.microsoft.com/office/drawing/2014/main" id="{9917B28F-E7D2-C585-AE0C-FB4CCAED873B}"/>
                </a:ext>
              </a:extLst>
            </p:cNvPr>
            <p:cNvSpPr/>
            <p:nvPr/>
          </p:nvSpPr>
          <p:spPr>
            <a:xfrm>
              <a:off x="3308809" y="2347273"/>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61664379-DD5D-2591-A486-3CE91744BEC8}"/>
                </a:ext>
              </a:extLst>
            </p:cNvPr>
            <p:cNvSpPr/>
            <p:nvPr/>
          </p:nvSpPr>
          <p:spPr>
            <a:xfrm>
              <a:off x="2678784" y="3348871"/>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86D53D76-E15F-84FE-C39B-13EE89799C05}"/>
                </a:ext>
              </a:extLst>
            </p:cNvPr>
            <p:cNvSpPr/>
            <p:nvPr/>
          </p:nvSpPr>
          <p:spPr>
            <a:xfrm>
              <a:off x="3938834" y="3350048"/>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61CECA-4119-1E38-D861-34E15C27DF02}"/>
                </a:ext>
              </a:extLst>
            </p:cNvPr>
            <p:cNvSpPr txBox="1"/>
            <p:nvPr/>
          </p:nvSpPr>
          <p:spPr>
            <a:xfrm>
              <a:off x="3986436" y="3930806"/>
              <a:ext cx="811483" cy="400110"/>
            </a:xfrm>
            <a:prstGeom prst="rect">
              <a:avLst/>
            </a:prstGeom>
            <a:noFill/>
          </p:spPr>
          <p:txBody>
            <a:bodyPr wrap="square" rtlCol="0">
              <a:spAutoFit/>
            </a:bodyPr>
            <a:lstStyle/>
            <a:p>
              <a:pPr algn="ctr"/>
              <a:r>
                <a:rPr lang="en-US" altLang="ja-JP" sz="2000" b="1">
                  <a:solidFill>
                    <a:srgbClr val="ED7D31"/>
                  </a:solidFill>
                  <a:ea typeface="+mn-ea"/>
                </a:rPr>
                <a:t>169</a:t>
              </a:r>
              <a:endParaRPr kumimoji="1" lang="ja-JP" altLang="en-US" sz="2000" b="1">
                <a:solidFill>
                  <a:srgbClr val="ED7D31"/>
                </a:solidFill>
                <a:ea typeface="+mn-ea"/>
              </a:endParaRPr>
            </a:p>
          </p:txBody>
        </p:sp>
        <p:sp>
          <p:nvSpPr>
            <p:cNvPr id="11" name="正方形/長方形 10">
              <a:extLst>
                <a:ext uri="{FF2B5EF4-FFF2-40B4-BE49-F238E27FC236}">
                  <a16:creationId xmlns:a16="http://schemas.microsoft.com/office/drawing/2014/main" id="{FAC01966-D019-561E-2190-23D76734138E}"/>
                </a:ext>
              </a:extLst>
            </p:cNvPr>
            <p:cNvSpPr/>
            <p:nvPr/>
          </p:nvSpPr>
          <p:spPr>
            <a:xfrm>
              <a:off x="4837456" y="2202343"/>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99B2A54-C02F-B073-672A-BBF4DFC92122}"/>
                </a:ext>
              </a:extLst>
            </p:cNvPr>
            <p:cNvSpPr txBox="1"/>
            <p:nvPr/>
          </p:nvSpPr>
          <p:spPr>
            <a:xfrm>
              <a:off x="4837455" y="2293036"/>
              <a:ext cx="1269443" cy="338554"/>
            </a:xfrm>
            <a:prstGeom prst="rect">
              <a:avLst/>
            </a:prstGeom>
            <a:noFill/>
          </p:spPr>
          <p:txBody>
            <a:bodyPr wrap="square" rtlCol="0">
              <a:spAutoFit/>
            </a:bodyPr>
            <a:lstStyle/>
            <a:p>
              <a:pPr algn="ctr"/>
              <a:r>
                <a:rPr kumimoji="1" lang="ja-JP" altLang="en-US" sz="1600">
                  <a:latin typeface="+mn-ea"/>
                  <a:ea typeface="+mn-ea"/>
                </a:rPr>
                <a:t>条件分岐</a:t>
              </a:r>
            </a:p>
          </p:txBody>
        </p:sp>
        <p:sp>
          <p:nvSpPr>
            <p:cNvPr id="13" name="正方形/長方形 12">
              <a:extLst>
                <a:ext uri="{FF2B5EF4-FFF2-40B4-BE49-F238E27FC236}">
                  <a16:creationId xmlns:a16="http://schemas.microsoft.com/office/drawing/2014/main" id="{79D3A6C7-DEA8-FFE8-F7FF-6F11C3831D1B}"/>
                </a:ext>
              </a:extLst>
            </p:cNvPr>
            <p:cNvSpPr/>
            <p:nvPr/>
          </p:nvSpPr>
          <p:spPr>
            <a:xfrm>
              <a:off x="1907291" y="4791868"/>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5975060-D127-0928-53DF-53BADE7A4C05}"/>
                </a:ext>
              </a:extLst>
            </p:cNvPr>
            <p:cNvSpPr txBox="1"/>
            <p:nvPr/>
          </p:nvSpPr>
          <p:spPr>
            <a:xfrm>
              <a:off x="1907290" y="4882561"/>
              <a:ext cx="1269443" cy="338554"/>
            </a:xfrm>
            <a:prstGeom prst="rect">
              <a:avLst/>
            </a:prstGeom>
            <a:noFill/>
          </p:spPr>
          <p:txBody>
            <a:bodyPr wrap="square" rtlCol="0">
              <a:spAutoFit/>
            </a:bodyPr>
            <a:lstStyle/>
            <a:p>
              <a:pPr algn="ctr"/>
              <a:r>
                <a:rPr lang="ja-JP" altLang="en-US" sz="1600">
                  <a:latin typeface="+mn-ea"/>
                  <a:ea typeface="+mn-ea"/>
                </a:rPr>
                <a:t>ループ</a:t>
              </a:r>
              <a:endParaRPr kumimoji="1" lang="ja-JP" altLang="en-US" sz="1600">
                <a:latin typeface="+mn-ea"/>
                <a:ea typeface="+mn-ea"/>
              </a:endParaRPr>
            </a:p>
          </p:txBody>
        </p:sp>
        <p:sp>
          <p:nvSpPr>
            <p:cNvPr id="15" name="正方形/長方形 14">
              <a:extLst>
                <a:ext uri="{FF2B5EF4-FFF2-40B4-BE49-F238E27FC236}">
                  <a16:creationId xmlns:a16="http://schemas.microsoft.com/office/drawing/2014/main" id="{F68428F4-8956-B67D-A2F8-CAAAF736B9FA}"/>
                </a:ext>
              </a:extLst>
            </p:cNvPr>
            <p:cNvSpPr/>
            <p:nvPr/>
          </p:nvSpPr>
          <p:spPr>
            <a:xfrm>
              <a:off x="5764425" y="4791868"/>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6DCC5A9-C586-44B1-4666-E66324D2AC08}"/>
                </a:ext>
              </a:extLst>
            </p:cNvPr>
            <p:cNvSpPr txBox="1"/>
            <p:nvPr/>
          </p:nvSpPr>
          <p:spPr>
            <a:xfrm>
              <a:off x="5764424" y="4882561"/>
              <a:ext cx="1269443" cy="338554"/>
            </a:xfrm>
            <a:prstGeom prst="rect">
              <a:avLst/>
            </a:prstGeom>
            <a:noFill/>
          </p:spPr>
          <p:txBody>
            <a:bodyPr wrap="square" rtlCol="0">
              <a:spAutoFit/>
            </a:bodyPr>
            <a:lstStyle/>
            <a:p>
              <a:pPr algn="ctr"/>
              <a:r>
                <a:rPr lang="ja-JP" altLang="en-US" sz="1600">
                  <a:latin typeface="+mn-ea"/>
                  <a:ea typeface="+mn-ea"/>
                </a:rPr>
                <a:t>配列</a:t>
              </a:r>
              <a:endParaRPr kumimoji="1" lang="ja-JP" altLang="en-US" sz="1600">
                <a:latin typeface="+mn-ea"/>
                <a:ea typeface="+mn-ea"/>
              </a:endParaRPr>
            </a:p>
          </p:txBody>
        </p:sp>
        <p:sp>
          <p:nvSpPr>
            <p:cNvPr id="17" name="テキスト ボックス 16">
              <a:extLst>
                <a:ext uri="{FF2B5EF4-FFF2-40B4-BE49-F238E27FC236}">
                  <a16:creationId xmlns:a16="http://schemas.microsoft.com/office/drawing/2014/main" id="{B0CF9621-EC1D-C03E-5E4F-0F4CAFA3AAF9}"/>
                </a:ext>
              </a:extLst>
            </p:cNvPr>
            <p:cNvSpPr txBox="1"/>
            <p:nvPr/>
          </p:nvSpPr>
          <p:spPr>
            <a:xfrm>
              <a:off x="3427462" y="3597688"/>
              <a:ext cx="736795" cy="400110"/>
            </a:xfrm>
            <a:prstGeom prst="rect">
              <a:avLst/>
            </a:prstGeom>
            <a:noFill/>
          </p:spPr>
          <p:txBody>
            <a:bodyPr wrap="square" rtlCol="0">
              <a:spAutoFit/>
            </a:bodyPr>
            <a:lstStyle/>
            <a:p>
              <a:pPr algn="ctr"/>
              <a:r>
                <a:rPr lang="en-US" altLang="ja-JP" sz="2000" dirty="0">
                  <a:ea typeface="+mn-ea"/>
                </a:rPr>
                <a:t>25</a:t>
              </a:r>
              <a:endParaRPr kumimoji="1" lang="ja-JP" altLang="en-US" sz="2000">
                <a:ea typeface="+mn-ea"/>
              </a:endParaRPr>
            </a:p>
          </p:txBody>
        </p:sp>
        <p:sp>
          <p:nvSpPr>
            <p:cNvPr id="18" name="テキスト ボックス 17">
              <a:extLst>
                <a:ext uri="{FF2B5EF4-FFF2-40B4-BE49-F238E27FC236}">
                  <a16:creationId xmlns:a16="http://schemas.microsoft.com/office/drawing/2014/main" id="{58382555-79CB-C0F2-6EAB-EC02F733DD57}"/>
                </a:ext>
              </a:extLst>
            </p:cNvPr>
            <p:cNvSpPr txBox="1"/>
            <p:nvPr/>
          </p:nvSpPr>
          <p:spPr>
            <a:xfrm>
              <a:off x="4675629" y="3592252"/>
              <a:ext cx="736795" cy="400110"/>
            </a:xfrm>
            <a:prstGeom prst="rect">
              <a:avLst/>
            </a:prstGeom>
            <a:noFill/>
          </p:spPr>
          <p:txBody>
            <a:bodyPr wrap="square" rtlCol="0">
              <a:spAutoFit/>
            </a:bodyPr>
            <a:lstStyle/>
            <a:p>
              <a:pPr algn="ctr"/>
              <a:r>
                <a:rPr kumimoji="1" lang="en-US" altLang="ja-JP" sz="2000">
                  <a:ea typeface="+mn-ea"/>
                </a:rPr>
                <a:t>10</a:t>
              </a:r>
              <a:endParaRPr kumimoji="1" lang="ja-JP" altLang="en-US" sz="2000">
                <a:ea typeface="+mn-ea"/>
              </a:endParaRPr>
            </a:p>
          </p:txBody>
        </p:sp>
        <p:sp>
          <p:nvSpPr>
            <p:cNvPr id="19" name="テキスト ボックス 18">
              <a:extLst>
                <a:ext uri="{FF2B5EF4-FFF2-40B4-BE49-F238E27FC236}">
                  <a16:creationId xmlns:a16="http://schemas.microsoft.com/office/drawing/2014/main" id="{2C28420B-F807-F29E-39FA-323A2888F122}"/>
                </a:ext>
              </a:extLst>
            </p:cNvPr>
            <p:cNvSpPr txBox="1"/>
            <p:nvPr/>
          </p:nvSpPr>
          <p:spPr>
            <a:xfrm>
              <a:off x="4076107" y="4763127"/>
              <a:ext cx="736795" cy="400110"/>
            </a:xfrm>
            <a:prstGeom prst="rect">
              <a:avLst/>
            </a:prstGeom>
            <a:noFill/>
          </p:spPr>
          <p:txBody>
            <a:bodyPr wrap="square" rtlCol="0">
              <a:spAutoFit/>
            </a:bodyPr>
            <a:lstStyle/>
            <a:p>
              <a:pPr algn="ctr"/>
              <a:r>
                <a:rPr lang="en-US" altLang="ja-JP" sz="2000">
                  <a:ea typeface="+mn-ea"/>
                </a:rPr>
                <a:t>20</a:t>
              </a:r>
              <a:endParaRPr kumimoji="1" lang="ja-JP" altLang="en-US" sz="2000">
                <a:ea typeface="+mn-ea"/>
              </a:endParaRPr>
            </a:p>
          </p:txBody>
        </p:sp>
        <p:sp>
          <p:nvSpPr>
            <p:cNvPr id="20" name="テキスト ボックス 19">
              <a:extLst>
                <a:ext uri="{FF2B5EF4-FFF2-40B4-BE49-F238E27FC236}">
                  <a16:creationId xmlns:a16="http://schemas.microsoft.com/office/drawing/2014/main" id="{DE09D6AA-5F92-633C-5172-6BED37FEA0DD}"/>
                </a:ext>
              </a:extLst>
            </p:cNvPr>
            <p:cNvSpPr txBox="1"/>
            <p:nvPr/>
          </p:nvSpPr>
          <p:spPr>
            <a:xfrm>
              <a:off x="4076106" y="2889215"/>
              <a:ext cx="736795" cy="400110"/>
            </a:xfrm>
            <a:prstGeom prst="rect">
              <a:avLst/>
            </a:prstGeom>
            <a:noFill/>
          </p:spPr>
          <p:txBody>
            <a:bodyPr wrap="square" rtlCol="0">
              <a:spAutoFit/>
            </a:bodyPr>
            <a:lstStyle/>
            <a:p>
              <a:pPr algn="ctr"/>
              <a:r>
                <a:rPr kumimoji="1" lang="en-US" altLang="ja-JP" sz="2000" dirty="0">
                  <a:ea typeface="+mn-ea"/>
                </a:rPr>
                <a:t>56</a:t>
              </a:r>
              <a:endParaRPr kumimoji="1" lang="ja-JP" altLang="en-US" sz="2000">
                <a:ea typeface="+mn-ea"/>
              </a:endParaRPr>
            </a:p>
          </p:txBody>
        </p:sp>
        <p:sp>
          <p:nvSpPr>
            <p:cNvPr id="23" name="テキスト ボックス 22">
              <a:extLst>
                <a:ext uri="{FF2B5EF4-FFF2-40B4-BE49-F238E27FC236}">
                  <a16:creationId xmlns:a16="http://schemas.microsoft.com/office/drawing/2014/main" id="{00CABE26-030D-8D85-CBBA-EE01D5A06AE4}"/>
                </a:ext>
              </a:extLst>
            </p:cNvPr>
            <p:cNvSpPr txBox="1"/>
            <p:nvPr/>
          </p:nvSpPr>
          <p:spPr>
            <a:xfrm>
              <a:off x="3058079" y="4452137"/>
              <a:ext cx="736795" cy="400110"/>
            </a:xfrm>
            <a:prstGeom prst="rect">
              <a:avLst/>
            </a:prstGeom>
            <a:noFill/>
          </p:spPr>
          <p:txBody>
            <a:bodyPr wrap="square" rtlCol="0">
              <a:spAutoFit/>
            </a:bodyPr>
            <a:lstStyle/>
            <a:p>
              <a:pPr algn="ctr"/>
              <a:r>
                <a:rPr kumimoji="1" lang="en-US" altLang="ja-JP" sz="2000" dirty="0">
                  <a:ea typeface="+mn-ea"/>
                </a:rPr>
                <a:t>12</a:t>
              </a:r>
              <a:endParaRPr kumimoji="1" lang="ja-JP" altLang="en-US" sz="2000">
                <a:ea typeface="+mn-ea"/>
              </a:endParaRPr>
            </a:p>
          </p:txBody>
        </p:sp>
        <p:sp>
          <p:nvSpPr>
            <p:cNvPr id="24" name="テキスト ボックス 23">
              <a:extLst>
                <a:ext uri="{FF2B5EF4-FFF2-40B4-BE49-F238E27FC236}">
                  <a16:creationId xmlns:a16="http://schemas.microsoft.com/office/drawing/2014/main" id="{028945C3-EE45-6C57-5136-E414F9A4ABC8}"/>
                </a:ext>
              </a:extLst>
            </p:cNvPr>
            <p:cNvSpPr txBox="1"/>
            <p:nvPr/>
          </p:nvSpPr>
          <p:spPr>
            <a:xfrm>
              <a:off x="5002608" y="4496086"/>
              <a:ext cx="736795" cy="400110"/>
            </a:xfrm>
            <a:prstGeom prst="rect">
              <a:avLst/>
            </a:prstGeom>
            <a:noFill/>
          </p:spPr>
          <p:txBody>
            <a:bodyPr wrap="square" rtlCol="0">
              <a:spAutoFit/>
            </a:bodyPr>
            <a:lstStyle/>
            <a:p>
              <a:pPr algn="ctr"/>
              <a:r>
                <a:rPr lang="en-US" altLang="ja-JP" sz="2000">
                  <a:ea typeface="+mn-ea"/>
                </a:rPr>
                <a:t>4</a:t>
              </a:r>
              <a:endParaRPr kumimoji="1" lang="ja-JP" altLang="en-US" sz="2000">
                <a:ea typeface="+mn-ea"/>
              </a:endParaRPr>
            </a:p>
          </p:txBody>
        </p:sp>
      </p:grpSp>
      <p:sp>
        <p:nvSpPr>
          <p:cNvPr id="4" name="テキスト ボックス 3">
            <a:extLst>
              <a:ext uri="{FF2B5EF4-FFF2-40B4-BE49-F238E27FC236}">
                <a16:creationId xmlns:a16="http://schemas.microsoft.com/office/drawing/2014/main" id="{6931D069-8007-7239-2B7D-0FDB00D36500}"/>
              </a:ext>
            </a:extLst>
          </p:cNvPr>
          <p:cNvSpPr txBox="1"/>
          <p:nvPr/>
        </p:nvSpPr>
        <p:spPr>
          <a:xfrm>
            <a:off x="3824973" y="5808091"/>
            <a:ext cx="4339650" cy="369332"/>
          </a:xfrm>
          <a:prstGeom prst="rect">
            <a:avLst/>
          </a:prstGeom>
          <a:noFill/>
        </p:spPr>
        <p:txBody>
          <a:bodyPr wrap="none" rtlCol="0">
            <a:spAutoFit/>
          </a:bodyPr>
          <a:lstStyle/>
          <a:p>
            <a:r>
              <a:rPr kumimoji="1" lang="en-US" altLang="ja-JP" dirty="0"/>
              <a:t>※</a:t>
            </a:r>
            <a:r>
              <a:rPr kumimoji="1" lang="ja-JP" altLang="en-US"/>
              <a:t>円内の数字：タグが付与された問題数</a:t>
            </a:r>
          </a:p>
        </p:txBody>
      </p:sp>
    </p:spTree>
    <p:extLst>
      <p:ext uri="{BB962C8B-B14F-4D97-AF65-F5344CB8AC3E}">
        <p14:creationId xmlns:p14="http://schemas.microsoft.com/office/powerpoint/2010/main" val="243429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67B9B-E642-FF9E-1670-2C3F33EA7FDF}"/>
              </a:ext>
            </a:extLst>
          </p:cNvPr>
          <p:cNvSpPr>
            <a:spLocks noGrp="1"/>
          </p:cNvSpPr>
          <p:nvPr>
            <p:ph type="title"/>
          </p:nvPr>
        </p:nvSpPr>
        <p:spPr/>
        <p:txBody>
          <a:bodyPr/>
          <a:lstStyle/>
          <a:p>
            <a:r>
              <a:rPr kumimoji="1" lang="en-US" altLang="ja-JP" dirty="0"/>
              <a:t>RQ3</a:t>
            </a:r>
            <a:r>
              <a:rPr kumimoji="1" lang="ja-JP" altLang="en-US"/>
              <a:t>｜</a:t>
            </a:r>
            <a:r>
              <a:rPr lang="ja-JP" altLang="en-US"/>
              <a:t>カテゴリ間のタグ付与関係</a:t>
            </a:r>
            <a:endParaRPr kumimoji="1" lang="ja-JP" altLang="en-US"/>
          </a:p>
        </p:txBody>
      </p:sp>
      <p:sp>
        <p:nvSpPr>
          <p:cNvPr id="3" name="コンテンツ プレースホルダー 2">
            <a:extLst>
              <a:ext uri="{FF2B5EF4-FFF2-40B4-BE49-F238E27FC236}">
                <a16:creationId xmlns:a16="http://schemas.microsoft.com/office/drawing/2014/main" id="{3242D330-92EB-A55B-8B5E-B21DBDD54EF1}"/>
              </a:ext>
            </a:extLst>
          </p:cNvPr>
          <p:cNvSpPr>
            <a:spLocks noGrp="1"/>
          </p:cNvSpPr>
          <p:nvPr>
            <p:ph idx="1"/>
          </p:nvPr>
        </p:nvSpPr>
        <p:spPr/>
        <p:txBody>
          <a:bodyPr/>
          <a:lstStyle/>
          <a:p>
            <a:pPr marL="0" indent="0">
              <a:buNone/>
            </a:pPr>
            <a:r>
              <a:rPr kumimoji="1" lang="ja-JP" altLang="en-US" sz="2400"/>
              <a:t>タグの付与有無に着目した問題数の分布</a:t>
            </a:r>
          </a:p>
        </p:txBody>
      </p:sp>
      <p:sp>
        <p:nvSpPr>
          <p:cNvPr id="5" name="スライド番号プレースホルダー 4">
            <a:extLst>
              <a:ext uri="{FF2B5EF4-FFF2-40B4-BE49-F238E27FC236}">
                <a16:creationId xmlns:a16="http://schemas.microsoft.com/office/drawing/2014/main" id="{EDB02743-63C2-3F95-7D6D-8B2DEC50767E}"/>
              </a:ext>
            </a:extLst>
          </p:cNvPr>
          <p:cNvSpPr>
            <a:spLocks noGrp="1"/>
          </p:cNvSpPr>
          <p:nvPr>
            <p:ph type="sldNum" sz="quarter" idx="12"/>
          </p:nvPr>
        </p:nvSpPr>
        <p:spPr/>
        <p:txBody>
          <a:bodyPr/>
          <a:lstStyle/>
          <a:p>
            <a:pPr>
              <a:defRPr/>
            </a:pPr>
            <a:fld id="{B12562F3-4A2F-4E07-B7D3-3E764FB0DEC6}" type="slidenum">
              <a:rPr lang="en-US" altLang="ja-JP" smtClean="0"/>
              <a:pPr>
                <a:defRPr/>
              </a:pPr>
              <a:t>25</a:t>
            </a:fld>
            <a:endParaRPr lang="en-US" altLang="ja-JP"/>
          </a:p>
        </p:txBody>
      </p:sp>
      <p:sp>
        <p:nvSpPr>
          <p:cNvPr id="8" name="円/楕円 7">
            <a:extLst>
              <a:ext uri="{FF2B5EF4-FFF2-40B4-BE49-F238E27FC236}">
                <a16:creationId xmlns:a16="http://schemas.microsoft.com/office/drawing/2014/main" id="{61664379-DD5D-2591-A486-3CE91744BEC8}"/>
              </a:ext>
            </a:extLst>
          </p:cNvPr>
          <p:cNvSpPr/>
          <p:nvPr/>
        </p:nvSpPr>
        <p:spPr>
          <a:xfrm>
            <a:off x="454058" y="2538166"/>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86D53D76-E15F-84FE-C39B-13EE89799C05}"/>
              </a:ext>
            </a:extLst>
          </p:cNvPr>
          <p:cNvSpPr/>
          <p:nvPr/>
        </p:nvSpPr>
        <p:spPr>
          <a:xfrm>
            <a:off x="1714108" y="2539343"/>
            <a:ext cx="2234153" cy="2234153"/>
          </a:xfrm>
          <a:prstGeom prst="ellipse">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CB74E1C9-D743-75C2-4326-A972B40AA32B}"/>
              </a:ext>
            </a:extLst>
          </p:cNvPr>
          <p:cNvGrpSpPr/>
          <p:nvPr/>
        </p:nvGrpSpPr>
        <p:grpSpPr>
          <a:xfrm>
            <a:off x="227898" y="2411617"/>
            <a:ext cx="1269443" cy="464229"/>
            <a:chOff x="1907290" y="4791868"/>
            <a:chExt cx="1269443" cy="464229"/>
          </a:xfrm>
        </p:grpSpPr>
        <p:sp>
          <p:nvSpPr>
            <p:cNvPr id="13" name="正方形/長方形 12">
              <a:extLst>
                <a:ext uri="{FF2B5EF4-FFF2-40B4-BE49-F238E27FC236}">
                  <a16:creationId xmlns:a16="http://schemas.microsoft.com/office/drawing/2014/main" id="{79D3A6C7-DEA8-FFE8-F7FF-6F11C3831D1B}"/>
                </a:ext>
              </a:extLst>
            </p:cNvPr>
            <p:cNvSpPr/>
            <p:nvPr/>
          </p:nvSpPr>
          <p:spPr>
            <a:xfrm>
              <a:off x="1907291" y="4791868"/>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5975060-D127-0928-53DF-53BADE7A4C05}"/>
                </a:ext>
              </a:extLst>
            </p:cNvPr>
            <p:cNvSpPr txBox="1"/>
            <p:nvPr/>
          </p:nvSpPr>
          <p:spPr>
            <a:xfrm>
              <a:off x="1907290" y="4882561"/>
              <a:ext cx="1269443" cy="338554"/>
            </a:xfrm>
            <a:prstGeom prst="rect">
              <a:avLst/>
            </a:prstGeom>
            <a:noFill/>
          </p:spPr>
          <p:txBody>
            <a:bodyPr wrap="square" rtlCol="0">
              <a:spAutoFit/>
            </a:bodyPr>
            <a:lstStyle/>
            <a:p>
              <a:pPr algn="ctr"/>
              <a:r>
                <a:rPr lang="ja-JP" altLang="en-US" sz="1600">
                  <a:latin typeface="+mn-ea"/>
                  <a:ea typeface="+mn-ea"/>
                </a:rPr>
                <a:t>カテゴリ</a:t>
              </a:r>
              <a:r>
                <a:rPr lang="en-US" altLang="ja-JP" sz="1600">
                  <a:latin typeface="+mn-ea"/>
                  <a:ea typeface="+mn-ea"/>
                </a:rPr>
                <a:t>1</a:t>
              </a:r>
              <a:endParaRPr kumimoji="1" lang="ja-JP" altLang="en-US" sz="1600">
                <a:latin typeface="+mn-ea"/>
                <a:ea typeface="+mn-ea"/>
              </a:endParaRPr>
            </a:p>
          </p:txBody>
        </p:sp>
      </p:grpSp>
      <p:grpSp>
        <p:nvGrpSpPr>
          <p:cNvPr id="26" name="グループ化 25">
            <a:extLst>
              <a:ext uri="{FF2B5EF4-FFF2-40B4-BE49-F238E27FC236}">
                <a16:creationId xmlns:a16="http://schemas.microsoft.com/office/drawing/2014/main" id="{11906A7E-F2C5-6B91-484C-ABF214861B94}"/>
              </a:ext>
            </a:extLst>
          </p:cNvPr>
          <p:cNvGrpSpPr/>
          <p:nvPr/>
        </p:nvGrpSpPr>
        <p:grpSpPr>
          <a:xfrm>
            <a:off x="2914370" y="2411617"/>
            <a:ext cx="1269443" cy="464229"/>
            <a:chOff x="5764424" y="4791868"/>
            <a:chExt cx="1269443" cy="464229"/>
          </a:xfrm>
        </p:grpSpPr>
        <p:sp>
          <p:nvSpPr>
            <p:cNvPr id="15" name="正方形/長方形 14">
              <a:extLst>
                <a:ext uri="{FF2B5EF4-FFF2-40B4-BE49-F238E27FC236}">
                  <a16:creationId xmlns:a16="http://schemas.microsoft.com/office/drawing/2014/main" id="{F68428F4-8956-B67D-A2F8-CAAAF736B9FA}"/>
                </a:ext>
              </a:extLst>
            </p:cNvPr>
            <p:cNvSpPr/>
            <p:nvPr/>
          </p:nvSpPr>
          <p:spPr>
            <a:xfrm>
              <a:off x="5764425" y="4791868"/>
              <a:ext cx="1269442" cy="464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6DCC5A9-C586-44B1-4666-E66324D2AC08}"/>
                </a:ext>
              </a:extLst>
            </p:cNvPr>
            <p:cNvSpPr txBox="1"/>
            <p:nvPr/>
          </p:nvSpPr>
          <p:spPr>
            <a:xfrm>
              <a:off x="5764424" y="4882561"/>
              <a:ext cx="1269443" cy="338554"/>
            </a:xfrm>
            <a:prstGeom prst="rect">
              <a:avLst/>
            </a:prstGeom>
            <a:noFill/>
          </p:spPr>
          <p:txBody>
            <a:bodyPr wrap="square" rtlCol="0">
              <a:spAutoFit/>
            </a:bodyPr>
            <a:lstStyle/>
            <a:p>
              <a:pPr algn="ctr"/>
              <a:r>
                <a:rPr kumimoji="1" lang="ja-JP" altLang="en-US" sz="1600">
                  <a:latin typeface="+mn-ea"/>
                  <a:ea typeface="+mn-ea"/>
                </a:rPr>
                <a:t>カテゴリ</a:t>
              </a:r>
              <a:r>
                <a:rPr kumimoji="1" lang="en-US" altLang="ja-JP" sz="1600">
                  <a:latin typeface="+mn-ea"/>
                  <a:ea typeface="+mn-ea"/>
                </a:rPr>
                <a:t>2</a:t>
              </a:r>
              <a:endParaRPr kumimoji="1" lang="ja-JP" altLang="en-US" sz="1600">
                <a:latin typeface="+mn-ea"/>
                <a:ea typeface="+mn-ea"/>
              </a:endParaRPr>
            </a:p>
          </p:txBody>
        </p:sp>
      </p:grpSp>
      <p:sp>
        <p:nvSpPr>
          <p:cNvPr id="19" name="テキスト ボックス 18">
            <a:extLst>
              <a:ext uri="{FF2B5EF4-FFF2-40B4-BE49-F238E27FC236}">
                <a16:creationId xmlns:a16="http://schemas.microsoft.com/office/drawing/2014/main" id="{2C28420B-F807-F29E-39FA-323A2888F122}"/>
              </a:ext>
            </a:extLst>
          </p:cNvPr>
          <p:cNvSpPr txBox="1"/>
          <p:nvPr/>
        </p:nvSpPr>
        <p:spPr>
          <a:xfrm>
            <a:off x="1856094" y="3442013"/>
            <a:ext cx="736795" cy="400110"/>
          </a:xfrm>
          <a:prstGeom prst="rect">
            <a:avLst/>
          </a:prstGeom>
          <a:noFill/>
        </p:spPr>
        <p:txBody>
          <a:bodyPr wrap="square" rtlCol="0">
            <a:spAutoFit/>
          </a:bodyPr>
          <a:lstStyle/>
          <a:p>
            <a:pPr algn="ctr"/>
            <a:r>
              <a:rPr lang="en-US" altLang="ja-JP" sz="2000">
                <a:ea typeface="+mn-ea"/>
              </a:rPr>
              <a:t>160</a:t>
            </a:r>
            <a:endParaRPr kumimoji="1" lang="ja-JP" altLang="en-US" sz="2000">
              <a:ea typeface="+mn-ea"/>
            </a:endParaRPr>
          </a:p>
        </p:txBody>
      </p:sp>
      <p:sp>
        <p:nvSpPr>
          <p:cNvPr id="23" name="テキスト ボックス 22">
            <a:extLst>
              <a:ext uri="{FF2B5EF4-FFF2-40B4-BE49-F238E27FC236}">
                <a16:creationId xmlns:a16="http://schemas.microsoft.com/office/drawing/2014/main" id="{00CABE26-030D-8D85-CBBA-EE01D5A06AE4}"/>
              </a:ext>
            </a:extLst>
          </p:cNvPr>
          <p:cNvSpPr txBox="1"/>
          <p:nvPr/>
        </p:nvSpPr>
        <p:spPr>
          <a:xfrm>
            <a:off x="857672" y="3442013"/>
            <a:ext cx="736795" cy="400110"/>
          </a:xfrm>
          <a:prstGeom prst="rect">
            <a:avLst/>
          </a:prstGeom>
          <a:noFill/>
        </p:spPr>
        <p:txBody>
          <a:bodyPr wrap="square" rtlCol="0">
            <a:spAutoFit/>
          </a:bodyPr>
          <a:lstStyle/>
          <a:p>
            <a:pPr algn="ctr"/>
            <a:r>
              <a:rPr kumimoji="1" lang="en-US" altLang="ja-JP" sz="2000">
                <a:ea typeface="+mn-ea"/>
              </a:rPr>
              <a:t>6</a:t>
            </a:r>
            <a:endParaRPr kumimoji="1" lang="ja-JP" altLang="en-US" sz="2000">
              <a:ea typeface="+mn-ea"/>
            </a:endParaRPr>
          </a:p>
        </p:txBody>
      </p:sp>
      <p:sp>
        <p:nvSpPr>
          <p:cNvPr id="24" name="テキスト ボックス 23">
            <a:extLst>
              <a:ext uri="{FF2B5EF4-FFF2-40B4-BE49-F238E27FC236}">
                <a16:creationId xmlns:a16="http://schemas.microsoft.com/office/drawing/2014/main" id="{028945C3-EE45-6C57-5136-E414F9A4ABC8}"/>
              </a:ext>
            </a:extLst>
          </p:cNvPr>
          <p:cNvSpPr txBox="1"/>
          <p:nvPr/>
        </p:nvSpPr>
        <p:spPr>
          <a:xfrm>
            <a:off x="2792424" y="3442013"/>
            <a:ext cx="736795" cy="400110"/>
          </a:xfrm>
          <a:prstGeom prst="rect">
            <a:avLst/>
          </a:prstGeom>
          <a:noFill/>
        </p:spPr>
        <p:txBody>
          <a:bodyPr wrap="square" rtlCol="0">
            <a:spAutoFit/>
          </a:bodyPr>
          <a:lstStyle/>
          <a:p>
            <a:pPr algn="ctr"/>
            <a:r>
              <a:rPr lang="en-US" altLang="ja-JP" sz="2000">
                <a:ea typeface="+mn-ea"/>
              </a:rPr>
              <a:t>137</a:t>
            </a:r>
            <a:endParaRPr kumimoji="1" lang="ja-JP" altLang="en-US" sz="2000">
              <a:ea typeface="+mn-ea"/>
            </a:endParaRPr>
          </a:p>
        </p:txBody>
      </p:sp>
      <p:sp>
        <p:nvSpPr>
          <p:cNvPr id="27" name="テキスト ボックス 26">
            <a:extLst>
              <a:ext uri="{FF2B5EF4-FFF2-40B4-BE49-F238E27FC236}">
                <a16:creationId xmlns:a16="http://schemas.microsoft.com/office/drawing/2014/main" id="{6FEE1B0E-555C-4E6B-0592-B03B28EAC763}"/>
              </a:ext>
            </a:extLst>
          </p:cNvPr>
          <p:cNvSpPr txBox="1"/>
          <p:nvPr/>
        </p:nvSpPr>
        <p:spPr>
          <a:xfrm>
            <a:off x="3949168" y="3442013"/>
            <a:ext cx="736795" cy="400110"/>
          </a:xfrm>
          <a:prstGeom prst="rect">
            <a:avLst/>
          </a:prstGeom>
          <a:noFill/>
        </p:spPr>
        <p:txBody>
          <a:bodyPr wrap="square" rtlCol="0">
            <a:spAutoFit/>
          </a:bodyPr>
          <a:lstStyle/>
          <a:p>
            <a:pPr algn="ctr"/>
            <a:r>
              <a:rPr kumimoji="1" lang="en-US" altLang="ja-JP" sz="2000" dirty="0">
                <a:ea typeface="+mn-ea"/>
              </a:rPr>
              <a:t>21</a:t>
            </a:r>
            <a:endParaRPr kumimoji="1" lang="ja-JP" altLang="en-US" sz="2000">
              <a:ea typeface="+mn-ea"/>
            </a:endParaRPr>
          </a:p>
        </p:txBody>
      </p:sp>
      <p:graphicFrame>
        <p:nvGraphicFramePr>
          <p:cNvPr id="28" name="グラフ 27">
            <a:extLst>
              <a:ext uri="{FF2B5EF4-FFF2-40B4-BE49-F238E27FC236}">
                <a16:creationId xmlns:a16="http://schemas.microsoft.com/office/drawing/2014/main" id="{78C0337A-A434-A5C2-9385-7D20E340F1E9}"/>
              </a:ext>
            </a:extLst>
          </p:cNvPr>
          <p:cNvGraphicFramePr>
            <a:graphicFrameLocks/>
          </p:cNvGraphicFramePr>
          <p:nvPr>
            <p:extLst>
              <p:ext uri="{D42A27DB-BD31-4B8C-83A1-F6EECF244321}">
                <p14:modId xmlns:p14="http://schemas.microsoft.com/office/powerpoint/2010/main" val="1216982538"/>
              </p:ext>
            </p:extLst>
          </p:nvPr>
        </p:nvGraphicFramePr>
        <p:xfrm>
          <a:off x="4673606" y="2201534"/>
          <a:ext cx="4173943" cy="3773963"/>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a:extLst>
              <a:ext uri="{FF2B5EF4-FFF2-40B4-BE49-F238E27FC236}">
                <a16:creationId xmlns:a16="http://schemas.microsoft.com/office/drawing/2014/main" id="{05DB24F8-C9AC-E2B6-890C-FC647A4E9E6B}"/>
              </a:ext>
            </a:extLst>
          </p:cNvPr>
          <p:cNvSpPr/>
          <p:nvPr/>
        </p:nvSpPr>
        <p:spPr>
          <a:xfrm>
            <a:off x="1856093" y="3390722"/>
            <a:ext cx="736795" cy="4642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0F7FFC9-7B97-B126-2924-8E26E0EDA24A}"/>
              </a:ext>
            </a:extLst>
          </p:cNvPr>
          <p:cNvSpPr/>
          <p:nvPr/>
        </p:nvSpPr>
        <p:spPr>
          <a:xfrm>
            <a:off x="2779948" y="3390722"/>
            <a:ext cx="736795" cy="464229"/>
          </a:xfrm>
          <a:prstGeom prst="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A863CA-00C3-781E-ABDC-5376133FC8D5}"/>
              </a:ext>
            </a:extLst>
          </p:cNvPr>
          <p:cNvSpPr/>
          <p:nvPr/>
        </p:nvSpPr>
        <p:spPr>
          <a:xfrm>
            <a:off x="857672" y="3390722"/>
            <a:ext cx="736795" cy="464229"/>
          </a:xfrm>
          <a:prstGeom prst="rect">
            <a:avLst/>
          </a:prstGeom>
          <a:no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F68F88E-B360-E106-D355-EF26D640F0F2}"/>
              </a:ext>
            </a:extLst>
          </p:cNvPr>
          <p:cNvSpPr/>
          <p:nvPr/>
        </p:nvSpPr>
        <p:spPr>
          <a:xfrm>
            <a:off x="4067902" y="3390722"/>
            <a:ext cx="459118" cy="464229"/>
          </a:xfrm>
          <a:prstGeom prst="rect">
            <a:avLst/>
          </a:prstGeom>
          <a:noFill/>
          <a:ln w="381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19AA768-4344-77DA-E853-5A5A21C42D85}"/>
              </a:ext>
            </a:extLst>
          </p:cNvPr>
          <p:cNvSpPr txBox="1"/>
          <p:nvPr/>
        </p:nvSpPr>
        <p:spPr>
          <a:xfrm>
            <a:off x="2818890" y="5032713"/>
            <a:ext cx="1708130" cy="400110"/>
          </a:xfrm>
          <a:prstGeom prst="rect">
            <a:avLst/>
          </a:prstGeom>
          <a:noFill/>
        </p:spPr>
        <p:txBody>
          <a:bodyPr wrap="square" rtlCol="0">
            <a:spAutoFit/>
          </a:bodyPr>
          <a:lstStyle/>
          <a:p>
            <a:r>
              <a:rPr lang="ja-JP" altLang="en-US" sz="2000">
                <a:latin typeface="+mn-ea"/>
                <a:ea typeface="+mn-ea"/>
              </a:rPr>
              <a:t>基礎事項のみ</a:t>
            </a:r>
            <a:endParaRPr kumimoji="1" lang="ja-JP" altLang="en-US" sz="2000" dirty="0">
              <a:latin typeface="+mn-ea"/>
              <a:ea typeface="+mn-ea"/>
            </a:endParaRPr>
          </a:p>
        </p:txBody>
      </p:sp>
      <p:sp>
        <p:nvSpPr>
          <p:cNvPr id="18" name="テキスト ボックス 17">
            <a:extLst>
              <a:ext uri="{FF2B5EF4-FFF2-40B4-BE49-F238E27FC236}">
                <a16:creationId xmlns:a16="http://schemas.microsoft.com/office/drawing/2014/main" id="{C6FAD03D-307A-C378-55AE-1DE6A38EC3FE}"/>
              </a:ext>
            </a:extLst>
          </p:cNvPr>
          <p:cNvSpPr txBox="1"/>
          <p:nvPr/>
        </p:nvSpPr>
        <p:spPr>
          <a:xfrm>
            <a:off x="912844" y="5030111"/>
            <a:ext cx="1879580" cy="1015663"/>
          </a:xfrm>
          <a:prstGeom prst="rect">
            <a:avLst/>
          </a:prstGeom>
          <a:noFill/>
        </p:spPr>
        <p:txBody>
          <a:bodyPr wrap="square" rtlCol="0">
            <a:spAutoFit/>
          </a:bodyPr>
          <a:lstStyle/>
          <a:p>
            <a:pPr algn="ctr"/>
            <a:r>
              <a:rPr lang="ja-JP" altLang="en-US" sz="2000">
                <a:latin typeface="+mn-ea"/>
                <a:ea typeface="+mn-ea"/>
              </a:rPr>
              <a:t>基礎事項</a:t>
            </a:r>
            <a:endParaRPr lang="en-US" altLang="ja-JP" sz="2000" dirty="0">
              <a:latin typeface="+mn-ea"/>
              <a:ea typeface="+mn-ea"/>
            </a:endParaRPr>
          </a:p>
          <a:p>
            <a:pPr algn="ctr"/>
            <a:r>
              <a:rPr lang="en-US" altLang="ja-JP" sz="2000" dirty="0">
                <a:latin typeface="+mn-ea"/>
                <a:ea typeface="+mn-ea"/>
              </a:rPr>
              <a:t>+</a:t>
            </a:r>
          </a:p>
          <a:p>
            <a:pPr algn="ctr"/>
            <a:r>
              <a:rPr lang="ja-JP" altLang="en-US" sz="2000">
                <a:latin typeface="+mn-ea"/>
                <a:ea typeface="+mn-ea"/>
              </a:rPr>
              <a:t>アルゴリズム</a:t>
            </a:r>
            <a:endParaRPr kumimoji="1" lang="ja-JP" altLang="en-US" sz="2000" dirty="0">
              <a:latin typeface="+mn-ea"/>
              <a:ea typeface="+mn-ea"/>
            </a:endParaRPr>
          </a:p>
        </p:txBody>
      </p:sp>
      <p:cxnSp>
        <p:nvCxnSpPr>
          <p:cNvPr id="21" name="直線矢印コネクタ 20">
            <a:extLst>
              <a:ext uri="{FF2B5EF4-FFF2-40B4-BE49-F238E27FC236}">
                <a16:creationId xmlns:a16="http://schemas.microsoft.com/office/drawing/2014/main" id="{776C7446-4380-9C09-4C83-373E839484A5}"/>
              </a:ext>
            </a:extLst>
          </p:cNvPr>
          <p:cNvCxnSpPr>
            <a:stCxn id="7" idx="2"/>
            <a:endCxn id="18" idx="0"/>
          </p:cNvCxnSpPr>
          <p:nvPr/>
        </p:nvCxnSpPr>
        <p:spPr>
          <a:xfrm flipH="1">
            <a:off x="1852634" y="3854951"/>
            <a:ext cx="371857" cy="117516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30B7F01-7C14-ECFB-90C1-2304042140CD}"/>
              </a:ext>
            </a:extLst>
          </p:cNvPr>
          <p:cNvCxnSpPr>
            <a:cxnSpLocks/>
            <a:stCxn id="10" idx="2"/>
            <a:endCxn id="17" idx="0"/>
          </p:cNvCxnSpPr>
          <p:nvPr/>
        </p:nvCxnSpPr>
        <p:spPr>
          <a:xfrm>
            <a:off x="3148346" y="3854951"/>
            <a:ext cx="524609" cy="1177762"/>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98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0EC68-CB65-CFBD-1960-7BCBF9F5D65B}"/>
              </a:ext>
            </a:extLst>
          </p:cNvPr>
          <p:cNvSpPr>
            <a:spLocks noGrp="1"/>
          </p:cNvSpPr>
          <p:nvPr>
            <p:ph type="title"/>
          </p:nvPr>
        </p:nvSpPr>
        <p:spPr/>
        <p:txBody>
          <a:bodyPr/>
          <a:lstStyle/>
          <a:p>
            <a:r>
              <a:rPr kumimoji="1" lang="ja-JP" altLang="en-US"/>
              <a:t>難易度別の問題利用</a:t>
            </a:r>
          </a:p>
        </p:txBody>
      </p:sp>
      <p:sp>
        <p:nvSpPr>
          <p:cNvPr id="3" name="コンテンツ プレースホルダー 2">
            <a:extLst>
              <a:ext uri="{FF2B5EF4-FFF2-40B4-BE49-F238E27FC236}">
                <a16:creationId xmlns:a16="http://schemas.microsoft.com/office/drawing/2014/main" id="{A59509B4-4E03-D2D1-A6A9-32A943671799}"/>
              </a:ext>
            </a:extLst>
          </p:cNvPr>
          <p:cNvSpPr>
            <a:spLocks noGrp="1"/>
          </p:cNvSpPr>
          <p:nvPr>
            <p:ph idx="1"/>
          </p:nvPr>
        </p:nvSpPr>
        <p:spPr>
          <a:xfrm>
            <a:off x="2066306" y="1728000"/>
            <a:ext cx="6681693" cy="4734000"/>
          </a:xfrm>
        </p:spPr>
        <p:txBody>
          <a:bodyPr/>
          <a:lstStyle/>
          <a:p>
            <a:r>
              <a:rPr kumimoji="1" lang="en-US" altLang="ja-JP" dirty="0"/>
              <a:t>A</a:t>
            </a:r>
            <a:r>
              <a:rPr kumimoji="1" lang="ja-JP" altLang="en-US"/>
              <a:t>問題</a:t>
            </a:r>
            <a:endParaRPr kumimoji="1" lang="en-US" altLang="ja-JP" dirty="0"/>
          </a:p>
          <a:p>
            <a:pPr lvl="1"/>
            <a:r>
              <a:rPr kumimoji="1" lang="ja-JP" altLang="en-US"/>
              <a:t>基礎事項の習得を目的としたものが多い</a:t>
            </a:r>
            <a:endParaRPr kumimoji="1" lang="en-US" altLang="ja-JP" dirty="0"/>
          </a:p>
          <a:p>
            <a:pPr lvl="1"/>
            <a:r>
              <a:rPr kumimoji="1" lang="ja-JP" altLang="en-US"/>
              <a:t>各基礎事項を単体で用いて解答</a:t>
            </a:r>
            <a:endParaRPr kumimoji="1" lang="en-US" altLang="ja-JP" dirty="0"/>
          </a:p>
          <a:p>
            <a:pPr lvl="3"/>
            <a:endParaRPr kumimoji="1" lang="en-US" altLang="ja-JP" dirty="0"/>
          </a:p>
          <a:p>
            <a:r>
              <a:rPr lang="en-US" altLang="ja-JP" dirty="0"/>
              <a:t>B</a:t>
            </a:r>
            <a:r>
              <a:rPr lang="ja-JP" altLang="en-US"/>
              <a:t>問題</a:t>
            </a:r>
            <a:endParaRPr lang="en-US" altLang="ja-JP" dirty="0"/>
          </a:p>
          <a:p>
            <a:pPr lvl="1"/>
            <a:r>
              <a:rPr lang="ja-JP" altLang="en-US"/>
              <a:t>ある程度複雑な処理が求められる</a:t>
            </a:r>
            <a:endParaRPr lang="en-US" altLang="ja-JP" dirty="0"/>
          </a:p>
          <a:p>
            <a:pPr lvl="1"/>
            <a:r>
              <a:rPr lang="ja-JP" altLang="en-US"/>
              <a:t>複数の基礎事項を組合せて解答</a:t>
            </a:r>
            <a:endParaRPr lang="en-US" altLang="ja-JP" dirty="0"/>
          </a:p>
          <a:p>
            <a:pPr lvl="3"/>
            <a:endParaRPr lang="en-US" altLang="ja-JP" dirty="0"/>
          </a:p>
          <a:p>
            <a:r>
              <a:rPr kumimoji="1" lang="en-US" altLang="ja-JP" dirty="0"/>
              <a:t>C</a:t>
            </a:r>
            <a:r>
              <a:rPr kumimoji="1" lang="ja-JP" altLang="en-US"/>
              <a:t>問題</a:t>
            </a:r>
            <a:endParaRPr kumimoji="1" lang="en-US" altLang="ja-JP" dirty="0"/>
          </a:p>
          <a:p>
            <a:pPr lvl="1"/>
            <a:r>
              <a:rPr lang="ja-JP" altLang="en-US"/>
              <a:t>アルゴリズムに関する問題が大きく増加</a:t>
            </a:r>
            <a:endParaRPr kumimoji="1" lang="ja-JP" altLang="en-US"/>
          </a:p>
        </p:txBody>
      </p:sp>
      <p:sp>
        <p:nvSpPr>
          <p:cNvPr id="4" name="スライド番号プレースホルダー 3">
            <a:extLst>
              <a:ext uri="{FF2B5EF4-FFF2-40B4-BE49-F238E27FC236}">
                <a16:creationId xmlns:a16="http://schemas.microsoft.com/office/drawing/2014/main" id="{6BAD5035-CECA-6611-2BEE-069CD760D220}"/>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sp>
        <p:nvSpPr>
          <p:cNvPr id="5" name="上下矢印 4">
            <a:extLst>
              <a:ext uri="{FF2B5EF4-FFF2-40B4-BE49-F238E27FC236}">
                <a16:creationId xmlns:a16="http://schemas.microsoft.com/office/drawing/2014/main" id="{0B02B9E0-2F62-8C6F-911D-8757E4D07B39}"/>
              </a:ext>
            </a:extLst>
          </p:cNvPr>
          <p:cNvSpPr/>
          <p:nvPr/>
        </p:nvSpPr>
        <p:spPr>
          <a:xfrm>
            <a:off x="920204" y="2139866"/>
            <a:ext cx="495901" cy="3724079"/>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1CA7CB5-2D98-9B07-D1E6-A08DC49BADC8}"/>
              </a:ext>
            </a:extLst>
          </p:cNvPr>
          <p:cNvSpPr txBox="1"/>
          <p:nvPr/>
        </p:nvSpPr>
        <p:spPr>
          <a:xfrm>
            <a:off x="194589" y="5935836"/>
            <a:ext cx="1947130" cy="461665"/>
          </a:xfrm>
          <a:prstGeom prst="rect">
            <a:avLst/>
          </a:prstGeom>
          <a:noFill/>
        </p:spPr>
        <p:txBody>
          <a:bodyPr wrap="square" rtlCol="0">
            <a:spAutoFit/>
          </a:bodyPr>
          <a:lstStyle/>
          <a:p>
            <a:pPr algn="ctr"/>
            <a:r>
              <a:rPr lang="ja-JP" altLang="en-US" sz="2400">
                <a:solidFill>
                  <a:schemeClr val="accent1"/>
                </a:solidFill>
                <a:latin typeface="+mn-ea"/>
                <a:ea typeface="+mn-ea"/>
              </a:rPr>
              <a:t>経験者向け</a:t>
            </a:r>
            <a:endParaRPr lang="en-US" altLang="ja-JP" sz="2400" dirty="0">
              <a:solidFill>
                <a:schemeClr val="accent1"/>
              </a:solidFill>
              <a:latin typeface="+mn-ea"/>
              <a:ea typeface="+mn-ea"/>
            </a:endParaRPr>
          </a:p>
        </p:txBody>
      </p:sp>
      <p:sp>
        <p:nvSpPr>
          <p:cNvPr id="7" name="テキスト ボックス 6">
            <a:extLst>
              <a:ext uri="{FF2B5EF4-FFF2-40B4-BE49-F238E27FC236}">
                <a16:creationId xmlns:a16="http://schemas.microsoft.com/office/drawing/2014/main" id="{4EA17AE0-39DB-D046-EE73-C22418091848}"/>
              </a:ext>
            </a:extLst>
          </p:cNvPr>
          <p:cNvSpPr txBox="1"/>
          <p:nvPr/>
        </p:nvSpPr>
        <p:spPr>
          <a:xfrm>
            <a:off x="194589" y="1730789"/>
            <a:ext cx="1947130" cy="461665"/>
          </a:xfrm>
          <a:prstGeom prst="rect">
            <a:avLst/>
          </a:prstGeom>
          <a:noFill/>
        </p:spPr>
        <p:txBody>
          <a:bodyPr wrap="square" rtlCol="0">
            <a:spAutoFit/>
          </a:bodyPr>
          <a:lstStyle/>
          <a:p>
            <a:pPr algn="ctr"/>
            <a:r>
              <a:rPr kumimoji="1" lang="ja-JP" altLang="en-US" sz="2400">
                <a:solidFill>
                  <a:schemeClr val="accent1"/>
                </a:solidFill>
                <a:latin typeface="+mn-ea"/>
                <a:ea typeface="+mn-ea"/>
              </a:rPr>
              <a:t>初学者向け</a:t>
            </a:r>
            <a:endParaRPr kumimoji="1" lang="ja-JP" altLang="en-US" sz="2400" dirty="0">
              <a:solidFill>
                <a:schemeClr val="accent1"/>
              </a:solidFill>
              <a:latin typeface="+mn-ea"/>
              <a:ea typeface="+mn-ea"/>
            </a:endParaRPr>
          </a:p>
        </p:txBody>
      </p:sp>
    </p:spTree>
    <p:extLst>
      <p:ext uri="{BB962C8B-B14F-4D97-AF65-F5344CB8AC3E}">
        <p14:creationId xmlns:p14="http://schemas.microsoft.com/office/powerpoint/2010/main" val="1194462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B8288-1A3B-3E59-901F-DAE02FAB6553}"/>
              </a:ext>
            </a:extLst>
          </p:cNvPr>
          <p:cNvSpPr>
            <a:spLocks noGrp="1"/>
          </p:cNvSpPr>
          <p:nvPr>
            <p:ph type="title"/>
          </p:nvPr>
        </p:nvSpPr>
        <p:spPr/>
        <p:txBody>
          <a:bodyPr/>
          <a:lstStyle/>
          <a:p>
            <a:r>
              <a:rPr kumimoji="1" lang="ja-JP" altLang="en-US"/>
              <a:t>単元別の問題利用</a:t>
            </a:r>
            <a:endParaRPr kumimoji="1" lang="ja-JP" altLang="en-US" dirty="0"/>
          </a:p>
        </p:txBody>
      </p:sp>
      <p:sp>
        <p:nvSpPr>
          <p:cNvPr id="3" name="コンテンツ プレースホルダー 2">
            <a:extLst>
              <a:ext uri="{FF2B5EF4-FFF2-40B4-BE49-F238E27FC236}">
                <a16:creationId xmlns:a16="http://schemas.microsoft.com/office/drawing/2014/main" id="{45C46984-AF6A-2D1B-0E56-A479971D168B}"/>
              </a:ext>
            </a:extLst>
          </p:cNvPr>
          <p:cNvSpPr>
            <a:spLocks noGrp="1"/>
          </p:cNvSpPr>
          <p:nvPr>
            <p:ph idx="1"/>
          </p:nvPr>
        </p:nvSpPr>
        <p:spPr>
          <a:xfrm>
            <a:off x="2044700" y="1728000"/>
            <a:ext cx="6703299" cy="4734000"/>
          </a:xfrm>
        </p:spPr>
        <p:txBody>
          <a:bodyPr/>
          <a:lstStyle/>
          <a:p>
            <a:pPr marL="0" indent="0">
              <a:buNone/>
            </a:pPr>
            <a:r>
              <a:rPr kumimoji="1" lang="ja-JP" altLang="en-US" dirty="0"/>
              <a:t>難易度別の問題を</a:t>
            </a:r>
            <a:r>
              <a:rPr kumimoji="1" lang="ja-JP" altLang="en-US"/>
              <a:t>入手可能</a:t>
            </a:r>
            <a:endParaRPr kumimoji="1" lang="en-US" altLang="ja-JP" dirty="0"/>
          </a:p>
          <a:p>
            <a:pPr lvl="1"/>
            <a:r>
              <a:rPr kumimoji="1" lang="ja-JP" altLang="en-US"/>
              <a:t>条件分岐・ループ・配列</a:t>
            </a:r>
            <a:endParaRPr kumimoji="1" lang="en-US" altLang="ja-JP" dirty="0"/>
          </a:p>
          <a:p>
            <a:pPr lvl="1"/>
            <a:r>
              <a:rPr kumimoji="1" lang="ja-JP" altLang="en-US"/>
              <a:t>文字列照合</a:t>
            </a:r>
            <a:endParaRPr kumimoji="1" lang="en-US" altLang="ja-JP" dirty="0"/>
          </a:p>
          <a:p>
            <a:pPr lvl="3"/>
            <a:endParaRPr lang="en-US" altLang="ja-JP" dirty="0"/>
          </a:p>
          <a:p>
            <a:pPr marL="0" indent="0">
              <a:buNone/>
            </a:pPr>
            <a:r>
              <a:rPr kumimoji="1" lang="en-US" altLang="ja-JP" dirty="0"/>
              <a:t>C</a:t>
            </a:r>
            <a:r>
              <a:rPr kumimoji="1" lang="ja-JP" altLang="en-US" dirty="0"/>
              <a:t>問題であれば</a:t>
            </a:r>
            <a:r>
              <a:rPr kumimoji="1" lang="ja-JP" altLang="en-US"/>
              <a:t>入手可能</a:t>
            </a:r>
            <a:endParaRPr kumimoji="1" lang="en-US" altLang="ja-JP" dirty="0"/>
          </a:p>
          <a:p>
            <a:pPr lvl="1"/>
            <a:r>
              <a:rPr kumimoji="1" lang="ja-JP" altLang="en-US"/>
              <a:t>探索・関数</a:t>
            </a:r>
            <a:endParaRPr kumimoji="1" lang="en-US" altLang="ja-JP" dirty="0"/>
          </a:p>
          <a:p>
            <a:pPr lvl="1"/>
            <a:r>
              <a:rPr kumimoji="1" lang="ja-JP" altLang="en-US"/>
              <a:t>ソート・データ構造・構造体</a:t>
            </a:r>
            <a:endParaRPr kumimoji="1" lang="en-US" altLang="ja-JP" dirty="0"/>
          </a:p>
          <a:p>
            <a:pPr lvl="3"/>
            <a:endParaRPr lang="en-US" altLang="ja-JP" dirty="0"/>
          </a:p>
          <a:p>
            <a:pPr marL="0" indent="0">
              <a:buNone/>
            </a:pPr>
            <a:r>
              <a:rPr lang="ja-JP" altLang="en-US" dirty="0"/>
              <a:t>入手が難しい</a:t>
            </a:r>
            <a:endParaRPr lang="en-US" altLang="ja-JP" dirty="0"/>
          </a:p>
          <a:p>
            <a:pPr lvl="1"/>
            <a:r>
              <a:rPr lang="ja-JP" altLang="en-US" dirty="0"/>
              <a:t>再帰・動的計画法・分割</a:t>
            </a:r>
            <a:r>
              <a:rPr lang="ja-JP" altLang="en-US"/>
              <a:t>統治法・</a:t>
            </a:r>
            <a:br>
              <a:rPr lang="en-US" altLang="ja-JP" dirty="0"/>
            </a:br>
            <a:r>
              <a:rPr lang="ja-JP" altLang="en-US"/>
              <a:t>グラフ・ポインタ</a:t>
            </a:r>
            <a:r>
              <a:rPr lang="ja-JP" altLang="en-US" dirty="0"/>
              <a:t>・メモリ</a:t>
            </a:r>
            <a:endParaRPr lang="en-US" altLang="ja-JP" dirty="0"/>
          </a:p>
        </p:txBody>
      </p:sp>
      <p:sp>
        <p:nvSpPr>
          <p:cNvPr id="5" name="スライド番号プレースホルダー 4">
            <a:extLst>
              <a:ext uri="{FF2B5EF4-FFF2-40B4-BE49-F238E27FC236}">
                <a16:creationId xmlns:a16="http://schemas.microsoft.com/office/drawing/2014/main" id="{0D0A271C-3D3E-68F7-CC23-BF8300FB8FBE}"/>
              </a:ext>
            </a:extLst>
          </p:cNvPr>
          <p:cNvSpPr>
            <a:spLocks noGrp="1"/>
          </p:cNvSpPr>
          <p:nvPr>
            <p:ph type="sldNum" sz="quarter" idx="12"/>
          </p:nvPr>
        </p:nvSpPr>
        <p:spPr/>
        <p:txBody>
          <a:bodyPr/>
          <a:lstStyle/>
          <a:p>
            <a:pPr>
              <a:defRPr/>
            </a:pPr>
            <a:fld id="{B12562F3-4A2F-4E07-B7D3-3E764FB0DEC6}" type="slidenum">
              <a:rPr lang="en-US" altLang="ja-JP" smtClean="0"/>
              <a:pPr>
                <a:defRPr/>
              </a:pPr>
              <a:t>27</a:t>
            </a:fld>
            <a:endParaRPr lang="en-US" altLang="ja-JP"/>
          </a:p>
        </p:txBody>
      </p:sp>
      <p:sp>
        <p:nvSpPr>
          <p:cNvPr id="11" name="テキスト ボックス 10">
            <a:extLst>
              <a:ext uri="{FF2B5EF4-FFF2-40B4-BE49-F238E27FC236}">
                <a16:creationId xmlns:a16="http://schemas.microsoft.com/office/drawing/2014/main" id="{80C6428B-47A8-B78F-440F-5254355EA233}"/>
              </a:ext>
            </a:extLst>
          </p:cNvPr>
          <p:cNvSpPr txBox="1"/>
          <p:nvPr/>
        </p:nvSpPr>
        <p:spPr>
          <a:xfrm>
            <a:off x="194589" y="5998033"/>
            <a:ext cx="1947130" cy="461665"/>
          </a:xfrm>
          <a:prstGeom prst="rect">
            <a:avLst/>
          </a:prstGeom>
          <a:noFill/>
        </p:spPr>
        <p:txBody>
          <a:bodyPr wrap="square" rtlCol="0">
            <a:spAutoFit/>
          </a:bodyPr>
          <a:lstStyle/>
          <a:p>
            <a:pPr algn="ctr"/>
            <a:r>
              <a:rPr lang="ja-JP" altLang="en-US" sz="2400">
                <a:solidFill>
                  <a:schemeClr val="accent1"/>
                </a:solidFill>
                <a:latin typeface="+mn-ea"/>
                <a:ea typeface="+mn-ea"/>
              </a:rPr>
              <a:t>少ない</a:t>
            </a:r>
            <a:endParaRPr lang="en-US" altLang="ja-JP" sz="2400" dirty="0">
              <a:solidFill>
                <a:schemeClr val="accent1"/>
              </a:solidFill>
              <a:latin typeface="+mn-ea"/>
              <a:ea typeface="+mn-ea"/>
            </a:endParaRPr>
          </a:p>
        </p:txBody>
      </p:sp>
      <p:sp>
        <p:nvSpPr>
          <p:cNvPr id="7" name="テキスト ボックス 6">
            <a:extLst>
              <a:ext uri="{FF2B5EF4-FFF2-40B4-BE49-F238E27FC236}">
                <a16:creationId xmlns:a16="http://schemas.microsoft.com/office/drawing/2014/main" id="{AC37D9E8-6012-BA23-49EB-B9593E3CE803}"/>
              </a:ext>
            </a:extLst>
          </p:cNvPr>
          <p:cNvSpPr txBox="1"/>
          <p:nvPr/>
        </p:nvSpPr>
        <p:spPr>
          <a:xfrm>
            <a:off x="194589" y="1728800"/>
            <a:ext cx="1947130" cy="461665"/>
          </a:xfrm>
          <a:prstGeom prst="rect">
            <a:avLst/>
          </a:prstGeom>
          <a:noFill/>
        </p:spPr>
        <p:txBody>
          <a:bodyPr wrap="square" rtlCol="0">
            <a:spAutoFit/>
          </a:bodyPr>
          <a:lstStyle/>
          <a:p>
            <a:pPr algn="ctr"/>
            <a:r>
              <a:rPr kumimoji="1" lang="ja-JP" altLang="en-US" sz="2400">
                <a:solidFill>
                  <a:schemeClr val="accent1"/>
                </a:solidFill>
                <a:latin typeface="+mn-ea"/>
                <a:ea typeface="+mn-ea"/>
              </a:rPr>
              <a:t>多い</a:t>
            </a:r>
            <a:endParaRPr kumimoji="1" lang="ja-JP" altLang="en-US" sz="2400" dirty="0">
              <a:solidFill>
                <a:schemeClr val="accent1"/>
              </a:solidFill>
              <a:latin typeface="+mn-ea"/>
              <a:ea typeface="+mn-ea"/>
            </a:endParaRPr>
          </a:p>
        </p:txBody>
      </p:sp>
      <p:sp>
        <p:nvSpPr>
          <p:cNvPr id="8" name="テキスト ボックス 7">
            <a:extLst>
              <a:ext uri="{FF2B5EF4-FFF2-40B4-BE49-F238E27FC236}">
                <a16:creationId xmlns:a16="http://schemas.microsoft.com/office/drawing/2014/main" id="{4D661FD9-252B-6853-D6A4-7FDBA35B2ECE}"/>
              </a:ext>
            </a:extLst>
          </p:cNvPr>
          <p:cNvSpPr txBox="1"/>
          <p:nvPr/>
        </p:nvSpPr>
        <p:spPr>
          <a:xfrm rot="16200000">
            <a:off x="-687946" y="3801850"/>
            <a:ext cx="2769989" cy="400110"/>
          </a:xfrm>
          <a:prstGeom prst="rect">
            <a:avLst/>
          </a:prstGeom>
          <a:noFill/>
        </p:spPr>
        <p:txBody>
          <a:bodyPr vert="vert" wrap="square" rtlCol="0">
            <a:spAutoFit/>
          </a:bodyPr>
          <a:lstStyle/>
          <a:p>
            <a:pPr algn="ctr"/>
            <a:r>
              <a:rPr lang="ja-JP" altLang="en-US" sz="2400">
                <a:solidFill>
                  <a:schemeClr val="accent1"/>
                </a:solidFill>
                <a:latin typeface="+mn-ea"/>
                <a:ea typeface="+mn-ea"/>
              </a:rPr>
              <a:t>対応する問題数</a:t>
            </a:r>
            <a:endParaRPr kumimoji="1" lang="ja-JP" altLang="en-US" sz="2400" dirty="0">
              <a:solidFill>
                <a:schemeClr val="accent1"/>
              </a:solidFill>
              <a:latin typeface="+mn-ea"/>
              <a:ea typeface="+mn-ea"/>
            </a:endParaRPr>
          </a:p>
        </p:txBody>
      </p:sp>
      <p:sp>
        <p:nvSpPr>
          <p:cNvPr id="4" name="上下矢印 3">
            <a:extLst>
              <a:ext uri="{FF2B5EF4-FFF2-40B4-BE49-F238E27FC236}">
                <a16:creationId xmlns:a16="http://schemas.microsoft.com/office/drawing/2014/main" id="{A7A38100-E9C0-FAD8-1177-C5C38DF88A63}"/>
              </a:ext>
            </a:extLst>
          </p:cNvPr>
          <p:cNvSpPr/>
          <p:nvPr/>
        </p:nvSpPr>
        <p:spPr>
          <a:xfrm>
            <a:off x="920204" y="2139866"/>
            <a:ext cx="495901" cy="3724079"/>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833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C48EE-D291-7EC3-C379-0CD6A658A5F8}"/>
              </a:ext>
            </a:extLst>
          </p:cNvPr>
          <p:cNvSpPr>
            <a:spLocks noGrp="1"/>
          </p:cNvSpPr>
          <p:nvPr>
            <p:ph type="title"/>
          </p:nvPr>
        </p:nvSpPr>
        <p:spPr/>
        <p:txBody>
          <a:bodyPr/>
          <a:lstStyle/>
          <a:p>
            <a:r>
              <a:rPr kumimoji="1" lang="en-US" altLang="ja-JP" dirty="0"/>
              <a:t>Research Questions </a:t>
            </a:r>
            <a:r>
              <a:rPr kumimoji="1" lang="ja-JP" altLang="en-US"/>
              <a:t>のまとめ</a:t>
            </a:r>
          </a:p>
        </p:txBody>
      </p:sp>
      <p:sp>
        <p:nvSpPr>
          <p:cNvPr id="3" name="コンテンツ プレースホルダー 2">
            <a:extLst>
              <a:ext uri="{FF2B5EF4-FFF2-40B4-BE49-F238E27FC236}">
                <a16:creationId xmlns:a16="http://schemas.microsoft.com/office/drawing/2014/main" id="{0D984303-01B4-B45E-8CBB-B26C8A715913}"/>
              </a:ext>
            </a:extLst>
          </p:cNvPr>
          <p:cNvSpPr>
            <a:spLocks noGrp="1"/>
          </p:cNvSpPr>
          <p:nvPr>
            <p:ph idx="1"/>
          </p:nvPr>
        </p:nvSpPr>
        <p:spPr/>
        <p:txBody>
          <a:bodyPr/>
          <a:lstStyle/>
          <a:p>
            <a:pPr marL="0" indent="0">
              <a:buNone/>
            </a:pPr>
            <a:r>
              <a:rPr kumimoji="1" lang="en-US" altLang="ja-JP" b="1" dirty="0"/>
              <a:t>RQ1</a:t>
            </a:r>
            <a:r>
              <a:rPr kumimoji="1" lang="ja-JP" altLang="en-US" dirty="0"/>
              <a:t>｜</a:t>
            </a:r>
            <a:r>
              <a:rPr lang="ja-JP" altLang="en-US" dirty="0"/>
              <a:t>プログラミング教育のシラバスから</a:t>
            </a:r>
            <a:br>
              <a:rPr lang="en-US" altLang="ja-JP" dirty="0"/>
            </a:br>
            <a:r>
              <a:rPr lang="ja-JP" altLang="en-US" dirty="0"/>
              <a:t>　　　</a:t>
            </a:r>
            <a:r>
              <a:rPr lang="en-US" altLang="ja-JP" dirty="0"/>
              <a:t>3</a:t>
            </a:r>
            <a:r>
              <a:rPr lang="ja-JP" altLang="en-US" dirty="0"/>
              <a:t>カテゴリの学習単元を得た</a:t>
            </a:r>
            <a:endParaRPr lang="en-US" altLang="ja-JP" dirty="0"/>
          </a:p>
          <a:p>
            <a:pPr lvl="3"/>
            <a:endParaRPr kumimoji="1" lang="en-US" altLang="ja-JP" dirty="0"/>
          </a:p>
          <a:p>
            <a:pPr marL="0" indent="0">
              <a:buNone/>
            </a:pPr>
            <a:r>
              <a:rPr lang="en-US" altLang="ja-JP" b="1" dirty="0"/>
              <a:t>RQ2</a:t>
            </a:r>
            <a:r>
              <a:rPr lang="ja-JP" altLang="en-US" dirty="0"/>
              <a:t>｜学習単元から</a:t>
            </a:r>
            <a:r>
              <a:rPr lang="en-US" altLang="ja-JP" dirty="0"/>
              <a:t>2</a:t>
            </a:r>
            <a:r>
              <a:rPr lang="ja-JP" altLang="en-US" dirty="0"/>
              <a:t>カテゴリのタグを策定</a:t>
            </a:r>
            <a:endParaRPr lang="en-US" altLang="ja-JP" dirty="0"/>
          </a:p>
          <a:p>
            <a:pPr lvl="3"/>
            <a:endParaRPr lang="en-US" altLang="ja-JP" dirty="0"/>
          </a:p>
          <a:p>
            <a:pPr marL="0" indent="0">
              <a:buNone/>
            </a:pPr>
            <a:r>
              <a:rPr kumimoji="1" lang="en-US" altLang="ja-JP" b="1" dirty="0"/>
              <a:t>RQ3</a:t>
            </a:r>
            <a:r>
              <a:rPr lang="ja-JP" altLang="en-US"/>
              <a:t>｜問題とタグの対応関係から，</a:t>
            </a:r>
            <a:br>
              <a:rPr lang="en-US" altLang="ja-JP" dirty="0"/>
            </a:br>
            <a:r>
              <a:rPr lang="ja-JP" altLang="en-US"/>
              <a:t>　　　難易度や単元に応じた利用情報を提示</a:t>
            </a:r>
            <a:endParaRPr lang="en-US" altLang="ja-JP" dirty="0"/>
          </a:p>
        </p:txBody>
      </p:sp>
      <p:sp>
        <p:nvSpPr>
          <p:cNvPr id="5" name="スライド番号プレースホルダー 4">
            <a:extLst>
              <a:ext uri="{FF2B5EF4-FFF2-40B4-BE49-F238E27FC236}">
                <a16:creationId xmlns:a16="http://schemas.microsoft.com/office/drawing/2014/main" id="{0473CE59-AEF1-F13F-6452-19311D23292A}"/>
              </a:ext>
            </a:extLst>
          </p:cNvPr>
          <p:cNvSpPr>
            <a:spLocks noGrp="1"/>
          </p:cNvSpPr>
          <p:nvPr>
            <p:ph type="sldNum" sz="quarter" idx="12"/>
          </p:nvPr>
        </p:nvSpPr>
        <p:spPr/>
        <p:txBody>
          <a:bodyPr/>
          <a:lstStyle/>
          <a:p>
            <a:pPr>
              <a:defRPr/>
            </a:pPr>
            <a:fld id="{B12562F3-4A2F-4E07-B7D3-3E764FB0DEC6}" type="slidenum">
              <a:rPr lang="en-US" altLang="ja-JP" smtClean="0"/>
              <a:pPr>
                <a:defRPr/>
              </a:pPr>
              <a:t>28</a:t>
            </a:fld>
            <a:endParaRPr lang="en-US" altLang="ja-JP"/>
          </a:p>
        </p:txBody>
      </p:sp>
    </p:spTree>
    <p:extLst>
      <p:ext uri="{BB962C8B-B14F-4D97-AF65-F5344CB8AC3E}">
        <p14:creationId xmlns:p14="http://schemas.microsoft.com/office/powerpoint/2010/main" val="25064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BF8A6-56EB-5489-B682-3B32EC4BA563}"/>
              </a:ext>
            </a:extLst>
          </p:cNvPr>
          <p:cNvSpPr>
            <a:spLocks noGrp="1"/>
          </p:cNvSpPr>
          <p:nvPr>
            <p:ph type="title"/>
          </p:nvPr>
        </p:nvSpPr>
        <p:spPr/>
        <p:txBody>
          <a:bodyPr/>
          <a:lstStyle/>
          <a:p>
            <a:r>
              <a:rPr kumimoji="1" lang="ja-JP" altLang="en-US"/>
              <a:t>学習における問題利用の課題</a:t>
            </a:r>
          </a:p>
        </p:txBody>
      </p:sp>
      <p:sp>
        <p:nvSpPr>
          <p:cNvPr id="3" name="コンテンツ プレースホルダー 2">
            <a:extLst>
              <a:ext uri="{FF2B5EF4-FFF2-40B4-BE49-F238E27FC236}">
                <a16:creationId xmlns:a16="http://schemas.microsoft.com/office/drawing/2014/main" id="{416182F7-E81F-93E0-B199-1CCC83852763}"/>
              </a:ext>
            </a:extLst>
          </p:cNvPr>
          <p:cNvSpPr>
            <a:spLocks noGrp="1"/>
          </p:cNvSpPr>
          <p:nvPr>
            <p:ph idx="1"/>
          </p:nvPr>
        </p:nvSpPr>
        <p:spPr/>
        <p:txBody>
          <a:bodyPr/>
          <a:lstStyle/>
          <a:p>
            <a:r>
              <a:rPr kumimoji="1" lang="ja-JP" altLang="en-US"/>
              <a:t>プロコンにある多数の問題</a:t>
            </a:r>
          </a:p>
          <a:p>
            <a:pPr lvl="1"/>
            <a:r>
              <a:rPr kumimoji="1" lang="ja-JP" altLang="en-US"/>
              <a:t>どのような学習に適しているのか？</a:t>
            </a:r>
          </a:p>
          <a:p>
            <a:pPr lvl="1"/>
            <a:r>
              <a:rPr kumimoji="1" lang="ja-JP" altLang="en-US"/>
              <a:t>全体としてどのような傾向を持つのか？</a:t>
            </a:r>
          </a:p>
        </p:txBody>
      </p:sp>
      <p:sp>
        <p:nvSpPr>
          <p:cNvPr id="4" name="スライド番号プレースホルダー 3">
            <a:extLst>
              <a:ext uri="{FF2B5EF4-FFF2-40B4-BE49-F238E27FC236}">
                <a16:creationId xmlns:a16="http://schemas.microsoft.com/office/drawing/2014/main" id="{DAA79FC7-F794-1080-4F04-C343B709987A}"/>
              </a:ext>
            </a:extLst>
          </p:cNvPr>
          <p:cNvSpPr>
            <a:spLocks noGrp="1"/>
          </p:cNvSpPr>
          <p:nvPr>
            <p:ph type="sldNum" sz="quarter" idx="12"/>
          </p:nvPr>
        </p:nvSpPr>
        <p:spPr/>
        <p:txBody>
          <a:bodyPr/>
          <a:lstStyle/>
          <a:p>
            <a:fld id="{B16735D3-C9E7-F649-AF37-A9D08763696D}" type="slidenum">
              <a:rPr lang="ja-JP" altLang="en-US" smtClean="0"/>
              <a:pPr/>
              <a:t>2</a:t>
            </a:fld>
            <a:endParaRPr lang="ja-JP" altLang="en-US"/>
          </a:p>
        </p:txBody>
      </p:sp>
      <p:grpSp>
        <p:nvGrpSpPr>
          <p:cNvPr id="5" name="グループ化 4">
            <a:extLst>
              <a:ext uri="{FF2B5EF4-FFF2-40B4-BE49-F238E27FC236}">
                <a16:creationId xmlns:a16="http://schemas.microsoft.com/office/drawing/2014/main" id="{74442C60-2247-7DCE-609A-36AF7B1FAAB6}"/>
              </a:ext>
            </a:extLst>
          </p:cNvPr>
          <p:cNvGrpSpPr/>
          <p:nvPr/>
        </p:nvGrpSpPr>
        <p:grpSpPr>
          <a:xfrm>
            <a:off x="426600" y="5162540"/>
            <a:ext cx="8290801" cy="1006112"/>
            <a:chOff x="457199" y="4740911"/>
            <a:chExt cx="8218487" cy="1006112"/>
          </a:xfrm>
        </p:grpSpPr>
        <p:sp>
          <p:nvSpPr>
            <p:cNvPr id="6" name="正方形/長方形 5">
              <a:extLst>
                <a:ext uri="{FF2B5EF4-FFF2-40B4-BE49-F238E27FC236}">
                  <a16:creationId xmlns:a16="http://schemas.microsoft.com/office/drawing/2014/main" id="{6E0B0F6B-8C7C-5A58-61AA-A469A591F5D2}"/>
                </a:ext>
              </a:extLst>
            </p:cNvPr>
            <p:cNvSpPr/>
            <p:nvPr/>
          </p:nvSpPr>
          <p:spPr>
            <a:xfrm>
              <a:off x="457199" y="4740911"/>
              <a:ext cx="8218487" cy="100611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7" name="テキスト ボックス 6">
              <a:extLst>
                <a:ext uri="{FF2B5EF4-FFF2-40B4-BE49-F238E27FC236}">
                  <a16:creationId xmlns:a16="http://schemas.microsoft.com/office/drawing/2014/main" id="{245E1800-E8D4-1976-D491-A88BB4D77EA0}"/>
                </a:ext>
              </a:extLst>
            </p:cNvPr>
            <p:cNvSpPr txBox="1"/>
            <p:nvPr/>
          </p:nvSpPr>
          <p:spPr>
            <a:xfrm>
              <a:off x="764177" y="5013135"/>
              <a:ext cx="76156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chemeClr val="accent1"/>
                  </a:solidFill>
                  <a:effectLst/>
                  <a:uLnTx/>
                  <a:uFillTx/>
                  <a:latin typeface="+mn-ea"/>
                  <a:cs typeface="+mn-cs"/>
                </a:rPr>
                <a:t>学習においてどのように利用できるか分からない</a:t>
              </a:r>
            </a:p>
          </p:txBody>
        </p:sp>
      </p:grpSp>
      <p:grpSp>
        <p:nvGrpSpPr>
          <p:cNvPr id="8" name="グループ化 7">
            <a:extLst>
              <a:ext uri="{FF2B5EF4-FFF2-40B4-BE49-F238E27FC236}">
                <a16:creationId xmlns:a16="http://schemas.microsoft.com/office/drawing/2014/main" id="{680D6A36-AA3F-3BD3-9851-BDF9B1315A68}"/>
              </a:ext>
            </a:extLst>
          </p:cNvPr>
          <p:cNvGrpSpPr/>
          <p:nvPr/>
        </p:nvGrpSpPr>
        <p:grpSpPr>
          <a:xfrm>
            <a:off x="3075366" y="3558593"/>
            <a:ext cx="1471900" cy="1323123"/>
            <a:chOff x="3075366" y="3736723"/>
            <a:chExt cx="1471900" cy="1323123"/>
          </a:xfrm>
        </p:grpSpPr>
        <p:pic>
          <p:nvPicPr>
            <p:cNvPr id="9" name="図 8" descr="アイコン&#10;&#10;自動的に生成された説明">
              <a:extLst>
                <a:ext uri="{FF2B5EF4-FFF2-40B4-BE49-F238E27FC236}">
                  <a16:creationId xmlns:a16="http://schemas.microsoft.com/office/drawing/2014/main" id="{7FEA958C-5893-FD9C-48D6-E3758F356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00" y="3772681"/>
              <a:ext cx="919632" cy="919632"/>
            </a:xfrm>
            <a:prstGeom prst="rect">
              <a:avLst/>
            </a:prstGeom>
          </p:spPr>
        </p:pic>
        <p:pic>
          <p:nvPicPr>
            <p:cNvPr id="10" name="図 9" descr="アイコン&#10;&#10;自動的に生成された説明">
              <a:extLst>
                <a:ext uri="{FF2B5EF4-FFF2-40B4-BE49-F238E27FC236}">
                  <a16:creationId xmlns:a16="http://schemas.microsoft.com/office/drawing/2014/main" id="{E84622F0-AAD9-A1D5-894A-B1C353FF1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339" y="3736723"/>
              <a:ext cx="447927" cy="447927"/>
            </a:xfrm>
            <a:prstGeom prst="rect">
              <a:avLst/>
            </a:prstGeom>
          </p:spPr>
        </p:pic>
        <p:sp>
          <p:nvSpPr>
            <p:cNvPr id="11" name="テキスト ボックス 10">
              <a:extLst>
                <a:ext uri="{FF2B5EF4-FFF2-40B4-BE49-F238E27FC236}">
                  <a16:creationId xmlns:a16="http://schemas.microsoft.com/office/drawing/2014/main" id="{5344B3FE-95F6-DD6E-81A6-6D8B7F69EF64}"/>
                </a:ext>
              </a:extLst>
            </p:cNvPr>
            <p:cNvSpPr txBox="1"/>
            <p:nvPr/>
          </p:nvSpPr>
          <p:spPr>
            <a:xfrm>
              <a:off x="3075366" y="4721292"/>
              <a:ext cx="1454277" cy="338554"/>
            </a:xfrm>
            <a:prstGeom prst="rect">
              <a:avLst/>
            </a:prstGeom>
            <a:noFill/>
          </p:spPr>
          <p:txBody>
            <a:bodyPr wrap="square" rtlCol="0">
              <a:spAutoFit/>
            </a:bodyPr>
            <a:lstStyle/>
            <a:p>
              <a:pPr algn="ctr"/>
              <a:r>
                <a:rPr kumimoji="1" lang="ja-JP" altLang="en-US" sz="1600">
                  <a:latin typeface="+mn-ea"/>
                  <a:ea typeface="+mn-ea"/>
                </a:rPr>
                <a:t>問題の利用者</a:t>
              </a:r>
            </a:p>
          </p:txBody>
        </p:sp>
      </p:grpSp>
      <p:grpSp>
        <p:nvGrpSpPr>
          <p:cNvPr id="12" name="グループ化 11">
            <a:extLst>
              <a:ext uri="{FF2B5EF4-FFF2-40B4-BE49-F238E27FC236}">
                <a16:creationId xmlns:a16="http://schemas.microsoft.com/office/drawing/2014/main" id="{277E5C77-3C54-A658-421B-4CA839A054FB}"/>
              </a:ext>
            </a:extLst>
          </p:cNvPr>
          <p:cNvGrpSpPr/>
          <p:nvPr/>
        </p:nvGrpSpPr>
        <p:grpSpPr>
          <a:xfrm>
            <a:off x="4940300" y="3558593"/>
            <a:ext cx="3148698" cy="1283299"/>
            <a:chOff x="4940300" y="3736723"/>
            <a:chExt cx="3148698" cy="1283299"/>
          </a:xfrm>
        </p:grpSpPr>
        <p:sp>
          <p:nvSpPr>
            <p:cNvPr id="13" name="テキスト ボックス 12">
              <a:extLst>
                <a:ext uri="{FF2B5EF4-FFF2-40B4-BE49-F238E27FC236}">
                  <a16:creationId xmlns:a16="http://schemas.microsoft.com/office/drawing/2014/main" id="{9756B7B9-543A-1D18-3C2D-9D5729E098B0}"/>
                </a:ext>
              </a:extLst>
            </p:cNvPr>
            <p:cNvSpPr txBox="1"/>
            <p:nvPr/>
          </p:nvSpPr>
          <p:spPr>
            <a:xfrm>
              <a:off x="5761614" y="4681468"/>
              <a:ext cx="1749292" cy="338554"/>
            </a:xfrm>
            <a:prstGeom prst="rect">
              <a:avLst/>
            </a:prstGeom>
            <a:noFill/>
          </p:spPr>
          <p:txBody>
            <a:bodyPr wrap="square" rtlCol="0">
              <a:spAutoFit/>
            </a:bodyPr>
            <a:lstStyle/>
            <a:p>
              <a:pPr algn="ctr"/>
              <a:r>
                <a:rPr lang="ja-JP" altLang="en-US" sz="1600">
                  <a:latin typeface="+mn-ea"/>
                  <a:ea typeface="+mn-ea"/>
                </a:rPr>
                <a:t>プロコンの問題</a:t>
              </a:r>
              <a:endParaRPr kumimoji="1" lang="ja-JP" altLang="en-US" sz="1600">
                <a:latin typeface="+mn-ea"/>
                <a:ea typeface="+mn-ea"/>
              </a:endParaRPr>
            </a:p>
          </p:txBody>
        </p:sp>
        <p:sp>
          <p:nvSpPr>
            <p:cNvPr id="14" name="四角形: 角を丸くする 20">
              <a:extLst>
                <a:ext uri="{FF2B5EF4-FFF2-40B4-BE49-F238E27FC236}">
                  <a16:creationId xmlns:a16="http://schemas.microsoft.com/office/drawing/2014/main" id="{024E3FF3-2211-C2C3-89E0-EEF101CF491A}"/>
                </a:ext>
              </a:extLst>
            </p:cNvPr>
            <p:cNvSpPr/>
            <p:nvPr/>
          </p:nvSpPr>
          <p:spPr>
            <a:xfrm>
              <a:off x="4940300" y="3736723"/>
              <a:ext cx="3148698" cy="1236723"/>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CF447B41-47ED-02D4-E6D4-8335A4FA2329}"/>
                </a:ext>
              </a:extLst>
            </p:cNvPr>
            <p:cNvGrpSpPr/>
            <p:nvPr/>
          </p:nvGrpSpPr>
          <p:grpSpPr>
            <a:xfrm>
              <a:off x="5151699" y="3816863"/>
              <a:ext cx="2234677" cy="778098"/>
              <a:chOff x="5072076" y="3816863"/>
              <a:chExt cx="2234677" cy="778098"/>
            </a:xfrm>
          </p:grpSpPr>
          <p:pic>
            <p:nvPicPr>
              <p:cNvPr id="17" name="図 16" descr="黒い背景に白い文字がある&#10;&#10;低い精度で自動的に生成された説明">
                <a:extLst>
                  <a:ext uri="{FF2B5EF4-FFF2-40B4-BE49-F238E27FC236}">
                    <a16:creationId xmlns:a16="http://schemas.microsoft.com/office/drawing/2014/main" id="{1628926A-AC4F-B617-5024-1E2348944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2076" y="3816863"/>
                <a:ext cx="734445" cy="735573"/>
              </a:xfrm>
              <a:prstGeom prst="rect">
                <a:avLst/>
              </a:prstGeom>
            </p:spPr>
          </p:pic>
          <p:pic>
            <p:nvPicPr>
              <p:cNvPr id="18" name="図 17" descr="黒い背景に白い文字がある&#10;&#10;低い精度で自動的に生成された説明">
                <a:extLst>
                  <a:ext uri="{FF2B5EF4-FFF2-40B4-BE49-F238E27FC236}">
                    <a16:creationId xmlns:a16="http://schemas.microsoft.com/office/drawing/2014/main" id="{2368527C-2FCE-EC23-CF60-934DE54C8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192" y="3838126"/>
                <a:ext cx="734445" cy="735573"/>
              </a:xfrm>
              <a:prstGeom prst="rect">
                <a:avLst/>
              </a:prstGeom>
            </p:spPr>
          </p:pic>
          <p:pic>
            <p:nvPicPr>
              <p:cNvPr id="19" name="図 18" descr="黒い背景に白い文字がある&#10;&#10;低い精度で自動的に生成された説明">
                <a:extLst>
                  <a:ext uri="{FF2B5EF4-FFF2-40B4-BE49-F238E27FC236}">
                    <a16:creationId xmlns:a16="http://schemas.microsoft.com/office/drawing/2014/main" id="{05B4D116-5D86-7241-2E9F-0ED05BFAE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308" y="3859388"/>
                <a:ext cx="734445" cy="735573"/>
              </a:xfrm>
              <a:prstGeom prst="rect">
                <a:avLst/>
              </a:prstGeom>
            </p:spPr>
          </p:pic>
        </p:grpSp>
        <p:sp>
          <p:nvSpPr>
            <p:cNvPr id="16" name="テキスト ボックス 15">
              <a:extLst>
                <a:ext uri="{FF2B5EF4-FFF2-40B4-BE49-F238E27FC236}">
                  <a16:creationId xmlns:a16="http://schemas.microsoft.com/office/drawing/2014/main" id="{DEC11B9D-716E-B003-F147-66A652D018F7}"/>
                </a:ext>
              </a:extLst>
            </p:cNvPr>
            <p:cNvSpPr txBox="1"/>
            <p:nvPr/>
          </p:nvSpPr>
          <p:spPr>
            <a:xfrm>
              <a:off x="7290652" y="4090783"/>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spTree>
    <p:extLst>
      <p:ext uri="{BB962C8B-B14F-4D97-AF65-F5344CB8AC3E}">
        <p14:creationId xmlns:p14="http://schemas.microsoft.com/office/powerpoint/2010/main" val="162089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2B9B5D-F5EB-ADCC-12E4-E5594367E095}"/>
              </a:ext>
            </a:extLst>
          </p:cNvPr>
          <p:cNvSpPr>
            <a:spLocks noGrp="1"/>
          </p:cNvSpPr>
          <p:nvPr>
            <p:ph type="title"/>
          </p:nvPr>
        </p:nvSpPr>
        <p:spPr/>
        <p:txBody>
          <a:bodyPr/>
          <a:lstStyle/>
          <a:p>
            <a:r>
              <a:rPr kumimoji="1" lang="ja-JP" altLang="en-US"/>
              <a:t>妥当性への脅威</a:t>
            </a:r>
          </a:p>
        </p:txBody>
      </p:sp>
      <p:sp>
        <p:nvSpPr>
          <p:cNvPr id="3" name="コンテンツ プレースホルダー 2">
            <a:extLst>
              <a:ext uri="{FF2B5EF4-FFF2-40B4-BE49-F238E27FC236}">
                <a16:creationId xmlns:a16="http://schemas.microsoft.com/office/drawing/2014/main" id="{1929FC47-EBD0-A558-0C29-7157310EBBA2}"/>
              </a:ext>
            </a:extLst>
          </p:cNvPr>
          <p:cNvSpPr>
            <a:spLocks noGrp="1"/>
          </p:cNvSpPr>
          <p:nvPr>
            <p:ph idx="1"/>
          </p:nvPr>
        </p:nvSpPr>
        <p:spPr/>
        <p:txBody>
          <a:bodyPr/>
          <a:lstStyle/>
          <a:p>
            <a:r>
              <a:rPr kumimoji="1" lang="ja-JP" altLang="en-US"/>
              <a:t>シラバスデータの収集・分析</a:t>
            </a:r>
            <a:endParaRPr kumimoji="1" lang="en-US" altLang="ja-JP" dirty="0"/>
          </a:p>
          <a:p>
            <a:pPr lvl="1"/>
            <a:r>
              <a:rPr lang="ja-JP" altLang="en-US"/>
              <a:t>手作業による収集</a:t>
            </a:r>
            <a:endParaRPr lang="en-US" altLang="ja-JP" dirty="0"/>
          </a:p>
          <a:p>
            <a:pPr lvl="1"/>
            <a:r>
              <a:rPr lang="ja-JP" altLang="en-US"/>
              <a:t>収集対象は国立大学のみ</a:t>
            </a:r>
            <a:endParaRPr lang="en-US" altLang="ja-JP" dirty="0"/>
          </a:p>
          <a:p>
            <a:pPr lvl="1"/>
            <a:r>
              <a:rPr lang="ja-JP" altLang="en-US"/>
              <a:t>単元間の学習順序は加味できていない</a:t>
            </a:r>
            <a:endParaRPr lang="en-US" altLang="ja-JP" dirty="0"/>
          </a:p>
          <a:p>
            <a:pPr lvl="2"/>
            <a:endParaRPr kumimoji="1" lang="en-US" altLang="ja-JP" dirty="0"/>
          </a:p>
          <a:p>
            <a:r>
              <a:rPr lang="ja-JP" altLang="en-US"/>
              <a:t>タグの策定・付与</a:t>
            </a:r>
            <a:endParaRPr lang="en-US" altLang="ja-JP" dirty="0"/>
          </a:p>
          <a:p>
            <a:pPr lvl="1">
              <a:buNone/>
            </a:pPr>
            <a:r>
              <a:rPr lang="ja-JP" altLang="en-US"/>
              <a:t>単元からタグを策定するプロセスが主観的である可能性</a:t>
            </a:r>
            <a:endParaRPr lang="en-US" altLang="ja-JP" dirty="0"/>
          </a:p>
          <a:p>
            <a:pPr lvl="1"/>
            <a:r>
              <a:rPr kumimoji="1" lang="ja-JP" altLang="en-US"/>
              <a:t>情報源として解説文を利用</a:t>
            </a:r>
            <a:endParaRPr kumimoji="1" lang="en-US" altLang="ja-JP" dirty="0"/>
          </a:p>
          <a:p>
            <a:pPr lvl="2"/>
            <a:r>
              <a:rPr lang="en-US" altLang="ja-JP" dirty="0" err="1"/>
              <a:t>AtCoder</a:t>
            </a:r>
            <a:r>
              <a:rPr lang="ja-JP" altLang="en-US"/>
              <a:t>以外のサイトでは同じ手順を適用できない可能性</a:t>
            </a:r>
            <a:endParaRPr kumimoji="1" lang="ja-JP" altLang="en-US"/>
          </a:p>
        </p:txBody>
      </p:sp>
      <p:sp>
        <p:nvSpPr>
          <p:cNvPr id="4" name="スライド番号プレースホルダー 3">
            <a:extLst>
              <a:ext uri="{FF2B5EF4-FFF2-40B4-BE49-F238E27FC236}">
                <a16:creationId xmlns:a16="http://schemas.microsoft.com/office/drawing/2014/main" id="{23DB7470-BE59-3112-2CB4-6A107D21B311}"/>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p:spTree>
    <p:extLst>
      <p:ext uri="{BB962C8B-B14F-4D97-AF65-F5344CB8AC3E}">
        <p14:creationId xmlns:p14="http://schemas.microsoft.com/office/powerpoint/2010/main" val="674580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745F99-524B-F51B-E593-F4FEA8180642}"/>
              </a:ext>
            </a:extLst>
          </p:cNvPr>
          <p:cNvSpPr>
            <a:spLocks noGrp="1"/>
          </p:cNvSpPr>
          <p:nvPr>
            <p:ph type="title"/>
          </p:nvPr>
        </p:nvSpPr>
        <p:spPr/>
        <p:txBody>
          <a:bodyPr/>
          <a:lstStyle/>
          <a:p>
            <a:r>
              <a:rPr kumimoji="1" lang="ja-JP" altLang="en-US"/>
              <a:t>全体のまとめと今後の課題</a:t>
            </a:r>
          </a:p>
        </p:txBody>
      </p:sp>
      <p:sp>
        <p:nvSpPr>
          <p:cNvPr id="3" name="コンテンツ プレースホルダー 2">
            <a:extLst>
              <a:ext uri="{FF2B5EF4-FFF2-40B4-BE49-F238E27FC236}">
                <a16:creationId xmlns:a16="http://schemas.microsoft.com/office/drawing/2014/main" id="{EBCF5848-AF5B-6502-EF43-601191DFFA90}"/>
              </a:ext>
            </a:extLst>
          </p:cNvPr>
          <p:cNvSpPr>
            <a:spLocks noGrp="1"/>
          </p:cNvSpPr>
          <p:nvPr>
            <p:ph idx="1"/>
          </p:nvPr>
        </p:nvSpPr>
        <p:spPr/>
        <p:txBody>
          <a:bodyPr/>
          <a:lstStyle/>
          <a:p>
            <a:pPr marL="0" indent="0">
              <a:buNone/>
            </a:pPr>
            <a:r>
              <a:rPr kumimoji="1" lang="ja-JP" altLang="en-US" dirty="0"/>
              <a:t>学習単元に即したタグの付与により，</a:t>
            </a:r>
            <a:br>
              <a:rPr kumimoji="1" lang="en-US" altLang="ja-JP" dirty="0"/>
            </a:br>
            <a:r>
              <a:rPr lang="ja-JP" altLang="en-US" dirty="0"/>
              <a:t>プログラミングコンテスト</a:t>
            </a:r>
            <a:r>
              <a:rPr kumimoji="1" lang="ja-JP" altLang="en-US" dirty="0"/>
              <a:t>の問題を分類</a:t>
            </a:r>
            <a:endParaRPr kumimoji="1" lang="en-US" altLang="ja-JP" dirty="0"/>
          </a:p>
          <a:p>
            <a:pPr lvl="1"/>
            <a:r>
              <a:rPr lang="ja-JP" altLang="en-US" dirty="0"/>
              <a:t>学習単元：大学のプログラミング教育</a:t>
            </a:r>
            <a:endParaRPr lang="en-US" altLang="ja-JP" dirty="0"/>
          </a:p>
          <a:p>
            <a:pPr lvl="3"/>
            <a:endParaRPr lang="en-US" altLang="ja-JP" dirty="0"/>
          </a:p>
          <a:p>
            <a:pPr marL="0" indent="0">
              <a:buNone/>
            </a:pPr>
            <a:r>
              <a:rPr lang="ja-JP" altLang="en-US" dirty="0"/>
              <a:t>今後の課題</a:t>
            </a:r>
            <a:endParaRPr lang="en-US" altLang="ja-JP" dirty="0"/>
          </a:p>
          <a:p>
            <a:pPr lvl="1"/>
            <a:r>
              <a:rPr lang="ja-JP" altLang="en-US"/>
              <a:t>分類対象の規模拡大</a:t>
            </a:r>
            <a:endParaRPr lang="en-US" altLang="ja-JP" dirty="0"/>
          </a:p>
          <a:p>
            <a:pPr lvl="1"/>
            <a:r>
              <a:rPr lang="ja-JP" altLang="en-US" dirty="0"/>
              <a:t>オブジェクト指向言語の学習に着目</a:t>
            </a:r>
            <a:r>
              <a:rPr lang="ja-JP" altLang="en-US"/>
              <a:t>した調査</a:t>
            </a:r>
            <a:endParaRPr lang="en-US" altLang="ja-JP" dirty="0"/>
          </a:p>
          <a:p>
            <a:pPr lvl="1"/>
            <a:r>
              <a:rPr lang="ja-JP" altLang="en-US"/>
              <a:t>実用的なシステムの構築</a:t>
            </a:r>
            <a:endParaRPr lang="en-US" altLang="ja-JP" dirty="0"/>
          </a:p>
          <a:p>
            <a:endParaRPr lang="en-US" altLang="ja-JP" dirty="0"/>
          </a:p>
          <a:p>
            <a:pPr lvl="1"/>
            <a:endParaRPr kumimoji="1" lang="en-US" altLang="ja-JP" dirty="0"/>
          </a:p>
          <a:p>
            <a:pPr marL="0" indent="0">
              <a:buNone/>
            </a:pPr>
            <a:endParaRPr kumimoji="1" lang="en-US" altLang="ja-JP" dirty="0"/>
          </a:p>
        </p:txBody>
      </p:sp>
      <p:sp>
        <p:nvSpPr>
          <p:cNvPr id="5" name="スライド番号プレースホルダー 4">
            <a:extLst>
              <a:ext uri="{FF2B5EF4-FFF2-40B4-BE49-F238E27FC236}">
                <a16:creationId xmlns:a16="http://schemas.microsoft.com/office/drawing/2014/main" id="{A06F5BDC-2D08-066C-4A1B-3E118A40F775}"/>
              </a:ext>
            </a:extLst>
          </p:cNvPr>
          <p:cNvSpPr>
            <a:spLocks noGrp="1"/>
          </p:cNvSpPr>
          <p:nvPr>
            <p:ph type="sldNum" sz="quarter" idx="12"/>
          </p:nvPr>
        </p:nvSpPr>
        <p:spPr/>
        <p:txBody>
          <a:bodyPr/>
          <a:lstStyle/>
          <a:p>
            <a:pPr>
              <a:defRPr/>
            </a:pPr>
            <a:fld id="{B12562F3-4A2F-4E07-B7D3-3E764FB0DEC6}" type="slidenum">
              <a:rPr lang="en-US" altLang="ja-JP" smtClean="0"/>
              <a:pPr>
                <a:defRPr/>
              </a:pPr>
              <a:t>30</a:t>
            </a:fld>
            <a:endParaRPr lang="en-US" altLang="ja-JP"/>
          </a:p>
        </p:txBody>
      </p:sp>
    </p:spTree>
    <p:extLst>
      <p:ext uri="{BB962C8B-B14F-4D97-AF65-F5344CB8AC3E}">
        <p14:creationId xmlns:p14="http://schemas.microsoft.com/office/powerpoint/2010/main" val="361055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E2E04-478D-1007-FE14-E0D97A92D4E2}"/>
              </a:ext>
            </a:extLst>
          </p:cNvPr>
          <p:cNvSpPr>
            <a:spLocks noGrp="1"/>
          </p:cNvSpPr>
          <p:nvPr>
            <p:ph type="title"/>
          </p:nvPr>
        </p:nvSpPr>
        <p:spPr/>
        <p:txBody>
          <a:bodyPr/>
          <a:lstStyle/>
          <a:p>
            <a:r>
              <a:rPr kumimoji="1" lang="en-US" altLang="ja-JP" dirty="0"/>
              <a:t>Appendix</a:t>
            </a:r>
            <a:endParaRPr kumimoji="1" lang="ja-JP" altLang="en-US"/>
          </a:p>
        </p:txBody>
      </p:sp>
      <p:sp>
        <p:nvSpPr>
          <p:cNvPr id="3" name="テキスト プレースホルダー 2">
            <a:extLst>
              <a:ext uri="{FF2B5EF4-FFF2-40B4-BE49-F238E27FC236}">
                <a16:creationId xmlns:a16="http://schemas.microsoft.com/office/drawing/2014/main" id="{1556158E-7EB9-91B8-AD9F-1E0680FB7C5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4988545-9A2A-6838-8CDE-227505ED2E68}"/>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p:spTree>
    <p:extLst>
      <p:ext uri="{BB962C8B-B14F-4D97-AF65-F5344CB8AC3E}">
        <p14:creationId xmlns:p14="http://schemas.microsoft.com/office/powerpoint/2010/main" val="15104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C01D2E-65F4-B288-0BB1-17B6076C8EDA}"/>
              </a:ext>
            </a:extLst>
          </p:cNvPr>
          <p:cNvSpPr>
            <a:spLocks noGrp="1"/>
          </p:cNvSpPr>
          <p:nvPr>
            <p:ph type="title"/>
          </p:nvPr>
        </p:nvSpPr>
        <p:spPr/>
        <p:txBody>
          <a:bodyPr/>
          <a:lstStyle/>
          <a:p>
            <a:r>
              <a:rPr kumimoji="1" lang="ja-JP" altLang="en-US" dirty="0"/>
              <a:t>シラバスデータの収集</a:t>
            </a:r>
          </a:p>
        </p:txBody>
      </p:sp>
      <p:sp>
        <p:nvSpPr>
          <p:cNvPr id="3" name="コンテンツ プレースホルダー 2">
            <a:extLst>
              <a:ext uri="{FF2B5EF4-FFF2-40B4-BE49-F238E27FC236}">
                <a16:creationId xmlns:a16="http://schemas.microsoft.com/office/drawing/2014/main" id="{CF00ACA3-D40F-6A6F-5EE6-D8EB001053F0}"/>
              </a:ext>
            </a:extLst>
          </p:cNvPr>
          <p:cNvSpPr>
            <a:spLocks noGrp="1"/>
          </p:cNvSpPr>
          <p:nvPr>
            <p:ph idx="1"/>
          </p:nvPr>
        </p:nvSpPr>
        <p:spPr/>
        <p:txBody>
          <a:bodyPr/>
          <a:lstStyle/>
          <a:p>
            <a:pPr marL="0" indent="0">
              <a:buNone/>
            </a:pPr>
            <a:r>
              <a:rPr lang="ja-JP" altLang="en-US" dirty="0"/>
              <a:t>収集対象：</a:t>
            </a:r>
            <a:r>
              <a:rPr lang="ja-JP" altLang="en-US" b="1" dirty="0"/>
              <a:t>大学の情報</a:t>
            </a:r>
            <a:r>
              <a:rPr lang="ja-JP" altLang="en-US" b="1"/>
              <a:t>系学科</a:t>
            </a:r>
            <a:endParaRPr lang="en-US" altLang="ja-JP" b="1" dirty="0"/>
          </a:p>
          <a:p>
            <a:pPr marL="0" indent="0">
              <a:buNone/>
            </a:pPr>
            <a:r>
              <a:rPr lang="ja-JP" altLang="en-US"/>
              <a:t>情報</a:t>
            </a:r>
            <a:r>
              <a:rPr lang="ja-JP" altLang="en-US" dirty="0"/>
              <a:t>教育の調査研究</a:t>
            </a:r>
            <a:r>
              <a:rPr lang="en-US" altLang="ja-JP" dirty="0"/>
              <a:t>[1] </a:t>
            </a:r>
            <a:r>
              <a:rPr lang="ja-JP" altLang="en-US" dirty="0"/>
              <a:t>をベース</a:t>
            </a:r>
            <a:endParaRPr lang="en-US" altLang="ja-JP" dirty="0"/>
          </a:p>
          <a:p>
            <a:pPr lvl="1"/>
            <a:r>
              <a:rPr lang="ja-JP" altLang="en-US" dirty="0"/>
              <a:t>「調査 </a:t>
            </a:r>
            <a:r>
              <a:rPr lang="en-US" altLang="ja-JP" dirty="0"/>
              <a:t>A</a:t>
            </a:r>
            <a:r>
              <a:rPr lang="ja-JP" altLang="en-US" dirty="0"/>
              <a:t>：情報専門学科」の対象とされた学科</a:t>
            </a:r>
            <a:endParaRPr lang="en-US" altLang="ja-JP" dirty="0"/>
          </a:p>
          <a:p>
            <a:pPr marL="0" indent="0">
              <a:buNone/>
            </a:pPr>
            <a:r>
              <a:rPr lang="ja-JP" altLang="en-US" dirty="0"/>
              <a:t>国立</a:t>
            </a:r>
            <a:r>
              <a:rPr kumimoji="1" lang="ja-JP" altLang="en-US" dirty="0"/>
              <a:t>大学の情報系学科に絞る</a:t>
            </a:r>
            <a:endParaRPr lang="en-US" altLang="ja-JP" dirty="0"/>
          </a:p>
          <a:p>
            <a:pPr lvl="1"/>
            <a:r>
              <a:rPr kumimoji="1" lang="ja-JP" altLang="en-US" dirty="0"/>
              <a:t>私立大は数が多い</a:t>
            </a:r>
            <a:endParaRPr kumimoji="1" lang="en-US" altLang="ja-JP" dirty="0"/>
          </a:p>
          <a:p>
            <a:pPr lvl="1"/>
            <a:r>
              <a:rPr kumimoji="1" lang="ja-JP" altLang="en-US" dirty="0"/>
              <a:t>学部・学科の構成も国立大に比べ複雑</a:t>
            </a:r>
            <a:endParaRPr lang="en-US" altLang="ja-JP" dirty="0"/>
          </a:p>
          <a:p>
            <a:pPr marL="0" indent="0">
              <a:buNone/>
            </a:pPr>
            <a:r>
              <a:rPr kumimoji="1" lang="ja-JP" altLang="en-US" dirty="0"/>
              <a:t>収集項目</a:t>
            </a:r>
            <a:endParaRPr kumimoji="1" lang="en-US" altLang="ja-JP" dirty="0"/>
          </a:p>
          <a:p>
            <a:pPr lvl="1"/>
            <a:r>
              <a:rPr kumimoji="1" lang="ja-JP" altLang="en-US" dirty="0"/>
              <a:t>授業の目的，到達目標，授業計画，キーワード</a:t>
            </a:r>
          </a:p>
        </p:txBody>
      </p:sp>
      <p:sp>
        <p:nvSpPr>
          <p:cNvPr id="5" name="スライド番号プレースホルダー 4">
            <a:extLst>
              <a:ext uri="{FF2B5EF4-FFF2-40B4-BE49-F238E27FC236}">
                <a16:creationId xmlns:a16="http://schemas.microsoft.com/office/drawing/2014/main" id="{B37F59B7-4182-4C3D-91D6-216BD520E743}"/>
              </a:ext>
            </a:extLst>
          </p:cNvPr>
          <p:cNvSpPr>
            <a:spLocks noGrp="1"/>
          </p:cNvSpPr>
          <p:nvPr>
            <p:ph type="sldNum" sz="quarter" idx="12"/>
          </p:nvPr>
        </p:nvSpPr>
        <p:spPr/>
        <p:txBody>
          <a:bodyPr/>
          <a:lstStyle/>
          <a:p>
            <a:pPr>
              <a:defRPr/>
            </a:pPr>
            <a:fld id="{B12562F3-4A2F-4E07-B7D3-3E764FB0DEC6}" type="slidenum">
              <a:rPr lang="en-US" altLang="ja-JP" smtClean="0"/>
              <a:pPr>
                <a:defRPr/>
              </a:pPr>
              <a:t>32</a:t>
            </a:fld>
            <a:endParaRPr lang="en-US" altLang="ja-JP"/>
          </a:p>
        </p:txBody>
      </p:sp>
      <p:sp>
        <p:nvSpPr>
          <p:cNvPr id="7" name="テキスト ボックス 6">
            <a:extLst>
              <a:ext uri="{FF2B5EF4-FFF2-40B4-BE49-F238E27FC236}">
                <a16:creationId xmlns:a16="http://schemas.microsoft.com/office/drawing/2014/main" id="{762EDB94-13A5-6E48-06A5-30152EFEF586}"/>
              </a:ext>
            </a:extLst>
          </p:cNvPr>
          <p:cNvSpPr txBox="1"/>
          <p:nvPr/>
        </p:nvSpPr>
        <p:spPr>
          <a:xfrm>
            <a:off x="457200" y="6162799"/>
            <a:ext cx="5848894" cy="461665"/>
          </a:xfrm>
          <a:prstGeom prst="rect">
            <a:avLst/>
          </a:prstGeom>
          <a:noFill/>
        </p:spPr>
        <p:txBody>
          <a:bodyPr wrap="square" rtlCol="0">
            <a:spAutoFit/>
          </a:bodyPr>
          <a:lstStyle/>
          <a:p>
            <a:r>
              <a:rPr lang="en-US" altLang="ja-JP" sz="1200" dirty="0">
                <a:latin typeface="+mn-ea"/>
                <a:ea typeface="+mn-ea"/>
              </a:rPr>
              <a:t>[1] </a:t>
            </a:r>
            <a:r>
              <a:rPr lang="ja-JP" altLang="en-US" sz="1200">
                <a:latin typeface="+mn-ea"/>
                <a:ea typeface="+mn-ea"/>
              </a:rPr>
              <a:t>情報処理学会，超スマート社会における情報教育の在り方に関する調査研究，</a:t>
            </a:r>
            <a:br>
              <a:rPr lang="en-US" altLang="ja-JP" sz="1200" dirty="0">
                <a:latin typeface="+mn-ea"/>
                <a:ea typeface="+mn-ea"/>
              </a:rPr>
            </a:br>
            <a:r>
              <a:rPr lang="ja-JP" altLang="en-US" sz="1200">
                <a:latin typeface="+mn-ea"/>
                <a:ea typeface="+mn-ea"/>
              </a:rPr>
              <a:t>　　文部科学省先導的大学改革推進委託事業（</a:t>
            </a:r>
            <a:r>
              <a:rPr lang="en-US" altLang="ja-JP" sz="1200" dirty="0">
                <a:latin typeface="+mn-ea"/>
                <a:ea typeface="+mn-ea"/>
              </a:rPr>
              <a:t>2017</a:t>
            </a:r>
            <a:r>
              <a:rPr lang="ja-JP" altLang="en-US" sz="1200">
                <a:latin typeface="+mn-ea"/>
                <a:ea typeface="+mn-ea"/>
              </a:rPr>
              <a:t>）．</a:t>
            </a:r>
            <a:endParaRPr kumimoji="1" lang="ja-JP" altLang="en-US" sz="1200">
              <a:latin typeface="+mn-ea"/>
              <a:ea typeface="+mn-ea"/>
            </a:endParaRPr>
          </a:p>
        </p:txBody>
      </p:sp>
    </p:spTree>
    <p:extLst>
      <p:ext uri="{BB962C8B-B14F-4D97-AF65-F5344CB8AC3E}">
        <p14:creationId xmlns:p14="http://schemas.microsoft.com/office/powerpoint/2010/main" val="3996023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0F9DD-FB59-9B64-753B-807BD9E863F7}"/>
              </a:ext>
            </a:extLst>
          </p:cNvPr>
          <p:cNvSpPr>
            <a:spLocks noGrp="1"/>
          </p:cNvSpPr>
          <p:nvPr>
            <p:ph type="title"/>
          </p:nvPr>
        </p:nvSpPr>
        <p:spPr/>
        <p:txBody>
          <a:bodyPr/>
          <a:lstStyle/>
          <a:p>
            <a:r>
              <a:rPr kumimoji="1" lang="ja-JP" altLang="en-US"/>
              <a:t>プログラミング教育</a:t>
            </a:r>
          </a:p>
        </p:txBody>
      </p:sp>
      <p:sp>
        <p:nvSpPr>
          <p:cNvPr id="3" name="コンテンツ プレースホルダー 2">
            <a:extLst>
              <a:ext uri="{FF2B5EF4-FFF2-40B4-BE49-F238E27FC236}">
                <a16:creationId xmlns:a16="http://schemas.microsoft.com/office/drawing/2014/main" id="{38A7294E-303B-B256-0308-8BCA6A4D0441}"/>
              </a:ext>
            </a:extLst>
          </p:cNvPr>
          <p:cNvSpPr>
            <a:spLocks noGrp="1"/>
          </p:cNvSpPr>
          <p:nvPr>
            <p:ph idx="1"/>
          </p:nvPr>
        </p:nvSpPr>
        <p:spPr/>
        <p:txBody>
          <a:bodyPr/>
          <a:lstStyle/>
          <a:p>
            <a:r>
              <a:rPr kumimoji="1" lang="ja-JP" altLang="en-US"/>
              <a:t>プログラミングの根幹をなす概念・知識や</a:t>
            </a:r>
            <a:br>
              <a:rPr kumimoji="1" lang="ja-JP" altLang="en-US"/>
            </a:br>
            <a:r>
              <a:rPr kumimoji="1" lang="ja-JP" altLang="en-US"/>
              <a:t>特定のプログラミング言語の技法を扱う講義</a:t>
            </a:r>
          </a:p>
          <a:p>
            <a:pPr lvl="1"/>
            <a:r>
              <a:rPr kumimoji="1" lang="ja-JP" altLang="en-US"/>
              <a:t>カリキュラムマップの参照</a:t>
            </a:r>
            <a:endParaRPr kumimoji="1" lang="en-US" altLang="ja-JP" dirty="0"/>
          </a:p>
          <a:p>
            <a:pPr lvl="1"/>
            <a:r>
              <a:rPr kumimoji="1" lang="ja-JP" altLang="en-US"/>
              <a:t>講義名・キーワード検索</a:t>
            </a:r>
            <a:r>
              <a:rPr lang="ja-JP" altLang="en-US"/>
              <a:t>，</a:t>
            </a:r>
            <a:r>
              <a:rPr kumimoji="1" lang="ja-JP" altLang="en-US"/>
              <a:t>開講学科での絞り込み</a:t>
            </a:r>
          </a:p>
          <a:p>
            <a:pPr lvl="2"/>
            <a:endParaRPr kumimoji="1" lang="ja-JP" altLang="en-US"/>
          </a:p>
          <a:p>
            <a:r>
              <a:rPr kumimoji="1" lang="ja-JP" altLang="en-US"/>
              <a:t>対象外とした講義</a:t>
            </a:r>
          </a:p>
          <a:p>
            <a:pPr lvl="1"/>
            <a:r>
              <a:rPr kumimoji="1" lang="ja-JP" altLang="en-US"/>
              <a:t>既に身につけた知識を「手段」として用いる（実験・</a:t>
            </a:r>
            <a:r>
              <a:rPr kumimoji="1" lang="en" altLang="ja-JP" dirty="0"/>
              <a:t>PBL</a:t>
            </a:r>
            <a:r>
              <a:rPr lang="ja-JP" altLang="en-US"/>
              <a:t>等</a:t>
            </a:r>
            <a:r>
              <a:rPr kumimoji="1" lang="ja-JP" altLang="en-US"/>
              <a:t>）</a:t>
            </a:r>
            <a:endParaRPr kumimoji="1" lang="en-US" altLang="ja-JP" dirty="0"/>
          </a:p>
          <a:p>
            <a:pPr lvl="1"/>
            <a:r>
              <a:rPr kumimoji="1" lang="ja-JP" altLang="en-US"/>
              <a:t>コンピュータ操作に慣れることが主目的</a:t>
            </a:r>
            <a:br>
              <a:rPr kumimoji="1" lang="en-US" altLang="ja-JP" dirty="0"/>
            </a:br>
            <a:r>
              <a:rPr kumimoji="1" lang="ja-JP" altLang="en-US"/>
              <a:t>（コンピュータリテラシ・入門系の講義等）</a:t>
            </a:r>
          </a:p>
          <a:p>
            <a:endParaRPr kumimoji="1" lang="ja-JP" altLang="en-US"/>
          </a:p>
          <a:p>
            <a:endParaRPr kumimoji="1" lang="ja-JP" altLang="en-US"/>
          </a:p>
          <a:p>
            <a:endParaRPr kumimoji="1" lang="ja-JP" altLang="en-US"/>
          </a:p>
          <a:p>
            <a:endParaRPr kumimoji="1" lang="ja-JP" altLang="en-US"/>
          </a:p>
        </p:txBody>
      </p:sp>
      <p:sp>
        <p:nvSpPr>
          <p:cNvPr id="4" name="スライド番号プレースホルダー 3">
            <a:extLst>
              <a:ext uri="{FF2B5EF4-FFF2-40B4-BE49-F238E27FC236}">
                <a16:creationId xmlns:a16="http://schemas.microsoft.com/office/drawing/2014/main" id="{8D7E716B-D52A-2F99-47D5-115F1D90EE5C}"/>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a:p>
        </p:txBody>
      </p:sp>
    </p:spTree>
    <p:extLst>
      <p:ext uri="{BB962C8B-B14F-4D97-AF65-F5344CB8AC3E}">
        <p14:creationId xmlns:p14="http://schemas.microsoft.com/office/powerpoint/2010/main" val="2412370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67B7A-0372-79DB-4F93-DE33212FB815}"/>
              </a:ext>
            </a:extLst>
          </p:cNvPr>
          <p:cNvSpPr>
            <a:spLocks noGrp="1"/>
          </p:cNvSpPr>
          <p:nvPr>
            <p:ph type="title"/>
          </p:nvPr>
        </p:nvSpPr>
        <p:spPr/>
        <p:txBody>
          <a:bodyPr/>
          <a:lstStyle/>
          <a:p>
            <a:r>
              <a:rPr kumimoji="1" lang="ja-JP" altLang="en-US"/>
              <a:t>シラバスの例</a:t>
            </a:r>
          </a:p>
        </p:txBody>
      </p:sp>
      <p:sp>
        <p:nvSpPr>
          <p:cNvPr id="10" name="コンテンツ プレースホルダー 9">
            <a:extLst>
              <a:ext uri="{FF2B5EF4-FFF2-40B4-BE49-F238E27FC236}">
                <a16:creationId xmlns:a16="http://schemas.microsoft.com/office/drawing/2014/main" id="{D63A3E93-A476-CE88-7FC0-EDDEF257C999}"/>
              </a:ext>
            </a:extLst>
          </p:cNvPr>
          <p:cNvSpPr>
            <a:spLocks noGrp="1"/>
          </p:cNvSpPr>
          <p:nvPr>
            <p:ph idx="1"/>
          </p:nvPr>
        </p:nvSpPr>
        <p:spPr/>
        <p:txBody>
          <a:bodyPr/>
          <a:lstStyle/>
          <a:p>
            <a:pPr marL="0" indent="0">
              <a:buNone/>
            </a:pPr>
            <a:r>
              <a:rPr lang="ja-JP" altLang="en-US" b="1" dirty="0"/>
              <a:t>授業の目的</a:t>
            </a:r>
          </a:p>
          <a:p>
            <a:pPr marL="457200" lvl="1" indent="0">
              <a:buNone/>
            </a:pPr>
            <a:r>
              <a:rPr lang="ja-JP" altLang="en-US" sz="2000" dirty="0"/>
              <a:t>この講義では代表的なコンパイラ形式の言語</a:t>
            </a:r>
            <a:r>
              <a:rPr lang="ja-JP" altLang="en-US" sz="2000"/>
              <a:t>である</a:t>
            </a:r>
            <a:br>
              <a:rPr lang="en-US" altLang="ja-JP" sz="2000" dirty="0"/>
            </a:br>
            <a:r>
              <a:rPr lang="en-US" altLang="ja-JP" sz="2000" dirty="0"/>
              <a:t>C</a:t>
            </a:r>
            <a:r>
              <a:rPr lang="ja-JP" altLang="en-US" sz="2000" dirty="0"/>
              <a:t>言語の修得を通じて基礎的なプログラミング技法について学ぶ。</a:t>
            </a:r>
            <a:endParaRPr lang="en-US" altLang="ja-JP" sz="2000" dirty="0"/>
          </a:p>
          <a:p>
            <a:pPr marL="457200" lvl="1" indent="0">
              <a:buNone/>
            </a:pPr>
            <a:r>
              <a:rPr lang="en-US" altLang="ja-JP" sz="2000" dirty="0"/>
              <a:t>C</a:t>
            </a:r>
            <a:r>
              <a:rPr lang="ja-JP" altLang="en-US" sz="2000" dirty="0"/>
              <a:t>言語の構文、データ型、ポインタ、関数、構造体、入出力などを扱う。</a:t>
            </a:r>
            <a:endParaRPr lang="ja-JP" altLang="en-US" sz="2800" dirty="0"/>
          </a:p>
          <a:p>
            <a:pPr marL="0" indent="0">
              <a:buNone/>
            </a:pPr>
            <a:r>
              <a:rPr lang="ja-JP" altLang="en-US" b="1" dirty="0"/>
              <a:t>到達目標</a:t>
            </a:r>
          </a:p>
          <a:p>
            <a:pPr marL="457200" lvl="1" indent="0">
              <a:buNone/>
            </a:pPr>
            <a:r>
              <a:rPr lang="ja-JP" altLang="en-US" sz="2000" dirty="0"/>
              <a:t>コンパイラ形式の言語である </a:t>
            </a:r>
            <a:r>
              <a:rPr lang="en-US" altLang="ja-JP" sz="2000" dirty="0"/>
              <a:t>C</a:t>
            </a:r>
            <a:r>
              <a:rPr lang="ja-JP" altLang="en-US" sz="2000" dirty="0"/>
              <a:t>言語の修得を</a:t>
            </a:r>
            <a:r>
              <a:rPr lang="ja-JP" altLang="en-US" sz="2000"/>
              <a:t>通じて、</a:t>
            </a:r>
            <a:br>
              <a:rPr lang="en-US" altLang="ja-JP" sz="2000" dirty="0"/>
            </a:br>
            <a:r>
              <a:rPr lang="ja-JP" altLang="en-US" sz="2000"/>
              <a:t>基礎的</a:t>
            </a:r>
            <a:r>
              <a:rPr lang="ja-JP" altLang="en-US" sz="2000" dirty="0"/>
              <a:t>なプログラミング技法について学ぶ。</a:t>
            </a:r>
            <a:endParaRPr lang="en-US" altLang="ja-JP" sz="2000" dirty="0"/>
          </a:p>
          <a:p>
            <a:pPr marL="457200" lvl="1" indent="0">
              <a:buNone/>
            </a:pPr>
            <a:r>
              <a:rPr lang="ja-JP" altLang="en-US" sz="2000" dirty="0"/>
              <a:t>データ型、制御文、関数、ポインタの基礎について学修する。</a:t>
            </a:r>
            <a:endParaRPr lang="en-US" altLang="ja-JP" sz="2000" dirty="0"/>
          </a:p>
          <a:p>
            <a:pPr marL="457200" lvl="1" indent="0">
              <a:buNone/>
            </a:pPr>
            <a:r>
              <a:rPr lang="ja-JP" altLang="en-US" sz="2000" dirty="0"/>
              <a:t>また、インタプリタ形式とコンパイラ形式、</a:t>
            </a:r>
            <a:r>
              <a:rPr lang="ja-JP" altLang="en-US" sz="2000"/>
              <a:t>動的型付けと</a:t>
            </a:r>
            <a:br>
              <a:rPr lang="en-US" altLang="ja-JP" sz="2000" dirty="0"/>
            </a:br>
            <a:r>
              <a:rPr lang="ja-JP" altLang="en-US" sz="2000"/>
              <a:t>静的型付け</a:t>
            </a:r>
            <a:r>
              <a:rPr lang="ja-JP" altLang="en-US" sz="2000" dirty="0"/>
              <a:t>などの言語による差異などについても学修</a:t>
            </a:r>
            <a:r>
              <a:rPr lang="ja-JP" altLang="en-US" sz="2000"/>
              <a:t>する。</a:t>
            </a:r>
            <a:br>
              <a:rPr lang="en-US" altLang="ja-JP" sz="2000" dirty="0"/>
            </a:br>
            <a:r>
              <a:rPr lang="ja-JP" altLang="en-US" sz="2000"/>
              <a:t>さらに</a:t>
            </a:r>
            <a:r>
              <a:rPr lang="ja-JP" altLang="en-US" sz="2000" dirty="0"/>
              <a:t>、実践的演習を通じて、プログラミングによる課題解決の</a:t>
            </a:r>
            <a:r>
              <a:rPr lang="ja-JP" altLang="en-US" sz="2000"/>
              <a:t>ための</a:t>
            </a:r>
            <a:br>
              <a:rPr lang="en-US" altLang="ja-JP" sz="2000" dirty="0"/>
            </a:br>
            <a:r>
              <a:rPr lang="ja-JP" altLang="en-US" sz="2000"/>
              <a:t>具体的</a:t>
            </a:r>
            <a:r>
              <a:rPr lang="ja-JP" altLang="en-US" sz="2000" dirty="0"/>
              <a:t>な思考能力を身に付ける。</a:t>
            </a:r>
            <a:endParaRPr lang="ja-JP" altLang="en-US" sz="2800" dirty="0"/>
          </a:p>
        </p:txBody>
      </p:sp>
      <p:sp>
        <p:nvSpPr>
          <p:cNvPr id="5" name="スライド番号プレースホルダー 4">
            <a:extLst>
              <a:ext uri="{FF2B5EF4-FFF2-40B4-BE49-F238E27FC236}">
                <a16:creationId xmlns:a16="http://schemas.microsoft.com/office/drawing/2014/main" id="{F15B1DA5-DF54-F7C4-66A1-9512AA39DD75}"/>
              </a:ext>
            </a:extLst>
          </p:cNvPr>
          <p:cNvSpPr>
            <a:spLocks noGrp="1"/>
          </p:cNvSpPr>
          <p:nvPr>
            <p:ph type="sldNum" sz="quarter" idx="12"/>
          </p:nvPr>
        </p:nvSpPr>
        <p:spPr/>
        <p:txBody>
          <a:bodyPr/>
          <a:lstStyle/>
          <a:p>
            <a:pPr>
              <a:defRPr/>
            </a:pPr>
            <a:fld id="{B12562F3-4A2F-4E07-B7D3-3E764FB0DEC6}" type="slidenum">
              <a:rPr lang="en-US" altLang="ja-JP" smtClean="0"/>
              <a:pPr>
                <a:defRPr/>
              </a:pPr>
              <a:t>34</a:t>
            </a:fld>
            <a:endParaRPr lang="en-US" altLang="ja-JP"/>
          </a:p>
        </p:txBody>
      </p:sp>
      <p:sp>
        <p:nvSpPr>
          <p:cNvPr id="13" name="テキスト ボックス 12">
            <a:extLst>
              <a:ext uri="{FF2B5EF4-FFF2-40B4-BE49-F238E27FC236}">
                <a16:creationId xmlns:a16="http://schemas.microsoft.com/office/drawing/2014/main" id="{5320AF4C-B423-0E7A-164F-4E17D9A43068}"/>
              </a:ext>
            </a:extLst>
          </p:cNvPr>
          <p:cNvSpPr txBox="1"/>
          <p:nvPr/>
        </p:nvSpPr>
        <p:spPr>
          <a:xfrm>
            <a:off x="392210" y="6396334"/>
            <a:ext cx="6298390" cy="461665"/>
          </a:xfrm>
          <a:prstGeom prst="rect">
            <a:avLst/>
          </a:prstGeom>
          <a:noFill/>
        </p:spPr>
        <p:txBody>
          <a:bodyPr wrap="square" rtlCol="0">
            <a:spAutoFit/>
          </a:bodyPr>
          <a:lstStyle/>
          <a:p>
            <a:r>
              <a:rPr lang="ja-JP" altLang="en-US" sz="1200" dirty="0">
                <a:latin typeface="+mn-ea"/>
                <a:ea typeface="+mn-ea"/>
              </a:rPr>
              <a:t>名古屋大学情報学部</a:t>
            </a:r>
            <a:r>
              <a:rPr lang="ja-JP" altLang="en-US" sz="1200">
                <a:latin typeface="+mn-ea"/>
                <a:ea typeface="+mn-ea"/>
              </a:rPr>
              <a:t>コンピュータ科学科</a:t>
            </a:r>
            <a:r>
              <a:rPr lang="en-US" altLang="ja-JP" sz="1200" dirty="0">
                <a:latin typeface="+mn-ea"/>
                <a:ea typeface="+mn-ea"/>
              </a:rPr>
              <a:t> </a:t>
            </a:r>
            <a:r>
              <a:rPr lang="ja-JP" altLang="en-US" sz="1200">
                <a:latin typeface="+mn-ea"/>
                <a:ea typeface="+mn-ea"/>
              </a:rPr>
              <a:t>プログラミング</a:t>
            </a:r>
            <a:r>
              <a:rPr lang="en-US" altLang="ja-JP" sz="1200" dirty="0">
                <a:latin typeface="+mn-ea"/>
                <a:ea typeface="+mn-ea"/>
              </a:rPr>
              <a:t>2</a:t>
            </a:r>
          </a:p>
          <a:p>
            <a:r>
              <a:rPr lang="en-US" altLang="ja-JP" sz="1200" dirty="0">
                <a:latin typeface="+mn-ea"/>
                <a:ea typeface="+mn-ea"/>
              </a:rPr>
              <a:t>https://</a:t>
            </a:r>
            <a:r>
              <a:rPr lang="en-US" altLang="ja-JP" sz="1200" dirty="0" err="1">
                <a:latin typeface="+mn-ea"/>
                <a:ea typeface="+mn-ea"/>
              </a:rPr>
              <a:t>syllabus.adm.nagoya-u.ac.jp</a:t>
            </a:r>
            <a:r>
              <a:rPr lang="en-US" altLang="ja-JP" sz="1200" dirty="0">
                <a:latin typeface="+mn-ea"/>
                <a:ea typeface="+mn-ea"/>
              </a:rPr>
              <a:t>/data/2022/10_2022_X310001000081.html</a:t>
            </a:r>
          </a:p>
        </p:txBody>
      </p:sp>
    </p:spTree>
    <p:extLst>
      <p:ext uri="{BB962C8B-B14F-4D97-AF65-F5344CB8AC3E}">
        <p14:creationId xmlns:p14="http://schemas.microsoft.com/office/powerpoint/2010/main" val="2547895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67B7A-0372-79DB-4F93-DE33212FB815}"/>
              </a:ext>
            </a:extLst>
          </p:cNvPr>
          <p:cNvSpPr>
            <a:spLocks noGrp="1"/>
          </p:cNvSpPr>
          <p:nvPr>
            <p:ph type="title"/>
          </p:nvPr>
        </p:nvSpPr>
        <p:spPr/>
        <p:txBody>
          <a:bodyPr/>
          <a:lstStyle/>
          <a:p>
            <a:r>
              <a:rPr kumimoji="1" lang="ja-JP" altLang="en-US"/>
              <a:t>シラバスの例</a:t>
            </a:r>
          </a:p>
        </p:txBody>
      </p:sp>
      <p:sp>
        <p:nvSpPr>
          <p:cNvPr id="10" name="コンテンツ プレースホルダー 9">
            <a:extLst>
              <a:ext uri="{FF2B5EF4-FFF2-40B4-BE49-F238E27FC236}">
                <a16:creationId xmlns:a16="http://schemas.microsoft.com/office/drawing/2014/main" id="{D63A3E93-A476-CE88-7FC0-EDDEF257C999}"/>
              </a:ext>
            </a:extLst>
          </p:cNvPr>
          <p:cNvSpPr>
            <a:spLocks noGrp="1"/>
          </p:cNvSpPr>
          <p:nvPr>
            <p:ph idx="1"/>
          </p:nvPr>
        </p:nvSpPr>
        <p:spPr/>
        <p:txBody>
          <a:bodyPr/>
          <a:lstStyle/>
          <a:p>
            <a:pPr marL="0" indent="0">
              <a:buNone/>
            </a:pPr>
            <a:r>
              <a:rPr lang="ja-JP" altLang="en-US" b="1" dirty="0"/>
              <a:t>授業計画</a:t>
            </a:r>
          </a:p>
          <a:p>
            <a:pPr marL="457200" lvl="1" indent="0">
              <a:buNone/>
            </a:pPr>
            <a:r>
              <a:rPr lang="en-US" altLang="ja-JP" dirty="0"/>
              <a:t>C</a:t>
            </a:r>
            <a:r>
              <a:rPr lang="ja-JP" altLang="en-US" dirty="0"/>
              <a:t>言語の基礎的なプログラミング技法について</a:t>
            </a:r>
            <a:r>
              <a:rPr lang="ja-JP" altLang="en-US"/>
              <a:t>学ぶ。</a:t>
            </a:r>
            <a:br>
              <a:rPr lang="en-US" altLang="ja-JP" dirty="0"/>
            </a:br>
            <a:r>
              <a:rPr lang="ja-JP" altLang="en-US"/>
              <a:t>また</a:t>
            </a:r>
            <a:r>
              <a:rPr lang="ja-JP" altLang="en-US" dirty="0"/>
              <a:t>、演習課題を通じてそれらの理解を深める。</a:t>
            </a:r>
          </a:p>
          <a:p>
            <a:pPr marL="457200" lvl="1" indent="0">
              <a:buNone/>
            </a:pPr>
            <a:r>
              <a:rPr lang="ja-JP" altLang="en-US" dirty="0"/>
              <a:t>具体的には以下の内容を扱う。</a:t>
            </a:r>
          </a:p>
          <a:p>
            <a:pPr lvl="2">
              <a:buFont typeface="+mj-lt"/>
              <a:buAutoNum type="arabicPeriod"/>
            </a:pPr>
            <a:r>
              <a:rPr lang="en-US" altLang="ja-JP" dirty="0"/>
              <a:t>C</a:t>
            </a:r>
            <a:r>
              <a:rPr lang="ja-JP" altLang="en-US" dirty="0"/>
              <a:t>プログラミングの基本的な構造</a:t>
            </a:r>
          </a:p>
          <a:p>
            <a:pPr lvl="2">
              <a:buFont typeface="+mj-lt"/>
              <a:buAutoNum type="arabicPeriod"/>
            </a:pPr>
            <a:r>
              <a:rPr lang="ja-JP" altLang="en-US" dirty="0"/>
              <a:t>データ型・変数・配列・演算子</a:t>
            </a:r>
          </a:p>
          <a:p>
            <a:pPr lvl="2">
              <a:buFont typeface="+mj-lt"/>
              <a:buAutoNum type="arabicPeriod"/>
            </a:pPr>
            <a:r>
              <a:rPr lang="ja-JP" altLang="en-US"/>
              <a:t>制御構造</a:t>
            </a:r>
            <a:endParaRPr lang="en-US" altLang="ja-JP" dirty="0"/>
          </a:p>
          <a:p>
            <a:pPr lvl="2">
              <a:buFont typeface="+mj-lt"/>
              <a:buAutoNum type="arabicPeriod"/>
            </a:pPr>
            <a:r>
              <a:rPr lang="ja-JP" altLang="en-US"/>
              <a:t>文字列</a:t>
            </a:r>
            <a:r>
              <a:rPr lang="ja-JP" altLang="en-US" dirty="0"/>
              <a:t>・関数</a:t>
            </a:r>
          </a:p>
          <a:p>
            <a:pPr lvl="2">
              <a:buFont typeface="+mj-lt"/>
              <a:buAutoNum type="arabicPeriod"/>
            </a:pPr>
            <a:r>
              <a:rPr lang="ja-JP" altLang="en-US" dirty="0"/>
              <a:t>ポインタ</a:t>
            </a:r>
          </a:p>
          <a:p>
            <a:pPr lvl="2">
              <a:buFont typeface="+mj-lt"/>
              <a:buAutoNum type="arabicPeriod"/>
            </a:pPr>
            <a:r>
              <a:rPr lang="ja-JP" altLang="en-US"/>
              <a:t>外部</a:t>
            </a:r>
            <a:r>
              <a:rPr lang="ja-JP" altLang="en-US" dirty="0"/>
              <a:t>ファイル入出力</a:t>
            </a:r>
          </a:p>
          <a:p>
            <a:pPr lvl="2">
              <a:buFont typeface="+mj-lt"/>
              <a:buAutoNum type="arabicPeriod"/>
            </a:pPr>
            <a:r>
              <a:rPr lang="ja-JP" altLang="en-US" dirty="0"/>
              <a:t>構造体・共用体</a:t>
            </a:r>
          </a:p>
          <a:p>
            <a:endParaRPr lang="ja-JP" altLang="en-US" dirty="0"/>
          </a:p>
        </p:txBody>
      </p:sp>
      <p:sp>
        <p:nvSpPr>
          <p:cNvPr id="5" name="スライド番号プレースホルダー 4">
            <a:extLst>
              <a:ext uri="{FF2B5EF4-FFF2-40B4-BE49-F238E27FC236}">
                <a16:creationId xmlns:a16="http://schemas.microsoft.com/office/drawing/2014/main" id="{F15B1DA5-DF54-F7C4-66A1-9512AA39DD75}"/>
              </a:ext>
            </a:extLst>
          </p:cNvPr>
          <p:cNvSpPr>
            <a:spLocks noGrp="1"/>
          </p:cNvSpPr>
          <p:nvPr>
            <p:ph type="sldNum" sz="quarter" idx="12"/>
          </p:nvPr>
        </p:nvSpPr>
        <p:spPr/>
        <p:txBody>
          <a:bodyPr/>
          <a:lstStyle/>
          <a:p>
            <a:pPr>
              <a:defRPr/>
            </a:pPr>
            <a:fld id="{B12562F3-4A2F-4E07-B7D3-3E764FB0DEC6}" type="slidenum">
              <a:rPr lang="en-US" altLang="ja-JP" smtClean="0"/>
              <a:pPr>
                <a:defRPr/>
              </a:pPr>
              <a:t>35</a:t>
            </a:fld>
            <a:endParaRPr lang="en-US" altLang="ja-JP"/>
          </a:p>
        </p:txBody>
      </p:sp>
      <p:sp>
        <p:nvSpPr>
          <p:cNvPr id="4" name="テキスト ボックス 3">
            <a:extLst>
              <a:ext uri="{FF2B5EF4-FFF2-40B4-BE49-F238E27FC236}">
                <a16:creationId xmlns:a16="http://schemas.microsoft.com/office/drawing/2014/main" id="{F8FF7C39-8CE0-2FDE-8AEB-DD242E86D590}"/>
              </a:ext>
            </a:extLst>
          </p:cNvPr>
          <p:cNvSpPr txBox="1"/>
          <p:nvPr/>
        </p:nvSpPr>
        <p:spPr>
          <a:xfrm>
            <a:off x="392210" y="6396334"/>
            <a:ext cx="6298390" cy="461665"/>
          </a:xfrm>
          <a:prstGeom prst="rect">
            <a:avLst/>
          </a:prstGeom>
          <a:noFill/>
        </p:spPr>
        <p:txBody>
          <a:bodyPr wrap="square" rtlCol="0">
            <a:spAutoFit/>
          </a:bodyPr>
          <a:lstStyle/>
          <a:p>
            <a:r>
              <a:rPr lang="ja-JP" altLang="en-US" sz="1200" dirty="0">
                <a:latin typeface="+mn-ea"/>
                <a:ea typeface="+mn-ea"/>
              </a:rPr>
              <a:t>名古屋大学情報学部</a:t>
            </a:r>
            <a:r>
              <a:rPr lang="ja-JP" altLang="en-US" sz="1200">
                <a:latin typeface="+mn-ea"/>
                <a:ea typeface="+mn-ea"/>
              </a:rPr>
              <a:t>コンピュータ科学科</a:t>
            </a:r>
            <a:r>
              <a:rPr lang="en-US" altLang="ja-JP" sz="1200" dirty="0">
                <a:latin typeface="+mn-ea"/>
                <a:ea typeface="+mn-ea"/>
              </a:rPr>
              <a:t> </a:t>
            </a:r>
            <a:r>
              <a:rPr lang="ja-JP" altLang="en-US" sz="1200">
                <a:latin typeface="+mn-ea"/>
                <a:ea typeface="+mn-ea"/>
              </a:rPr>
              <a:t>プログラミング</a:t>
            </a:r>
            <a:r>
              <a:rPr lang="en-US" altLang="ja-JP" sz="1200" dirty="0">
                <a:latin typeface="+mn-ea"/>
                <a:ea typeface="+mn-ea"/>
              </a:rPr>
              <a:t>2</a:t>
            </a:r>
          </a:p>
          <a:p>
            <a:r>
              <a:rPr lang="en-US" altLang="ja-JP" sz="1200" dirty="0">
                <a:latin typeface="+mn-ea"/>
                <a:ea typeface="+mn-ea"/>
              </a:rPr>
              <a:t>https://</a:t>
            </a:r>
            <a:r>
              <a:rPr lang="en-US" altLang="ja-JP" sz="1200" dirty="0" err="1">
                <a:latin typeface="+mn-ea"/>
                <a:ea typeface="+mn-ea"/>
              </a:rPr>
              <a:t>syllabus.adm.nagoya-u.ac.jp</a:t>
            </a:r>
            <a:r>
              <a:rPr lang="en-US" altLang="ja-JP" sz="1200" dirty="0">
                <a:latin typeface="+mn-ea"/>
                <a:ea typeface="+mn-ea"/>
              </a:rPr>
              <a:t>/data/2022/10_2022_X310001000081.html</a:t>
            </a:r>
          </a:p>
        </p:txBody>
      </p:sp>
    </p:spTree>
    <p:extLst>
      <p:ext uri="{BB962C8B-B14F-4D97-AF65-F5344CB8AC3E}">
        <p14:creationId xmlns:p14="http://schemas.microsoft.com/office/powerpoint/2010/main" val="4250524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8BBE7E-D850-43E0-5C0D-9482CEB40BDB}"/>
              </a:ext>
            </a:extLst>
          </p:cNvPr>
          <p:cNvSpPr>
            <a:spLocks noGrp="1"/>
          </p:cNvSpPr>
          <p:nvPr>
            <p:ph type="title"/>
          </p:nvPr>
        </p:nvSpPr>
        <p:spPr/>
        <p:txBody>
          <a:bodyPr/>
          <a:lstStyle/>
          <a:p>
            <a:r>
              <a:rPr kumimoji="1" lang="ja-JP" altLang="en-US" dirty="0"/>
              <a:t>トピックモデル</a:t>
            </a:r>
          </a:p>
        </p:txBody>
      </p:sp>
      <p:sp>
        <p:nvSpPr>
          <p:cNvPr id="3" name="コンテンツ プレースホルダー 2">
            <a:extLst>
              <a:ext uri="{FF2B5EF4-FFF2-40B4-BE49-F238E27FC236}">
                <a16:creationId xmlns:a16="http://schemas.microsoft.com/office/drawing/2014/main" id="{AFC3BD9B-7F9E-FF80-CE43-2979AD06BE46}"/>
              </a:ext>
            </a:extLst>
          </p:cNvPr>
          <p:cNvSpPr>
            <a:spLocks noGrp="1"/>
          </p:cNvSpPr>
          <p:nvPr>
            <p:ph idx="1"/>
          </p:nvPr>
        </p:nvSpPr>
        <p:spPr/>
        <p:txBody>
          <a:bodyPr/>
          <a:lstStyle/>
          <a:p>
            <a:pPr marL="0" indent="0">
              <a:buNone/>
            </a:pPr>
            <a:r>
              <a:rPr kumimoji="1" lang="ja-JP" altLang="en-US" dirty="0"/>
              <a:t>大量の文書データからトピックを抽出する手法</a:t>
            </a:r>
            <a:endParaRPr kumimoji="1" lang="en-US" altLang="ja-JP" dirty="0"/>
          </a:p>
          <a:p>
            <a:pPr marL="0" indent="0">
              <a:buNone/>
            </a:pPr>
            <a:r>
              <a:rPr kumimoji="1" lang="ja-JP" altLang="en-US" dirty="0"/>
              <a:t>トピック</a:t>
            </a:r>
            <a:endParaRPr kumimoji="1" lang="en-US" altLang="ja-JP" dirty="0"/>
          </a:p>
          <a:p>
            <a:pPr lvl="1"/>
            <a:r>
              <a:rPr kumimoji="1" lang="ja-JP" altLang="en-US" dirty="0"/>
              <a:t>複数の単語の共起性によって得られる潜在的な</a:t>
            </a:r>
            <a:br>
              <a:rPr kumimoji="1" lang="en-US" altLang="ja-JP" dirty="0"/>
            </a:br>
            <a:r>
              <a:rPr kumimoji="1" lang="ja-JP" altLang="en-US" dirty="0"/>
              <a:t>意味のカテゴリ</a:t>
            </a:r>
            <a:endParaRPr kumimoji="1" lang="en-US" altLang="ja-JP" dirty="0"/>
          </a:p>
          <a:p>
            <a:pPr marL="0" indent="0">
              <a:buNone/>
            </a:pPr>
            <a:r>
              <a:rPr kumimoji="1" lang="ja-JP" altLang="en-US" dirty="0"/>
              <a:t>特徴把握</a:t>
            </a:r>
            <a:endParaRPr kumimoji="1" lang="en-US" altLang="ja-JP" dirty="0"/>
          </a:p>
          <a:p>
            <a:pPr lvl="1"/>
            <a:r>
              <a:rPr kumimoji="1" lang="ja-JP" altLang="en-US" dirty="0"/>
              <a:t>文書全体にどのようなトピックが含まれているかに</a:t>
            </a:r>
            <a:endParaRPr kumimoji="1" lang="en-US" altLang="ja-JP" dirty="0"/>
          </a:p>
          <a:p>
            <a:pPr lvl="1"/>
            <a:r>
              <a:rPr kumimoji="1" lang="ja-JP" altLang="en-US" dirty="0"/>
              <a:t>各文書がどのトピックから構成されているか推定</a:t>
            </a:r>
            <a:endParaRPr kumimoji="1" lang="en-US" altLang="ja-JP" dirty="0"/>
          </a:p>
          <a:p>
            <a:pPr marL="0" indent="0">
              <a:buNone/>
            </a:pPr>
            <a:r>
              <a:rPr kumimoji="1" lang="ja-JP" altLang="en-US" dirty="0"/>
              <a:t>シラバスデータへの適用</a:t>
            </a:r>
            <a:endParaRPr kumimoji="1" lang="en-US" altLang="ja-JP" dirty="0"/>
          </a:p>
          <a:p>
            <a:pPr lvl="1"/>
            <a:r>
              <a:rPr kumimoji="1" lang="ja-JP" altLang="en-US" dirty="0"/>
              <a:t>関連する教育項目群が得られることを期待</a:t>
            </a:r>
          </a:p>
        </p:txBody>
      </p:sp>
      <p:sp>
        <p:nvSpPr>
          <p:cNvPr id="5" name="スライド番号プレースホルダー 4">
            <a:extLst>
              <a:ext uri="{FF2B5EF4-FFF2-40B4-BE49-F238E27FC236}">
                <a16:creationId xmlns:a16="http://schemas.microsoft.com/office/drawing/2014/main" id="{E61A0E8E-FAB9-C879-947D-EC7EEBE2B830}"/>
              </a:ext>
            </a:extLst>
          </p:cNvPr>
          <p:cNvSpPr>
            <a:spLocks noGrp="1"/>
          </p:cNvSpPr>
          <p:nvPr>
            <p:ph type="sldNum" sz="quarter" idx="12"/>
          </p:nvPr>
        </p:nvSpPr>
        <p:spPr/>
        <p:txBody>
          <a:bodyPr/>
          <a:lstStyle/>
          <a:p>
            <a:pPr>
              <a:defRPr/>
            </a:pPr>
            <a:fld id="{B12562F3-4A2F-4E07-B7D3-3E764FB0DEC6}" type="slidenum">
              <a:rPr lang="en-US" altLang="ja-JP" smtClean="0"/>
              <a:pPr>
                <a:defRPr/>
              </a:pPr>
              <a:t>36</a:t>
            </a:fld>
            <a:endParaRPr lang="en-US" altLang="ja-JP"/>
          </a:p>
        </p:txBody>
      </p:sp>
    </p:spTree>
    <p:extLst>
      <p:ext uri="{BB962C8B-B14F-4D97-AF65-F5344CB8AC3E}">
        <p14:creationId xmlns:p14="http://schemas.microsoft.com/office/powerpoint/2010/main" val="3262955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9138F-C89A-88AC-7C23-E0B6A2682043}"/>
              </a:ext>
            </a:extLst>
          </p:cNvPr>
          <p:cNvSpPr>
            <a:spLocks noGrp="1"/>
          </p:cNvSpPr>
          <p:nvPr>
            <p:ph type="title"/>
          </p:nvPr>
        </p:nvSpPr>
        <p:spPr/>
        <p:txBody>
          <a:bodyPr/>
          <a:lstStyle/>
          <a:p>
            <a:r>
              <a:rPr kumimoji="1" lang="ja-JP" altLang="en-US"/>
              <a:t>分析の実行環境</a:t>
            </a:r>
          </a:p>
        </p:txBody>
      </p:sp>
      <p:sp>
        <p:nvSpPr>
          <p:cNvPr id="3" name="コンテンツ プレースホルダー 2">
            <a:extLst>
              <a:ext uri="{FF2B5EF4-FFF2-40B4-BE49-F238E27FC236}">
                <a16:creationId xmlns:a16="http://schemas.microsoft.com/office/drawing/2014/main" id="{3A33832A-1E2C-3DCC-F3B4-0CDD25691508}"/>
              </a:ext>
            </a:extLst>
          </p:cNvPr>
          <p:cNvSpPr>
            <a:spLocks noGrp="1"/>
          </p:cNvSpPr>
          <p:nvPr>
            <p:ph idx="1"/>
          </p:nvPr>
        </p:nvSpPr>
        <p:spPr/>
        <p:txBody>
          <a:bodyPr/>
          <a:lstStyle/>
          <a:p>
            <a:r>
              <a:rPr kumimoji="1" lang="en-US" altLang="ja-JP" dirty="0"/>
              <a:t>Python 3.10.8</a:t>
            </a:r>
          </a:p>
          <a:p>
            <a:r>
              <a:rPr lang="en-US" altLang="ja-JP" dirty="0"/>
              <a:t>scikit-learn</a:t>
            </a:r>
            <a:r>
              <a:rPr lang="ja-JP" altLang="en-US"/>
              <a:t>の</a:t>
            </a:r>
            <a:r>
              <a:rPr lang="en-US" altLang="ja-JP" dirty="0"/>
              <a:t>LDA</a:t>
            </a:r>
            <a:r>
              <a:rPr lang="ja-JP" altLang="en-US"/>
              <a:t>モデルを使用</a:t>
            </a:r>
            <a:endParaRPr lang="en-US" altLang="ja-JP" dirty="0"/>
          </a:p>
          <a:p>
            <a:r>
              <a:rPr kumimoji="1" lang="ja-JP" altLang="en-US"/>
              <a:t>形態素解析：</a:t>
            </a:r>
            <a:r>
              <a:rPr kumimoji="1" lang="en-US" altLang="ja-JP" dirty="0" err="1"/>
              <a:t>Mecab</a:t>
            </a:r>
            <a:endParaRPr kumimoji="1" lang="en-US" altLang="ja-JP" dirty="0"/>
          </a:p>
          <a:p>
            <a:r>
              <a:rPr lang="ja-JP" altLang="en-US"/>
              <a:t>辞書：</a:t>
            </a:r>
            <a:r>
              <a:rPr lang="en-US" altLang="ja-JP" dirty="0" err="1"/>
              <a:t>NEoLogd</a:t>
            </a:r>
            <a:endParaRPr kumimoji="1" lang="ja-JP" altLang="en-US"/>
          </a:p>
        </p:txBody>
      </p:sp>
      <p:sp>
        <p:nvSpPr>
          <p:cNvPr id="5" name="スライド番号プレースホルダー 4">
            <a:extLst>
              <a:ext uri="{FF2B5EF4-FFF2-40B4-BE49-F238E27FC236}">
                <a16:creationId xmlns:a16="http://schemas.microsoft.com/office/drawing/2014/main" id="{911D6419-57DC-54A3-4A53-A0E5B33F753B}"/>
              </a:ext>
            </a:extLst>
          </p:cNvPr>
          <p:cNvSpPr>
            <a:spLocks noGrp="1"/>
          </p:cNvSpPr>
          <p:nvPr>
            <p:ph type="sldNum" sz="quarter" idx="12"/>
          </p:nvPr>
        </p:nvSpPr>
        <p:spPr/>
        <p:txBody>
          <a:bodyPr/>
          <a:lstStyle/>
          <a:p>
            <a:pPr>
              <a:defRPr/>
            </a:pPr>
            <a:fld id="{B12562F3-4A2F-4E07-B7D3-3E764FB0DEC6}" type="slidenum">
              <a:rPr lang="en-US" altLang="ja-JP" smtClean="0"/>
              <a:pPr>
                <a:defRPr/>
              </a:pPr>
              <a:t>37</a:t>
            </a:fld>
            <a:endParaRPr lang="en-US" altLang="ja-JP"/>
          </a:p>
        </p:txBody>
      </p:sp>
    </p:spTree>
    <p:extLst>
      <p:ext uri="{BB962C8B-B14F-4D97-AF65-F5344CB8AC3E}">
        <p14:creationId xmlns:p14="http://schemas.microsoft.com/office/powerpoint/2010/main" val="146619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16A35-27E2-1ADE-4568-6E76264E850F}"/>
              </a:ext>
            </a:extLst>
          </p:cNvPr>
          <p:cNvSpPr>
            <a:spLocks noGrp="1"/>
          </p:cNvSpPr>
          <p:nvPr>
            <p:ph type="title"/>
          </p:nvPr>
        </p:nvSpPr>
        <p:spPr/>
        <p:txBody>
          <a:bodyPr/>
          <a:lstStyle/>
          <a:p>
            <a:r>
              <a:rPr kumimoji="1" lang="ja-JP" altLang="en-US"/>
              <a:t>分析の手順</a:t>
            </a:r>
          </a:p>
        </p:txBody>
      </p:sp>
      <p:sp>
        <p:nvSpPr>
          <p:cNvPr id="3" name="コンテンツ プレースホルダー 2">
            <a:extLst>
              <a:ext uri="{FF2B5EF4-FFF2-40B4-BE49-F238E27FC236}">
                <a16:creationId xmlns:a16="http://schemas.microsoft.com/office/drawing/2014/main" id="{824306FB-B98D-D486-FC56-CCD3A33DBC11}"/>
              </a:ext>
            </a:extLst>
          </p:cNvPr>
          <p:cNvSpPr>
            <a:spLocks noGrp="1"/>
          </p:cNvSpPr>
          <p:nvPr>
            <p:ph idx="1"/>
          </p:nvPr>
        </p:nvSpPr>
        <p:spPr/>
        <p:txBody>
          <a:bodyPr/>
          <a:lstStyle/>
          <a:p>
            <a:pPr>
              <a:buNone/>
            </a:pPr>
            <a:r>
              <a:rPr lang="ja-JP" altLang="en-US" b="1"/>
              <a:t>前処理</a:t>
            </a:r>
            <a:endParaRPr lang="en-US" altLang="ja-JP" b="1" dirty="0"/>
          </a:p>
          <a:p>
            <a:pPr lvl="1"/>
            <a:r>
              <a:rPr kumimoji="1" lang="ja-JP" altLang="en-US"/>
              <a:t>クリーニング</a:t>
            </a:r>
            <a:endParaRPr kumimoji="1" lang="en-US" altLang="ja-JP" dirty="0"/>
          </a:p>
          <a:p>
            <a:pPr lvl="1"/>
            <a:r>
              <a:rPr lang="ja-JP" altLang="en-US"/>
              <a:t>形態素解析</a:t>
            </a:r>
            <a:endParaRPr lang="en-US" altLang="ja-JP" dirty="0"/>
          </a:p>
          <a:p>
            <a:pPr lvl="2"/>
            <a:r>
              <a:rPr lang="ja-JP" altLang="en-US"/>
              <a:t>名詞</a:t>
            </a:r>
            <a:r>
              <a:rPr kumimoji="1" lang="ja-JP" altLang="en-US"/>
              <a:t>のみ抽出</a:t>
            </a:r>
            <a:endParaRPr kumimoji="1" lang="en-US" altLang="ja-JP" dirty="0"/>
          </a:p>
          <a:p>
            <a:pPr lvl="1"/>
            <a:r>
              <a:rPr lang="ja-JP" altLang="en-US"/>
              <a:t>正規化</a:t>
            </a:r>
            <a:endParaRPr lang="en-US" altLang="ja-JP" dirty="0"/>
          </a:p>
          <a:p>
            <a:pPr lvl="2"/>
            <a:r>
              <a:rPr kumimoji="1" lang="ja-JP" altLang="en-US"/>
              <a:t>大文字・小文字の統一（小文字で統一）</a:t>
            </a:r>
            <a:endParaRPr kumimoji="1" lang="en-US" altLang="ja-JP" dirty="0"/>
          </a:p>
          <a:p>
            <a:pPr lvl="2"/>
            <a:r>
              <a:rPr kumimoji="1" lang="ja-JP" altLang="en-US"/>
              <a:t>半角・全角の統一</a:t>
            </a:r>
            <a:br>
              <a:rPr kumimoji="1" lang="en-US" altLang="ja-JP" dirty="0"/>
            </a:br>
            <a:r>
              <a:rPr kumimoji="1" lang="ja-JP" altLang="en-US"/>
              <a:t>（英数字：半角で統一，カタカナ：全角で統一）</a:t>
            </a:r>
            <a:endParaRPr kumimoji="1" lang="en-US" altLang="ja-JP" dirty="0"/>
          </a:p>
          <a:p>
            <a:pPr lvl="2"/>
            <a:r>
              <a:rPr kumimoji="1" lang="ja-JP" altLang="en-US"/>
              <a:t>数値の置き換え（</a:t>
            </a:r>
            <a:r>
              <a:rPr kumimoji="1" lang="en-US" altLang="ja-JP" dirty="0"/>
              <a:t>0</a:t>
            </a:r>
            <a:r>
              <a:rPr kumimoji="1" lang="ja-JP" altLang="en-US"/>
              <a:t>に統一）</a:t>
            </a:r>
            <a:endParaRPr kumimoji="1" lang="en-US" altLang="ja-JP" dirty="0"/>
          </a:p>
          <a:p>
            <a:pPr lvl="2"/>
            <a:r>
              <a:rPr kumimoji="1" lang="ja-JP" altLang="en-US"/>
              <a:t>単語の統一（表記ゆれの統一）</a:t>
            </a:r>
          </a:p>
        </p:txBody>
      </p:sp>
      <p:sp>
        <p:nvSpPr>
          <p:cNvPr id="5" name="スライド番号プレースホルダー 4">
            <a:extLst>
              <a:ext uri="{FF2B5EF4-FFF2-40B4-BE49-F238E27FC236}">
                <a16:creationId xmlns:a16="http://schemas.microsoft.com/office/drawing/2014/main" id="{57B6F827-1017-9D1C-0173-AEFB3F39701E}"/>
              </a:ext>
            </a:extLst>
          </p:cNvPr>
          <p:cNvSpPr>
            <a:spLocks noGrp="1"/>
          </p:cNvSpPr>
          <p:nvPr>
            <p:ph type="sldNum" sz="quarter" idx="12"/>
          </p:nvPr>
        </p:nvSpPr>
        <p:spPr/>
        <p:txBody>
          <a:bodyPr/>
          <a:lstStyle/>
          <a:p>
            <a:pPr>
              <a:defRPr/>
            </a:pPr>
            <a:fld id="{B12562F3-4A2F-4E07-B7D3-3E764FB0DEC6}" type="slidenum">
              <a:rPr lang="en-US" altLang="ja-JP" smtClean="0"/>
              <a:pPr>
                <a:defRPr/>
              </a:pPr>
              <a:t>38</a:t>
            </a:fld>
            <a:endParaRPr lang="en-US" altLang="ja-JP"/>
          </a:p>
        </p:txBody>
      </p:sp>
    </p:spTree>
    <p:extLst>
      <p:ext uri="{BB962C8B-B14F-4D97-AF65-F5344CB8AC3E}">
        <p14:creationId xmlns:p14="http://schemas.microsoft.com/office/powerpoint/2010/main" val="97083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74934-AAB4-93AD-E41C-4B2510E6F67F}"/>
              </a:ext>
            </a:extLst>
          </p:cNvPr>
          <p:cNvSpPr>
            <a:spLocks noGrp="1"/>
          </p:cNvSpPr>
          <p:nvPr>
            <p:ph type="title"/>
          </p:nvPr>
        </p:nvSpPr>
        <p:spPr/>
        <p:txBody>
          <a:bodyPr/>
          <a:lstStyle/>
          <a:p>
            <a:r>
              <a:rPr kumimoji="1" lang="ja-JP" altLang="en-US"/>
              <a:t>本研究の目的</a:t>
            </a:r>
          </a:p>
        </p:txBody>
      </p:sp>
      <p:sp>
        <p:nvSpPr>
          <p:cNvPr id="3" name="コンテンツ プレースホルダー 2">
            <a:extLst>
              <a:ext uri="{FF2B5EF4-FFF2-40B4-BE49-F238E27FC236}">
                <a16:creationId xmlns:a16="http://schemas.microsoft.com/office/drawing/2014/main" id="{93EE329B-4461-6390-ED90-96F8B018C8D9}"/>
              </a:ext>
            </a:extLst>
          </p:cNvPr>
          <p:cNvSpPr>
            <a:spLocks noGrp="1"/>
          </p:cNvSpPr>
          <p:nvPr>
            <p:ph idx="1"/>
          </p:nvPr>
        </p:nvSpPr>
        <p:spPr/>
        <p:txBody>
          <a:bodyPr/>
          <a:lstStyle/>
          <a:p>
            <a:r>
              <a:rPr kumimoji="1" lang="ja-JP" altLang="en-US" b="1"/>
              <a:t>プロコンの問題に関する実態把握</a:t>
            </a:r>
          </a:p>
          <a:p>
            <a:pPr lvl="1"/>
            <a:r>
              <a:rPr kumimoji="1" lang="ja-JP" altLang="en-US"/>
              <a:t>観点「プログラミング学習に向けた利用」</a:t>
            </a:r>
          </a:p>
          <a:p>
            <a:pPr lvl="2"/>
            <a:endParaRPr kumimoji="1" lang="ja-JP" altLang="en-US"/>
          </a:p>
          <a:p>
            <a:r>
              <a:rPr kumimoji="1" lang="ja-JP" altLang="en-US"/>
              <a:t>手段：タグ付けによる問題の分類</a:t>
            </a:r>
          </a:p>
          <a:p>
            <a:pPr lvl="1"/>
            <a:r>
              <a:rPr kumimoji="1" lang="ja-JP" altLang="en-US"/>
              <a:t>複数のタグを付与可能とする</a:t>
            </a:r>
          </a:p>
          <a:p>
            <a:pPr lvl="2"/>
            <a:endParaRPr kumimoji="1" lang="ja-JP" altLang="en-US"/>
          </a:p>
          <a:p>
            <a:r>
              <a:rPr kumimoji="1" lang="ja-JP" altLang="en-US"/>
              <a:t>多対多の関係を分析</a:t>
            </a:r>
          </a:p>
          <a:p>
            <a:pPr lvl="1"/>
            <a:r>
              <a:rPr kumimoji="1" lang="ja-JP" altLang="en-US"/>
              <a:t>問題 → タグ</a:t>
            </a:r>
          </a:p>
          <a:p>
            <a:pPr lvl="1"/>
            <a:r>
              <a:rPr kumimoji="1" lang="ja-JP" altLang="en-US"/>
              <a:t>タグ → 問題</a:t>
            </a:r>
          </a:p>
        </p:txBody>
      </p:sp>
      <p:sp>
        <p:nvSpPr>
          <p:cNvPr id="4" name="スライド番号プレースホルダー 3">
            <a:extLst>
              <a:ext uri="{FF2B5EF4-FFF2-40B4-BE49-F238E27FC236}">
                <a16:creationId xmlns:a16="http://schemas.microsoft.com/office/drawing/2014/main" id="{A122FD44-47E8-2E56-E4E7-4E11C810ED31}"/>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grpSp>
        <p:nvGrpSpPr>
          <p:cNvPr id="5" name="グループ化 4">
            <a:extLst>
              <a:ext uri="{FF2B5EF4-FFF2-40B4-BE49-F238E27FC236}">
                <a16:creationId xmlns:a16="http://schemas.microsoft.com/office/drawing/2014/main" id="{820FB563-60C5-9B58-5D9C-0B71C8C612FA}"/>
              </a:ext>
            </a:extLst>
          </p:cNvPr>
          <p:cNvGrpSpPr/>
          <p:nvPr/>
        </p:nvGrpSpPr>
        <p:grpSpPr>
          <a:xfrm>
            <a:off x="5663260" y="3769197"/>
            <a:ext cx="3084740" cy="2710803"/>
            <a:chOff x="4863344" y="3655484"/>
            <a:chExt cx="3084740" cy="2710803"/>
          </a:xfrm>
        </p:grpSpPr>
        <p:grpSp>
          <p:nvGrpSpPr>
            <p:cNvPr id="6" name="グループ化 5">
              <a:extLst>
                <a:ext uri="{FF2B5EF4-FFF2-40B4-BE49-F238E27FC236}">
                  <a16:creationId xmlns:a16="http://schemas.microsoft.com/office/drawing/2014/main" id="{ED9B179E-7326-8E17-D2A6-F79DE73A9BF2}"/>
                </a:ext>
              </a:extLst>
            </p:cNvPr>
            <p:cNvGrpSpPr/>
            <p:nvPr/>
          </p:nvGrpSpPr>
          <p:grpSpPr>
            <a:xfrm>
              <a:off x="4863344" y="3655484"/>
              <a:ext cx="3084740" cy="2710803"/>
              <a:chOff x="946253" y="2810602"/>
              <a:chExt cx="3084740" cy="2710803"/>
            </a:xfrm>
          </p:grpSpPr>
          <p:grpSp>
            <p:nvGrpSpPr>
              <p:cNvPr id="10" name="グループ化 9">
                <a:extLst>
                  <a:ext uri="{FF2B5EF4-FFF2-40B4-BE49-F238E27FC236}">
                    <a16:creationId xmlns:a16="http://schemas.microsoft.com/office/drawing/2014/main" id="{9E384B9E-DE49-CCD9-190F-0B8F4688320D}"/>
                  </a:ext>
                </a:extLst>
              </p:cNvPr>
              <p:cNvGrpSpPr/>
              <p:nvPr/>
            </p:nvGrpSpPr>
            <p:grpSpPr>
              <a:xfrm>
                <a:off x="946253" y="3138432"/>
                <a:ext cx="1092409" cy="2382973"/>
                <a:chOff x="946253" y="2765684"/>
                <a:chExt cx="1092409" cy="2382973"/>
              </a:xfrm>
            </p:grpSpPr>
            <p:sp>
              <p:nvSpPr>
                <p:cNvPr id="19" name="四角形: 角を丸くする 12">
                  <a:extLst>
                    <a:ext uri="{FF2B5EF4-FFF2-40B4-BE49-F238E27FC236}">
                      <a16:creationId xmlns:a16="http://schemas.microsoft.com/office/drawing/2014/main" id="{80472C4C-5E76-4A09-095A-513108C2431C}"/>
                    </a:ext>
                  </a:extLst>
                </p:cNvPr>
                <p:cNvSpPr/>
                <p:nvPr/>
              </p:nvSpPr>
              <p:spPr>
                <a:xfrm>
                  <a:off x="946253" y="2765684"/>
                  <a:ext cx="1092409" cy="2207761"/>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アイコン&#10;&#10;自動的に生成された説明">
                  <a:extLst>
                    <a:ext uri="{FF2B5EF4-FFF2-40B4-BE49-F238E27FC236}">
                      <a16:creationId xmlns:a16="http://schemas.microsoft.com/office/drawing/2014/main" id="{71405089-1D36-94C5-A899-CD45ACDD0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341" y="2897271"/>
                  <a:ext cx="477928" cy="478662"/>
                </a:xfrm>
                <a:prstGeom prst="rect">
                  <a:avLst/>
                </a:prstGeom>
              </p:spPr>
            </p:pic>
            <p:pic>
              <p:nvPicPr>
                <p:cNvPr id="21" name="図 20" descr="アイコン&#10;&#10;自動的に生成された説明">
                  <a:extLst>
                    <a:ext uri="{FF2B5EF4-FFF2-40B4-BE49-F238E27FC236}">
                      <a16:creationId xmlns:a16="http://schemas.microsoft.com/office/drawing/2014/main" id="{242BA086-F6F5-472F-0C2B-AF671C090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341" y="3499991"/>
                  <a:ext cx="477928" cy="478662"/>
                </a:xfrm>
                <a:prstGeom prst="rect">
                  <a:avLst/>
                </a:prstGeom>
              </p:spPr>
            </p:pic>
            <p:pic>
              <p:nvPicPr>
                <p:cNvPr id="22" name="図 21" descr="アイコン&#10;&#10;自動的に生成された説明">
                  <a:extLst>
                    <a:ext uri="{FF2B5EF4-FFF2-40B4-BE49-F238E27FC236}">
                      <a16:creationId xmlns:a16="http://schemas.microsoft.com/office/drawing/2014/main" id="{F6DB5B66-B832-1AA7-77AF-C50EC5778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649" y="4083972"/>
                  <a:ext cx="477928" cy="478662"/>
                </a:xfrm>
                <a:prstGeom prst="rect">
                  <a:avLst/>
                </a:prstGeom>
              </p:spPr>
            </p:pic>
            <p:sp>
              <p:nvSpPr>
                <p:cNvPr id="23" name="テキスト ボックス 22">
                  <a:extLst>
                    <a:ext uri="{FF2B5EF4-FFF2-40B4-BE49-F238E27FC236}">
                      <a16:creationId xmlns:a16="http://schemas.microsoft.com/office/drawing/2014/main" id="{4F717072-FD4B-5B60-3125-0E081922285D}"/>
                    </a:ext>
                  </a:extLst>
                </p:cNvPr>
                <p:cNvSpPr txBox="1"/>
                <p:nvPr/>
              </p:nvSpPr>
              <p:spPr>
                <a:xfrm rot="5400000">
                  <a:off x="1127349" y="4565383"/>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grpSp>
            <p:nvGrpSpPr>
              <p:cNvPr id="11" name="グループ化 10">
                <a:extLst>
                  <a:ext uri="{FF2B5EF4-FFF2-40B4-BE49-F238E27FC236}">
                    <a16:creationId xmlns:a16="http://schemas.microsoft.com/office/drawing/2014/main" id="{EB7D106F-3FAD-CCDB-1FE5-8831E987B05F}"/>
                  </a:ext>
                </a:extLst>
              </p:cNvPr>
              <p:cNvGrpSpPr/>
              <p:nvPr/>
            </p:nvGrpSpPr>
            <p:grpSpPr>
              <a:xfrm>
                <a:off x="2938584" y="3134278"/>
                <a:ext cx="1092409" cy="2387127"/>
                <a:chOff x="2938584" y="2761530"/>
                <a:chExt cx="1092409" cy="2387127"/>
              </a:xfrm>
            </p:grpSpPr>
            <p:sp>
              <p:nvSpPr>
                <p:cNvPr id="14" name="四角形: 角を丸くする 13">
                  <a:extLst>
                    <a:ext uri="{FF2B5EF4-FFF2-40B4-BE49-F238E27FC236}">
                      <a16:creationId xmlns:a16="http://schemas.microsoft.com/office/drawing/2014/main" id="{B909ACB7-2454-349C-F57F-F8FF83B1D11C}"/>
                    </a:ext>
                  </a:extLst>
                </p:cNvPr>
                <p:cNvSpPr/>
                <p:nvPr/>
              </p:nvSpPr>
              <p:spPr>
                <a:xfrm>
                  <a:off x="2938584" y="2761530"/>
                  <a:ext cx="1092409" cy="2207762"/>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黒い背景に白い文字がある&#10;&#10;中程度の精度で自動的に生成された説明">
                  <a:extLst>
                    <a:ext uri="{FF2B5EF4-FFF2-40B4-BE49-F238E27FC236}">
                      <a16:creationId xmlns:a16="http://schemas.microsoft.com/office/drawing/2014/main" id="{A0E302E5-C5D0-DA1D-3C11-90724CE1B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767" y="2908451"/>
                  <a:ext cx="456303" cy="456303"/>
                </a:xfrm>
                <a:prstGeom prst="rect">
                  <a:avLst/>
                </a:prstGeom>
              </p:spPr>
            </p:pic>
            <p:pic>
              <p:nvPicPr>
                <p:cNvPr id="16" name="図 15" descr="黒い背景に白い文字がある&#10;&#10;中程度の精度で自動的に生成された説明">
                  <a:extLst>
                    <a:ext uri="{FF2B5EF4-FFF2-40B4-BE49-F238E27FC236}">
                      <a16:creationId xmlns:a16="http://schemas.microsoft.com/office/drawing/2014/main" id="{C8C4840A-1C36-1D00-5AE1-532830356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074" y="3474878"/>
                  <a:ext cx="456303" cy="456303"/>
                </a:xfrm>
                <a:prstGeom prst="rect">
                  <a:avLst/>
                </a:prstGeom>
              </p:spPr>
            </p:pic>
            <p:pic>
              <p:nvPicPr>
                <p:cNvPr id="17" name="図 16" descr="黒い背景に白い文字がある&#10;&#10;中程度の精度で自動的に生成された説明">
                  <a:extLst>
                    <a:ext uri="{FF2B5EF4-FFF2-40B4-BE49-F238E27FC236}">
                      <a16:creationId xmlns:a16="http://schemas.microsoft.com/office/drawing/2014/main" id="{EB5BA65F-E630-7269-5FF2-17C842E87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920" y="4071223"/>
                  <a:ext cx="456303" cy="456303"/>
                </a:xfrm>
                <a:prstGeom prst="rect">
                  <a:avLst/>
                </a:prstGeom>
              </p:spPr>
            </p:pic>
            <p:sp>
              <p:nvSpPr>
                <p:cNvPr id="18" name="テキスト ボックス 17">
                  <a:extLst>
                    <a:ext uri="{FF2B5EF4-FFF2-40B4-BE49-F238E27FC236}">
                      <a16:creationId xmlns:a16="http://schemas.microsoft.com/office/drawing/2014/main" id="{94FDB8B6-9C57-2E09-D6B5-DAF361A12F2B}"/>
                    </a:ext>
                  </a:extLst>
                </p:cNvPr>
                <p:cNvSpPr txBox="1"/>
                <p:nvPr/>
              </p:nvSpPr>
              <p:spPr>
                <a:xfrm rot="5400000">
                  <a:off x="3069810" y="4565383"/>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sp>
            <p:nvSpPr>
              <p:cNvPr id="12" name="テキスト ボックス 11">
                <a:extLst>
                  <a:ext uri="{FF2B5EF4-FFF2-40B4-BE49-F238E27FC236}">
                    <a16:creationId xmlns:a16="http://schemas.microsoft.com/office/drawing/2014/main" id="{A89FC52C-10CC-F7FF-A39E-5AFCE0D28295}"/>
                  </a:ext>
                </a:extLst>
              </p:cNvPr>
              <p:cNvSpPr txBox="1"/>
              <p:nvPr/>
            </p:nvSpPr>
            <p:spPr>
              <a:xfrm>
                <a:off x="1174775" y="2810602"/>
                <a:ext cx="635363" cy="338554"/>
              </a:xfrm>
              <a:prstGeom prst="rect">
                <a:avLst/>
              </a:prstGeom>
              <a:noFill/>
            </p:spPr>
            <p:txBody>
              <a:bodyPr wrap="square" rtlCol="0">
                <a:spAutoFit/>
              </a:bodyPr>
              <a:lstStyle/>
              <a:p>
                <a:pPr algn="ctr"/>
                <a:r>
                  <a:rPr lang="ja-JP" altLang="en-US" sz="1600">
                    <a:latin typeface="+mn-ea"/>
                    <a:ea typeface="+mn-ea"/>
                  </a:rPr>
                  <a:t>タグ</a:t>
                </a:r>
                <a:endParaRPr kumimoji="1" lang="ja-JP" altLang="en-US" sz="1600">
                  <a:latin typeface="+mn-ea"/>
                  <a:ea typeface="+mn-ea"/>
                </a:endParaRPr>
              </a:p>
            </p:txBody>
          </p:sp>
          <p:sp>
            <p:nvSpPr>
              <p:cNvPr id="13" name="テキスト ボックス 12">
                <a:extLst>
                  <a:ext uri="{FF2B5EF4-FFF2-40B4-BE49-F238E27FC236}">
                    <a16:creationId xmlns:a16="http://schemas.microsoft.com/office/drawing/2014/main" id="{2E3FAFEA-6813-965F-E85B-BEC9D19D6D1F}"/>
                  </a:ext>
                </a:extLst>
              </p:cNvPr>
              <p:cNvSpPr txBox="1"/>
              <p:nvPr/>
            </p:nvSpPr>
            <p:spPr>
              <a:xfrm>
                <a:off x="3167108" y="2810602"/>
                <a:ext cx="635363" cy="338554"/>
              </a:xfrm>
              <a:prstGeom prst="rect">
                <a:avLst/>
              </a:prstGeom>
              <a:noFill/>
            </p:spPr>
            <p:txBody>
              <a:bodyPr wrap="square" rtlCol="0">
                <a:spAutoFit/>
              </a:bodyPr>
              <a:lstStyle/>
              <a:p>
                <a:pPr algn="ctr"/>
                <a:r>
                  <a:rPr lang="ja-JP" altLang="en-US" sz="1600">
                    <a:latin typeface="+mn-ea"/>
                    <a:ea typeface="+mn-ea"/>
                  </a:rPr>
                  <a:t>問題</a:t>
                </a:r>
                <a:endParaRPr kumimoji="1" lang="ja-JP" altLang="en-US" sz="1600">
                  <a:latin typeface="+mn-ea"/>
                  <a:ea typeface="+mn-ea"/>
                </a:endParaRPr>
              </a:p>
            </p:txBody>
          </p:sp>
        </p:grpSp>
        <p:cxnSp>
          <p:nvCxnSpPr>
            <p:cNvPr id="7" name="直線矢印コネクタ 6">
              <a:extLst>
                <a:ext uri="{FF2B5EF4-FFF2-40B4-BE49-F238E27FC236}">
                  <a16:creationId xmlns:a16="http://schemas.microsoft.com/office/drawing/2014/main" id="{EE95B7FC-5907-814E-6BBD-2E641749CEFF}"/>
                </a:ext>
              </a:extLst>
            </p:cNvPr>
            <p:cNvCxnSpPr>
              <a:cxnSpLocks/>
              <a:stCxn id="20" idx="3"/>
              <a:endCxn id="15" idx="1"/>
            </p:cNvCxnSpPr>
            <p:nvPr/>
          </p:nvCxnSpPr>
          <p:spPr>
            <a:xfrm>
              <a:off x="5683360" y="4354232"/>
              <a:ext cx="1471498" cy="1"/>
            </a:xfrm>
            <a:prstGeom prst="straightConnector1">
              <a:avLst/>
            </a:prstGeom>
            <a:ln w="19050">
              <a:solidFill>
                <a:schemeClr val="accent1"/>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CA6426E7-41E5-469D-7D28-1FA51F898102}"/>
                </a:ext>
              </a:extLst>
            </p:cNvPr>
            <p:cNvCxnSpPr>
              <a:cxnSpLocks/>
              <a:stCxn id="21" idx="3"/>
              <a:endCxn id="15" idx="1"/>
            </p:cNvCxnSpPr>
            <p:nvPr/>
          </p:nvCxnSpPr>
          <p:spPr>
            <a:xfrm flipV="1">
              <a:off x="5683360" y="4354233"/>
              <a:ext cx="1471498" cy="602719"/>
            </a:xfrm>
            <a:prstGeom prst="straightConnector1">
              <a:avLst/>
            </a:prstGeom>
            <a:ln w="19050">
              <a:solidFill>
                <a:schemeClr val="accent1"/>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3027E55A-324A-9EFC-70BD-085830AC9168}"/>
                </a:ext>
              </a:extLst>
            </p:cNvPr>
            <p:cNvCxnSpPr>
              <a:cxnSpLocks/>
              <a:stCxn id="20" idx="3"/>
              <a:endCxn id="17" idx="1"/>
            </p:cNvCxnSpPr>
            <p:nvPr/>
          </p:nvCxnSpPr>
          <p:spPr>
            <a:xfrm>
              <a:off x="5683360" y="4354232"/>
              <a:ext cx="1463651" cy="1162773"/>
            </a:xfrm>
            <a:prstGeom prst="straightConnector1">
              <a:avLst/>
            </a:prstGeom>
            <a:ln w="19050">
              <a:solidFill>
                <a:schemeClr val="accent1"/>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2941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16A35-27E2-1ADE-4568-6E76264E850F}"/>
              </a:ext>
            </a:extLst>
          </p:cNvPr>
          <p:cNvSpPr>
            <a:spLocks noGrp="1"/>
          </p:cNvSpPr>
          <p:nvPr>
            <p:ph type="title"/>
          </p:nvPr>
        </p:nvSpPr>
        <p:spPr/>
        <p:txBody>
          <a:bodyPr/>
          <a:lstStyle/>
          <a:p>
            <a:r>
              <a:rPr kumimoji="1" lang="ja-JP" altLang="en-US"/>
              <a:t>分析の手順</a:t>
            </a:r>
          </a:p>
        </p:txBody>
      </p:sp>
      <p:sp>
        <p:nvSpPr>
          <p:cNvPr id="3" name="コンテンツ プレースホルダー 2">
            <a:extLst>
              <a:ext uri="{FF2B5EF4-FFF2-40B4-BE49-F238E27FC236}">
                <a16:creationId xmlns:a16="http://schemas.microsoft.com/office/drawing/2014/main" id="{824306FB-B98D-D486-FC56-CCD3A33DBC11}"/>
              </a:ext>
            </a:extLst>
          </p:cNvPr>
          <p:cNvSpPr>
            <a:spLocks noGrp="1"/>
          </p:cNvSpPr>
          <p:nvPr>
            <p:ph idx="1"/>
          </p:nvPr>
        </p:nvSpPr>
        <p:spPr/>
        <p:txBody>
          <a:bodyPr/>
          <a:lstStyle/>
          <a:p>
            <a:pPr>
              <a:buNone/>
            </a:pPr>
            <a:r>
              <a:rPr lang="ja-JP" altLang="en-US" b="1" dirty="0"/>
              <a:t>ストップワードの設定</a:t>
            </a:r>
            <a:endParaRPr lang="en-US" altLang="ja-JP" b="1" dirty="0"/>
          </a:p>
          <a:p>
            <a:pPr lvl="1"/>
            <a:r>
              <a:rPr lang="en-US" altLang="ja-JP" dirty="0" err="1"/>
              <a:t>Slothlib</a:t>
            </a:r>
            <a:r>
              <a:rPr lang="en-US" altLang="ja-JP" dirty="0"/>
              <a:t>*</a:t>
            </a:r>
            <a:r>
              <a:rPr lang="ja-JP" altLang="en-US" dirty="0"/>
              <a:t>（典型的な日本語のストップワード）</a:t>
            </a:r>
            <a:endParaRPr lang="en-US" altLang="ja-JP" dirty="0"/>
          </a:p>
          <a:p>
            <a:pPr lvl="1"/>
            <a:r>
              <a:rPr lang="ja-JP" altLang="en-US" dirty="0"/>
              <a:t>講義における一般的な単語</a:t>
            </a:r>
            <a:endParaRPr lang="en-US" altLang="ja-JP" dirty="0"/>
          </a:p>
          <a:p>
            <a:pPr lvl="2"/>
            <a:r>
              <a:rPr lang="ja-JP" altLang="en-US" dirty="0"/>
              <a:t>課題・演習・試験・予定・計画など</a:t>
            </a:r>
            <a:endParaRPr lang="en-US" altLang="ja-JP" dirty="0"/>
          </a:p>
          <a:p>
            <a:pPr lvl="1"/>
            <a:r>
              <a:rPr lang="ja-JP" altLang="en-US" dirty="0"/>
              <a:t>収集対象の特徴から明らかな単語</a:t>
            </a:r>
            <a:endParaRPr lang="en-US" altLang="ja-JP" dirty="0"/>
          </a:p>
          <a:p>
            <a:pPr lvl="2"/>
            <a:r>
              <a:rPr lang="ja-JP" altLang="en-US" dirty="0"/>
              <a:t>プログラミングなど</a:t>
            </a:r>
            <a:endParaRPr lang="en-US" altLang="ja-JP" dirty="0"/>
          </a:p>
          <a:p>
            <a:pPr lvl="2"/>
            <a:endParaRPr lang="en-US" altLang="ja-JP" dirty="0"/>
          </a:p>
          <a:p>
            <a:pPr>
              <a:buNone/>
            </a:pPr>
            <a:r>
              <a:rPr kumimoji="1" lang="ja-JP" altLang="en-US" b="1" dirty="0"/>
              <a:t>ベクトル化</a:t>
            </a:r>
            <a:endParaRPr kumimoji="1" lang="en-US" altLang="ja-JP" b="1" dirty="0"/>
          </a:p>
          <a:p>
            <a:pPr lvl="1"/>
            <a:r>
              <a:rPr kumimoji="1" lang="en-US" altLang="ja-JP" dirty="0"/>
              <a:t>TF-IDF</a:t>
            </a:r>
            <a:endParaRPr kumimoji="1" lang="ja-JP" altLang="en-US" dirty="0"/>
          </a:p>
        </p:txBody>
      </p:sp>
      <p:sp>
        <p:nvSpPr>
          <p:cNvPr id="5" name="スライド番号プレースホルダー 4">
            <a:extLst>
              <a:ext uri="{FF2B5EF4-FFF2-40B4-BE49-F238E27FC236}">
                <a16:creationId xmlns:a16="http://schemas.microsoft.com/office/drawing/2014/main" id="{57B6F827-1017-9D1C-0173-AEFB3F39701E}"/>
              </a:ext>
            </a:extLst>
          </p:cNvPr>
          <p:cNvSpPr>
            <a:spLocks noGrp="1"/>
          </p:cNvSpPr>
          <p:nvPr>
            <p:ph type="sldNum" sz="quarter" idx="12"/>
          </p:nvPr>
        </p:nvSpPr>
        <p:spPr/>
        <p:txBody>
          <a:bodyPr/>
          <a:lstStyle/>
          <a:p>
            <a:pPr>
              <a:defRPr/>
            </a:pPr>
            <a:fld id="{B12562F3-4A2F-4E07-B7D3-3E764FB0DEC6}" type="slidenum">
              <a:rPr lang="en-US" altLang="ja-JP" smtClean="0"/>
              <a:pPr>
                <a:defRPr/>
              </a:pPr>
              <a:t>39</a:t>
            </a:fld>
            <a:endParaRPr lang="en-US" altLang="ja-JP"/>
          </a:p>
        </p:txBody>
      </p:sp>
      <p:sp>
        <p:nvSpPr>
          <p:cNvPr id="7" name="テキスト ボックス 6">
            <a:extLst>
              <a:ext uri="{FF2B5EF4-FFF2-40B4-BE49-F238E27FC236}">
                <a16:creationId xmlns:a16="http://schemas.microsoft.com/office/drawing/2014/main" id="{BB1263F9-3986-3634-E7EE-2F2CEAFC9F82}"/>
              </a:ext>
            </a:extLst>
          </p:cNvPr>
          <p:cNvSpPr txBox="1"/>
          <p:nvPr/>
        </p:nvSpPr>
        <p:spPr>
          <a:xfrm>
            <a:off x="63604" y="6413501"/>
            <a:ext cx="8540750" cy="276999"/>
          </a:xfrm>
          <a:prstGeom prst="rect">
            <a:avLst/>
          </a:prstGeom>
          <a:noFill/>
        </p:spPr>
        <p:txBody>
          <a:bodyPr wrap="square" rtlCol="0">
            <a:spAutoFit/>
          </a:bodyPr>
          <a:lstStyle/>
          <a:p>
            <a:r>
              <a:rPr lang="en-US" altLang="ja-JP" sz="1200">
                <a:latin typeface="+mn-ea"/>
                <a:ea typeface="+mn-ea"/>
              </a:rPr>
              <a:t>*</a:t>
            </a:r>
            <a:r>
              <a:rPr lang="ja-JP" altLang="en-US" sz="1200">
                <a:latin typeface="+mn-ea"/>
                <a:ea typeface="+mn-ea"/>
              </a:rPr>
              <a:t> </a:t>
            </a:r>
            <a:r>
              <a:rPr lang="en-US" altLang="ja-JP" sz="1200">
                <a:latin typeface="+mn-ea"/>
                <a:ea typeface="+mn-ea"/>
              </a:rPr>
              <a:t>http://svn.sourceforge.jp/svnroot/slothlib/CSharp/Version1/SlothLib/NLP/Filter/StopWord/word/Japanese.txt</a:t>
            </a:r>
            <a:endParaRPr lang="en-US" altLang="ja-JP" sz="1200"/>
          </a:p>
        </p:txBody>
      </p:sp>
    </p:spTree>
    <p:extLst>
      <p:ext uri="{BB962C8B-B14F-4D97-AF65-F5344CB8AC3E}">
        <p14:creationId xmlns:p14="http://schemas.microsoft.com/office/powerpoint/2010/main" val="3082560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5BFD2A-FC31-6706-737B-4C841BD498BF}"/>
              </a:ext>
            </a:extLst>
          </p:cNvPr>
          <p:cNvSpPr>
            <a:spLocks noGrp="1"/>
          </p:cNvSpPr>
          <p:nvPr>
            <p:ph type="title"/>
          </p:nvPr>
        </p:nvSpPr>
        <p:spPr/>
        <p:txBody>
          <a:bodyPr/>
          <a:lstStyle/>
          <a:p>
            <a:r>
              <a:rPr lang="ja-JP" altLang="en-US" dirty="0"/>
              <a:t>可視化ツール</a:t>
            </a:r>
            <a:r>
              <a:rPr lang="en-US" altLang="ja-JP" dirty="0"/>
              <a:t>*</a:t>
            </a:r>
            <a:r>
              <a:rPr lang="ja-JP" altLang="en-US" dirty="0"/>
              <a:t>の概要</a:t>
            </a:r>
            <a:endParaRPr kumimoji="1" lang="ja-JP" altLang="en-US" dirty="0"/>
          </a:p>
        </p:txBody>
      </p:sp>
      <p:pic>
        <p:nvPicPr>
          <p:cNvPr id="12" name="コンテンツ プレースホルダー 11" descr="グラフ&#10;&#10;自動的に生成された説明">
            <a:extLst>
              <a:ext uri="{FF2B5EF4-FFF2-40B4-BE49-F238E27FC236}">
                <a16:creationId xmlns:a16="http://schemas.microsoft.com/office/drawing/2014/main" id="{80F02C48-E34A-08C8-27E7-8B6E0897F1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014" y="1728788"/>
            <a:ext cx="7763972" cy="4733925"/>
          </a:xfrm>
        </p:spPr>
      </p:pic>
      <p:sp>
        <p:nvSpPr>
          <p:cNvPr id="5" name="スライド番号プレースホルダー 4">
            <a:extLst>
              <a:ext uri="{FF2B5EF4-FFF2-40B4-BE49-F238E27FC236}">
                <a16:creationId xmlns:a16="http://schemas.microsoft.com/office/drawing/2014/main" id="{713E3D36-97B9-C4DE-77BE-CEB1229EFD72}"/>
              </a:ext>
            </a:extLst>
          </p:cNvPr>
          <p:cNvSpPr>
            <a:spLocks noGrp="1"/>
          </p:cNvSpPr>
          <p:nvPr>
            <p:ph type="sldNum" sz="quarter" idx="12"/>
          </p:nvPr>
        </p:nvSpPr>
        <p:spPr/>
        <p:txBody>
          <a:bodyPr/>
          <a:lstStyle/>
          <a:p>
            <a:pPr>
              <a:defRPr/>
            </a:pPr>
            <a:fld id="{B12562F3-4A2F-4E07-B7D3-3E764FB0DEC6}" type="slidenum">
              <a:rPr lang="en-US" altLang="ja-JP" smtClean="0"/>
              <a:pPr>
                <a:defRPr/>
              </a:pPr>
              <a:t>40</a:t>
            </a:fld>
            <a:endParaRPr lang="en-US" altLang="ja-JP"/>
          </a:p>
        </p:txBody>
      </p:sp>
      <p:grpSp>
        <p:nvGrpSpPr>
          <p:cNvPr id="25" name="グループ化 24">
            <a:extLst>
              <a:ext uri="{FF2B5EF4-FFF2-40B4-BE49-F238E27FC236}">
                <a16:creationId xmlns:a16="http://schemas.microsoft.com/office/drawing/2014/main" id="{625572E2-BE4B-D474-6FA9-A2B268DF8D91}"/>
              </a:ext>
            </a:extLst>
          </p:cNvPr>
          <p:cNvGrpSpPr/>
          <p:nvPr/>
        </p:nvGrpSpPr>
        <p:grpSpPr>
          <a:xfrm>
            <a:off x="520808" y="4451944"/>
            <a:ext cx="2419242" cy="1272392"/>
            <a:chOff x="520808" y="4451944"/>
            <a:chExt cx="2419242" cy="1272392"/>
          </a:xfrm>
        </p:grpSpPr>
        <p:sp>
          <p:nvSpPr>
            <p:cNvPr id="13" name="正方形/長方形 12">
              <a:extLst>
                <a:ext uri="{FF2B5EF4-FFF2-40B4-BE49-F238E27FC236}">
                  <a16:creationId xmlns:a16="http://schemas.microsoft.com/office/drawing/2014/main" id="{AF524EFD-B413-5BB3-5481-56B2C15D1726}"/>
                </a:ext>
              </a:extLst>
            </p:cNvPr>
            <p:cNvSpPr/>
            <p:nvPr/>
          </p:nvSpPr>
          <p:spPr>
            <a:xfrm>
              <a:off x="520808" y="4451944"/>
              <a:ext cx="2419242" cy="12723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テキスト ボックス 15">
              <a:extLst>
                <a:ext uri="{FF2B5EF4-FFF2-40B4-BE49-F238E27FC236}">
                  <a16:creationId xmlns:a16="http://schemas.microsoft.com/office/drawing/2014/main" id="{02254AD2-B49F-B9CE-1CBA-DE7E516930F0}"/>
                </a:ext>
              </a:extLst>
            </p:cNvPr>
            <p:cNvSpPr txBox="1"/>
            <p:nvPr/>
          </p:nvSpPr>
          <p:spPr>
            <a:xfrm>
              <a:off x="564816" y="4524007"/>
              <a:ext cx="2254692" cy="1200329"/>
            </a:xfrm>
            <a:prstGeom prst="rect">
              <a:avLst/>
            </a:prstGeom>
            <a:noFill/>
          </p:spPr>
          <p:txBody>
            <a:bodyPr wrap="square" rtlCol="0">
              <a:spAutoFit/>
            </a:bodyPr>
            <a:lstStyle/>
            <a:p>
              <a:pPr>
                <a:defRPr/>
              </a:pPr>
              <a:r>
                <a:rPr kumimoji="1" lang="ja-JP" altLang="en-US" sz="1800" i="0" u="none" strike="noStrike" kern="1200" cap="none" spc="0" normalizeH="0" baseline="0" noProof="0">
                  <a:ln>
                    <a:noFill/>
                  </a:ln>
                  <a:effectLst/>
                  <a:uLnTx/>
                  <a:uFillTx/>
                  <a:latin typeface="+mn-ea"/>
                  <a:cs typeface="+mn-cs"/>
                </a:rPr>
                <a:t>円が大きい：</a:t>
              </a:r>
              <a:br>
                <a:rPr kumimoji="1" lang="en-US" altLang="ja-JP" sz="1800" i="0" u="none" strike="noStrike" kern="1200" cap="none" spc="0" normalizeH="0" baseline="0" noProof="0" dirty="0">
                  <a:ln>
                    <a:noFill/>
                  </a:ln>
                  <a:effectLst/>
                  <a:uLnTx/>
                  <a:uFillTx/>
                  <a:latin typeface="+mn-ea"/>
                  <a:cs typeface="+mn-cs"/>
                </a:rPr>
              </a:br>
              <a:r>
                <a:rPr kumimoji="1" lang="ja-JP" altLang="en-US" sz="1800" i="0" u="none" strike="noStrike" kern="1200" cap="none" spc="0" normalizeH="0" baseline="0" noProof="0">
                  <a:ln>
                    <a:noFill/>
                  </a:ln>
                  <a:effectLst/>
                  <a:uLnTx/>
                  <a:uFillTx/>
                  <a:latin typeface="+mn-ea"/>
                  <a:cs typeface="+mn-cs"/>
                </a:rPr>
                <a:t>　</a:t>
              </a:r>
              <a:r>
                <a:rPr lang="ja-JP" altLang="en-US" sz="1800">
                  <a:latin typeface="+mn-ea"/>
                </a:rPr>
                <a:t>多くの文書に分布</a:t>
              </a:r>
              <a:endParaRPr kumimoji="1" lang="en-US" altLang="ja-JP" sz="1800" i="0" u="none" strike="noStrike" kern="1200" cap="none" spc="0" normalizeH="0" baseline="0" noProof="0" dirty="0">
                <a:ln>
                  <a:noFill/>
                </a:ln>
                <a:effectLst/>
                <a:uLnTx/>
                <a:uFillTx/>
                <a:latin typeface="+mn-ea"/>
                <a:cs typeface="+mn-cs"/>
              </a:endParaRPr>
            </a:p>
            <a:p>
              <a:pPr>
                <a:defRPr/>
              </a:pPr>
              <a:r>
                <a:rPr kumimoji="1" lang="ja-JP" altLang="en-US" sz="1800" i="0" u="none" strike="noStrike" kern="1200" cap="none" spc="0" normalizeH="0" baseline="0" noProof="0">
                  <a:ln>
                    <a:noFill/>
                  </a:ln>
                  <a:effectLst/>
                  <a:uLnTx/>
                  <a:uFillTx/>
                  <a:latin typeface="+mn-ea"/>
                  <a:cs typeface="+mn-cs"/>
                </a:rPr>
                <a:t>円が近い：</a:t>
              </a:r>
              <a:br>
                <a:rPr kumimoji="1" lang="en-US" altLang="ja-JP" sz="1800" i="0" u="none" strike="noStrike" kern="1200" cap="none" spc="0" normalizeH="0" baseline="0" noProof="0" dirty="0">
                  <a:ln>
                    <a:noFill/>
                  </a:ln>
                  <a:effectLst/>
                  <a:uLnTx/>
                  <a:uFillTx/>
                  <a:latin typeface="+mn-ea"/>
                  <a:cs typeface="+mn-cs"/>
                </a:rPr>
              </a:br>
              <a:r>
                <a:rPr kumimoji="1" lang="ja-JP" altLang="en-US" sz="1800" i="0" u="none" strike="noStrike" kern="1200" cap="none" spc="0" normalizeH="0" baseline="0" noProof="0">
                  <a:ln>
                    <a:noFill/>
                  </a:ln>
                  <a:effectLst/>
                  <a:uLnTx/>
                  <a:uFillTx/>
                  <a:latin typeface="+mn-ea"/>
                  <a:cs typeface="+mn-cs"/>
                </a:rPr>
                <a:t>　類似している</a:t>
              </a:r>
            </a:p>
          </p:txBody>
        </p:sp>
      </p:grpSp>
      <p:grpSp>
        <p:nvGrpSpPr>
          <p:cNvPr id="23" name="グループ化 22">
            <a:extLst>
              <a:ext uri="{FF2B5EF4-FFF2-40B4-BE49-F238E27FC236}">
                <a16:creationId xmlns:a16="http://schemas.microsoft.com/office/drawing/2014/main" id="{0CE9274B-998E-D566-8449-1C89DDA9A0BB}"/>
              </a:ext>
            </a:extLst>
          </p:cNvPr>
          <p:cNvGrpSpPr/>
          <p:nvPr/>
        </p:nvGrpSpPr>
        <p:grpSpPr>
          <a:xfrm>
            <a:off x="5416550" y="3860800"/>
            <a:ext cx="3276628" cy="2660650"/>
            <a:chOff x="5416550" y="3860800"/>
            <a:chExt cx="3276628" cy="2660650"/>
          </a:xfrm>
        </p:grpSpPr>
        <p:sp>
          <p:nvSpPr>
            <p:cNvPr id="14" name="吹き出し: 四角形 13">
              <a:extLst>
                <a:ext uri="{FF2B5EF4-FFF2-40B4-BE49-F238E27FC236}">
                  <a16:creationId xmlns:a16="http://schemas.microsoft.com/office/drawing/2014/main" id="{E3218A77-BE73-9E20-2B18-844FAFAF9F97}"/>
                </a:ext>
              </a:extLst>
            </p:cNvPr>
            <p:cNvSpPr/>
            <p:nvPr/>
          </p:nvSpPr>
          <p:spPr>
            <a:xfrm>
              <a:off x="5416550" y="3860800"/>
              <a:ext cx="3276628" cy="2660650"/>
            </a:xfrm>
            <a:prstGeom prst="wedgeRectCallout">
              <a:avLst>
                <a:gd name="adj1" fmla="val -29639"/>
                <a:gd name="adj2" fmla="val -712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5" name="コンテンツ プレースホルダー 11" descr="グラフ&#10;&#10;自動的に生成された説明">
              <a:extLst>
                <a:ext uri="{FF2B5EF4-FFF2-40B4-BE49-F238E27FC236}">
                  <a16:creationId xmlns:a16="http://schemas.microsoft.com/office/drawing/2014/main" id="{C9BF9A3E-4FBE-EF7C-CA69-314695445BF3}"/>
                </a:ext>
              </a:extLst>
            </p:cNvPr>
            <p:cNvPicPr>
              <a:picLocks noChangeAspect="1"/>
            </p:cNvPicPr>
            <p:nvPr/>
          </p:nvPicPr>
          <p:blipFill rotWithShape="1">
            <a:blip r:embed="rId2">
              <a:extLst>
                <a:ext uri="{28A0092B-C50C-407E-A947-70E740481C1C}">
                  <a14:useLocalDpi xmlns:a14="http://schemas.microsoft.com/office/drawing/2010/main" val="0"/>
                </a:ext>
              </a:extLst>
            </a:blip>
            <a:srcRect l="49318" t="13687" r="31420" b="68774"/>
            <a:stretch/>
          </p:blipFill>
          <p:spPr bwMode="auto">
            <a:xfrm>
              <a:off x="5601492" y="4715104"/>
              <a:ext cx="2901158" cy="1611207"/>
            </a:xfrm>
            <a:prstGeom prst="rect">
              <a:avLst/>
            </a:prstGeom>
            <a:noFill/>
            <a:ln w="9525">
              <a:noFill/>
              <a:miter lim="800000"/>
              <a:headEnd/>
              <a:tailEnd/>
            </a:ln>
            <a:effectLst/>
          </p:spPr>
        </p:pic>
        <p:sp>
          <p:nvSpPr>
            <p:cNvPr id="17" name="テキスト ボックス 16">
              <a:extLst>
                <a:ext uri="{FF2B5EF4-FFF2-40B4-BE49-F238E27FC236}">
                  <a16:creationId xmlns:a16="http://schemas.microsoft.com/office/drawing/2014/main" id="{68832831-51BC-0186-F5F7-2BC703985061}"/>
                </a:ext>
              </a:extLst>
            </p:cNvPr>
            <p:cNvSpPr txBox="1"/>
            <p:nvPr/>
          </p:nvSpPr>
          <p:spPr>
            <a:xfrm>
              <a:off x="5524500" y="4069834"/>
              <a:ext cx="3022600" cy="646331"/>
            </a:xfrm>
            <a:prstGeom prst="rect">
              <a:avLst/>
            </a:prstGeom>
            <a:noFill/>
          </p:spPr>
          <p:txBody>
            <a:bodyPr wrap="square" rtlCol="0">
              <a:spAutoFit/>
            </a:bodyPr>
            <a:lstStyle/>
            <a:p>
              <a:pPr>
                <a:defRPr/>
              </a:pPr>
              <a:r>
                <a:rPr kumimoji="1" lang="ja-JP" altLang="en-US" sz="1800" i="0" u="none" strike="noStrike" kern="1200" cap="none" spc="0" normalizeH="0" baseline="0" noProof="0">
                  <a:ln>
                    <a:noFill/>
                  </a:ln>
                  <a:effectLst/>
                  <a:uLnTx/>
                  <a:uFillTx/>
                  <a:latin typeface="+mn-ea"/>
                  <a:cs typeface="+mn-cs"/>
                </a:rPr>
                <a:t>選択トピックを特徴づける</a:t>
              </a:r>
              <a:br>
                <a:rPr kumimoji="1" lang="en-US" altLang="ja-JP" sz="1800" i="0" u="none" strike="noStrike" kern="1200" cap="none" spc="0" normalizeH="0" baseline="0" noProof="0" dirty="0">
                  <a:ln>
                    <a:noFill/>
                  </a:ln>
                  <a:effectLst/>
                  <a:uLnTx/>
                  <a:uFillTx/>
                  <a:latin typeface="+mn-ea"/>
                  <a:cs typeface="+mn-cs"/>
                </a:rPr>
              </a:br>
              <a:r>
                <a:rPr kumimoji="1" lang="ja-JP" altLang="en-US" sz="1800" i="0" u="none" strike="noStrike" kern="1200" cap="none" spc="0" normalizeH="0" baseline="0" noProof="0">
                  <a:ln>
                    <a:noFill/>
                  </a:ln>
                  <a:effectLst/>
                  <a:uLnTx/>
                  <a:uFillTx/>
                  <a:latin typeface="+mn-ea"/>
                  <a:cs typeface="+mn-cs"/>
                </a:rPr>
                <a:t>単語の表示</a:t>
              </a:r>
            </a:p>
          </p:txBody>
        </p:sp>
      </p:grpSp>
      <p:grpSp>
        <p:nvGrpSpPr>
          <p:cNvPr id="24" name="グループ化 23">
            <a:extLst>
              <a:ext uri="{FF2B5EF4-FFF2-40B4-BE49-F238E27FC236}">
                <a16:creationId xmlns:a16="http://schemas.microsoft.com/office/drawing/2014/main" id="{0728A9DD-795B-2596-79B0-D55347CAA2E8}"/>
              </a:ext>
            </a:extLst>
          </p:cNvPr>
          <p:cNvGrpSpPr/>
          <p:nvPr/>
        </p:nvGrpSpPr>
        <p:grpSpPr>
          <a:xfrm>
            <a:off x="2209800" y="6078837"/>
            <a:ext cx="2292350" cy="436716"/>
            <a:chOff x="2209800" y="6078837"/>
            <a:chExt cx="2292350" cy="436716"/>
          </a:xfrm>
        </p:grpSpPr>
        <p:sp>
          <p:nvSpPr>
            <p:cNvPr id="18" name="吹き出し: 四角形 17">
              <a:extLst>
                <a:ext uri="{FF2B5EF4-FFF2-40B4-BE49-F238E27FC236}">
                  <a16:creationId xmlns:a16="http://schemas.microsoft.com/office/drawing/2014/main" id="{53519D79-7626-45A5-5E5B-17710D680EF5}"/>
                </a:ext>
              </a:extLst>
            </p:cNvPr>
            <p:cNvSpPr/>
            <p:nvPr/>
          </p:nvSpPr>
          <p:spPr>
            <a:xfrm>
              <a:off x="2209800" y="6078837"/>
              <a:ext cx="2292350" cy="436716"/>
            </a:xfrm>
            <a:prstGeom prst="wedgeRectCallout">
              <a:avLst>
                <a:gd name="adj1" fmla="val 20067"/>
                <a:gd name="adj2" fmla="val -1155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テキスト ボックス 18">
              <a:extLst>
                <a:ext uri="{FF2B5EF4-FFF2-40B4-BE49-F238E27FC236}">
                  <a16:creationId xmlns:a16="http://schemas.microsoft.com/office/drawing/2014/main" id="{7210BDF1-2D40-5E94-EA95-DDD4B84FD39B}"/>
                </a:ext>
              </a:extLst>
            </p:cNvPr>
            <p:cNvSpPr txBox="1"/>
            <p:nvPr/>
          </p:nvSpPr>
          <p:spPr>
            <a:xfrm>
              <a:off x="2319933" y="6146220"/>
              <a:ext cx="2072084" cy="369332"/>
            </a:xfrm>
            <a:prstGeom prst="rect">
              <a:avLst/>
            </a:prstGeom>
            <a:noFill/>
          </p:spPr>
          <p:txBody>
            <a:bodyPr wrap="square" rtlCol="0">
              <a:spAutoFit/>
            </a:bodyPr>
            <a:lstStyle/>
            <a:p>
              <a:pPr algn="ctr">
                <a:defRPr/>
              </a:pPr>
              <a:r>
                <a:rPr lang="ja-JP" altLang="en-US" sz="1800">
                  <a:latin typeface="+mn-ea"/>
                </a:rPr>
                <a:t>選択中のトピック</a:t>
              </a:r>
              <a:endParaRPr kumimoji="1" lang="ja-JP" altLang="en-US" sz="1800" i="0" u="none" strike="noStrike" kern="1200" cap="none" spc="0" normalizeH="0" baseline="0" noProof="0">
                <a:ln>
                  <a:noFill/>
                </a:ln>
                <a:effectLst/>
                <a:uLnTx/>
                <a:uFillTx/>
                <a:latin typeface="+mn-ea"/>
                <a:cs typeface="+mn-cs"/>
              </a:endParaRPr>
            </a:p>
          </p:txBody>
        </p:sp>
      </p:grpSp>
      <p:grpSp>
        <p:nvGrpSpPr>
          <p:cNvPr id="22" name="グループ化 21">
            <a:extLst>
              <a:ext uri="{FF2B5EF4-FFF2-40B4-BE49-F238E27FC236}">
                <a16:creationId xmlns:a16="http://schemas.microsoft.com/office/drawing/2014/main" id="{0FCC51A9-33AD-8EF4-8491-DF9ABC438863}"/>
              </a:ext>
            </a:extLst>
          </p:cNvPr>
          <p:cNvGrpSpPr/>
          <p:nvPr/>
        </p:nvGrpSpPr>
        <p:grpSpPr>
          <a:xfrm>
            <a:off x="512275" y="2409703"/>
            <a:ext cx="2141676" cy="495991"/>
            <a:chOff x="512275" y="2409703"/>
            <a:chExt cx="2141676" cy="495991"/>
          </a:xfrm>
        </p:grpSpPr>
        <p:sp>
          <p:nvSpPr>
            <p:cNvPr id="20" name="正方形/長方形 19">
              <a:extLst>
                <a:ext uri="{FF2B5EF4-FFF2-40B4-BE49-F238E27FC236}">
                  <a16:creationId xmlns:a16="http://schemas.microsoft.com/office/drawing/2014/main" id="{F5315EA8-D066-CC1E-4EAC-DB766DFED6E1}"/>
                </a:ext>
              </a:extLst>
            </p:cNvPr>
            <p:cNvSpPr/>
            <p:nvPr/>
          </p:nvSpPr>
          <p:spPr>
            <a:xfrm>
              <a:off x="512275" y="2409703"/>
              <a:ext cx="2141676" cy="4959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テキスト ボックス 20">
              <a:extLst>
                <a:ext uri="{FF2B5EF4-FFF2-40B4-BE49-F238E27FC236}">
                  <a16:creationId xmlns:a16="http://schemas.microsoft.com/office/drawing/2014/main" id="{9BCA3C2F-9D3B-2DBD-6B4C-0328ED13BF88}"/>
                </a:ext>
              </a:extLst>
            </p:cNvPr>
            <p:cNvSpPr txBox="1"/>
            <p:nvPr/>
          </p:nvSpPr>
          <p:spPr>
            <a:xfrm>
              <a:off x="625804" y="2473032"/>
              <a:ext cx="1914618" cy="369332"/>
            </a:xfrm>
            <a:prstGeom prst="rect">
              <a:avLst/>
            </a:prstGeom>
            <a:noFill/>
          </p:spPr>
          <p:txBody>
            <a:bodyPr wrap="square" rtlCol="0">
              <a:spAutoFit/>
            </a:bodyPr>
            <a:lstStyle/>
            <a:p>
              <a:pPr algn="ctr">
                <a:defRPr/>
              </a:pPr>
              <a:r>
                <a:rPr lang="ja-JP" altLang="en-US" sz="1800">
                  <a:latin typeface="+mn-ea"/>
                </a:rPr>
                <a:t>各円：</a:t>
              </a:r>
              <a:r>
                <a:rPr kumimoji="1" lang="ja-JP" altLang="en-US" sz="1800" b="1" i="0" u="none" strike="noStrike" kern="1200" cap="none" spc="0" normalizeH="0" baseline="0" noProof="0">
                  <a:ln>
                    <a:noFill/>
                  </a:ln>
                  <a:effectLst/>
                  <a:uLnTx/>
                  <a:uFillTx/>
                  <a:latin typeface="+mn-ea"/>
                  <a:cs typeface="+mn-cs"/>
                </a:rPr>
                <a:t>トピック</a:t>
              </a:r>
              <a:endParaRPr kumimoji="1" lang="en-US" altLang="ja-JP" sz="1800" b="1" i="0" u="none" strike="noStrike" kern="1200" cap="none" spc="0" normalizeH="0" baseline="0" noProof="0" dirty="0">
                <a:ln>
                  <a:noFill/>
                </a:ln>
                <a:effectLst/>
                <a:uLnTx/>
                <a:uFillTx/>
                <a:latin typeface="+mn-ea"/>
                <a:cs typeface="+mn-cs"/>
              </a:endParaRPr>
            </a:p>
          </p:txBody>
        </p:sp>
      </p:grpSp>
      <p:sp>
        <p:nvSpPr>
          <p:cNvPr id="3" name="テキスト ボックス 2">
            <a:extLst>
              <a:ext uri="{FF2B5EF4-FFF2-40B4-BE49-F238E27FC236}">
                <a16:creationId xmlns:a16="http://schemas.microsoft.com/office/drawing/2014/main" id="{911D615A-D36A-1084-C7A4-53A3E6B6D60A}"/>
              </a:ext>
            </a:extLst>
          </p:cNvPr>
          <p:cNvSpPr txBox="1"/>
          <p:nvPr/>
        </p:nvSpPr>
        <p:spPr>
          <a:xfrm>
            <a:off x="4782175" y="588704"/>
            <a:ext cx="3764925" cy="276999"/>
          </a:xfrm>
          <a:prstGeom prst="rect">
            <a:avLst/>
          </a:prstGeom>
          <a:noFill/>
        </p:spPr>
        <p:txBody>
          <a:bodyPr wrap="square" rtlCol="0">
            <a:spAutoFit/>
          </a:bodyPr>
          <a:lstStyle/>
          <a:p>
            <a:r>
              <a:rPr lang="en-US" altLang="ja-JP" sz="1200" dirty="0">
                <a:solidFill>
                  <a:schemeClr val="bg1"/>
                </a:solidFill>
                <a:latin typeface="+mn-ea"/>
                <a:ea typeface="+mn-ea"/>
              </a:rPr>
              <a:t>* </a:t>
            </a:r>
            <a:r>
              <a:rPr lang="en-US" altLang="ja-JP" sz="1200" dirty="0" err="1">
                <a:solidFill>
                  <a:schemeClr val="bg1"/>
                </a:solidFill>
                <a:latin typeface="+mn-ea"/>
                <a:ea typeface="+mn-ea"/>
              </a:rPr>
              <a:t>pyLDAvis</a:t>
            </a:r>
            <a:r>
              <a:rPr lang="en-US" altLang="ja-JP" sz="1200" dirty="0">
                <a:solidFill>
                  <a:schemeClr val="bg1"/>
                </a:solidFill>
                <a:latin typeface="+mn-ea"/>
                <a:ea typeface="+mn-ea"/>
              </a:rPr>
              <a:t>: </a:t>
            </a:r>
            <a:r>
              <a:rPr lang="en-US" altLang="ja-JP" sz="1200" dirty="0">
                <a:solidFill>
                  <a:schemeClr val="bg1"/>
                </a:solidFill>
              </a:rPr>
              <a:t>https://github.com/bmabey/pyLDAvis</a:t>
            </a:r>
          </a:p>
        </p:txBody>
      </p:sp>
    </p:spTree>
    <p:extLst>
      <p:ext uri="{BB962C8B-B14F-4D97-AF65-F5344CB8AC3E}">
        <p14:creationId xmlns:p14="http://schemas.microsoft.com/office/powerpoint/2010/main" val="374551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コンテンツ プレースホルダー 2">
            <a:extLst>
              <a:ext uri="{FF2B5EF4-FFF2-40B4-BE49-F238E27FC236}">
                <a16:creationId xmlns:a16="http://schemas.microsoft.com/office/drawing/2014/main" id="{8960DB99-1349-838A-D71B-32D27B7808FE}"/>
              </a:ext>
            </a:extLst>
          </p:cNvPr>
          <p:cNvSpPr txBox="1">
            <a:spLocks/>
          </p:cNvSpPr>
          <p:nvPr/>
        </p:nvSpPr>
        <p:spPr bwMode="auto">
          <a:xfrm>
            <a:off x="457200" y="1600200"/>
            <a:ext cx="8229600" cy="2069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8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255713" indent="-341313" algn="l" rtl="0" eaLnBrk="1" fontAlgn="base" hangingPunct="1">
              <a:spcBef>
                <a:spcPct val="20000"/>
              </a:spcBef>
              <a:spcAft>
                <a:spcPct val="0"/>
              </a:spcAft>
              <a:buFont typeface="Wingdings" panose="05000000000000000000" pitchFamily="2" charset="2"/>
              <a:buChar char="p"/>
              <a:defRPr kumimoji="1" sz="2000">
                <a:solidFill>
                  <a:schemeClr val="tx1"/>
                </a:solidFill>
                <a:latin typeface="+mn-lt"/>
                <a:ea typeface="+mn-ea"/>
              </a:defRPr>
            </a:lvl3pPr>
            <a:lvl4pPr marL="1600200" indent="-228600" algn="l" rtl="0" eaLnBrk="1" fontAlgn="base" hangingPunct="1">
              <a:spcBef>
                <a:spcPct val="20000"/>
              </a:spcBef>
              <a:spcAft>
                <a:spcPct val="0"/>
              </a:spcAft>
              <a:buFont typeface="Wingdings" panose="05000000000000000000" pitchFamily="2" charset="2"/>
              <a:buChar char="p"/>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kern="0" dirty="0"/>
              <a:t>2</a:t>
            </a:r>
            <a:r>
              <a:rPr lang="ja-JP" altLang="en-US" kern="0"/>
              <a:t>つの尺度の割合を調整</a:t>
            </a:r>
            <a:endParaRPr lang="en-US" altLang="ja-JP" kern="0" dirty="0"/>
          </a:p>
          <a:p>
            <a:pPr marL="457200" lvl="1" indent="0">
              <a:buNone/>
            </a:pPr>
            <a:r>
              <a:rPr lang="en-US" altLang="ja-JP" kern="0" dirty="0"/>
              <a:t>0</a:t>
            </a:r>
            <a:r>
              <a:rPr lang="ja-JP" altLang="en-US" kern="0"/>
              <a:t>：全体での出現頻度のうち，選択トピックでの出現の</a:t>
            </a:r>
            <a:br>
              <a:rPr lang="en-US" altLang="ja-JP" kern="0" dirty="0"/>
            </a:br>
            <a:r>
              <a:rPr lang="ja-JP" altLang="en-US" kern="0"/>
              <a:t>　  占める割合（青に占める赤の割合）が高い順</a:t>
            </a:r>
            <a:endParaRPr lang="en-US" altLang="ja-JP" kern="0" dirty="0"/>
          </a:p>
          <a:p>
            <a:pPr marL="457200" lvl="1" indent="0">
              <a:buNone/>
            </a:pPr>
            <a:r>
              <a:rPr lang="en-US" altLang="ja-JP" kern="0" dirty="0"/>
              <a:t>1</a:t>
            </a:r>
            <a:r>
              <a:rPr lang="ja-JP" altLang="en-US" kern="0"/>
              <a:t>：選択トピック中での出現頻度（赤の長さ）順</a:t>
            </a:r>
            <a:endParaRPr lang="en-US" altLang="ja-JP" kern="0" dirty="0"/>
          </a:p>
        </p:txBody>
      </p:sp>
      <p:sp>
        <p:nvSpPr>
          <p:cNvPr id="2" name="タイトル 1">
            <a:extLst>
              <a:ext uri="{FF2B5EF4-FFF2-40B4-BE49-F238E27FC236}">
                <a16:creationId xmlns:a16="http://schemas.microsoft.com/office/drawing/2014/main" id="{675BFD2A-FC31-6706-737B-4C841BD498BF}"/>
              </a:ext>
            </a:extLst>
          </p:cNvPr>
          <p:cNvSpPr>
            <a:spLocks noGrp="1"/>
          </p:cNvSpPr>
          <p:nvPr>
            <p:ph type="title"/>
          </p:nvPr>
        </p:nvSpPr>
        <p:spPr/>
        <p:txBody>
          <a:bodyPr/>
          <a:lstStyle/>
          <a:p>
            <a:r>
              <a:rPr kumimoji="1" lang="ja-JP" altLang="en-US"/>
              <a:t>単語表示順の尺度：</a:t>
            </a:r>
            <a:r>
              <a:rPr kumimoji="1" lang="en-US" altLang="ja-JP"/>
              <a:t>Relevance</a:t>
            </a:r>
            <a:endParaRPr kumimoji="1" lang="ja-JP" altLang="en-US"/>
          </a:p>
        </p:txBody>
      </p:sp>
      <p:pic>
        <p:nvPicPr>
          <p:cNvPr id="12" name="コンテンツ プレースホルダー 11" descr="グラフ&#10;&#10;自動的に生成された説明">
            <a:extLst>
              <a:ext uri="{FF2B5EF4-FFF2-40B4-BE49-F238E27FC236}">
                <a16:creationId xmlns:a16="http://schemas.microsoft.com/office/drawing/2014/main" id="{80F02C48-E34A-08C8-27E7-8B6E0897F1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989" r="1" b="73665"/>
          <a:stretch/>
        </p:blipFill>
        <p:spPr>
          <a:xfrm>
            <a:off x="165784" y="3653998"/>
            <a:ext cx="7157132" cy="2252918"/>
          </a:xfrm>
          <a:ln>
            <a:noFill/>
          </a:ln>
        </p:spPr>
      </p:pic>
      <p:sp>
        <p:nvSpPr>
          <p:cNvPr id="5" name="スライド番号プレースホルダー 4">
            <a:extLst>
              <a:ext uri="{FF2B5EF4-FFF2-40B4-BE49-F238E27FC236}">
                <a16:creationId xmlns:a16="http://schemas.microsoft.com/office/drawing/2014/main" id="{713E3D36-97B9-C4DE-77BE-CEB1229EFD72}"/>
              </a:ext>
            </a:extLst>
          </p:cNvPr>
          <p:cNvSpPr>
            <a:spLocks noGrp="1"/>
          </p:cNvSpPr>
          <p:nvPr>
            <p:ph type="sldNum" sz="quarter" idx="12"/>
          </p:nvPr>
        </p:nvSpPr>
        <p:spPr/>
        <p:txBody>
          <a:bodyPr/>
          <a:lstStyle/>
          <a:p>
            <a:pPr>
              <a:defRPr/>
            </a:pPr>
            <a:fld id="{B12562F3-4A2F-4E07-B7D3-3E764FB0DEC6}" type="slidenum">
              <a:rPr lang="en-US" altLang="ja-JP" smtClean="0"/>
              <a:pPr>
                <a:defRPr/>
              </a:pPr>
              <a:t>41</a:t>
            </a:fld>
            <a:endParaRPr lang="en-US" altLang="ja-JP"/>
          </a:p>
        </p:txBody>
      </p:sp>
      <p:sp>
        <p:nvSpPr>
          <p:cNvPr id="9" name="正方形/長方形 8">
            <a:extLst>
              <a:ext uri="{FF2B5EF4-FFF2-40B4-BE49-F238E27FC236}">
                <a16:creationId xmlns:a16="http://schemas.microsoft.com/office/drawing/2014/main" id="{A664EE32-EE01-AFDA-DA8F-0CA281544315}"/>
              </a:ext>
            </a:extLst>
          </p:cNvPr>
          <p:cNvSpPr/>
          <p:nvPr/>
        </p:nvSpPr>
        <p:spPr>
          <a:xfrm>
            <a:off x="1517792" y="4064270"/>
            <a:ext cx="804075" cy="2861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pic>
        <p:nvPicPr>
          <p:cNvPr id="11" name="コンテンツ プレースホルダー 11" descr="グラフ&#10;&#10;自動的に生成された説明">
            <a:extLst>
              <a:ext uri="{FF2B5EF4-FFF2-40B4-BE49-F238E27FC236}">
                <a16:creationId xmlns:a16="http://schemas.microsoft.com/office/drawing/2014/main" id="{3DD69AFE-E179-D014-AEAE-EB8D3D1FB1FD}"/>
              </a:ext>
            </a:extLst>
          </p:cNvPr>
          <p:cNvPicPr>
            <a:picLocks noChangeAspect="1"/>
          </p:cNvPicPr>
          <p:nvPr/>
        </p:nvPicPr>
        <p:blipFill rotWithShape="1">
          <a:blip r:embed="rId2">
            <a:extLst>
              <a:ext uri="{28A0092B-C50C-407E-A947-70E740481C1C}">
                <a14:useLocalDpi xmlns:a14="http://schemas.microsoft.com/office/drawing/2010/main" val="0"/>
              </a:ext>
            </a:extLst>
          </a:blip>
          <a:srcRect l="51824" t="86585" r="18506" b="6647"/>
          <a:stretch/>
        </p:blipFill>
        <p:spPr bwMode="auto">
          <a:xfrm>
            <a:off x="5385331" y="5846956"/>
            <a:ext cx="3363382" cy="468000"/>
          </a:xfrm>
          <a:prstGeom prst="rect">
            <a:avLst/>
          </a:prstGeom>
          <a:noFill/>
          <a:ln w="9525">
            <a:solidFill>
              <a:schemeClr val="tx1"/>
            </a:solidFill>
            <a:miter lim="800000"/>
            <a:headEnd/>
            <a:tailEnd/>
          </a:ln>
          <a:effectLst/>
        </p:spPr>
      </p:pic>
      <p:grpSp>
        <p:nvGrpSpPr>
          <p:cNvPr id="14" name="グループ化 13">
            <a:extLst>
              <a:ext uri="{FF2B5EF4-FFF2-40B4-BE49-F238E27FC236}">
                <a16:creationId xmlns:a16="http://schemas.microsoft.com/office/drawing/2014/main" id="{120C9DB5-D7D3-3208-5533-9A4C9E42B793}"/>
              </a:ext>
            </a:extLst>
          </p:cNvPr>
          <p:cNvGrpSpPr/>
          <p:nvPr/>
        </p:nvGrpSpPr>
        <p:grpSpPr>
          <a:xfrm>
            <a:off x="6839256" y="4343145"/>
            <a:ext cx="2218544" cy="1117661"/>
            <a:chOff x="520808" y="4451944"/>
            <a:chExt cx="2031121" cy="1272391"/>
          </a:xfrm>
        </p:grpSpPr>
        <p:sp>
          <p:nvSpPr>
            <p:cNvPr id="15" name="四角形吹き出し 14">
              <a:extLst>
                <a:ext uri="{FF2B5EF4-FFF2-40B4-BE49-F238E27FC236}">
                  <a16:creationId xmlns:a16="http://schemas.microsoft.com/office/drawing/2014/main" id="{0BCFA8DA-6BE2-EE59-F786-6D1632F916D6}"/>
                </a:ext>
              </a:extLst>
            </p:cNvPr>
            <p:cNvSpPr/>
            <p:nvPr/>
          </p:nvSpPr>
          <p:spPr>
            <a:xfrm>
              <a:off x="520808" y="4451944"/>
              <a:ext cx="2031121" cy="1272391"/>
            </a:xfrm>
            <a:prstGeom prst="wedgeRectCallout">
              <a:avLst>
                <a:gd name="adj1" fmla="val -43107"/>
                <a:gd name="adj2" fmla="val -693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F7B6C2C-1755-BB4A-D5C9-4F8AD9C4BC5F}"/>
                </a:ext>
              </a:extLst>
            </p:cNvPr>
            <p:cNvSpPr txBox="1"/>
            <p:nvPr/>
          </p:nvSpPr>
          <p:spPr>
            <a:xfrm>
              <a:off x="564816" y="4524007"/>
              <a:ext cx="1914253" cy="1051157"/>
            </a:xfrm>
            <a:prstGeom prst="rect">
              <a:avLst/>
            </a:prstGeom>
            <a:noFill/>
          </p:spPr>
          <p:txBody>
            <a:bodyPr wrap="square" rtlCol="0">
              <a:spAutoFit/>
            </a:bodyPr>
            <a:lstStyle/>
            <a:p>
              <a:pPr>
                <a:defRPr/>
              </a:pPr>
              <a:r>
                <a:rPr kumimoji="1" lang="ja-JP" altLang="en-US" sz="1800" i="0" u="none" strike="noStrike" kern="1200" cap="none" spc="0" normalizeH="0" baseline="0" noProof="0">
                  <a:ln>
                    <a:noFill/>
                  </a:ln>
                  <a:effectLst/>
                  <a:uLnTx/>
                  <a:uFillTx/>
                  <a:latin typeface="+mn-ea"/>
                  <a:cs typeface="+mn-cs"/>
                </a:rPr>
                <a:t>開発者による</a:t>
              </a:r>
              <a:br>
                <a:rPr kumimoji="1" lang="en-US" altLang="ja-JP" sz="1800" i="0" u="none" strike="noStrike" kern="1200" cap="none" spc="0" normalizeH="0" baseline="0" noProof="0" dirty="0">
                  <a:ln>
                    <a:noFill/>
                  </a:ln>
                  <a:effectLst/>
                  <a:uLnTx/>
                  <a:uFillTx/>
                  <a:latin typeface="+mn-ea"/>
                  <a:cs typeface="+mn-cs"/>
                </a:rPr>
              </a:br>
              <a:r>
                <a:rPr kumimoji="1" lang="ja-JP" altLang="en-US" sz="1800" i="0" u="none" strike="noStrike" kern="1200" cap="none" spc="0" normalizeH="0" baseline="0" noProof="0">
                  <a:ln>
                    <a:noFill/>
                  </a:ln>
                  <a:effectLst/>
                  <a:uLnTx/>
                  <a:uFillTx/>
                  <a:latin typeface="+mn-ea"/>
                  <a:cs typeface="+mn-cs"/>
                </a:rPr>
                <a:t>ユーザ調査</a:t>
              </a:r>
              <a:r>
                <a:rPr kumimoji="1" lang="en-US" altLang="ja-JP" sz="1800" i="0" u="none" strike="noStrike" kern="1200" cap="none" spc="0" normalizeH="0" baseline="30000" noProof="0" dirty="0">
                  <a:ln>
                    <a:noFill/>
                  </a:ln>
                  <a:effectLst/>
                  <a:uLnTx/>
                  <a:uFillTx/>
                  <a:latin typeface="+mn-ea"/>
                  <a:cs typeface="+mn-cs"/>
                </a:rPr>
                <a:t>[2]</a:t>
              </a:r>
              <a:r>
                <a:rPr kumimoji="1" lang="en-US" altLang="ja-JP" sz="1800" i="0" u="none" strike="noStrike" kern="1200" cap="none" spc="0" normalizeH="0" baseline="0" noProof="0" dirty="0">
                  <a:ln>
                    <a:noFill/>
                  </a:ln>
                  <a:effectLst/>
                  <a:uLnTx/>
                  <a:uFillTx/>
                  <a:latin typeface="+mn-ea"/>
                  <a:cs typeface="+mn-cs"/>
                </a:rPr>
                <a:t> </a:t>
              </a:r>
              <a:r>
                <a:rPr kumimoji="1" lang="ja-JP" altLang="en-US" sz="1800" i="0" u="none" strike="noStrike" kern="1200" cap="none" spc="0" normalizeH="0" baseline="0" noProof="0">
                  <a:ln>
                    <a:noFill/>
                  </a:ln>
                  <a:effectLst/>
                  <a:uLnTx/>
                  <a:uFillTx/>
                  <a:latin typeface="+mn-ea"/>
                  <a:cs typeface="+mn-cs"/>
                </a:rPr>
                <a:t>：</a:t>
              </a:r>
              <a:br>
                <a:rPr lang="en-US" altLang="ja-JP" sz="1800" dirty="0">
                  <a:latin typeface="+mn-ea"/>
                </a:rPr>
              </a:br>
              <a:r>
                <a:rPr lang="ja-JP" altLang="en-US" sz="1800">
                  <a:latin typeface="+mn-ea"/>
                </a:rPr>
                <a:t>　</a:t>
              </a:r>
              <a:r>
                <a:rPr kumimoji="1" lang="en-US" altLang="ja-JP" sz="1800" i="0" u="none" strike="noStrike" kern="1200" cap="none" spc="0" normalizeH="0" baseline="0" noProof="0" dirty="0">
                  <a:ln>
                    <a:noFill/>
                  </a:ln>
                  <a:effectLst/>
                  <a:uLnTx/>
                  <a:uFillTx/>
                  <a:latin typeface="+mn-ea"/>
                  <a:cs typeface="+mn-cs"/>
                </a:rPr>
                <a:t>0.6</a:t>
              </a:r>
              <a:r>
                <a:rPr kumimoji="1" lang="ja-JP" altLang="en-US" sz="1800" i="0" u="none" strike="noStrike" kern="1200" cap="none" spc="0" normalizeH="0" baseline="0" noProof="0">
                  <a:ln>
                    <a:noFill/>
                  </a:ln>
                  <a:effectLst/>
                  <a:uLnTx/>
                  <a:uFillTx/>
                  <a:latin typeface="+mn-ea"/>
                  <a:cs typeface="+mn-cs"/>
                </a:rPr>
                <a:t>周辺が最適</a:t>
              </a:r>
            </a:p>
          </p:txBody>
        </p:sp>
      </p:grpSp>
      <p:sp>
        <p:nvSpPr>
          <p:cNvPr id="17" name="テキスト ボックス 16">
            <a:extLst>
              <a:ext uri="{FF2B5EF4-FFF2-40B4-BE49-F238E27FC236}">
                <a16:creationId xmlns:a16="http://schemas.microsoft.com/office/drawing/2014/main" id="{20C230A8-07F2-E5F5-3B57-122C75547423}"/>
              </a:ext>
            </a:extLst>
          </p:cNvPr>
          <p:cNvSpPr txBox="1"/>
          <p:nvPr/>
        </p:nvSpPr>
        <p:spPr>
          <a:xfrm>
            <a:off x="457199" y="6350527"/>
            <a:ext cx="7899723" cy="276999"/>
          </a:xfrm>
          <a:prstGeom prst="rect">
            <a:avLst/>
          </a:prstGeom>
          <a:noFill/>
        </p:spPr>
        <p:txBody>
          <a:bodyPr wrap="square" rtlCol="0">
            <a:spAutoFit/>
          </a:bodyPr>
          <a:lstStyle/>
          <a:p>
            <a:r>
              <a:rPr lang="en-US" altLang="ja-JP" sz="1200" dirty="0">
                <a:latin typeface="+mn-ea"/>
                <a:ea typeface="+mn-ea"/>
              </a:rPr>
              <a:t>[2] </a:t>
            </a:r>
            <a:r>
              <a:rPr lang="en" altLang="ja-JP" sz="1050" dirty="0"/>
              <a:t>Carson Sievert</a:t>
            </a:r>
            <a:r>
              <a:rPr lang="en-US" altLang="ja-JP" sz="1200" dirty="0">
                <a:latin typeface="+mn-ea"/>
                <a:ea typeface="+mn-ea"/>
              </a:rPr>
              <a:t>, </a:t>
            </a:r>
            <a:r>
              <a:rPr lang="en" altLang="ja-JP" sz="1050" dirty="0"/>
              <a:t>Kenneth E. Shirley, </a:t>
            </a:r>
            <a:r>
              <a:rPr lang="en" altLang="ja-JP" sz="1050" dirty="0" err="1"/>
              <a:t>LDAvis</a:t>
            </a:r>
            <a:r>
              <a:rPr lang="en" altLang="ja-JP" sz="1050" dirty="0"/>
              <a:t>: A method for visualizing and interpreting topics </a:t>
            </a:r>
            <a:r>
              <a:rPr lang="ja-JP" altLang="en-US" sz="1050"/>
              <a:t>（</a:t>
            </a:r>
            <a:r>
              <a:rPr lang="en-US" altLang="ja-JP" sz="1050" dirty="0"/>
              <a:t>2014</a:t>
            </a:r>
            <a:r>
              <a:rPr lang="ja-JP" altLang="en-US" sz="1050"/>
              <a:t>）．</a:t>
            </a:r>
            <a:endParaRPr kumimoji="1" lang="ja-JP" altLang="en-US" sz="1200">
              <a:latin typeface="+mn-ea"/>
              <a:ea typeface="+mn-ea"/>
            </a:endParaRPr>
          </a:p>
        </p:txBody>
      </p:sp>
    </p:spTree>
    <p:extLst>
      <p:ext uri="{BB962C8B-B14F-4D97-AF65-F5344CB8AC3E}">
        <p14:creationId xmlns:p14="http://schemas.microsoft.com/office/powerpoint/2010/main" val="4242185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7FA9A-9CE4-A716-D3A5-7E54041D59CE}"/>
              </a:ext>
            </a:extLst>
          </p:cNvPr>
          <p:cNvSpPr>
            <a:spLocks noGrp="1"/>
          </p:cNvSpPr>
          <p:nvPr>
            <p:ph type="title"/>
          </p:nvPr>
        </p:nvSpPr>
        <p:spPr/>
        <p:txBody>
          <a:bodyPr/>
          <a:lstStyle/>
          <a:p>
            <a:r>
              <a:rPr kumimoji="1" lang="ja-JP" altLang="en-US"/>
              <a:t>「その他」カテゴリの特徴</a:t>
            </a:r>
          </a:p>
        </p:txBody>
      </p:sp>
      <p:sp>
        <p:nvSpPr>
          <p:cNvPr id="3" name="コンテンツ プレースホルダー 2">
            <a:extLst>
              <a:ext uri="{FF2B5EF4-FFF2-40B4-BE49-F238E27FC236}">
                <a16:creationId xmlns:a16="http://schemas.microsoft.com/office/drawing/2014/main" id="{090B872B-BED4-B133-63AD-8A302D1B76E3}"/>
              </a:ext>
            </a:extLst>
          </p:cNvPr>
          <p:cNvSpPr>
            <a:spLocks noGrp="1"/>
          </p:cNvSpPr>
          <p:nvPr>
            <p:ph idx="1"/>
          </p:nvPr>
        </p:nvSpPr>
        <p:spPr/>
        <p:txBody>
          <a:bodyPr/>
          <a:lstStyle/>
          <a:p>
            <a:pPr marL="0" indent="0">
              <a:buNone/>
            </a:pPr>
            <a:r>
              <a:rPr kumimoji="1" lang="ja-JP" altLang="en-US" dirty="0"/>
              <a:t>トピック群</a:t>
            </a:r>
            <a:endParaRPr kumimoji="1" lang="en-US" altLang="ja-JP" dirty="0"/>
          </a:p>
          <a:p>
            <a:pPr lvl="1"/>
            <a:r>
              <a:rPr kumimoji="1" lang="ja-JP" altLang="en-US" dirty="0"/>
              <a:t>円のサイズが小さい</a:t>
            </a:r>
            <a:endParaRPr kumimoji="1" lang="en-US" altLang="ja-JP" dirty="0"/>
          </a:p>
          <a:p>
            <a:pPr lvl="1"/>
            <a:r>
              <a:rPr lang="ja-JP" altLang="en-US" dirty="0"/>
              <a:t>互いに比較的近い位置にある</a:t>
            </a:r>
            <a:endParaRPr lang="en-US" altLang="ja-JP" dirty="0"/>
          </a:p>
          <a:p>
            <a:pPr lvl="3"/>
            <a:endParaRPr kumimoji="1" lang="en-US" altLang="ja-JP" dirty="0"/>
          </a:p>
          <a:p>
            <a:pPr marL="0" indent="0">
              <a:buNone/>
            </a:pPr>
            <a:r>
              <a:rPr kumimoji="1" lang="ja-JP" altLang="en-US" dirty="0"/>
              <a:t>単語例</a:t>
            </a:r>
            <a:endParaRPr kumimoji="1" lang="en-US" altLang="ja-JP" dirty="0"/>
          </a:p>
          <a:p>
            <a:pPr lvl="1"/>
            <a:r>
              <a:rPr lang="en-US" altLang="ja-JP" dirty="0" err="1"/>
              <a:t>u</a:t>
            </a:r>
            <a:r>
              <a:rPr kumimoji="1" lang="en-US" altLang="ja-JP" dirty="0" err="1"/>
              <a:t>nix</a:t>
            </a:r>
            <a:r>
              <a:rPr kumimoji="1" lang="ja-JP" altLang="en-US" dirty="0"/>
              <a:t>，</a:t>
            </a:r>
            <a:r>
              <a:rPr kumimoji="1" lang="en-US" altLang="ja-JP" dirty="0" err="1"/>
              <a:t>linux</a:t>
            </a:r>
            <a:r>
              <a:rPr kumimoji="1" lang="ja-JP" altLang="en-US" dirty="0"/>
              <a:t>，シェル</a:t>
            </a:r>
            <a:r>
              <a:rPr lang="ja-JP" altLang="en-US" dirty="0"/>
              <a:t>，仮想</a:t>
            </a:r>
            <a:br>
              <a:rPr lang="en-US" altLang="ja-JP" dirty="0"/>
            </a:br>
            <a:r>
              <a:rPr lang="ja-JP" altLang="en-US" dirty="0"/>
              <a:t>バイナリ，環境，コマンド，コンソール</a:t>
            </a:r>
            <a:endParaRPr lang="en-US" altLang="ja-JP" dirty="0"/>
          </a:p>
          <a:p>
            <a:pPr lvl="3"/>
            <a:endParaRPr kumimoji="1" lang="en-US" altLang="ja-JP" dirty="0"/>
          </a:p>
          <a:p>
            <a:pPr marL="0" indent="0">
              <a:buNone/>
            </a:pPr>
            <a:r>
              <a:rPr kumimoji="1" lang="ja-JP" altLang="en-US" dirty="0"/>
              <a:t>解釈が難しい</a:t>
            </a:r>
            <a:endParaRPr kumimoji="1" lang="en-US" altLang="ja-JP" dirty="0"/>
          </a:p>
          <a:p>
            <a:pPr lvl="1"/>
            <a:r>
              <a:rPr kumimoji="1" lang="ja-JP" altLang="en-US" dirty="0"/>
              <a:t>プログラムの実行環境，など</a:t>
            </a:r>
            <a:endParaRPr kumimoji="1" lang="en-US" altLang="ja-JP" dirty="0"/>
          </a:p>
        </p:txBody>
      </p:sp>
      <p:sp>
        <p:nvSpPr>
          <p:cNvPr id="5" name="スライド番号プレースホルダー 4">
            <a:extLst>
              <a:ext uri="{FF2B5EF4-FFF2-40B4-BE49-F238E27FC236}">
                <a16:creationId xmlns:a16="http://schemas.microsoft.com/office/drawing/2014/main" id="{9FE8C1B4-575C-107A-5BDF-3196D44000E7}"/>
              </a:ext>
            </a:extLst>
          </p:cNvPr>
          <p:cNvSpPr>
            <a:spLocks noGrp="1"/>
          </p:cNvSpPr>
          <p:nvPr>
            <p:ph type="sldNum" sz="quarter" idx="12"/>
          </p:nvPr>
        </p:nvSpPr>
        <p:spPr/>
        <p:txBody>
          <a:bodyPr/>
          <a:lstStyle/>
          <a:p>
            <a:pPr>
              <a:defRPr/>
            </a:pPr>
            <a:fld id="{B12562F3-4A2F-4E07-B7D3-3E764FB0DEC6}" type="slidenum">
              <a:rPr lang="en-US" altLang="ja-JP" smtClean="0"/>
              <a:pPr>
                <a:defRPr/>
              </a:pPr>
              <a:t>42</a:t>
            </a:fld>
            <a:endParaRPr lang="en-US" altLang="ja-JP"/>
          </a:p>
        </p:txBody>
      </p:sp>
    </p:spTree>
    <p:extLst>
      <p:ext uri="{BB962C8B-B14F-4D97-AF65-F5344CB8AC3E}">
        <p14:creationId xmlns:p14="http://schemas.microsoft.com/office/powerpoint/2010/main" val="584838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B9F6D-DAEA-5EAE-2CC9-CCB7EE34301D}"/>
              </a:ext>
            </a:extLst>
          </p:cNvPr>
          <p:cNvSpPr>
            <a:spLocks noGrp="1"/>
          </p:cNvSpPr>
          <p:nvPr>
            <p:ph type="title"/>
          </p:nvPr>
        </p:nvSpPr>
        <p:spPr/>
        <p:txBody>
          <a:bodyPr/>
          <a:lstStyle/>
          <a:p>
            <a:r>
              <a:rPr kumimoji="1" lang="ja-JP" altLang="en-US" dirty="0"/>
              <a:t>単元の抽出と整理</a:t>
            </a:r>
          </a:p>
        </p:txBody>
      </p:sp>
      <p:sp>
        <p:nvSpPr>
          <p:cNvPr id="3" name="コンテンツ プレースホルダー 2">
            <a:extLst>
              <a:ext uri="{FF2B5EF4-FFF2-40B4-BE49-F238E27FC236}">
                <a16:creationId xmlns:a16="http://schemas.microsoft.com/office/drawing/2014/main" id="{CE4267E2-BE1A-47D6-BA29-AE400D5D7568}"/>
              </a:ext>
            </a:extLst>
          </p:cNvPr>
          <p:cNvSpPr>
            <a:spLocks noGrp="1"/>
          </p:cNvSpPr>
          <p:nvPr>
            <p:ph idx="1"/>
          </p:nvPr>
        </p:nvSpPr>
        <p:spPr/>
        <p:txBody>
          <a:bodyPr/>
          <a:lstStyle/>
          <a:p>
            <a:pPr marL="0" indent="0">
              <a:buNone/>
            </a:pPr>
            <a:r>
              <a:rPr lang="en-US" altLang="ja-JP" dirty="0"/>
              <a:t>3</a:t>
            </a:r>
            <a:r>
              <a:rPr lang="ja-JP" altLang="en-US" dirty="0"/>
              <a:t>大トピックの解釈（構成単語に着目）</a:t>
            </a:r>
            <a:endParaRPr lang="en-US" altLang="ja-JP" dirty="0"/>
          </a:p>
          <a:p>
            <a:pPr marL="457200" lvl="1" indent="0">
              <a:buNone/>
            </a:pPr>
            <a:r>
              <a:rPr lang="en-US" altLang="ja-JP" dirty="0"/>
              <a:t>【</a:t>
            </a:r>
            <a:r>
              <a:rPr lang="ja-JP" altLang="en-US" dirty="0"/>
              <a:t>カテゴリ</a:t>
            </a:r>
            <a:r>
              <a:rPr lang="en-US" altLang="ja-JP" dirty="0"/>
              <a:t>1】</a:t>
            </a:r>
            <a:r>
              <a:rPr lang="ja-JP" altLang="en-US" b="1" dirty="0"/>
              <a:t>アルゴリズム</a:t>
            </a:r>
            <a:r>
              <a:rPr lang="ja-JP" altLang="en-US" dirty="0"/>
              <a:t>に関する単元</a:t>
            </a:r>
            <a:endParaRPr lang="en-US" altLang="ja-JP" dirty="0"/>
          </a:p>
          <a:p>
            <a:pPr marL="457200" lvl="1" indent="0">
              <a:buNone/>
            </a:pPr>
            <a:r>
              <a:rPr kumimoji="1" lang="en-US" altLang="ja-JP" dirty="0"/>
              <a:t>【</a:t>
            </a:r>
            <a:r>
              <a:rPr kumimoji="1" lang="ja-JP" altLang="en-US" dirty="0"/>
              <a:t>カテゴリ</a:t>
            </a:r>
            <a:r>
              <a:rPr kumimoji="1" lang="en-US" altLang="ja-JP" dirty="0"/>
              <a:t>2】</a:t>
            </a:r>
            <a:r>
              <a:rPr kumimoji="1" lang="ja-JP" altLang="en-US" b="1" dirty="0"/>
              <a:t>手続き型言語</a:t>
            </a:r>
            <a:r>
              <a:rPr lang="ja-JP" altLang="en-US" dirty="0"/>
              <a:t>に関する単元</a:t>
            </a:r>
            <a:endParaRPr kumimoji="1" lang="en-US" altLang="ja-JP" dirty="0"/>
          </a:p>
          <a:p>
            <a:pPr marL="457200" lvl="1" indent="0">
              <a:buNone/>
            </a:pPr>
            <a:r>
              <a:rPr lang="en-US" altLang="ja-JP" dirty="0"/>
              <a:t>【</a:t>
            </a:r>
            <a:r>
              <a:rPr lang="ja-JP" altLang="en-US" dirty="0"/>
              <a:t>カテゴリ</a:t>
            </a:r>
            <a:r>
              <a:rPr lang="en-US" altLang="ja-JP" dirty="0"/>
              <a:t>3】</a:t>
            </a:r>
            <a:r>
              <a:rPr lang="ja-JP" altLang="en-US" b="1" dirty="0"/>
              <a:t>オブジェクト指向言語</a:t>
            </a:r>
            <a:r>
              <a:rPr lang="ja-JP" altLang="en-US" dirty="0"/>
              <a:t>に関する単元</a:t>
            </a:r>
            <a:endParaRPr lang="en-US" altLang="ja-JP" dirty="0"/>
          </a:p>
          <a:p>
            <a:pPr marL="0" indent="0">
              <a:buNone/>
            </a:pPr>
            <a:endParaRPr kumimoji="1" lang="en-US" altLang="ja-JP" dirty="0"/>
          </a:p>
          <a:p>
            <a:pPr marL="0" indent="0">
              <a:buNone/>
            </a:pPr>
            <a:r>
              <a:rPr kumimoji="1" lang="ja-JP" altLang="en-US" dirty="0"/>
              <a:t>各カテゴリを代表する単元を抽出</a:t>
            </a:r>
            <a:endParaRPr kumimoji="1" lang="en-US" altLang="ja-JP" dirty="0"/>
          </a:p>
          <a:p>
            <a:pPr lvl="1"/>
            <a:r>
              <a:rPr kumimoji="1" lang="ja-JP" altLang="en-US" dirty="0"/>
              <a:t>トピック数</a:t>
            </a:r>
            <a:r>
              <a:rPr kumimoji="1" lang="en-US" altLang="ja-JP" dirty="0"/>
              <a:t>4</a:t>
            </a:r>
            <a:r>
              <a:rPr lang="ja-JP" altLang="en-US" dirty="0"/>
              <a:t>～</a:t>
            </a:r>
            <a:r>
              <a:rPr lang="en-US" altLang="ja-JP" dirty="0"/>
              <a:t>9</a:t>
            </a:r>
            <a:r>
              <a:rPr lang="ja-JP" altLang="en-US" dirty="0"/>
              <a:t>の分析結果において，</a:t>
            </a:r>
            <a:br>
              <a:rPr lang="en-US" altLang="ja-JP" dirty="0"/>
            </a:br>
            <a:r>
              <a:rPr lang="ja-JP" altLang="en-US" dirty="0"/>
              <a:t>共通して現れる単語を中心に採用</a:t>
            </a:r>
            <a:endParaRPr lang="en-US" altLang="ja-JP" dirty="0"/>
          </a:p>
        </p:txBody>
      </p:sp>
      <p:sp>
        <p:nvSpPr>
          <p:cNvPr id="5" name="スライド番号プレースホルダー 4">
            <a:extLst>
              <a:ext uri="{FF2B5EF4-FFF2-40B4-BE49-F238E27FC236}">
                <a16:creationId xmlns:a16="http://schemas.microsoft.com/office/drawing/2014/main" id="{88F98A02-4FA9-5E3B-859C-85768D5DBD10}"/>
              </a:ext>
            </a:extLst>
          </p:cNvPr>
          <p:cNvSpPr>
            <a:spLocks noGrp="1"/>
          </p:cNvSpPr>
          <p:nvPr>
            <p:ph type="sldNum" sz="quarter" idx="12"/>
          </p:nvPr>
        </p:nvSpPr>
        <p:spPr/>
        <p:txBody>
          <a:bodyPr/>
          <a:lstStyle/>
          <a:p>
            <a:pPr>
              <a:defRPr/>
            </a:pPr>
            <a:fld id="{B12562F3-4A2F-4E07-B7D3-3E764FB0DEC6}" type="slidenum">
              <a:rPr lang="en-US" altLang="ja-JP" smtClean="0"/>
              <a:pPr>
                <a:defRPr/>
              </a:pPr>
              <a:t>43</a:t>
            </a:fld>
            <a:endParaRPr lang="en-US" altLang="ja-JP"/>
          </a:p>
        </p:txBody>
      </p:sp>
    </p:spTree>
    <p:extLst>
      <p:ext uri="{BB962C8B-B14F-4D97-AF65-F5344CB8AC3E}">
        <p14:creationId xmlns:p14="http://schemas.microsoft.com/office/powerpoint/2010/main" val="1371739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B9F6D-DAEA-5EAE-2CC9-CCB7EE34301D}"/>
              </a:ext>
            </a:extLst>
          </p:cNvPr>
          <p:cNvSpPr>
            <a:spLocks noGrp="1"/>
          </p:cNvSpPr>
          <p:nvPr>
            <p:ph type="title"/>
          </p:nvPr>
        </p:nvSpPr>
        <p:spPr/>
        <p:txBody>
          <a:bodyPr/>
          <a:lstStyle/>
          <a:p>
            <a:r>
              <a:rPr lang="en-US" altLang="ja-JP"/>
              <a:t>RQ2</a:t>
            </a:r>
            <a:r>
              <a:rPr kumimoji="1" lang="ja-JP" altLang="en-US"/>
              <a:t>｜タグの策定</a:t>
            </a:r>
          </a:p>
        </p:txBody>
      </p:sp>
      <p:sp>
        <p:nvSpPr>
          <p:cNvPr id="3" name="コンテンツ プレースホルダー 2">
            <a:extLst>
              <a:ext uri="{FF2B5EF4-FFF2-40B4-BE49-F238E27FC236}">
                <a16:creationId xmlns:a16="http://schemas.microsoft.com/office/drawing/2014/main" id="{56D60DA5-32BF-03F4-DB2B-BE32DFE9D1BA}"/>
              </a:ext>
            </a:extLst>
          </p:cNvPr>
          <p:cNvSpPr>
            <a:spLocks noGrp="1"/>
          </p:cNvSpPr>
          <p:nvPr>
            <p:ph idx="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8F98A02-4FA9-5E3B-859C-85768D5DBD10}"/>
              </a:ext>
            </a:extLst>
          </p:cNvPr>
          <p:cNvSpPr>
            <a:spLocks noGrp="1"/>
          </p:cNvSpPr>
          <p:nvPr>
            <p:ph type="sldNum" sz="quarter" idx="12"/>
          </p:nvPr>
        </p:nvSpPr>
        <p:spPr/>
        <p:txBody>
          <a:bodyPr/>
          <a:lstStyle/>
          <a:p>
            <a:pPr>
              <a:defRPr/>
            </a:pPr>
            <a:fld id="{B12562F3-4A2F-4E07-B7D3-3E764FB0DEC6}" type="slidenum">
              <a:rPr lang="en-US" altLang="ja-JP" smtClean="0"/>
              <a:pPr>
                <a:defRPr/>
              </a:pPr>
              <a:t>44</a:t>
            </a:fld>
            <a:endParaRPr lang="en-US" altLang="ja-JP"/>
          </a:p>
        </p:txBody>
      </p:sp>
      <p:sp>
        <p:nvSpPr>
          <p:cNvPr id="12" name="テキスト ボックス 11">
            <a:extLst>
              <a:ext uri="{FF2B5EF4-FFF2-40B4-BE49-F238E27FC236}">
                <a16:creationId xmlns:a16="http://schemas.microsoft.com/office/drawing/2014/main" id="{C0829C3F-FDF5-F957-47D9-7EF79E20A86F}"/>
              </a:ext>
            </a:extLst>
          </p:cNvPr>
          <p:cNvSpPr txBox="1"/>
          <p:nvPr/>
        </p:nvSpPr>
        <p:spPr>
          <a:xfrm>
            <a:off x="3255884" y="1692761"/>
            <a:ext cx="1383712"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dirty="0">
                <a:solidFill>
                  <a:schemeClr val="accent1"/>
                </a:solidFill>
                <a:latin typeface="+mn-ea"/>
                <a:ea typeface="+mn-ea"/>
              </a:rPr>
              <a:t>2</a:t>
            </a:r>
            <a:endParaRPr kumimoji="1" lang="ja-JP" altLang="en-US" sz="2000" b="1">
              <a:solidFill>
                <a:schemeClr val="accent1"/>
              </a:solidFill>
              <a:latin typeface="+mn-ea"/>
              <a:ea typeface="+mn-ea"/>
            </a:endParaRPr>
          </a:p>
        </p:txBody>
      </p:sp>
      <p:sp>
        <p:nvSpPr>
          <p:cNvPr id="13" name="テキスト ボックス 12">
            <a:extLst>
              <a:ext uri="{FF2B5EF4-FFF2-40B4-BE49-F238E27FC236}">
                <a16:creationId xmlns:a16="http://schemas.microsoft.com/office/drawing/2014/main" id="{56FED57F-8274-944E-7E63-B5CC73E8B33D}"/>
              </a:ext>
            </a:extLst>
          </p:cNvPr>
          <p:cNvSpPr txBox="1"/>
          <p:nvPr/>
        </p:nvSpPr>
        <p:spPr>
          <a:xfrm>
            <a:off x="6089805" y="1692761"/>
            <a:ext cx="1383712" cy="400110"/>
          </a:xfrm>
          <a:prstGeom prst="rect">
            <a:avLst/>
          </a:prstGeom>
          <a:noFill/>
        </p:spPr>
        <p:txBody>
          <a:bodyPr wrap="none" rtlCol="0">
            <a:spAutoFit/>
          </a:bodyPr>
          <a:lstStyle/>
          <a:p>
            <a:r>
              <a:rPr kumimoji="1" lang="ja-JP" altLang="en-US" sz="2000" b="1">
                <a:solidFill>
                  <a:schemeClr val="bg1">
                    <a:lumMod val="85000"/>
                  </a:schemeClr>
                </a:solidFill>
                <a:latin typeface="+mn-ea"/>
                <a:ea typeface="+mn-ea"/>
              </a:rPr>
              <a:t>カテゴリ</a:t>
            </a:r>
            <a:r>
              <a:rPr kumimoji="1" lang="en-US" altLang="ja-JP" sz="2000" b="1">
                <a:solidFill>
                  <a:schemeClr val="bg1">
                    <a:lumMod val="85000"/>
                  </a:schemeClr>
                </a:solidFill>
                <a:latin typeface="+mn-ea"/>
                <a:ea typeface="+mn-ea"/>
              </a:rPr>
              <a:t>3</a:t>
            </a:r>
            <a:endParaRPr kumimoji="1" lang="ja-JP" altLang="en-US" sz="2000" b="1">
              <a:solidFill>
                <a:schemeClr val="bg1">
                  <a:lumMod val="85000"/>
                </a:schemeClr>
              </a:solidFill>
              <a:latin typeface="+mn-ea"/>
              <a:ea typeface="+mn-ea"/>
            </a:endParaRPr>
          </a:p>
        </p:txBody>
      </p:sp>
      <p:grpSp>
        <p:nvGrpSpPr>
          <p:cNvPr id="18" name="グループ化 17">
            <a:extLst>
              <a:ext uri="{FF2B5EF4-FFF2-40B4-BE49-F238E27FC236}">
                <a16:creationId xmlns:a16="http://schemas.microsoft.com/office/drawing/2014/main" id="{737F4A61-4A2B-B7F1-E448-39996202A985}"/>
              </a:ext>
            </a:extLst>
          </p:cNvPr>
          <p:cNvGrpSpPr/>
          <p:nvPr/>
        </p:nvGrpSpPr>
        <p:grpSpPr>
          <a:xfrm>
            <a:off x="485679" y="2079314"/>
            <a:ext cx="2496329" cy="4104356"/>
            <a:chOff x="756536" y="2050753"/>
            <a:chExt cx="2496329" cy="4562124"/>
          </a:xfrm>
        </p:grpSpPr>
        <p:sp>
          <p:nvSpPr>
            <p:cNvPr id="9" name="正方形/長方形 8">
              <a:extLst>
                <a:ext uri="{FF2B5EF4-FFF2-40B4-BE49-F238E27FC236}">
                  <a16:creationId xmlns:a16="http://schemas.microsoft.com/office/drawing/2014/main" id="{BEC33F02-86A2-6879-6652-D442DD65836F}"/>
                </a:ext>
              </a:extLst>
            </p:cNvPr>
            <p:cNvSpPr/>
            <p:nvPr/>
          </p:nvSpPr>
          <p:spPr>
            <a:xfrm>
              <a:off x="756536" y="2050753"/>
              <a:ext cx="2496329" cy="4537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solidFill>
                  <a:schemeClr val="accent2"/>
                </a:solidFill>
              </a:endParaRPr>
            </a:p>
          </p:txBody>
        </p:sp>
        <p:sp>
          <p:nvSpPr>
            <p:cNvPr id="7" name="テキスト ボックス 6">
              <a:extLst>
                <a:ext uri="{FF2B5EF4-FFF2-40B4-BE49-F238E27FC236}">
                  <a16:creationId xmlns:a16="http://schemas.microsoft.com/office/drawing/2014/main" id="{3B05115E-3B32-6CAE-F535-67E15C6BC1B8}"/>
                </a:ext>
              </a:extLst>
            </p:cNvPr>
            <p:cNvSpPr txBox="1"/>
            <p:nvPr/>
          </p:nvSpPr>
          <p:spPr>
            <a:xfrm>
              <a:off x="848140" y="2131320"/>
              <a:ext cx="2236510" cy="4481557"/>
            </a:xfrm>
            <a:prstGeom prst="rect">
              <a:avLst/>
            </a:prstGeom>
            <a:noFill/>
          </p:spPr>
          <p:txBody>
            <a:bodyPr wrap="none" rtlCol="0">
              <a:spAutoFit/>
            </a:bodyPr>
            <a:lstStyle/>
            <a:p>
              <a:r>
                <a:rPr kumimoji="1" lang="ja-JP" altLang="en-US" sz="1600">
                  <a:solidFill>
                    <a:schemeClr val="bg1">
                      <a:lumMod val="85000"/>
                    </a:schemeClr>
                  </a:solidFill>
                  <a:latin typeface="+mn-ea"/>
                  <a:ea typeface="+mn-ea"/>
                </a:rPr>
                <a:t>アルゴリズム</a:t>
              </a:r>
              <a:endParaRPr kumimoji="1" lang="en-US" altLang="ja-JP" sz="1600" dirty="0">
                <a:solidFill>
                  <a:schemeClr val="bg1">
                    <a:lumMod val="85000"/>
                  </a:schemeClr>
                </a:solidFill>
                <a:latin typeface="+mn-ea"/>
                <a:ea typeface="+mn-ea"/>
              </a:endParaRPr>
            </a:p>
            <a:p>
              <a:r>
                <a:rPr kumimoji="1" lang="ja-JP" altLang="en-US" sz="1600">
                  <a:latin typeface="+mn-ea"/>
                  <a:ea typeface="+mn-ea"/>
                </a:rPr>
                <a:t>　再帰，動的計画法，</a:t>
              </a:r>
              <a:endParaRPr lang="en-US" altLang="ja-JP" sz="1600" dirty="0">
                <a:latin typeface="+mn-ea"/>
                <a:ea typeface="+mn-ea"/>
              </a:endParaRPr>
            </a:p>
            <a:p>
              <a:r>
                <a:rPr kumimoji="1" lang="ja-JP" altLang="en-US" sz="1600">
                  <a:latin typeface="+mn-ea"/>
                  <a:ea typeface="+mn-ea"/>
                </a:rPr>
                <a:t>　分割統治法</a:t>
              </a:r>
            </a:p>
            <a:p>
              <a:pPr marL="0" indent="0">
                <a:buNone/>
              </a:pPr>
              <a:r>
                <a:rPr kumimoji="1" lang="ja-JP" altLang="en-US" sz="1600">
                  <a:latin typeface="+mn-ea"/>
                  <a:ea typeface="+mn-ea"/>
                </a:rPr>
                <a:t>探索</a:t>
              </a:r>
            </a:p>
            <a:p>
              <a:r>
                <a:rPr kumimoji="1" lang="ja-JP" altLang="en-US" sz="1600">
                  <a:latin typeface="+mn-ea"/>
                  <a:ea typeface="+mn-ea"/>
                </a:rPr>
                <a:t>　</a:t>
              </a:r>
              <a:r>
                <a:rPr kumimoji="1" lang="ja-JP" altLang="en-US" sz="1600">
                  <a:solidFill>
                    <a:schemeClr val="bg1">
                      <a:lumMod val="85000"/>
                    </a:schemeClr>
                  </a:solidFill>
                  <a:latin typeface="+mn-ea"/>
                  <a:ea typeface="+mn-ea"/>
                </a:rPr>
                <a:t>二分探索木</a:t>
              </a:r>
              <a:endParaRPr kumimoji="1" lang="en-US" altLang="ja-JP" sz="1600" dirty="0">
                <a:solidFill>
                  <a:schemeClr val="bg1">
                    <a:lumMod val="85000"/>
                  </a:schemeClr>
                </a:solidFill>
                <a:latin typeface="+mn-ea"/>
                <a:ea typeface="+mn-ea"/>
              </a:endParaRPr>
            </a:p>
            <a:p>
              <a:r>
                <a:rPr kumimoji="1" lang="ja-JP" altLang="en-US" sz="1600">
                  <a:latin typeface="+mn-ea"/>
                  <a:ea typeface="+mn-ea"/>
                </a:rPr>
                <a:t>データ構造</a:t>
              </a:r>
              <a:endParaRPr kumimoji="1" lang="en-US" altLang="ja-JP" sz="1600" dirty="0">
                <a:latin typeface="+mn-ea"/>
                <a:ea typeface="+mn-ea"/>
              </a:endParaRPr>
            </a:p>
            <a:p>
              <a:r>
                <a:rPr kumimoji="1" lang="ja-JP" altLang="en-US" sz="1600">
                  <a:latin typeface="+mn-ea"/>
                  <a:ea typeface="+mn-ea"/>
                </a:rPr>
                <a:t>　</a:t>
              </a:r>
              <a:r>
                <a:rPr kumimoji="1" lang="ja-JP" altLang="en-US" sz="1600">
                  <a:solidFill>
                    <a:schemeClr val="bg1">
                      <a:lumMod val="85000"/>
                    </a:schemeClr>
                  </a:solidFill>
                  <a:latin typeface="+mn-ea"/>
                  <a:ea typeface="+mn-ea"/>
                </a:rPr>
                <a:t>キュー</a:t>
              </a:r>
              <a:r>
                <a:rPr lang="ja-JP" altLang="en-US" sz="1600">
                  <a:solidFill>
                    <a:schemeClr val="bg1">
                      <a:lumMod val="85000"/>
                    </a:schemeClr>
                  </a:solidFill>
                  <a:latin typeface="+mn-ea"/>
                  <a:ea typeface="+mn-ea"/>
                </a:rPr>
                <a:t>，</a:t>
              </a:r>
              <a:r>
                <a:rPr kumimoji="1" lang="ja-JP" altLang="en-US" sz="1600">
                  <a:solidFill>
                    <a:schemeClr val="bg1">
                      <a:lumMod val="85000"/>
                    </a:schemeClr>
                  </a:solidFill>
                  <a:latin typeface="+mn-ea"/>
                  <a:ea typeface="+mn-ea"/>
                </a:rPr>
                <a:t>スタック</a:t>
              </a:r>
              <a:r>
                <a:rPr lang="ja-JP" altLang="en-US" sz="1600">
                  <a:solidFill>
                    <a:schemeClr val="bg1">
                      <a:lumMod val="85000"/>
                    </a:schemeClr>
                  </a:solidFill>
                  <a:latin typeface="+mn-ea"/>
                  <a:ea typeface="+mn-ea"/>
                </a:rPr>
                <a:t>，</a:t>
              </a:r>
              <a:endParaRPr lang="en-US" altLang="ja-JP" sz="1600" dirty="0">
                <a:solidFill>
                  <a:schemeClr val="bg1">
                    <a:lumMod val="85000"/>
                  </a:schemeClr>
                </a:solidFill>
                <a:latin typeface="+mn-ea"/>
                <a:ea typeface="+mn-ea"/>
              </a:endParaRPr>
            </a:p>
            <a:p>
              <a:r>
                <a:rPr kumimoji="1" lang="ja-JP" altLang="en-US" sz="1600">
                  <a:solidFill>
                    <a:schemeClr val="bg1">
                      <a:lumMod val="85000"/>
                    </a:schemeClr>
                  </a:solidFill>
                  <a:latin typeface="+mn-ea"/>
                  <a:ea typeface="+mn-ea"/>
                </a:rPr>
                <a:t>　リスト，ハッシュ，</a:t>
              </a:r>
              <a:endParaRPr kumimoji="1" lang="en-US" altLang="ja-JP" sz="1600" dirty="0">
                <a:solidFill>
                  <a:schemeClr val="bg1">
                    <a:lumMod val="85000"/>
                  </a:schemeClr>
                </a:solidFill>
                <a:latin typeface="+mn-ea"/>
                <a:ea typeface="+mn-ea"/>
              </a:endParaRPr>
            </a:p>
            <a:p>
              <a:r>
                <a:rPr lang="ja-JP" altLang="en-US" sz="1600">
                  <a:solidFill>
                    <a:schemeClr val="bg1">
                      <a:lumMod val="85000"/>
                    </a:schemeClr>
                  </a:solidFill>
                  <a:latin typeface="+mn-ea"/>
                  <a:ea typeface="+mn-ea"/>
                </a:rPr>
                <a:t>　</a:t>
              </a:r>
              <a:r>
                <a:rPr kumimoji="1" lang="ja-JP" altLang="en-US" sz="1600">
                  <a:solidFill>
                    <a:schemeClr val="bg1">
                      <a:lumMod val="85000"/>
                    </a:schemeClr>
                  </a:solidFill>
                  <a:latin typeface="+mn-ea"/>
                  <a:ea typeface="+mn-ea"/>
                </a:rPr>
                <a:t>ヒープ</a:t>
              </a:r>
              <a:r>
                <a:rPr lang="ja-JP" altLang="en-US" sz="1600">
                  <a:solidFill>
                    <a:schemeClr val="bg1">
                      <a:lumMod val="85000"/>
                    </a:schemeClr>
                  </a:solidFill>
                  <a:latin typeface="+mn-ea"/>
                  <a:ea typeface="+mn-ea"/>
                </a:rPr>
                <a:t>，</a:t>
              </a:r>
              <a:r>
                <a:rPr kumimoji="1" lang="ja-JP" altLang="en-US" sz="1600">
                  <a:solidFill>
                    <a:schemeClr val="bg1">
                      <a:lumMod val="85000"/>
                    </a:schemeClr>
                  </a:solidFill>
                  <a:latin typeface="+mn-ea"/>
                  <a:ea typeface="+mn-ea"/>
                </a:rPr>
                <a:t>木構造</a:t>
              </a:r>
            </a:p>
            <a:p>
              <a:pPr marL="0" indent="0">
                <a:buNone/>
              </a:pPr>
              <a:r>
                <a:rPr kumimoji="1" lang="ja-JP" altLang="en-US" sz="1600">
                  <a:latin typeface="+mn-ea"/>
                  <a:ea typeface="+mn-ea"/>
                </a:rPr>
                <a:t>ソート・整列</a:t>
              </a:r>
            </a:p>
            <a:p>
              <a:r>
                <a:rPr kumimoji="1" lang="ja-JP" altLang="en-US" sz="1600">
                  <a:latin typeface="+mn-ea"/>
                  <a:ea typeface="+mn-ea"/>
                </a:rPr>
                <a:t>　</a:t>
              </a:r>
              <a:r>
                <a:rPr kumimoji="1" lang="ja-JP" altLang="en-US" sz="1600">
                  <a:solidFill>
                    <a:schemeClr val="bg1">
                      <a:lumMod val="85000"/>
                    </a:schemeClr>
                  </a:solidFill>
                  <a:latin typeface="+mn-ea"/>
                  <a:ea typeface="+mn-ea"/>
                </a:rPr>
                <a:t>クイックソート，</a:t>
              </a:r>
              <a:endParaRPr kumimoji="1" lang="en-US" altLang="ja-JP" sz="1600" dirty="0">
                <a:solidFill>
                  <a:schemeClr val="bg1">
                    <a:lumMod val="85000"/>
                  </a:schemeClr>
                </a:solidFill>
                <a:latin typeface="+mn-ea"/>
                <a:ea typeface="+mn-ea"/>
              </a:endParaRPr>
            </a:p>
            <a:p>
              <a:r>
                <a:rPr kumimoji="1" lang="ja-JP" altLang="en-US" sz="1600">
                  <a:solidFill>
                    <a:schemeClr val="bg1">
                      <a:lumMod val="85000"/>
                    </a:schemeClr>
                  </a:solidFill>
                  <a:latin typeface="+mn-ea"/>
                  <a:ea typeface="+mn-ea"/>
                </a:rPr>
                <a:t>　ヒープソート</a:t>
              </a:r>
              <a:r>
                <a:rPr lang="ja-JP" altLang="en-US" sz="1600">
                  <a:solidFill>
                    <a:schemeClr val="bg1">
                      <a:lumMod val="85000"/>
                    </a:schemeClr>
                  </a:solidFill>
                  <a:latin typeface="+mn-ea"/>
                  <a:ea typeface="+mn-ea"/>
                </a:rPr>
                <a:t>，</a:t>
              </a:r>
              <a:endParaRPr lang="en-US" altLang="ja-JP" sz="1600" dirty="0">
                <a:solidFill>
                  <a:schemeClr val="bg1">
                    <a:lumMod val="85000"/>
                  </a:schemeClr>
                </a:solidFill>
                <a:latin typeface="+mn-ea"/>
                <a:ea typeface="+mn-ea"/>
              </a:endParaRPr>
            </a:p>
            <a:p>
              <a:r>
                <a:rPr kumimoji="1" lang="ja-JP" altLang="en-US" sz="1600">
                  <a:solidFill>
                    <a:schemeClr val="bg1">
                      <a:lumMod val="85000"/>
                    </a:schemeClr>
                  </a:solidFill>
                  <a:latin typeface="+mn-ea"/>
                  <a:ea typeface="+mn-ea"/>
                </a:rPr>
                <a:t>　マージソート</a:t>
              </a:r>
              <a:endParaRPr kumimoji="1" lang="en-US" altLang="ja-JP" sz="1600" dirty="0">
                <a:solidFill>
                  <a:schemeClr val="bg1">
                    <a:lumMod val="85000"/>
                  </a:schemeClr>
                </a:solidFill>
                <a:latin typeface="+mn-ea"/>
                <a:ea typeface="+mn-ea"/>
              </a:endParaRPr>
            </a:p>
            <a:p>
              <a:endParaRPr kumimoji="1" lang="ja-JP" altLang="en-US" sz="1600" b="1" u="sng">
                <a:latin typeface="+mn-ea"/>
                <a:ea typeface="+mn-ea"/>
              </a:endParaRPr>
            </a:p>
            <a:p>
              <a:pPr marL="0" indent="0">
                <a:buNone/>
              </a:pPr>
              <a:r>
                <a:rPr kumimoji="1" lang="ja-JP" altLang="en-US" sz="1600">
                  <a:latin typeface="+mn-ea"/>
                  <a:ea typeface="+mn-ea"/>
                </a:rPr>
                <a:t>グラフ</a:t>
              </a:r>
            </a:p>
            <a:p>
              <a:pPr marL="0" indent="0">
                <a:buNone/>
              </a:pPr>
              <a:r>
                <a:rPr kumimoji="1" lang="ja-JP" altLang="en-US" sz="1600">
                  <a:latin typeface="+mn-ea"/>
                  <a:ea typeface="+mn-ea"/>
                </a:rPr>
                <a:t>文字列照合</a:t>
              </a:r>
            </a:p>
          </p:txBody>
        </p:sp>
      </p:grpSp>
      <p:sp>
        <p:nvSpPr>
          <p:cNvPr id="11" name="テキスト ボックス 10">
            <a:extLst>
              <a:ext uri="{FF2B5EF4-FFF2-40B4-BE49-F238E27FC236}">
                <a16:creationId xmlns:a16="http://schemas.microsoft.com/office/drawing/2014/main" id="{FD68EED4-2225-CFC6-2A22-1DC700100C0D}"/>
              </a:ext>
            </a:extLst>
          </p:cNvPr>
          <p:cNvSpPr txBox="1"/>
          <p:nvPr/>
        </p:nvSpPr>
        <p:spPr>
          <a:xfrm>
            <a:off x="457200" y="1692761"/>
            <a:ext cx="1383712" cy="400110"/>
          </a:xfrm>
          <a:prstGeom prst="rect">
            <a:avLst/>
          </a:prstGeom>
          <a:noFill/>
        </p:spPr>
        <p:txBody>
          <a:bodyPr wrap="none" rtlCol="0">
            <a:spAutoFit/>
          </a:bodyPr>
          <a:lstStyle/>
          <a:p>
            <a:r>
              <a:rPr kumimoji="1" lang="ja-JP" altLang="en-US" sz="2000" b="1">
                <a:solidFill>
                  <a:schemeClr val="accent1"/>
                </a:solidFill>
                <a:latin typeface="+mn-ea"/>
                <a:ea typeface="+mn-ea"/>
              </a:rPr>
              <a:t>カテゴリ</a:t>
            </a:r>
            <a:r>
              <a:rPr kumimoji="1" lang="en-US" altLang="ja-JP" sz="2000" b="1" dirty="0">
                <a:solidFill>
                  <a:schemeClr val="accent1"/>
                </a:solidFill>
                <a:latin typeface="+mn-ea"/>
                <a:ea typeface="+mn-ea"/>
              </a:rPr>
              <a:t>1</a:t>
            </a:r>
            <a:endParaRPr kumimoji="1" lang="ja-JP" altLang="en-US" sz="2000" b="1">
              <a:solidFill>
                <a:schemeClr val="accent1"/>
              </a:solidFill>
              <a:latin typeface="+mn-ea"/>
              <a:ea typeface="+mn-ea"/>
            </a:endParaRPr>
          </a:p>
        </p:txBody>
      </p:sp>
      <p:grpSp>
        <p:nvGrpSpPr>
          <p:cNvPr id="19" name="グループ化 18">
            <a:extLst>
              <a:ext uri="{FF2B5EF4-FFF2-40B4-BE49-F238E27FC236}">
                <a16:creationId xmlns:a16="http://schemas.microsoft.com/office/drawing/2014/main" id="{D51E753D-5B5C-F22C-7110-2F0CBF8BABC8}"/>
              </a:ext>
            </a:extLst>
          </p:cNvPr>
          <p:cNvGrpSpPr/>
          <p:nvPr/>
        </p:nvGrpSpPr>
        <p:grpSpPr>
          <a:xfrm>
            <a:off x="3344149" y="2090954"/>
            <a:ext cx="2496329" cy="4114798"/>
            <a:chOff x="3544164" y="2039146"/>
            <a:chExt cx="2496329" cy="4573731"/>
          </a:xfrm>
        </p:grpSpPr>
        <p:sp>
          <p:nvSpPr>
            <p:cNvPr id="15" name="正方形/長方形 14">
              <a:extLst>
                <a:ext uri="{FF2B5EF4-FFF2-40B4-BE49-F238E27FC236}">
                  <a16:creationId xmlns:a16="http://schemas.microsoft.com/office/drawing/2014/main" id="{AC2BAA7E-0174-4A21-570D-257B808CE16F}"/>
                </a:ext>
              </a:extLst>
            </p:cNvPr>
            <p:cNvSpPr/>
            <p:nvPr/>
          </p:nvSpPr>
          <p:spPr>
            <a:xfrm>
              <a:off x="3544164" y="2039146"/>
              <a:ext cx="2496329" cy="4537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solidFill>
                  <a:schemeClr val="accent2"/>
                </a:solidFill>
              </a:endParaRPr>
            </a:p>
          </p:txBody>
        </p:sp>
        <p:sp>
          <p:nvSpPr>
            <p:cNvPr id="8" name="テキスト ボックス 7">
              <a:extLst>
                <a:ext uri="{FF2B5EF4-FFF2-40B4-BE49-F238E27FC236}">
                  <a16:creationId xmlns:a16="http://schemas.microsoft.com/office/drawing/2014/main" id="{79D960EB-5814-1F52-4D79-9C8D77A2F87E}"/>
                </a:ext>
              </a:extLst>
            </p:cNvPr>
            <p:cNvSpPr txBox="1"/>
            <p:nvPr/>
          </p:nvSpPr>
          <p:spPr>
            <a:xfrm>
              <a:off x="3612507" y="2131320"/>
              <a:ext cx="2236510" cy="4481557"/>
            </a:xfrm>
            <a:prstGeom prst="rect">
              <a:avLst/>
            </a:prstGeom>
            <a:noFill/>
          </p:spPr>
          <p:txBody>
            <a:bodyPr wrap="none" rtlCol="0">
              <a:spAutoFit/>
            </a:bodyPr>
            <a:lstStyle/>
            <a:p>
              <a:r>
                <a:rPr lang="ja-JP" altLang="en-US" sz="1600">
                  <a:solidFill>
                    <a:schemeClr val="bg1">
                      <a:lumMod val="85000"/>
                    </a:schemeClr>
                  </a:solidFill>
                  <a:latin typeface="+mn-ea"/>
                  <a:ea typeface="+mn-ea"/>
                </a:rPr>
                <a:t>制御構造</a:t>
              </a:r>
              <a:endParaRPr lang="en-US" altLang="ja-JP" sz="1600">
                <a:solidFill>
                  <a:schemeClr val="bg1">
                    <a:lumMod val="85000"/>
                  </a:schemeClr>
                </a:solidFill>
                <a:latin typeface="+mn-ea"/>
                <a:ea typeface="+mn-ea"/>
              </a:endParaRPr>
            </a:p>
            <a:p>
              <a:r>
                <a:rPr lang="ja-JP" altLang="en-US" sz="1600">
                  <a:latin typeface="+mn-ea"/>
                  <a:ea typeface="+mn-ea"/>
                </a:rPr>
                <a:t>　分岐・条件</a:t>
              </a:r>
              <a:endParaRPr lang="en" altLang="ja-JP" sz="1600">
                <a:latin typeface="+mn-ea"/>
                <a:ea typeface="+mn-ea"/>
              </a:endParaRPr>
            </a:p>
            <a:p>
              <a:r>
                <a:rPr lang="ja-JP" altLang="en-US" sz="1600">
                  <a:latin typeface="+mn-ea"/>
                  <a:ea typeface="+mn-ea"/>
                </a:rPr>
                <a:t>　繰り返し・ループ </a:t>
              </a:r>
              <a:endParaRPr lang="en-US" altLang="ja-JP" sz="1600">
                <a:latin typeface="+mn-ea"/>
                <a:ea typeface="+mn-ea"/>
              </a:endParaRPr>
            </a:p>
            <a:p>
              <a:r>
                <a:rPr lang="ja-JP" altLang="en-US" sz="1600">
                  <a:latin typeface="+mn-ea"/>
                  <a:ea typeface="+mn-ea"/>
                </a:rPr>
                <a:t>　</a:t>
              </a:r>
              <a:r>
                <a:rPr lang="en-US" altLang="ja-JP" sz="1600">
                  <a:solidFill>
                    <a:schemeClr val="bg1">
                      <a:lumMod val="85000"/>
                    </a:schemeClr>
                  </a:solidFill>
                  <a:latin typeface="+mn-ea"/>
                  <a:ea typeface="+mn-ea"/>
                </a:rPr>
                <a:t>if</a:t>
              </a:r>
              <a:r>
                <a:rPr lang="ja-JP" altLang="en-US" sz="1600">
                  <a:solidFill>
                    <a:schemeClr val="bg1">
                      <a:lumMod val="85000"/>
                    </a:schemeClr>
                  </a:solidFill>
                  <a:latin typeface="+mn-ea"/>
                  <a:ea typeface="+mn-ea"/>
                </a:rPr>
                <a:t>，</a:t>
              </a:r>
              <a:r>
                <a:rPr lang="en-US" altLang="ja-JP" sz="1600">
                  <a:solidFill>
                    <a:schemeClr val="bg1">
                      <a:lumMod val="85000"/>
                    </a:schemeClr>
                  </a:solidFill>
                  <a:latin typeface="+mn-ea"/>
                  <a:ea typeface="+mn-ea"/>
                </a:rPr>
                <a:t>for</a:t>
              </a:r>
              <a:r>
                <a:rPr lang="ja-JP" altLang="en-US" sz="1600">
                  <a:solidFill>
                    <a:schemeClr val="bg1">
                      <a:lumMod val="85000"/>
                    </a:schemeClr>
                  </a:solidFill>
                  <a:latin typeface="+mn-ea"/>
                  <a:ea typeface="+mn-ea"/>
                </a:rPr>
                <a:t>，</a:t>
              </a:r>
              <a:r>
                <a:rPr lang="en-US" altLang="ja-JP" sz="1600">
                  <a:solidFill>
                    <a:schemeClr val="bg1">
                      <a:lumMod val="85000"/>
                    </a:schemeClr>
                  </a:solidFill>
                  <a:latin typeface="+mn-ea"/>
                  <a:ea typeface="+mn-ea"/>
                </a:rPr>
                <a:t>while</a:t>
              </a:r>
            </a:p>
            <a:p>
              <a:r>
                <a:rPr lang="ja-JP" altLang="en-US" sz="1600">
                  <a:solidFill>
                    <a:schemeClr val="bg1">
                      <a:lumMod val="85000"/>
                    </a:schemeClr>
                  </a:solidFill>
                  <a:latin typeface="+mn-ea"/>
                  <a:ea typeface="+mn-ea"/>
                </a:rPr>
                <a:t>型・データ型</a:t>
              </a:r>
              <a:endParaRPr lang="en-US" altLang="ja-JP" sz="1600">
                <a:solidFill>
                  <a:schemeClr val="bg1">
                    <a:lumMod val="85000"/>
                  </a:schemeClr>
                </a:solidFill>
                <a:latin typeface="+mn-ea"/>
                <a:ea typeface="+mn-ea"/>
              </a:endParaRPr>
            </a:p>
            <a:p>
              <a:r>
                <a:rPr lang="ja-JP" altLang="en-US" sz="1600">
                  <a:latin typeface="+mn-ea"/>
                  <a:ea typeface="+mn-ea"/>
                </a:rPr>
                <a:t>　</a:t>
              </a:r>
              <a:r>
                <a:rPr lang="ja-JP" altLang="en-US" sz="1600">
                  <a:solidFill>
                    <a:schemeClr val="bg1">
                      <a:lumMod val="85000"/>
                    </a:schemeClr>
                  </a:solidFill>
                  <a:latin typeface="+mn-ea"/>
                  <a:ea typeface="+mn-ea"/>
                </a:rPr>
                <a:t>文字列・文字，</a:t>
              </a:r>
              <a:endParaRPr lang="en-US" altLang="ja-JP" sz="1600">
                <a:solidFill>
                  <a:schemeClr val="bg1">
                    <a:lumMod val="85000"/>
                  </a:schemeClr>
                </a:solidFill>
                <a:latin typeface="+mn-ea"/>
                <a:ea typeface="+mn-ea"/>
              </a:endParaRPr>
            </a:p>
            <a:p>
              <a:r>
                <a:rPr lang="ja-JP" altLang="en-US" sz="1600">
                  <a:latin typeface="+mn-ea"/>
                  <a:ea typeface="+mn-ea"/>
                </a:rPr>
                <a:t>　構造体，ポインタ，</a:t>
              </a:r>
              <a:endParaRPr lang="en-US" altLang="ja-JP" sz="1600">
                <a:latin typeface="+mn-ea"/>
                <a:ea typeface="+mn-ea"/>
              </a:endParaRPr>
            </a:p>
            <a:p>
              <a:r>
                <a:rPr lang="ja-JP" altLang="en-US" sz="1600">
                  <a:latin typeface="+mn-ea"/>
                  <a:ea typeface="+mn-ea"/>
                </a:rPr>
                <a:t>　配列</a:t>
              </a:r>
              <a:endParaRPr lang="en-US" altLang="ja-JP" sz="1600">
                <a:latin typeface="+mn-ea"/>
                <a:ea typeface="+mn-ea"/>
              </a:endParaRPr>
            </a:p>
            <a:p>
              <a:r>
                <a:rPr lang="ja-JP" altLang="en-US" sz="1600">
                  <a:solidFill>
                    <a:schemeClr val="bg1">
                      <a:lumMod val="85000"/>
                    </a:schemeClr>
                  </a:solidFill>
                  <a:latin typeface="+mn-ea"/>
                  <a:ea typeface="+mn-ea"/>
                </a:rPr>
                <a:t>入出力</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ファイル，標準</a:t>
              </a:r>
              <a:endParaRPr lang="en-US" altLang="ja-JP" sz="1600">
                <a:solidFill>
                  <a:schemeClr val="bg1">
                    <a:lumMod val="85000"/>
                  </a:schemeClr>
                </a:solidFill>
                <a:latin typeface="+mn-ea"/>
                <a:ea typeface="+mn-ea"/>
              </a:endParaRPr>
            </a:p>
            <a:p>
              <a:endParaRPr lang="en-US" altLang="ja-JP" sz="1600">
                <a:latin typeface="+mn-ea"/>
                <a:ea typeface="+mn-ea"/>
              </a:endParaRPr>
            </a:p>
            <a:p>
              <a:r>
                <a:rPr lang="ja-JP" altLang="en-US" sz="1600">
                  <a:solidFill>
                    <a:schemeClr val="bg1">
                      <a:lumMod val="85000"/>
                    </a:schemeClr>
                  </a:solidFill>
                  <a:latin typeface="+mn-ea"/>
                  <a:ea typeface="+mn-ea"/>
                </a:rPr>
                <a:t>演算・演算子</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変数</a:t>
              </a:r>
              <a:endParaRPr lang="en-US" altLang="ja-JP" sz="1600">
                <a:solidFill>
                  <a:schemeClr val="bg1">
                    <a:lumMod val="85000"/>
                  </a:schemeClr>
                </a:solidFill>
                <a:latin typeface="+mn-ea"/>
                <a:ea typeface="+mn-ea"/>
              </a:endParaRPr>
            </a:p>
            <a:p>
              <a:r>
                <a:rPr lang="ja-JP" altLang="en-US" sz="1600">
                  <a:latin typeface="+mn-ea"/>
                  <a:ea typeface="+mn-ea"/>
                </a:rPr>
                <a:t>関数</a:t>
              </a:r>
              <a:r>
                <a:rPr lang="ja-JP" altLang="en-US" sz="1600">
                  <a:solidFill>
                    <a:schemeClr val="bg1">
                      <a:lumMod val="85000"/>
                    </a:schemeClr>
                  </a:solidFill>
                  <a:latin typeface="+mn-ea"/>
                  <a:ea typeface="+mn-ea"/>
                </a:rPr>
                <a:t>，引数</a:t>
              </a:r>
              <a:endParaRPr lang="en-US" altLang="ja-JP" sz="1600">
                <a:solidFill>
                  <a:schemeClr val="bg1">
                    <a:lumMod val="85000"/>
                  </a:schemeClr>
                </a:solidFill>
                <a:latin typeface="+mn-ea"/>
                <a:ea typeface="+mn-ea"/>
              </a:endParaRPr>
            </a:p>
            <a:p>
              <a:r>
                <a:rPr lang="ja-JP" altLang="en-US" sz="1600">
                  <a:latin typeface="+mn-ea"/>
                  <a:ea typeface="+mn-ea"/>
                </a:rPr>
                <a:t>メモリ</a:t>
              </a:r>
              <a:endParaRPr lang="en-US" altLang="ja-JP" sz="1600">
                <a:latin typeface="+mn-ea"/>
                <a:ea typeface="+mn-ea"/>
              </a:endParaRPr>
            </a:p>
            <a:p>
              <a:r>
                <a:rPr lang="ja-JP" altLang="en-US" sz="1600">
                  <a:solidFill>
                    <a:schemeClr val="bg1">
                      <a:lumMod val="85000"/>
                    </a:schemeClr>
                  </a:solidFill>
                  <a:latin typeface="+mn-ea"/>
                  <a:ea typeface="+mn-ea"/>
                </a:rPr>
                <a:t>ライブラリ</a:t>
              </a:r>
              <a:endParaRPr lang="en-US" altLang="ja-JP" sz="1600">
                <a:solidFill>
                  <a:schemeClr val="bg1">
                    <a:lumMod val="85000"/>
                  </a:schemeClr>
                </a:solidFill>
                <a:latin typeface="+mn-ea"/>
                <a:ea typeface="+mn-ea"/>
              </a:endParaRPr>
            </a:p>
          </p:txBody>
        </p:sp>
      </p:grpSp>
      <p:grpSp>
        <p:nvGrpSpPr>
          <p:cNvPr id="20" name="グループ化 19">
            <a:extLst>
              <a:ext uri="{FF2B5EF4-FFF2-40B4-BE49-F238E27FC236}">
                <a16:creationId xmlns:a16="http://schemas.microsoft.com/office/drawing/2014/main" id="{484F6750-757D-453A-8E60-76C42FAFC355}"/>
              </a:ext>
            </a:extLst>
          </p:cNvPr>
          <p:cNvGrpSpPr/>
          <p:nvPr/>
        </p:nvGrpSpPr>
        <p:grpSpPr>
          <a:xfrm>
            <a:off x="6179359" y="2090167"/>
            <a:ext cx="2519391" cy="4081820"/>
            <a:chOff x="6311870" y="2039145"/>
            <a:chExt cx="2519391" cy="4537075"/>
          </a:xfrm>
        </p:grpSpPr>
        <p:sp>
          <p:nvSpPr>
            <p:cNvPr id="17" name="正方形/長方形 16">
              <a:extLst>
                <a:ext uri="{FF2B5EF4-FFF2-40B4-BE49-F238E27FC236}">
                  <a16:creationId xmlns:a16="http://schemas.microsoft.com/office/drawing/2014/main" id="{E2356D88-AC09-650C-EC81-40A9D253B695}"/>
                </a:ext>
              </a:extLst>
            </p:cNvPr>
            <p:cNvSpPr/>
            <p:nvPr/>
          </p:nvSpPr>
          <p:spPr>
            <a:xfrm>
              <a:off x="6311870" y="2039145"/>
              <a:ext cx="2496329" cy="453707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solidFill>
                  <a:schemeClr val="bg1">
                    <a:lumMod val="85000"/>
                  </a:schemeClr>
                </a:solidFill>
              </a:endParaRPr>
            </a:p>
          </p:txBody>
        </p:sp>
        <p:sp>
          <p:nvSpPr>
            <p:cNvPr id="10" name="テキスト ボックス 9">
              <a:extLst>
                <a:ext uri="{FF2B5EF4-FFF2-40B4-BE49-F238E27FC236}">
                  <a16:creationId xmlns:a16="http://schemas.microsoft.com/office/drawing/2014/main" id="{B5B197E8-B8DA-75BD-3B92-71EBE0550DF7}"/>
                </a:ext>
              </a:extLst>
            </p:cNvPr>
            <p:cNvSpPr txBox="1"/>
            <p:nvPr/>
          </p:nvSpPr>
          <p:spPr>
            <a:xfrm>
              <a:off x="6334932" y="2093845"/>
              <a:ext cx="2496329" cy="4481557"/>
            </a:xfrm>
            <a:prstGeom prst="rect">
              <a:avLst/>
            </a:prstGeom>
            <a:noFill/>
          </p:spPr>
          <p:txBody>
            <a:bodyPr wrap="square">
              <a:spAutoFit/>
            </a:bodyPr>
            <a:lstStyle/>
            <a:p>
              <a:r>
                <a:rPr lang="ja-JP" altLang="en-US" sz="1600">
                  <a:solidFill>
                    <a:schemeClr val="bg1">
                      <a:lumMod val="85000"/>
                    </a:schemeClr>
                  </a:solidFill>
                  <a:latin typeface="+mn-ea"/>
                  <a:ea typeface="+mn-ea"/>
                </a:rPr>
                <a:t>オブジェクト指向</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オブジェクト，</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インスタンス，</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クラス，メソッド，</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コンストラクタ，</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インターフェース，</a:t>
              </a:r>
              <a:endParaRPr lang="en-US" altLang="ja-JP" sz="1600">
                <a:solidFill>
                  <a:schemeClr val="bg1">
                    <a:lumMod val="85000"/>
                  </a:schemeClr>
                </a:solidFill>
                <a:latin typeface="+mn-ea"/>
                <a:ea typeface="+mn-ea"/>
              </a:endParaRPr>
            </a:p>
            <a:p>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継承，抽象化，</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カプセル化，</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　ポリモーフィズム</a:t>
              </a:r>
              <a:endParaRPr lang="en-US" altLang="ja-JP" sz="1600">
                <a:solidFill>
                  <a:schemeClr val="bg1">
                    <a:lumMod val="85000"/>
                  </a:schemeClr>
                </a:solidFill>
                <a:latin typeface="+mn-ea"/>
                <a:ea typeface="+mn-ea"/>
              </a:endParaRPr>
            </a:p>
            <a:p>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モジュール</a:t>
              </a:r>
              <a:endParaRPr lang="en-US" altLang="ja-JP" sz="1600">
                <a:solidFill>
                  <a:schemeClr val="bg1">
                    <a:lumMod val="85000"/>
                  </a:schemeClr>
                </a:solidFill>
                <a:latin typeface="+mn-ea"/>
                <a:ea typeface="+mn-ea"/>
              </a:endParaRPr>
            </a:p>
            <a:p>
              <a:r>
                <a:rPr lang="en-US" altLang="ja-JP" sz="1600">
                  <a:solidFill>
                    <a:schemeClr val="bg1">
                      <a:lumMod val="85000"/>
                    </a:schemeClr>
                  </a:solidFill>
                  <a:latin typeface="+mn-ea"/>
                  <a:ea typeface="+mn-ea"/>
                </a:rPr>
                <a:t>GUI</a:t>
              </a:r>
            </a:p>
            <a:p>
              <a:r>
                <a:rPr lang="ja-JP" altLang="en-US" sz="1600">
                  <a:solidFill>
                    <a:schemeClr val="bg1">
                      <a:lumMod val="85000"/>
                    </a:schemeClr>
                  </a:solidFill>
                  <a:latin typeface="+mn-ea"/>
                  <a:ea typeface="+mn-ea"/>
                </a:rPr>
                <a:t>スレッド</a:t>
              </a:r>
              <a:endParaRPr lang="en"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例外処理，イベント</a:t>
              </a:r>
              <a:endParaRPr lang="en-US" altLang="ja-JP" sz="1600">
                <a:solidFill>
                  <a:schemeClr val="bg1">
                    <a:lumMod val="85000"/>
                  </a:schemeClr>
                </a:solidFill>
                <a:latin typeface="+mn-ea"/>
                <a:ea typeface="+mn-ea"/>
              </a:endParaRPr>
            </a:p>
            <a:p>
              <a:r>
                <a:rPr lang="ja-JP" altLang="en-US" sz="1600">
                  <a:solidFill>
                    <a:schemeClr val="bg1">
                      <a:lumMod val="85000"/>
                    </a:schemeClr>
                  </a:solidFill>
                  <a:latin typeface="+mn-ea"/>
                  <a:ea typeface="+mn-ea"/>
                </a:rPr>
                <a:t>パッケージ，</a:t>
              </a:r>
              <a:r>
                <a:rPr lang="en-US" altLang="ja-JP" sz="1600">
                  <a:solidFill>
                    <a:schemeClr val="bg1">
                      <a:lumMod val="85000"/>
                    </a:schemeClr>
                  </a:solidFill>
                  <a:latin typeface="+mn-ea"/>
                  <a:ea typeface="+mn-ea"/>
                </a:rPr>
                <a:t>API</a:t>
              </a:r>
              <a:endParaRPr lang="en" altLang="ja-JP" sz="1600">
                <a:solidFill>
                  <a:schemeClr val="bg1">
                    <a:lumMod val="85000"/>
                  </a:schemeClr>
                </a:solidFill>
                <a:latin typeface="+mn-ea"/>
                <a:ea typeface="+mn-ea"/>
              </a:endParaRPr>
            </a:p>
          </p:txBody>
        </p:sp>
      </p:grpSp>
    </p:spTree>
    <p:extLst>
      <p:ext uri="{BB962C8B-B14F-4D97-AF65-F5344CB8AC3E}">
        <p14:creationId xmlns:p14="http://schemas.microsoft.com/office/powerpoint/2010/main" val="383729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370D0-E9BB-66EF-A735-5C992453E36E}"/>
              </a:ext>
            </a:extLst>
          </p:cNvPr>
          <p:cNvSpPr>
            <a:spLocks noGrp="1"/>
          </p:cNvSpPr>
          <p:nvPr>
            <p:ph type="title"/>
          </p:nvPr>
        </p:nvSpPr>
        <p:spPr/>
        <p:txBody>
          <a:bodyPr/>
          <a:lstStyle/>
          <a:p>
            <a:r>
              <a:rPr kumimoji="1" lang="ja-JP" altLang="en-US" dirty="0"/>
              <a:t>タグの付与方法（カテゴリ</a:t>
            </a:r>
            <a:r>
              <a:rPr kumimoji="1" lang="en-US" altLang="ja-JP" dirty="0"/>
              <a:t>1</a:t>
            </a:r>
            <a:r>
              <a:rPr kumimoji="1" lang="ja-JP" altLang="en-US" dirty="0"/>
              <a:t>）</a:t>
            </a:r>
          </a:p>
        </p:txBody>
      </p:sp>
      <p:sp>
        <p:nvSpPr>
          <p:cNvPr id="3" name="コンテンツ プレースホルダー 2">
            <a:extLst>
              <a:ext uri="{FF2B5EF4-FFF2-40B4-BE49-F238E27FC236}">
                <a16:creationId xmlns:a16="http://schemas.microsoft.com/office/drawing/2014/main" id="{B518479C-FF28-1D42-5957-7FB757B7D54B}"/>
              </a:ext>
            </a:extLst>
          </p:cNvPr>
          <p:cNvSpPr>
            <a:spLocks noGrp="1"/>
          </p:cNvSpPr>
          <p:nvPr>
            <p:ph idx="1"/>
          </p:nvPr>
        </p:nvSpPr>
        <p:spPr/>
        <p:txBody>
          <a:bodyPr/>
          <a:lstStyle/>
          <a:p>
            <a:pPr marL="0" indent="0">
              <a:buNone/>
            </a:pPr>
            <a:r>
              <a:rPr kumimoji="1" lang="ja-JP" altLang="en-US"/>
              <a:t>カテゴリ</a:t>
            </a:r>
            <a:r>
              <a:rPr kumimoji="1" lang="en-US" altLang="ja-JP"/>
              <a:t>1</a:t>
            </a:r>
            <a:r>
              <a:rPr kumimoji="1" lang="ja-JP" altLang="en-US"/>
              <a:t>：アルゴリズムに関するタグ</a:t>
            </a:r>
            <a:endParaRPr kumimoji="1" lang="en-US" altLang="ja-JP"/>
          </a:p>
          <a:p>
            <a:pPr lvl="1"/>
            <a:r>
              <a:rPr kumimoji="1" lang="ja-JP" altLang="en-US" b="1"/>
              <a:t>問題文</a:t>
            </a:r>
            <a:r>
              <a:rPr kumimoji="1" lang="ja-JP" altLang="en-US"/>
              <a:t>と</a:t>
            </a:r>
            <a:r>
              <a:rPr kumimoji="1" lang="ja-JP" altLang="en-US" b="1"/>
              <a:t>解説文</a:t>
            </a:r>
            <a:r>
              <a:rPr kumimoji="1" lang="ja-JP" altLang="en-US"/>
              <a:t>を参照</a:t>
            </a:r>
            <a:endParaRPr kumimoji="1" lang="en-US" altLang="ja-JP"/>
          </a:p>
          <a:p>
            <a:pPr lvl="3"/>
            <a:endParaRPr lang="en-US" altLang="ja-JP"/>
          </a:p>
          <a:p>
            <a:pPr lvl="1"/>
            <a:r>
              <a:rPr lang="ja-JP" altLang="en-US"/>
              <a:t>タグ</a:t>
            </a:r>
            <a:r>
              <a:rPr lang="en-US" altLang="ja-JP"/>
              <a:t>X</a:t>
            </a:r>
            <a:r>
              <a:rPr lang="ja-JP" altLang="en-US"/>
              <a:t>に関連する単語を検索</a:t>
            </a:r>
            <a:endParaRPr lang="en-US" altLang="ja-JP"/>
          </a:p>
          <a:p>
            <a:pPr lvl="1"/>
            <a:r>
              <a:rPr kumimoji="1" lang="ja-JP" altLang="en-US"/>
              <a:t>ヒットした</a:t>
            </a:r>
            <a:r>
              <a:rPr lang="ja-JP" altLang="en-US"/>
              <a:t>問題について</a:t>
            </a:r>
            <a:r>
              <a:rPr kumimoji="1" lang="ja-JP" altLang="en-US"/>
              <a:t>，</a:t>
            </a:r>
            <a:br>
              <a:rPr kumimoji="1" lang="en-US" altLang="ja-JP"/>
            </a:br>
            <a:r>
              <a:rPr kumimoji="1" lang="ja-JP" altLang="en-US"/>
              <a:t>その内容を確認してタグを付与</a:t>
            </a:r>
            <a:endParaRPr kumimoji="1" lang="en-US" altLang="ja-JP"/>
          </a:p>
        </p:txBody>
      </p:sp>
      <p:sp>
        <p:nvSpPr>
          <p:cNvPr id="5" name="スライド番号プレースホルダー 4">
            <a:extLst>
              <a:ext uri="{FF2B5EF4-FFF2-40B4-BE49-F238E27FC236}">
                <a16:creationId xmlns:a16="http://schemas.microsoft.com/office/drawing/2014/main" id="{1D2CAB01-B6D3-F6A7-51E7-AA9E5CD2DCBF}"/>
              </a:ext>
            </a:extLst>
          </p:cNvPr>
          <p:cNvSpPr>
            <a:spLocks noGrp="1"/>
          </p:cNvSpPr>
          <p:nvPr>
            <p:ph type="sldNum" sz="quarter" idx="12"/>
          </p:nvPr>
        </p:nvSpPr>
        <p:spPr/>
        <p:txBody>
          <a:bodyPr/>
          <a:lstStyle/>
          <a:p>
            <a:pPr>
              <a:defRPr/>
            </a:pPr>
            <a:fld id="{B12562F3-4A2F-4E07-B7D3-3E764FB0DEC6}" type="slidenum">
              <a:rPr lang="en-US" altLang="ja-JP" smtClean="0"/>
              <a:pPr>
                <a:defRPr/>
              </a:pPr>
              <a:t>45</a:t>
            </a:fld>
            <a:endParaRPr lang="en-US" altLang="ja-JP"/>
          </a:p>
        </p:txBody>
      </p:sp>
      <p:grpSp>
        <p:nvGrpSpPr>
          <p:cNvPr id="9" name="グループ化 8">
            <a:extLst>
              <a:ext uri="{FF2B5EF4-FFF2-40B4-BE49-F238E27FC236}">
                <a16:creationId xmlns:a16="http://schemas.microsoft.com/office/drawing/2014/main" id="{CF74C5D0-CAC3-F769-EEB0-5AB35E80052B}"/>
              </a:ext>
            </a:extLst>
          </p:cNvPr>
          <p:cNvGrpSpPr/>
          <p:nvPr/>
        </p:nvGrpSpPr>
        <p:grpSpPr>
          <a:xfrm>
            <a:off x="6349191" y="2151169"/>
            <a:ext cx="2316707" cy="2935318"/>
            <a:chOff x="5840002" y="3598005"/>
            <a:chExt cx="2316707" cy="2935318"/>
          </a:xfrm>
        </p:grpSpPr>
        <p:sp>
          <p:nvSpPr>
            <p:cNvPr id="7" name="正方形/長方形 6">
              <a:extLst>
                <a:ext uri="{FF2B5EF4-FFF2-40B4-BE49-F238E27FC236}">
                  <a16:creationId xmlns:a16="http://schemas.microsoft.com/office/drawing/2014/main" id="{F3F98DBC-AD48-CDD2-31E8-9F2DFBCF853B}"/>
                </a:ext>
              </a:extLst>
            </p:cNvPr>
            <p:cNvSpPr/>
            <p:nvPr/>
          </p:nvSpPr>
          <p:spPr>
            <a:xfrm>
              <a:off x="5840002" y="3598005"/>
              <a:ext cx="2316707" cy="293531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8" name="テキスト ボックス 7">
              <a:extLst>
                <a:ext uri="{FF2B5EF4-FFF2-40B4-BE49-F238E27FC236}">
                  <a16:creationId xmlns:a16="http://schemas.microsoft.com/office/drawing/2014/main" id="{AC1B1913-2656-282F-735B-C4D6163135EB}"/>
                </a:ext>
              </a:extLst>
            </p:cNvPr>
            <p:cNvSpPr txBox="1"/>
            <p:nvPr/>
          </p:nvSpPr>
          <p:spPr>
            <a:xfrm>
              <a:off x="6136581" y="3788392"/>
              <a:ext cx="1723549" cy="2554545"/>
            </a:xfrm>
            <a:prstGeom prst="rect">
              <a:avLst/>
            </a:prstGeom>
            <a:noFill/>
          </p:spPr>
          <p:txBody>
            <a:bodyPr wrap="square" rtlCol="0">
              <a:spAutoFit/>
            </a:bodyPr>
            <a:lstStyle/>
            <a:p>
              <a:r>
                <a:rPr kumimoji="1" lang="ja-JP" altLang="en-US" sz="2000">
                  <a:latin typeface="+mn-ea"/>
                  <a:ea typeface="+mn-ea"/>
                </a:rPr>
                <a:t>再帰</a:t>
              </a:r>
              <a:endParaRPr lang="en-US" altLang="ja-JP" sz="2000">
                <a:latin typeface="+mn-ea"/>
                <a:ea typeface="+mn-ea"/>
              </a:endParaRPr>
            </a:p>
            <a:p>
              <a:r>
                <a:rPr kumimoji="1" lang="ja-JP" altLang="en-US" sz="2000">
                  <a:latin typeface="+mn-ea"/>
                  <a:ea typeface="+mn-ea"/>
                </a:rPr>
                <a:t>動的計画法</a:t>
              </a:r>
              <a:endParaRPr lang="en-US" altLang="ja-JP" sz="2000">
                <a:latin typeface="+mn-ea"/>
                <a:ea typeface="+mn-ea"/>
              </a:endParaRPr>
            </a:p>
            <a:p>
              <a:r>
                <a:rPr kumimoji="1" lang="ja-JP" altLang="en-US" sz="2000">
                  <a:latin typeface="+mn-ea"/>
                  <a:ea typeface="+mn-ea"/>
                </a:rPr>
                <a:t>分割統治法</a:t>
              </a:r>
            </a:p>
            <a:p>
              <a:pPr marL="0" indent="0">
                <a:buNone/>
              </a:pPr>
              <a:r>
                <a:rPr kumimoji="1" lang="ja-JP" altLang="en-US" sz="2000">
                  <a:latin typeface="+mn-ea"/>
                  <a:ea typeface="+mn-ea"/>
                </a:rPr>
                <a:t>探索</a:t>
              </a:r>
              <a:endParaRPr kumimoji="1" lang="en-US" altLang="ja-JP" sz="2000">
                <a:latin typeface="+mn-ea"/>
                <a:ea typeface="+mn-ea"/>
              </a:endParaRPr>
            </a:p>
            <a:p>
              <a:pPr marL="0" indent="0">
                <a:buNone/>
              </a:pPr>
              <a:r>
                <a:rPr lang="ja-JP" altLang="en-US" sz="2000">
                  <a:latin typeface="+mn-ea"/>
                  <a:ea typeface="+mn-ea"/>
                </a:rPr>
                <a:t>データ構造</a:t>
              </a:r>
              <a:endParaRPr kumimoji="1" lang="ja-JP" altLang="en-US" sz="2000">
                <a:latin typeface="+mn-ea"/>
                <a:ea typeface="+mn-ea"/>
              </a:endParaRPr>
            </a:p>
            <a:p>
              <a:pPr marL="0" indent="0">
                <a:buNone/>
              </a:pPr>
              <a:r>
                <a:rPr kumimoji="1" lang="ja-JP" altLang="en-US" sz="2000">
                  <a:latin typeface="+mn-ea"/>
                  <a:ea typeface="+mn-ea"/>
                </a:rPr>
                <a:t>ソート</a:t>
              </a:r>
            </a:p>
            <a:p>
              <a:pPr marL="0" indent="0">
                <a:buNone/>
              </a:pPr>
              <a:r>
                <a:rPr kumimoji="1" lang="ja-JP" altLang="en-US" sz="2000">
                  <a:latin typeface="+mn-ea"/>
                  <a:ea typeface="+mn-ea"/>
                </a:rPr>
                <a:t>グラフ</a:t>
              </a:r>
            </a:p>
            <a:p>
              <a:pPr marL="0" indent="0">
                <a:buNone/>
              </a:pPr>
              <a:r>
                <a:rPr kumimoji="1" lang="ja-JP" altLang="en-US" sz="2000">
                  <a:latin typeface="+mn-ea"/>
                  <a:ea typeface="+mn-ea"/>
                </a:rPr>
                <a:t>文字列照合</a:t>
              </a:r>
            </a:p>
          </p:txBody>
        </p:sp>
      </p:grpSp>
      <p:grpSp>
        <p:nvGrpSpPr>
          <p:cNvPr id="14" name="グループ化 13">
            <a:extLst>
              <a:ext uri="{FF2B5EF4-FFF2-40B4-BE49-F238E27FC236}">
                <a16:creationId xmlns:a16="http://schemas.microsoft.com/office/drawing/2014/main" id="{B246CE0F-8993-0AB6-0983-8B32EB28C086}"/>
              </a:ext>
            </a:extLst>
          </p:cNvPr>
          <p:cNvGrpSpPr/>
          <p:nvPr/>
        </p:nvGrpSpPr>
        <p:grpSpPr>
          <a:xfrm>
            <a:off x="3217104" y="4399839"/>
            <a:ext cx="2709792" cy="1373296"/>
            <a:chOff x="6765908" y="2643769"/>
            <a:chExt cx="2709792" cy="1373296"/>
          </a:xfrm>
        </p:grpSpPr>
        <p:sp>
          <p:nvSpPr>
            <p:cNvPr id="15" name="吹き出し: 四角形 20">
              <a:extLst>
                <a:ext uri="{FF2B5EF4-FFF2-40B4-BE49-F238E27FC236}">
                  <a16:creationId xmlns:a16="http://schemas.microsoft.com/office/drawing/2014/main" id="{EDCFCE8B-1E05-B1A6-A478-BA3510DF8398}"/>
                </a:ext>
              </a:extLst>
            </p:cNvPr>
            <p:cNvSpPr/>
            <p:nvPr/>
          </p:nvSpPr>
          <p:spPr>
            <a:xfrm>
              <a:off x="6765908" y="2643769"/>
              <a:ext cx="2709792" cy="1373296"/>
            </a:xfrm>
            <a:prstGeom prst="wedgeRectCallout">
              <a:avLst>
                <a:gd name="adj1" fmla="val -67580"/>
                <a:gd name="adj2" fmla="val -17294"/>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F20FE01E-F986-2DDB-116D-4C75A2665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317" y="3114282"/>
              <a:ext cx="460638" cy="460638"/>
            </a:xfrm>
            <a:prstGeom prst="rect">
              <a:avLst/>
            </a:prstGeom>
          </p:spPr>
        </p:pic>
        <p:sp>
          <p:nvSpPr>
            <p:cNvPr id="24" name="テキスト ボックス 23">
              <a:extLst>
                <a:ext uri="{FF2B5EF4-FFF2-40B4-BE49-F238E27FC236}">
                  <a16:creationId xmlns:a16="http://schemas.microsoft.com/office/drawing/2014/main" id="{1FC33E79-5F5D-A9B9-35DE-0B63D07868F2}"/>
                </a:ext>
              </a:extLst>
            </p:cNvPr>
            <p:cNvSpPr txBox="1"/>
            <p:nvPr/>
          </p:nvSpPr>
          <p:spPr>
            <a:xfrm>
              <a:off x="7187613" y="3609905"/>
              <a:ext cx="1142046" cy="338554"/>
            </a:xfrm>
            <a:prstGeom prst="rect">
              <a:avLst/>
            </a:prstGeom>
            <a:noFill/>
          </p:spPr>
          <p:txBody>
            <a:bodyPr wrap="square" rtlCol="0">
              <a:spAutoFit/>
            </a:bodyPr>
            <a:lstStyle/>
            <a:p>
              <a:pPr algn="ctr"/>
              <a:r>
                <a:rPr lang="ja-JP" altLang="en-US" sz="1600">
                  <a:latin typeface="+mn-ea"/>
                  <a:ea typeface="+mn-ea"/>
                </a:rPr>
                <a:t>問題文</a:t>
              </a:r>
              <a:endParaRPr kumimoji="1" lang="ja-JP" altLang="en-US" sz="1600">
                <a:latin typeface="+mn-ea"/>
                <a:ea typeface="+mn-ea"/>
              </a:endParaRPr>
            </a:p>
          </p:txBody>
        </p:sp>
        <p:pic>
          <p:nvPicPr>
            <p:cNvPr id="25" name="図 24">
              <a:extLst>
                <a:ext uri="{FF2B5EF4-FFF2-40B4-BE49-F238E27FC236}">
                  <a16:creationId xmlns:a16="http://schemas.microsoft.com/office/drawing/2014/main" id="{6A549C1D-6BAD-D59A-B066-491918FCD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577" y="3113294"/>
              <a:ext cx="460638" cy="460638"/>
            </a:xfrm>
            <a:prstGeom prst="rect">
              <a:avLst/>
            </a:prstGeom>
          </p:spPr>
        </p:pic>
        <p:sp>
          <p:nvSpPr>
            <p:cNvPr id="27" name="テキスト ボックス 26">
              <a:extLst>
                <a:ext uri="{FF2B5EF4-FFF2-40B4-BE49-F238E27FC236}">
                  <a16:creationId xmlns:a16="http://schemas.microsoft.com/office/drawing/2014/main" id="{5AB25CD9-A310-16AE-0A76-F64409716A65}"/>
                </a:ext>
              </a:extLst>
            </p:cNvPr>
            <p:cNvSpPr txBox="1"/>
            <p:nvPr/>
          </p:nvSpPr>
          <p:spPr>
            <a:xfrm>
              <a:off x="7880873" y="3608917"/>
              <a:ext cx="1142046" cy="338554"/>
            </a:xfrm>
            <a:prstGeom prst="rect">
              <a:avLst/>
            </a:prstGeom>
            <a:noFill/>
          </p:spPr>
          <p:txBody>
            <a:bodyPr wrap="square" rtlCol="0">
              <a:spAutoFit/>
            </a:bodyPr>
            <a:lstStyle/>
            <a:p>
              <a:pPr algn="ctr"/>
              <a:r>
                <a:rPr lang="ja-JP" altLang="en-US" sz="1600">
                  <a:latin typeface="+mn-ea"/>
                  <a:ea typeface="+mn-ea"/>
                </a:rPr>
                <a:t>解説文</a:t>
              </a:r>
              <a:endParaRPr kumimoji="1" lang="ja-JP" altLang="en-US" sz="1600">
                <a:latin typeface="+mn-ea"/>
                <a:ea typeface="+mn-ea"/>
              </a:endParaRPr>
            </a:p>
          </p:txBody>
        </p:sp>
        <p:sp>
          <p:nvSpPr>
            <p:cNvPr id="28" name="テキスト ボックス 27">
              <a:extLst>
                <a:ext uri="{FF2B5EF4-FFF2-40B4-BE49-F238E27FC236}">
                  <a16:creationId xmlns:a16="http://schemas.microsoft.com/office/drawing/2014/main" id="{374EA500-C350-0BF1-A587-3FF586375DC8}"/>
                </a:ext>
              </a:extLst>
            </p:cNvPr>
            <p:cNvSpPr txBox="1"/>
            <p:nvPr/>
          </p:nvSpPr>
          <p:spPr>
            <a:xfrm>
              <a:off x="6930620" y="2752020"/>
              <a:ext cx="2384880" cy="338554"/>
            </a:xfrm>
            <a:prstGeom prst="rect">
              <a:avLst/>
            </a:prstGeom>
            <a:noFill/>
          </p:spPr>
          <p:txBody>
            <a:bodyPr wrap="square" rtlCol="0">
              <a:spAutoFit/>
            </a:bodyPr>
            <a:lstStyle/>
            <a:p>
              <a:r>
                <a:rPr lang="ja-JP" altLang="en-US" sz="1600">
                  <a:latin typeface="+mn-ea"/>
                  <a:ea typeface="+mn-ea"/>
                </a:rPr>
                <a:t>タグ</a:t>
              </a:r>
              <a:r>
                <a:rPr lang="en-US" altLang="ja-JP" sz="1600">
                  <a:latin typeface="+mn-ea"/>
                  <a:ea typeface="+mn-ea"/>
                </a:rPr>
                <a:t>X</a:t>
              </a:r>
              <a:r>
                <a:rPr lang="ja-JP" altLang="en-US" sz="1600">
                  <a:latin typeface="+mn-ea"/>
                  <a:ea typeface="+mn-ea"/>
                </a:rPr>
                <a:t>に関する記述あり</a:t>
              </a:r>
              <a:endParaRPr kumimoji="1" lang="ja-JP" altLang="en-US" sz="1600">
                <a:latin typeface="+mn-ea"/>
                <a:ea typeface="+mn-ea"/>
              </a:endParaRPr>
            </a:p>
          </p:txBody>
        </p:sp>
        <p:pic>
          <p:nvPicPr>
            <p:cNvPr id="29" name="図 28" descr="アイコン&#10;&#10;自動的に生成された説明">
              <a:extLst>
                <a:ext uri="{FF2B5EF4-FFF2-40B4-BE49-F238E27FC236}">
                  <a16:creationId xmlns:a16="http://schemas.microsoft.com/office/drawing/2014/main" id="{C0221FAA-125C-DA4B-B1C9-547894191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644" y="3291705"/>
              <a:ext cx="215009" cy="215009"/>
            </a:xfrm>
            <a:prstGeom prst="rect">
              <a:avLst/>
            </a:prstGeom>
          </p:spPr>
        </p:pic>
      </p:grpSp>
      <p:grpSp>
        <p:nvGrpSpPr>
          <p:cNvPr id="30" name="グループ化 29">
            <a:extLst>
              <a:ext uri="{FF2B5EF4-FFF2-40B4-BE49-F238E27FC236}">
                <a16:creationId xmlns:a16="http://schemas.microsoft.com/office/drawing/2014/main" id="{656EE670-FE47-7CE8-F1E2-1C85A98913EE}"/>
              </a:ext>
            </a:extLst>
          </p:cNvPr>
          <p:cNvGrpSpPr/>
          <p:nvPr/>
        </p:nvGrpSpPr>
        <p:grpSpPr>
          <a:xfrm>
            <a:off x="754213" y="4480869"/>
            <a:ext cx="1926629" cy="969869"/>
            <a:chOff x="793213" y="2631236"/>
            <a:chExt cx="1926629" cy="969869"/>
          </a:xfrm>
        </p:grpSpPr>
        <p:pic>
          <p:nvPicPr>
            <p:cNvPr id="31" name="図 30" descr="アイコン&#10;&#10;自動的に生成された説明">
              <a:extLst>
                <a:ext uri="{FF2B5EF4-FFF2-40B4-BE49-F238E27FC236}">
                  <a16:creationId xmlns:a16="http://schemas.microsoft.com/office/drawing/2014/main" id="{B98A3F22-CE0B-A1FC-DED9-832964F3E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530" y="2741027"/>
              <a:ext cx="477928" cy="478662"/>
            </a:xfrm>
            <a:prstGeom prst="rect">
              <a:avLst/>
            </a:prstGeom>
          </p:spPr>
        </p:pic>
        <p:pic>
          <p:nvPicPr>
            <p:cNvPr id="32" name="図 31" descr="黒い背景に白い文字がある&#10;&#10;中程度の精度で自動的に生成された説明">
              <a:extLst>
                <a:ext uri="{FF2B5EF4-FFF2-40B4-BE49-F238E27FC236}">
                  <a16:creationId xmlns:a16="http://schemas.microsoft.com/office/drawing/2014/main" id="{1D45F362-6A0F-4DCB-69BF-A4F518D9DE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0331" y="2703551"/>
              <a:ext cx="456303" cy="456303"/>
            </a:xfrm>
            <a:prstGeom prst="rect">
              <a:avLst/>
            </a:prstGeom>
          </p:spPr>
        </p:pic>
        <p:sp>
          <p:nvSpPr>
            <p:cNvPr id="33" name="矢印: 下 11">
              <a:extLst>
                <a:ext uri="{FF2B5EF4-FFF2-40B4-BE49-F238E27FC236}">
                  <a16:creationId xmlns:a16="http://schemas.microsoft.com/office/drawing/2014/main" id="{3CD31462-A342-8C15-4270-1F44E7C08E64}"/>
                </a:ext>
              </a:extLst>
            </p:cNvPr>
            <p:cNvSpPr/>
            <p:nvPr/>
          </p:nvSpPr>
          <p:spPr>
            <a:xfrm rot="16200000">
              <a:off x="1717130" y="2739610"/>
              <a:ext cx="173331" cy="504000"/>
            </a:xfrm>
            <a:prstGeom prst="downArrow">
              <a:avLst>
                <a:gd name="adj1" fmla="val 33036"/>
                <a:gd name="adj2" fmla="val 758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B2F3BBD-39BE-8B15-79CE-9FFF04E29A9B}"/>
                </a:ext>
              </a:extLst>
            </p:cNvPr>
            <p:cNvSpPr txBox="1"/>
            <p:nvPr/>
          </p:nvSpPr>
          <p:spPr>
            <a:xfrm>
              <a:off x="793213" y="3262551"/>
              <a:ext cx="809987" cy="338554"/>
            </a:xfrm>
            <a:prstGeom prst="rect">
              <a:avLst/>
            </a:prstGeom>
            <a:noFill/>
          </p:spPr>
          <p:txBody>
            <a:bodyPr wrap="square" rtlCol="0">
              <a:spAutoFit/>
            </a:bodyPr>
            <a:lstStyle/>
            <a:p>
              <a:pPr algn="ctr"/>
              <a:r>
                <a:rPr kumimoji="1" lang="ja-JP" altLang="en-US" sz="1600">
                  <a:latin typeface="+mn-ea"/>
                  <a:ea typeface="+mn-ea"/>
                </a:rPr>
                <a:t>タグ</a:t>
              </a:r>
              <a:r>
                <a:rPr kumimoji="1" lang="en-US" altLang="ja-JP" sz="1600">
                  <a:latin typeface="+mn-ea"/>
                  <a:ea typeface="+mn-ea"/>
                </a:rPr>
                <a:t>X</a:t>
              </a:r>
              <a:endParaRPr kumimoji="1" lang="ja-JP" altLang="en-US" sz="1600">
                <a:latin typeface="+mn-ea"/>
                <a:ea typeface="+mn-ea"/>
              </a:endParaRPr>
            </a:p>
          </p:txBody>
        </p:sp>
        <p:sp>
          <p:nvSpPr>
            <p:cNvPr id="35" name="テキスト ボックス 34">
              <a:extLst>
                <a:ext uri="{FF2B5EF4-FFF2-40B4-BE49-F238E27FC236}">
                  <a16:creationId xmlns:a16="http://schemas.microsoft.com/office/drawing/2014/main" id="{D31E8CB7-1BA6-B1EC-8BF8-189ADF555B01}"/>
                </a:ext>
              </a:extLst>
            </p:cNvPr>
            <p:cNvSpPr txBox="1"/>
            <p:nvPr/>
          </p:nvSpPr>
          <p:spPr>
            <a:xfrm>
              <a:off x="1983048" y="3262551"/>
              <a:ext cx="736794" cy="338554"/>
            </a:xfrm>
            <a:prstGeom prst="rect">
              <a:avLst/>
            </a:prstGeom>
            <a:noFill/>
          </p:spPr>
          <p:txBody>
            <a:bodyPr wrap="square" rtlCol="0">
              <a:spAutoFit/>
            </a:bodyPr>
            <a:lstStyle/>
            <a:p>
              <a:pPr algn="ctr"/>
              <a:r>
                <a:rPr kumimoji="1" lang="ja-JP" altLang="en-US" sz="1600">
                  <a:latin typeface="+mn-ea"/>
                  <a:ea typeface="+mn-ea"/>
                </a:rPr>
                <a:t>問題</a:t>
              </a:r>
            </a:p>
          </p:txBody>
        </p:sp>
        <p:sp>
          <p:nvSpPr>
            <p:cNvPr id="36" name="テキスト ボックス 35">
              <a:extLst>
                <a:ext uri="{FF2B5EF4-FFF2-40B4-BE49-F238E27FC236}">
                  <a16:creationId xmlns:a16="http://schemas.microsoft.com/office/drawing/2014/main" id="{3371D6BB-A56C-9483-E9F2-F551ABA60734}"/>
                </a:ext>
              </a:extLst>
            </p:cNvPr>
            <p:cNvSpPr txBox="1"/>
            <p:nvPr/>
          </p:nvSpPr>
          <p:spPr>
            <a:xfrm>
              <a:off x="1408422" y="2631236"/>
              <a:ext cx="736795" cy="338554"/>
            </a:xfrm>
            <a:prstGeom prst="rect">
              <a:avLst/>
            </a:prstGeom>
            <a:noFill/>
          </p:spPr>
          <p:txBody>
            <a:bodyPr wrap="square" rtlCol="0">
              <a:spAutoFit/>
            </a:bodyPr>
            <a:lstStyle/>
            <a:p>
              <a:pPr algn="ctr"/>
              <a:r>
                <a:rPr lang="ja-JP" altLang="en-US" sz="1600">
                  <a:latin typeface="+mn-ea"/>
                  <a:ea typeface="+mn-ea"/>
                </a:rPr>
                <a:t>付与</a:t>
              </a:r>
              <a:endParaRPr kumimoji="1" lang="ja-JP" altLang="en-US" sz="1600">
                <a:latin typeface="+mn-ea"/>
                <a:ea typeface="+mn-ea"/>
              </a:endParaRPr>
            </a:p>
          </p:txBody>
        </p:sp>
      </p:grpSp>
    </p:spTree>
    <p:extLst>
      <p:ext uri="{BB962C8B-B14F-4D97-AF65-F5344CB8AC3E}">
        <p14:creationId xmlns:p14="http://schemas.microsoft.com/office/powerpoint/2010/main" val="421500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65E9D-57AD-C589-9385-48517A1E91BB}"/>
              </a:ext>
            </a:extLst>
          </p:cNvPr>
          <p:cNvSpPr>
            <a:spLocks noGrp="1"/>
          </p:cNvSpPr>
          <p:nvPr>
            <p:ph type="title"/>
          </p:nvPr>
        </p:nvSpPr>
        <p:spPr/>
        <p:txBody>
          <a:bodyPr/>
          <a:lstStyle/>
          <a:p>
            <a:r>
              <a:rPr kumimoji="1" lang="ja-JP" altLang="en-US"/>
              <a:t>カテゴリ</a:t>
            </a:r>
            <a:r>
              <a:rPr kumimoji="1" lang="en-US" altLang="ja-JP"/>
              <a:t>1</a:t>
            </a:r>
            <a:r>
              <a:rPr kumimoji="1" lang="ja-JP" altLang="en-US"/>
              <a:t>｜キーワード</a:t>
            </a:r>
          </a:p>
        </p:txBody>
      </p:sp>
      <p:graphicFrame>
        <p:nvGraphicFramePr>
          <p:cNvPr id="7" name="表 7">
            <a:extLst>
              <a:ext uri="{FF2B5EF4-FFF2-40B4-BE49-F238E27FC236}">
                <a16:creationId xmlns:a16="http://schemas.microsoft.com/office/drawing/2014/main" id="{5F276C1A-9BBE-1CD4-9144-43D657869FC2}"/>
              </a:ext>
            </a:extLst>
          </p:cNvPr>
          <p:cNvGraphicFramePr>
            <a:graphicFrameLocks noGrp="1"/>
          </p:cNvGraphicFramePr>
          <p:nvPr>
            <p:ph idx="1"/>
            <p:extLst>
              <p:ext uri="{D42A27DB-BD31-4B8C-83A1-F6EECF244321}">
                <p14:modId xmlns:p14="http://schemas.microsoft.com/office/powerpoint/2010/main" val="2177229739"/>
              </p:ext>
            </p:extLst>
          </p:nvPr>
        </p:nvGraphicFramePr>
        <p:xfrm>
          <a:off x="395288" y="1728788"/>
          <a:ext cx="8353424" cy="4854512"/>
        </p:xfrm>
        <a:graphic>
          <a:graphicData uri="http://schemas.openxmlformats.org/drawingml/2006/table">
            <a:tbl>
              <a:tblPr firstRow="1">
                <a:tableStyleId>{D27102A9-8310-4765-A935-A1911B00CA55}</a:tableStyleId>
              </a:tblPr>
              <a:tblGrid>
                <a:gridCol w="1852280">
                  <a:extLst>
                    <a:ext uri="{9D8B030D-6E8A-4147-A177-3AD203B41FA5}">
                      <a16:colId xmlns:a16="http://schemas.microsoft.com/office/drawing/2014/main" val="706821915"/>
                    </a:ext>
                  </a:extLst>
                </a:gridCol>
                <a:gridCol w="6501144">
                  <a:extLst>
                    <a:ext uri="{9D8B030D-6E8A-4147-A177-3AD203B41FA5}">
                      <a16:colId xmlns:a16="http://schemas.microsoft.com/office/drawing/2014/main" val="1656531292"/>
                    </a:ext>
                  </a:extLst>
                </a:gridCol>
              </a:tblGrid>
              <a:tr h="520223">
                <a:tc>
                  <a:txBody>
                    <a:bodyPr/>
                    <a:lstStyle/>
                    <a:p>
                      <a:r>
                        <a:rPr kumimoji="1" lang="ja-JP" altLang="en-US" sz="2000"/>
                        <a:t>タグ</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a:t>キーワード</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570152"/>
                  </a:ext>
                </a:extLst>
              </a:tr>
              <a:tr h="520223">
                <a:tc>
                  <a:txBody>
                    <a:bodyPr/>
                    <a:lstStyle/>
                    <a:p>
                      <a:r>
                        <a:rPr kumimoji="1" lang="ja-JP" altLang="en-US" sz="2000"/>
                        <a:t>再帰</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ja-JP" altLang="en-US" sz="2000"/>
                        <a:t>再帰</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95929451"/>
                  </a:ext>
                </a:extLst>
              </a:tr>
              <a:tr h="520223">
                <a:tc>
                  <a:txBody>
                    <a:bodyPr/>
                    <a:lstStyle/>
                    <a:p>
                      <a:r>
                        <a:rPr kumimoji="1" lang="ja-JP" altLang="en-US" sz="2000"/>
                        <a:t>動的計画法</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動的計画，</a:t>
                      </a:r>
                      <a:r>
                        <a:rPr kumimoji="1" lang="en-US" altLang="ja-JP" sz="2000"/>
                        <a:t>DP</a:t>
                      </a:r>
                      <a:endParaRPr kumimoji="1" lang="ja-JP" altLang="en-US" sz="2000"/>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713740175"/>
                  </a:ext>
                </a:extLst>
              </a:tr>
              <a:tr h="520223">
                <a:tc>
                  <a:txBody>
                    <a:bodyPr/>
                    <a:lstStyle/>
                    <a:p>
                      <a:r>
                        <a:rPr kumimoji="1" lang="ja-JP" altLang="en-US" sz="2000"/>
                        <a:t>分割統治法</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分割統治</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926555927"/>
                  </a:ext>
                </a:extLst>
              </a:tr>
              <a:tr h="520223">
                <a:tc>
                  <a:txBody>
                    <a:bodyPr/>
                    <a:lstStyle/>
                    <a:p>
                      <a:r>
                        <a:rPr kumimoji="1" lang="ja-JP" altLang="en-US" sz="2000"/>
                        <a:t>探索</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探索</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96961211"/>
                  </a:ext>
                </a:extLst>
              </a:tr>
              <a:tr h="520223">
                <a:tc>
                  <a:txBody>
                    <a:bodyPr/>
                    <a:lstStyle/>
                    <a:p>
                      <a:r>
                        <a:rPr kumimoji="1" lang="ja-JP" altLang="en-US" sz="2000"/>
                        <a:t>データ構造</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データ構造，キュー，スタック，リスト，ハッシュ，ヒープ，木構造</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05896699"/>
                  </a:ext>
                </a:extLst>
              </a:tr>
              <a:tr h="520223">
                <a:tc>
                  <a:txBody>
                    <a:bodyPr/>
                    <a:lstStyle/>
                    <a:p>
                      <a:r>
                        <a:rPr kumimoji="1" lang="ja-JP" altLang="en-US" sz="2000"/>
                        <a:t>ソート</a:t>
                      </a:r>
                      <a:endParaRPr kumimoji="1" lang="en-US" altLang="ja-JP" sz="2000"/>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ソート，整列，並べ替え，並び替え</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045461593"/>
                  </a:ext>
                </a:extLst>
              </a:tr>
              <a:tr h="520223">
                <a:tc>
                  <a:txBody>
                    <a:bodyPr/>
                    <a:lstStyle/>
                    <a:p>
                      <a:r>
                        <a:rPr kumimoji="1" lang="ja-JP" altLang="en-US" sz="2000"/>
                        <a:t>グラフ</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2000"/>
                        <a:t>グラフ</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085960746"/>
                  </a:ext>
                </a:extLst>
              </a:tr>
              <a:tr h="520223">
                <a:tc>
                  <a:txBody>
                    <a:bodyPr/>
                    <a:lstStyle/>
                    <a:p>
                      <a:r>
                        <a:rPr kumimoji="1" lang="ja-JP" altLang="en-US" sz="2000"/>
                        <a:t>文字列照合</a:t>
                      </a:r>
                    </a:p>
                  </a:txBody>
                  <a:tcPr marT="41564" marB="4156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ja-JP" altLang="en-US" sz="2000"/>
                        <a:t>文字列</a:t>
                      </a:r>
                    </a:p>
                  </a:txBody>
                  <a:tcPr marT="41564" marB="4156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290525"/>
                  </a:ext>
                </a:extLst>
              </a:tr>
            </a:tbl>
          </a:graphicData>
        </a:graphic>
      </p:graphicFrame>
      <p:sp>
        <p:nvSpPr>
          <p:cNvPr id="5" name="スライド番号プレースホルダー 4">
            <a:extLst>
              <a:ext uri="{FF2B5EF4-FFF2-40B4-BE49-F238E27FC236}">
                <a16:creationId xmlns:a16="http://schemas.microsoft.com/office/drawing/2014/main" id="{013C7561-A7A2-7AE0-9C27-489FEB729245}"/>
              </a:ext>
            </a:extLst>
          </p:cNvPr>
          <p:cNvSpPr>
            <a:spLocks noGrp="1"/>
          </p:cNvSpPr>
          <p:nvPr>
            <p:ph type="sldNum" sz="quarter" idx="12"/>
          </p:nvPr>
        </p:nvSpPr>
        <p:spPr/>
        <p:txBody>
          <a:bodyPr/>
          <a:lstStyle/>
          <a:p>
            <a:pPr>
              <a:defRPr/>
            </a:pPr>
            <a:fld id="{B12562F3-4A2F-4E07-B7D3-3E764FB0DEC6}" type="slidenum">
              <a:rPr lang="en-US" altLang="ja-JP" smtClean="0"/>
              <a:pPr>
                <a:defRPr/>
              </a:pPr>
              <a:t>46</a:t>
            </a:fld>
            <a:endParaRPr lang="en-US" altLang="ja-JP"/>
          </a:p>
        </p:txBody>
      </p:sp>
    </p:spTree>
    <p:extLst>
      <p:ext uri="{BB962C8B-B14F-4D97-AF65-F5344CB8AC3E}">
        <p14:creationId xmlns:p14="http://schemas.microsoft.com/office/powerpoint/2010/main" val="3244167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370D0-E9BB-66EF-A735-5C992453E36E}"/>
              </a:ext>
            </a:extLst>
          </p:cNvPr>
          <p:cNvSpPr>
            <a:spLocks noGrp="1"/>
          </p:cNvSpPr>
          <p:nvPr>
            <p:ph type="title"/>
          </p:nvPr>
        </p:nvSpPr>
        <p:spPr/>
        <p:txBody>
          <a:bodyPr/>
          <a:lstStyle/>
          <a:p>
            <a:r>
              <a:rPr kumimoji="1" lang="ja-JP" altLang="en-US" dirty="0"/>
              <a:t>タグの付与方法（カテゴリ</a:t>
            </a:r>
            <a:r>
              <a:rPr kumimoji="1" lang="en-US" altLang="ja-JP" dirty="0"/>
              <a:t>2</a:t>
            </a:r>
            <a:r>
              <a:rPr kumimoji="1" lang="ja-JP" altLang="en-US" dirty="0"/>
              <a:t>）</a:t>
            </a:r>
          </a:p>
        </p:txBody>
      </p:sp>
      <p:sp>
        <p:nvSpPr>
          <p:cNvPr id="3" name="コンテンツ プレースホルダー 2">
            <a:extLst>
              <a:ext uri="{FF2B5EF4-FFF2-40B4-BE49-F238E27FC236}">
                <a16:creationId xmlns:a16="http://schemas.microsoft.com/office/drawing/2014/main" id="{B518479C-FF28-1D42-5957-7FB757B7D54B}"/>
              </a:ext>
            </a:extLst>
          </p:cNvPr>
          <p:cNvSpPr>
            <a:spLocks noGrp="1"/>
          </p:cNvSpPr>
          <p:nvPr>
            <p:ph idx="1"/>
          </p:nvPr>
        </p:nvSpPr>
        <p:spPr/>
        <p:txBody>
          <a:bodyPr/>
          <a:lstStyle/>
          <a:p>
            <a:pPr marL="0" indent="0">
              <a:buNone/>
            </a:pPr>
            <a:r>
              <a:rPr lang="ja-JP" altLang="en-US"/>
              <a:t>カテゴリ</a:t>
            </a:r>
            <a:r>
              <a:rPr lang="en-US" altLang="ja-JP"/>
              <a:t>2</a:t>
            </a:r>
            <a:r>
              <a:rPr lang="ja-JP" altLang="en-US"/>
              <a:t>：基礎事項に関するタグ</a:t>
            </a:r>
            <a:endParaRPr lang="en-US" altLang="ja-JP"/>
          </a:p>
          <a:p>
            <a:pPr lvl="1"/>
            <a:r>
              <a:rPr lang="ja-JP" altLang="en-US"/>
              <a:t>問題文・解説文から情報を得にくい</a:t>
            </a:r>
            <a:endParaRPr lang="en-US" altLang="ja-JP"/>
          </a:p>
          <a:p>
            <a:pPr lvl="1"/>
            <a:r>
              <a:rPr kumimoji="1" lang="ja-JP" altLang="en-US" b="1"/>
              <a:t>解答コード</a:t>
            </a:r>
            <a:r>
              <a:rPr kumimoji="1" lang="ja-JP" altLang="en-US"/>
              <a:t>（</a:t>
            </a:r>
            <a:r>
              <a:rPr kumimoji="1" lang="en-US" altLang="ja-JP"/>
              <a:t>C</a:t>
            </a:r>
            <a:r>
              <a:rPr kumimoji="1" lang="ja-JP" altLang="en-US"/>
              <a:t>言語）を参照</a:t>
            </a:r>
            <a:endParaRPr lang="en-US" altLang="ja-JP"/>
          </a:p>
          <a:p>
            <a:pPr lvl="3"/>
            <a:endParaRPr lang="en-US" altLang="ja-JP"/>
          </a:p>
          <a:p>
            <a:pPr lvl="1"/>
            <a:r>
              <a:rPr lang="ja-JP" altLang="en-US"/>
              <a:t>タグごとのマッチ条件を設ける</a:t>
            </a:r>
            <a:endParaRPr kumimoji="1" lang="en-US" altLang="ja-JP"/>
          </a:p>
          <a:p>
            <a:pPr lvl="1"/>
            <a:r>
              <a:rPr kumimoji="1" lang="ja-JP" altLang="en-US"/>
              <a:t>過半数のコードが条件に</a:t>
            </a:r>
            <a:br>
              <a:rPr kumimoji="1" lang="en-US" altLang="ja-JP"/>
            </a:br>
            <a:r>
              <a:rPr kumimoji="1" lang="ja-JP" altLang="en-US"/>
              <a:t>マッチすれば，タグを付与</a:t>
            </a:r>
            <a:endParaRPr kumimoji="1" lang="en-US" altLang="ja-JP"/>
          </a:p>
          <a:p>
            <a:pPr lvl="1"/>
            <a:endParaRPr kumimoji="1" lang="en-US" altLang="ja-JP"/>
          </a:p>
        </p:txBody>
      </p:sp>
      <p:sp>
        <p:nvSpPr>
          <p:cNvPr id="5" name="スライド番号プレースホルダー 4">
            <a:extLst>
              <a:ext uri="{FF2B5EF4-FFF2-40B4-BE49-F238E27FC236}">
                <a16:creationId xmlns:a16="http://schemas.microsoft.com/office/drawing/2014/main" id="{1D2CAB01-B6D3-F6A7-51E7-AA9E5CD2DCBF}"/>
              </a:ext>
            </a:extLst>
          </p:cNvPr>
          <p:cNvSpPr>
            <a:spLocks noGrp="1"/>
          </p:cNvSpPr>
          <p:nvPr>
            <p:ph type="sldNum" sz="quarter" idx="12"/>
          </p:nvPr>
        </p:nvSpPr>
        <p:spPr/>
        <p:txBody>
          <a:bodyPr/>
          <a:lstStyle/>
          <a:p>
            <a:pPr>
              <a:defRPr/>
            </a:pPr>
            <a:fld id="{B12562F3-4A2F-4E07-B7D3-3E764FB0DEC6}" type="slidenum">
              <a:rPr lang="en-US" altLang="ja-JP" smtClean="0"/>
              <a:pPr>
                <a:defRPr/>
              </a:pPr>
              <a:t>47</a:t>
            </a:fld>
            <a:endParaRPr lang="en-US" altLang="ja-JP"/>
          </a:p>
        </p:txBody>
      </p:sp>
      <p:grpSp>
        <p:nvGrpSpPr>
          <p:cNvPr id="10" name="グループ化 9">
            <a:extLst>
              <a:ext uri="{FF2B5EF4-FFF2-40B4-BE49-F238E27FC236}">
                <a16:creationId xmlns:a16="http://schemas.microsoft.com/office/drawing/2014/main" id="{396DBB73-21D3-D0D5-D50E-0895B73375D2}"/>
              </a:ext>
            </a:extLst>
          </p:cNvPr>
          <p:cNvGrpSpPr/>
          <p:nvPr/>
        </p:nvGrpSpPr>
        <p:grpSpPr>
          <a:xfrm>
            <a:off x="6624618" y="2163817"/>
            <a:ext cx="1761703" cy="2530365"/>
            <a:chOff x="5965897" y="3598005"/>
            <a:chExt cx="1761703" cy="2530365"/>
          </a:xfrm>
        </p:grpSpPr>
        <p:sp>
          <p:nvSpPr>
            <p:cNvPr id="8" name="正方形/長方形 7">
              <a:extLst>
                <a:ext uri="{FF2B5EF4-FFF2-40B4-BE49-F238E27FC236}">
                  <a16:creationId xmlns:a16="http://schemas.microsoft.com/office/drawing/2014/main" id="{B2FE8A26-E1C1-63B6-ED12-DEF89F207405}"/>
                </a:ext>
              </a:extLst>
            </p:cNvPr>
            <p:cNvSpPr/>
            <p:nvPr/>
          </p:nvSpPr>
          <p:spPr>
            <a:xfrm>
              <a:off x="5965897" y="3598005"/>
              <a:ext cx="1761703" cy="253036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accent2"/>
                </a:solidFill>
              </a:endParaRPr>
            </a:p>
          </p:txBody>
        </p:sp>
        <p:sp>
          <p:nvSpPr>
            <p:cNvPr id="9" name="テキスト ボックス 8">
              <a:extLst>
                <a:ext uri="{FF2B5EF4-FFF2-40B4-BE49-F238E27FC236}">
                  <a16:creationId xmlns:a16="http://schemas.microsoft.com/office/drawing/2014/main" id="{D4406889-BBE7-5748-E7D1-6AF7B63E078D}"/>
                </a:ext>
              </a:extLst>
            </p:cNvPr>
            <p:cNvSpPr txBox="1"/>
            <p:nvPr/>
          </p:nvSpPr>
          <p:spPr>
            <a:xfrm>
              <a:off x="6114185" y="3788392"/>
              <a:ext cx="1225081" cy="2246769"/>
            </a:xfrm>
            <a:prstGeom prst="rect">
              <a:avLst/>
            </a:prstGeom>
            <a:noFill/>
          </p:spPr>
          <p:txBody>
            <a:bodyPr wrap="square" rtlCol="0">
              <a:spAutoFit/>
            </a:bodyPr>
            <a:lstStyle/>
            <a:p>
              <a:r>
                <a:rPr kumimoji="1" lang="ja-JP" altLang="en-US" sz="2000">
                  <a:latin typeface="+mn-ea"/>
                  <a:ea typeface="+mn-ea"/>
                </a:rPr>
                <a:t>条件分岐</a:t>
              </a:r>
            </a:p>
            <a:p>
              <a:r>
                <a:rPr kumimoji="1" lang="ja-JP" altLang="en-US" sz="2000">
                  <a:latin typeface="+mn-ea"/>
                  <a:ea typeface="+mn-ea"/>
                </a:rPr>
                <a:t>ループ </a:t>
              </a:r>
            </a:p>
            <a:p>
              <a:r>
                <a:rPr kumimoji="1" lang="ja-JP" altLang="en-US" sz="2000">
                  <a:latin typeface="+mn-ea"/>
                  <a:ea typeface="+mn-ea"/>
                </a:rPr>
                <a:t>構造体</a:t>
              </a:r>
            </a:p>
            <a:p>
              <a:r>
                <a:rPr kumimoji="1" lang="ja-JP" altLang="en-US" sz="2000">
                  <a:latin typeface="+mn-ea"/>
                  <a:ea typeface="+mn-ea"/>
                </a:rPr>
                <a:t>ポインタ</a:t>
              </a:r>
            </a:p>
            <a:p>
              <a:r>
                <a:rPr kumimoji="1" lang="ja-JP" altLang="en-US" sz="2000">
                  <a:latin typeface="+mn-ea"/>
                  <a:ea typeface="+mn-ea"/>
                </a:rPr>
                <a:t>配列</a:t>
              </a:r>
            </a:p>
            <a:p>
              <a:r>
                <a:rPr kumimoji="1" lang="ja-JP" altLang="en-US" sz="2000">
                  <a:latin typeface="+mn-ea"/>
                  <a:ea typeface="+mn-ea"/>
                </a:rPr>
                <a:t>関数</a:t>
              </a:r>
              <a:endParaRPr kumimoji="1" lang="en-US" altLang="ja-JP" sz="2000">
                <a:latin typeface="+mn-ea"/>
                <a:ea typeface="+mn-ea"/>
              </a:endParaRPr>
            </a:p>
            <a:p>
              <a:r>
                <a:rPr kumimoji="1" lang="ja-JP" altLang="en-US" sz="2000">
                  <a:latin typeface="+mn-ea"/>
                  <a:ea typeface="+mn-ea"/>
                </a:rPr>
                <a:t>メモリ</a:t>
              </a:r>
            </a:p>
          </p:txBody>
        </p:sp>
      </p:grpSp>
      <p:grpSp>
        <p:nvGrpSpPr>
          <p:cNvPr id="12" name="グループ化 11">
            <a:extLst>
              <a:ext uri="{FF2B5EF4-FFF2-40B4-BE49-F238E27FC236}">
                <a16:creationId xmlns:a16="http://schemas.microsoft.com/office/drawing/2014/main" id="{76DC1DE1-8176-81B3-0D3E-750C0DA9F728}"/>
              </a:ext>
            </a:extLst>
          </p:cNvPr>
          <p:cNvGrpSpPr/>
          <p:nvPr/>
        </p:nvGrpSpPr>
        <p:grpSpPr>
          <a:xfrm>
            <a:off x="3300756" y="4908628"/>
            <a:ext cx="2709792" cy="1465397"/>
            <a:chOff x="3300756" y="4839177"/>
            <a:chExt cx="2709792" cy="1465397"/>
          </a:xfrm>
        </p:grpSpPr>
        <p:sp>
          <p:nvSpPr>
            <p:cNvPr id="17" name="吹き出し: 四角形 20">
              <a:extLst>
                <a:ext uri="{FF2B5EF4-FFF2-40B4-BE49-F238E27FC236}">
                  <a16:creationId xmlns:a16="http://schemas.microsoft.com/office/drawing/2014/main" id="{A193D027-79A2-9C94-0A72-AEA2903BCC88}"/>
                </a:ext>
              </a:extLst>
            </p:cNvPr>
            <p:cNvSpPr/>
            <p:nvPr/>
          </p:nvSpPr>
          <p:spPr>
            <a:xfrm>
              <a:off x="3300756" y="4839177"/>
              <a:ext cx="2709792" cy="1465397"/>
            </a:xfrm>
            <a:prstGeom prst="wedgeRectCallout">
              <a:avLst>
                <a:gd name="adj1" fmla="val -67181"/>
                <a:gd name="adj2" fmla="val -18718"/>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F998673D-C45F-0113-2D5A-8121CFD35A27}"/>
                </a:ext>
              </a:extLst>
            </p:cNvPr>
            <p:cNvGrpSpPr/>
            <p:nvPr/>
          </p:nvGrpSpPr>
          <p:grpSpPr>
            <a:xfrm>
              <a:off x="3613350" y="5363111"/>
              <a:ext cx="444169" cy="444169"/>
              <a:chOff x="1009687" y="4120688"/>
              <a:chExt cx="594397" cy="594397"/>
            </a:xfrm>
          </p:grpSpPr>
          <p:pic>
            <p:nvPicPr>
              <p:cNvPr id="44" name="図 43">
                <a:extLst>
                  <a:ext uri="{FF2B5EF4-FFF2-40B4-BE49-F238E27FC236}">
                    <a16:creationId xmlns:a16="http://schemas.microsoft.com/office/drawing/2014/main" id="{218820F2-4FAE-F97D-8564-56F3F1EDB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7" y="4120688"/>
                <a:ext cx="594397" cy="594397"/>
              </a:xfrm>
              <a:prstGeom prst="rect">
                <a:avLst/>
              </a:prstGeom>
            </p:spPr>
          </p:pic>
          <p:pic>
            <p:nvPicPr>
              <p:cNvPr id="45" name="図 44">
                <a:extLst>
                  <a:ext uri="{FF2B5EF4-FFF2-40B4-BE49-F238E27FC236}">
                    <a16:creationId xmlns:a16="http://schemas.microsoft.com/office/drawing/2014/main" id="{208B1D36-4FBA-0433-54E2-E9E1611AB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5" y="4296682"/>
                <a:ext cx="342100" cy="342100"/>
              </a:xfrm>
              <a:prstGeom prst="rect">
                <a:avLst/>
              </a:prstGeom>
            </p:spPr>
          </p:pic>
        </p:grpSp>
        <p:grpSp>
          <p:nvGrpSpPr>
            <p:cNvPr id="19" name="グループ化 18">
              <a:extLst>
                <a:ext uri="{FF2B5EF4-FFF2-40B4-BE49-F238E27FC236}">
                  <a16:creationId xmlns:a16="http://schemas.microsoft.com/office/drawing/2014/main" id="{8AA03858-2AE0-B176-A1DA-A8174DA78569}"/>
                </a:ext>
              </a:extLst>
            </p:cNvPr>
            <p:cNvGrpSpPr/>
            <p:nvPr/>
          </p:nvGrpSpPr>
          <p:grpSpPr>
            <a:xfrm>
              <a:off x="4099638" y="5363111"/>
              <a:ext cx="444169" cy="444169"/>
              <a:chOff x="1009687" y="4120688"/>
              <a:chExt cx="594397" cy="594397"/>
            </a:xfrm>
          </p:grpSpPr>
          <p:pic>
            <p:nvPicPr>
              <p:cNvPr id="42" name="図 41">
                <a:extLst>
                  <a:ext uri="{FF2B5EF4-FFF2-40B4-BE49-F238E27FC236}">
                    <a16:creationId xmlns:a16="http://schemas.microsoft.com/office/drawing/2014/main" id="{83783C06-BD95-28A6-7DF9-AFECD2A32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7" y="4120688"/>
                <a:ext cx="594397" cy="594397"/>
              </a:xfrm>
              <a:prstGeom prst="rect">
                <a:avLst/>
              </a:prstGeom>
            </p:spPr>
          </p:pic>
          <p:pic>
            <p:nvPicPr>
              <p:cNvPr id="43" name="図 42">
                <a:extLst>
                  <a:ext uri="{FF2B5EF4-FFF2-40B4-BE49-F238E27FC236}">
                    <a16:creationId xmlns:a16="http://schemas.microsoft.com/office/drawing/2014/main" id="{A9581EA3-1701-EE47-9671-26C1A1410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5" y="4296682"/>
                <a:ext cx="342100" cy="342100"/>
              </a:xfrm>
              <a:prstGeom prst="rect">
                <a:avLst/>
              </a:prstGeom>
            </p:spPr>
          </p:pic>
        </p:grpSp>
        <p:sp>
          <p:nvSpPr>
            <p:cNvPr id="34" name="テキスト ボックス 33">
              <a:extLst>
                <a:ext uri="{FF2B5EF4-FFF2-40B4-BE49-F238E27FC236}">
                  <a16:creationId xmlns:a16="http://schemas.microsoft.com/office/drawing/2014/main" id="{9BB1A975-A315-82CF-75E6-DE09ACB16B64}"/>
                </a:ext>
              </a:extLst>
            </p:cNvPr>
            <p:cNvSpPr txBox="1"/>
            <p:nvPr/>
          </p:nvSpPr>
          <p:spPr>
            <a:xfrm>
              <a:off x="4490394" y="5436182"/>
              <a:ext cx="66552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sp>
          <p:nvSpPr>
            <p:cNvPr id="35" name="テキスト ボックス 34">
              <a:extLst>
                <a:ext uri="{FF2B5EF4-FFF2-40B4-BE49-F238E27FC236}">
                  <a16:creationId xmlns:a16="http://schemas.microsoft.com/office/drawing/2014/main" id="{7E32E148-9214-7ECB-D9FA-002EBFA7946F}"/>
                </a:ext>
              </a:extLst>
            </p:cNvPr>
            <p:cNvSpPr txBox="1"/>
            <p:nvPr/>
          </p:nvSpPr>
          <p:spPr>
            <a:xfrm>
              <a:off x="3517099" y="4936808"/>
              <a:ext cx="2407060" cy="338554"/>
            </a:xfrm>
            <a:prstGeom prst="rect">
              <a:avLst/>
            </a:prstGeom>
            <a:noFill/>
          </p:spPr>
          <p:txBody>
            <a:bodyPr wrap="square" rtlCol="0">
              <a:spAutoFit/>
            </a:bodyPr>
            <a:lstStyle/>
            <a:p>
              <a:r>
                <a:rPr kumimoji="1" lang="ja-JP" altLang="en-US" sz="1600">
                  <a:latin typeface="+mn-ea"/>
                  <a:ea typeface="+mn-ea"/>
                </a:rPr>
                <a:t>過半数がタグ</a:t>
              </a:r>
              <a:r>
                <a:rPr kumimoji="1" lang="en-US" altLang="ja-JP" sz="1600">
                  <a:latin typeface="+mn-ea"/>
                  <a:ea typeface="+mn-ea"/>
                </a:rPr>
                <a:t>Y</a:t>
              </a:r>
              <a:r>
                <a:rPr kumimoji="1" lang="ja-JP" altLang="en-US" sz="1600">
                  <a:latin typeface="+mn-ea"/>
                  <a:ea typeface="+mn-ea"/>
                </a:rPr>
                <a:t>にマッチ</a:t>
              </a:r>
            </a:p>
          </p:txBody>
        </p:sp>
        <p:grpSp>
          <p:nvGrpSpPr>
            <p:cNvPr id="36" name="グループ化 35">
              <a:extLst>
                <a:ext uri="{FF2B5EF4-FFF2-40B4-BE49-F238E27FC236}">
                  <a16:creationId xmlns:a16="http://schemas.microsoft.com/office/drawing/2014/main" id="{8958C442-5D20-7812-7F5D-2BA5452257B6}"/>
                </a:ext>
              </a:extLst>
            </p:cNvPr>
            <p:cNvGrpSpPr/>
            <p:nvPr/>
          </p:nvGrpSpPr>
          <p:grpSpPr>
            <a:xfrm>
              <a:off x="5068721" y="5363111"/>
              <a:ext cx="444169" cy="444169"/>
              <a:chOff x="1009687" y="4120688"/>
              <a:chExt cx="594397" cy="594397"/>
            </a:xfrm>
          </p:grpSpPr>
          <p:pic>
            <p:nvPicPr>
              <p:cNvPr id="40" name="図 39">
                <a:extLst>
                  <a:ext uri="{FF2B5EF4-FFF2-40B4-BE49-F238E27FC236}">
                    <a16:creationId xmlns:a16="http://schemas.microsoft.com/office/drawing/2014/main" id="{62006380-9D63-3791-C66D-B8EAFB8B3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7" y="4120688"/>
                <a:ext cx="594397" cy="594397"/>
              </a:xfrm>
              <a:prstGeom prst="rect">
                <a:avLst/>
              </a:prstGeom>
            </p:spPr>
          </p:pic>
          <p:pic>
            <p:nvPicPr>
              <p:cNvPr id="41" name="図 40">
                <a:extLst>
                  <a:ext uri="{FF2B5EF4-FFF2-40B4-BE49-F238E27FC236}">
                    <a16:creationId xmlns:a16="http://schemas.microsoft.com/office/drawing/2014/main" id="{B2D0FC37-78FA-507E-7AC1-540CA5772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15" y="4296682"/>
                <a:ext cx="342100" cy="342100"/>
              </a:xfrm>
              <a:prstGeom prst="rect">
                <a:avLst/>
              </a:prstGeom>
            </p:spPr>
          </p:pic>
        </p:grpSp>
        <p:pic>
          <p:nvPicPr>
            <p:cNvPr id="37" name="図 36" descr="アイコン&#10;&#10;自動的に生成された説明">
              <a:extLst>
                <a:ext uri="{FF2B5EF4-FFF2-40B4-BE49-F238E27FC236}">
                  <a16:creationId xmlns:a16="http://schemas.microsoft.com/office/drawing/2014/main" id="{90705824-7BD3-9209-CC65-CA363D7C5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902" y="5252397"/>
              <a:ext cx="186701" cy="186701"/>
            </a:xfrm>
            <a:prstGeom prst="rect">
              <a:avLst/>
            </a:prstGeom>
          </p:spPr>
        </p:pic>
        <p:pic>
          <p:nvPicPr>
            <p:cNvPr id="38" name="図 37" descr="アイコン&#10;&#10;自動的に生成された説明">
              <a:extLst>
                <a:ext uri="{FF2B5EF4-FFF2-40B4-BE49-F238E27FC236}">
                  <a16:creationId xmlns:a16="http://schemas.microsoft.com/office/drawing/2014/main" id="{3352A7F1-414D-394E-B364-94628601B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404" y="5252397"/>
              <a:ext cx="186701" cy="186701"/>
            </a:xfrm>
            <a:prstGeom prst="rect">
              <a:avLst/>
            </a:prstGeom>
          </p:spPr>
        </p:pic>
        <p:sp>
          <p:nvSpPr>
            <p:cNvPr id="39" name="テキスト ボックス 38">
              <a:extLst>
                <a:ext uri="{FF2B5EF4-FFF2-40B4-BE49-F238E27FC236}">
                  <a16:creationId xmlns:a16="http://schemas.microsoft.com/office/drawing/2014/main" id="{C8E419DC-C8DB-47EA-5FF7-FCEA81EFD76B}"/>
                </a:ext>
              </a:extLst>
            </p:cNvPr>
            <p:cNvSpPr txBox="1"/>
            <p:nvPr/>
          </p:nvSpPr>
          <p:spPr>
            <a:xfrm>
              <a:off x="3929216" y="5910767"/>
              <a:ext cx="1466958" cy="338554"/>
            </a:xfrm>
            <a:prstGeom prst="rect">
              <a:avLst/>
            </a:prstGeom>
            <a:noFill/>
          </p:spPr>
          <p:txBody>
            <a:bodyPr wrap="square" rtlCol="0">
              <a:spAutoFit/>
            </a:bodyPr>
            <a:lstStyle/>
            <a:p>
              <a:pPr algn="ctr"/>
              <a:r>
                <a:rPr kumimoji="1" lang="ja-JP" altLang="en-US" sz="1600">
                  <a:latin typeface="+mn-ea"/>
                  <a:ea typeface="+mn-ea"/>
                </a:rPr>
                <a:t>解答コード群</a:t>
              </a:r>
            </a:p>
          </p:txBody>
        </p:sp>
      </p:grpSp>
      <p:grpSp>
        <p:nvGrpSpPr>
          <p:cNvPr id="46" name="グループ化 45">
            <a:extLst>
              <a:ext uri="{FF2B5EF4-FFF2-40B4-BE49-F238E27FC236}">
                <a16:creationId xmlns:a16="http://schemas.microsoft.com/office/drawing/2014/main" id="{6A25E197-734B-BE3C-3AA3-A3B9D13D81B3}"/>
              </a:ext>
            </a:extLst>
          </p:cNvPr>
          <p:cNvGrpSpPr/>
          <p:nvPr/>
        </p:nvGrpSpPr>
        <p:grpSpPr>
          <a:xfrm>
            <a:off x="794462" y="5089404"/>
            <a:ext cx="1926629" cy="969869"/>
            <a:chOff x="794462" y="5089404"/>
            <a:chExt cx="1926629" cy="969869"/>
          </a:xfrm>
        </p:grpSpPr>
        <p:pic>
          <p:nvPicPr>
            <p:cNvPr id="47" name="図 46" descr="アイコン&#10;&#10;自動的に生成された説明">
              <a:extLst>
                <a:ext uri="{FF2B5EF4-FFF2-40B4-BE49-F238E27FC236}">
                  <a16:creationId xmlns:a16="http://schemas.microsoft.com/office/drawing/2014/main" id="{50F64E39-8262-76EA-1C15-5BABC97AC5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779" y="5199195"/>
              <a:ext cx="477928" cy="478662"/>
            </a:xfrm>
            <a:prstGeom prst="rect">
              <a:avLst/>
            </a:prstGeom>
          </p:spPr>
        </p:pic>
        <p:pic>
          <p:nvPicPr>
            <p:cNvPr id="48" name="図 47" descr="黒い背景に白い文字がある&#10;&#10;中程度の精度で自動的に生成された説明">
              <a:extLst>
                <a:ext uri="{FF2B5EF4-FFF2-40B4-BE49-F238E27FC236}">
                  <a16:creationId xmlns:a16="http://schemas.microsoft.com/office/drawing/2014/main" id="{7A5A7F0B-6113-7F3C-C8AA-B35627562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1580" y="5161719"/>
              <a:ext cx="456303" cy="456303"/>
            </a:xfrm>
            <a:prstGeom prst="rect">
              <a:avLst/>
            </a:prstGeom>
          </p:spPr>
        </p:pic>
        <p:sp>
          <p:nvSpPr>
            <p:cNvPr id="49" name="矢印: 下 11">
              <a:extLst>
                <a:ext uri="{FF2B5EF4-FFF2-40B4-BE49-F238E27FC236}">
                  <a16:creationId xmlns:a16="http://schemas.microsoft.com/office/drawing/2014/main" id="{1EAE3AF4-419A-01B0-F165-A3E296900AAE}"/>
                </a:ext>
              </a:extLst>
            </p:cNvPr>
            <p:cNvSpPr/>
            <p:nvPr/>
          </p:nvSpPr>
          <p:spPr>
            <a:xfrm rot="16200000">
              <a:off x="1718379" y="5197778"/>
              <a:ext cx="173331" cy="504000"/>
            </a:xfrm>
            <a:prstGeom prst="downArrow">
              <a:avLst>
                <a:gd name="adj1" fmla="val 33036"/>
                <a:gd name="adj2" fmla="val 758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73976CD6-1900-3845-97EA-060A65A9810C}"/>
                </a:ext>
              </a:extLst>
            </p:cNvPr>
            <p:cNvSpPr txBox="1"/>
            <p:nvPr/>
          </p:nvSpPr>
          <p:spPr>
            <a:xfrm>
              <a:off x="794462" y="5720719"/>
              <a:ext cx="809987" cy="338554"/>
            </a:xfrm>
            <a:prstGeom prst="rect">
              <a:avLst/>
            </a:prstGeom>
            <a:noFill/>
          </p:spPr>
          <p:txBody>
            <a:bodyPr wrap="square" rtlCol="0">
              <a:spAutoFit/>
            </a:bodyPr>
            <a:lstStyle/>
            <a:p>
              <a:pPr algn="ctr"/>
              <a:r>
                <a:rPr kumimoji="1" lang="ja-JP" altLang="en-US" sz="1600">
                  <a:latin typeface="+mn-ea"/>
                  <a:ea typeface="+mn-ea"/>
                </a:rPr>
                <a:t>タグ</a:t>
              </a:r>
              <a:r>
                <a:rPr kumimoji="1" lang="en-US" altLang="ja-JP" sz="1600">
                  <a:latin typeface="+mn-ea"/>
                  <a:ea typeface="+mn-ea"/>
                </a:rPr>
                <a:t>Y</a:t>
              </a:r>
              <a:endParaRPr kumimoji="1" lang="ja-JP" altLang="en-US" sz="1600">
                <a:latin typeface="+mn-ea"/>
                <a:ea typeface="+mn-ea"/>
              </a:endParaRPr>
            </a:p>
          </p:txBody>
        </p:sp>
        <p:sp>
          <p:nvSpPr>
            <p:cNvPr id="51" name="テキスト ボックス 50">
              <a:extLst>
                <a:ext uri="{FF2B5EF4-FFF2-40B4-BE49-F238E27FC236}">
                  <a16:creationId xmlns:a16="http://schemas.microsoft.com/office/drawing/2014/main" id="{14D052D1-865C-5903-25E4-4D3AE67A3D2F}"/>
                </a:ext>
              </a:extLst>
            </p:cNvPr>
            <p:cNvSpPr txBox="1"/>
            <p:nvPr/>
          </p:nvSpPr>
          <p:spPr>
            <a:xfrm>
              <a:off x="1984297" y="5720719"/>
              <a:ext cx="736794" cy="338554"/>
            </a:xfrm>
            <a:prstGeom prst="rect">
              <a:avLst/>
            </a:prstGeom>
            <a:noFill/>
          </p:spPr>
          <p:txBody>
            <a:bodyPr wrap="square" rtlCol="0">
              <a:spAutoFit/>
            </a:bodyPr>
            <a:lstStyle/>
            <a:p>
              <a:pPr algn="ctr"/>
              <a:r>
                <a:rPr kumimoji="1" lang="ja-JP" altLang="en-US" sz="1600">
                  <a:latin typeface="+mn-ea"/>
                  <a:ea typeface="+mn-ea"/>
                </a:rPr>
                <a:t>問題</a:t>
              </a:r>
            </a:p>
          </p:txBody>
        </p:sp>
        <p:sp>
          <p:nvSpPr>
            <p:cNvPr id="52" name="テキスト ボックス 51">
              <a:extLst>
                <a:ext uri="{FF2B5EF4-FFF2-40B4-BE49-F238E27FC236}">
                  <a16:creationId xmlns:a16="http://schemas.microsoft.com/office/drawing/2014/main" id="{66C648AA-C7F9-3611-2D47-5A3C9A575FF4}"/>
                </a:ext>
              </a:extLst>
            </p:cNvPr>
            <p:cNvSpPr txBox="1"/>
            <p:nvPr/>
          </p:nvSpPr>
          <p:spPr>
            <a:xfrm>
              <a:off x="1409671" y="5089404"/>
              <a:ext cx="736795" cy="338554"/>
            </a:xfrm>
            <a:prstGeom prst="rect">
              <a:avLst/>
            </a:prstGeom>
            <a:noFill/>
          </p:spPr>
          <p:txBody>
            <a:bodyPr wrap="square" rtlCol="0">
              <a:spAutoFit/>
            </a:bodyPr>
            <a:lstStyle/>
            <a:p>
              <a:pPr algn="ctr"/>
              <a:r>
                <a:rPr lang="ja-JP" altLang="en-US" sz="1600">
                  <a:latin typeface="+mn-ea"/>
                  <a:ea typeface="+mn-ea"/>
                </a:rPr>
                <a:t>付与</a:t>
              </a:r>
              <a:endParaRPr kumimoji="1" lang="ja-JP" altLang="en-US" sz="1600">
                <a:latin typeface="+mn-ea"/>
                <a:ea typeface="+mn-ea"/>
              </a:endParaRPr>
            </a:p>
          </p:txBody>
        </p:sp>
      </p:grpSp>
    </p:spTree>
    <p:extLst>
      <p:ext uri="{BB962C8B-B14F-4D97-AF65-F5344CB8AC3E}">
        <p14:creationId xmlns:p14="http://schemas.microsoft.com/office/powerpoint/2010/main" val="820587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65E9D-57AD-C589-9385-48517A1E91BB}"/>
              </a:ext>
            </a:extLst>
          </p:cNvPr>
          <p:cNvSpPr>
            <a:spLocks noGrp="1"/>
          </p:cNvSpPr>
          <p:nvPr>
            <p:ph type="title"/>
          </p:nvPr>
        </p:nvSpPr>
        <p:spPr/>
        <p:txBody>
          <a:bodyPr/>
          <a:lstStyle/>
          <a:p>
            <a:r>
              <a:rPr kumimoji="1" lang="ja-JP" altLang="en-US"/>
              <a:t>カテゴリ</a:t>
            </a:r>
            <a:r>
              <a:rPr lang="en-US" altLang="ja-JP"/>
              <a:t>2</a:t>
            </a:r>
            <a:r>
              <a:rPr lang="ja-JP" altLang="en-US"/>
              <a:t>｜マッチ条件</a:t>
            </a:r>
            <a:endParaRPr kumimoji="1" lang="ja-JP" altLang="en-US"/>
          </a:p>
        </p:txBody>
      </p:sp>
      <p:graphicFrame>
        <p:nvGraphicFramePr>
          <p:cNvPr id="7" name="表 7">
            <a:extLst>
              <a:ext uri="{FF2B5EF4-FFF2-40B4-BE49-F238E27FC236}">
                <a16:creationId xmlns:a16="http://schemas.microsoft.com/office/drawing/2014/main" id="{5F276C1A-9BBE-1CD4-9144-43D657869FC2}"/>
              </a:ext>
            </a:extLst>
          </p:cNvPr>
          <p:cNvGraphicFramePr>
            <a:graphicFrameLocks noGrp="1"/>
          </p:cNvGraphicFramePr>
          <p:nvPr>
            <p:ph idx="1"/>
            <p:extLst>
              <p:ext uri="{D42A27DB-BD31-4B8C-83A1-F6EECF244321}">
                <p14:modId xmlns:p14="http://schemas.microsoft.com/office/powerpoint/2010/main" val="1816084803"/>
              </p:ext>
            </p:extLst>
          </p:nvPr>
        </p:nvGraphicFramePr>
        <p:xfrm>
          <a:off x="395288" y="1728788"/>
          <a:ext cx="8353424" cy="4273329"/>
        </p:xfrm>
        <a:graphic>
          <a:graphicData uri="http://schemas.openxmlformats.org/drawingml/2006/table">
            <a:tbl>
              <a:tblPr firstRow="1">
                <a:tableStyleId>{D27102A9-8310-4765-A935-A1911B00CA55}</a:tableStyleId>
              </a:tblPr>
              <a:tblGrid>
                <a:gridCol w="1304439">
                  <a:extLst>
                    <a:ext uri="{9D8B030D-6E8A-4147-A177-3AD203B41FA5}">
                      <a16:colId xmlns:a16="http://schemas.microsoft.com/office/drawing/2014/main" val="706821915"/>
                    </a:ext>
                  </a:extLst>
                </a:gridCol>
                <a:gridCol w="7048985">
                  <a:extLst>
                    <a:ext uri="{9D8B030D-6E8A-4147-A177-3AD203B41FA5}">
                      <a16:colId xmlns:a16="http://schemas.microsoft.com/office/drawing/2014/main" val="1656531292"/>
                    </a:ext>
                  </a:extLst>
                </a:gridCol>
              </a:tblGrid>
              <a:tr h="520223">
                <a:tc>
                  <a:txBody>
                    <a:bodyPr/>
                    <a:lstStyle/>
                    <a:p>
                      <a:r>
                        <a:rPr kumimoji="1" lang="ja-JP" altLang="en-US" sz="1800"/>
                        <a:t>タグ</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a:t>マッチ条件</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570152"/>
                  </a:ext>
                </a:extLst>
              </a:tr>
              <a:tr h="520223">
                <a:tc>
                  <a:txBody>
                    <a:bodyPr/>
                    <a:lstStyle/>
                    <a:p>
                      <a:r>
                        <a:rPr kumimoji="1" lang="ja-JP" altLang="en-US" sz="1800"/>
                        <a:t>条件分岐</a:t>
                      </a:r>
                    </a:p>
                  </a:txBody>
                  <a:tcPr marT="41564" marB="4156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if</a:t>
                      </a:r>
                      <a:r>
                        <a:rPr kumimoji="1" lang="ja-JP" altLang="en-US" sz="1800"/>
                        <a:t>文，</a:t>
                      </a:r>
                      <a:r>
                        <a:rPr kumimoji="1" lang="en-US" altLang="ja-JP" sz="1800" dirty="0"/>
                        <a:t>switch-case</a:t>
                      </a:r>
                      <a:r>
                        <a:rPr kumimoji="1" lang="ja-JP" altLang="en-US" sz="1800"/>
                        <a:t>文のいずれかが使用されているか</a:t>
                      </a:r>
                    </a:p>
                  </a:txBody>
                  <a:tcPr marT="41564" marB="4156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95929451"/>
                  </a:ext>
                </a:extLst>
              </a:tr>
              <a:tr h="520223">
                <a:tc>
                  <a:txBody>
                    <a:bodyPr/>
                    <a:lstStyle/>
                    <a:p>
                      <a:r>
                        <a:rPr kumimoji="1" lang="ja-JP" altLang="en-US" sz="1800"/>
                        <a:t>ループ</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en" altLang="ja-JP" sz="1800" dirty="0"/>
                        <a:t>for</a:t>
                      </a:r>
                      <a:r>
                        <a:rPr kumimoji="1" lang="ja-JP" altLang="en-US" sz="1800"/>
                        <a:t>文，</a:t>
                      </a:r>
                      <a:r>
                        <a:rPr kumimoji="1" lang="en" altLang="ja-JP" sz="1800" dirty="0"/>
                        <a:t>while</a:t>
                      </a:r>
                      <a:r>
                        <a:rPr kumimoji="1" lang="ja-JP" altLang="en-US" sz="1800"/>
                        <a:t>文，</a:t>
                      </a:r>
                      <a:r>
                        <a:rPr kumimoji="1" lang="en" altLang="ja-JP" sz="1800" dirty="0"/>
                        <a:t>do-while</a:t>
                      </a:r>
                      <a:r>
                        <a:rPr kumimoji="1" lang="ja-JP" altLang="en-US" sz="1800"/>
                        <a:t>文のいずれかが使用されているか</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713740175"/>
                  </a:ext>
                </a:extLst>
              </a:tr>
              <a:tr h="520223">
                <a:tc>
                  <a:txBody>
                    <a:bodyPr/>
                    <a:lstStyle/>
                    <a:p>
                      <a:r>
                        <a:rPr kumimoji="1" lang="ja-JP" altLang="en-US" sz="1800"/>
                        <a:t>構造体</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1800"/>
                        <a:t>構造体が宣言されているか</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926555927"/>
                  </a:ext>
                </a:extLst>
              </a:tr>
              <a:tr h="520223">
                <a:tc>
                  <a:txBody>
                    <a:bodyPr/>
                    <a:lstStyle/>
                    <a:p>
                      <a:r>
                        <a:rPr kumimoji="1" lang="ja-JP" altLang="en-US" sz="1800"/>
                        <a:t>ポインタ</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1800"/>
                        <a:t>ポインタが宣言されているか</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96961211"/>
                  </a:ext>
                </a:extLst>
              </a:tr>
              <a:tr h="520223">
                <a:tc>
                  <a:txBody>
                    <a:bodyPr/>
                    <a:lstStyle/>
                    <a:p>
                      <a:r>
                        <a:rPr kumimoji="1" lang="ja-JP" altLang="en-US" sz="1800"/>
                        <a:t>配列</a:t>
                      </a:r>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ja-JP" altLang="en-US" sz="1800"/>
                        <a:t>配列が宣言されているか（ただし文字列定数の宣言は除く）</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05896699"/>
                  </a:ext>
                </a:extLst>
              </a:tr>
              <a:tr h="520223">
                <a:tc>
                  <a:txBody>
                    <a:bodyPr/>
                    <a:lstStyle/>
                    <a:p>
                      <a:r>
                        <a:rPr kumimoji="1" lang="ja-JP" altLang="en-US" sz="1800"/>
                        <a:t>関数</a:t>
                      </a:r>
                      <a:endParaRPr kumimoji="1" lang="en-US" altLang="ja-JP" sz="1800" dirty="0"/>
                    </a:p>
                  </a:txBody>
                  <a:tcPr marT="41564" marB="41564" anchor="ctr">
                    <a:lnR w="12700" cap="flat" cmpd="sng" algn="ctr">
                      <a:solidFill>
                        <a:schemeClr val="tx1"/>
                      </a:solidFill>
                      <a:prstDash val="solid"/>
                      <a:round/>
                      <a:headEnd type="none" w="med" len="med"/>
                      <a:tailEnd type="none" w="med" len="med"/>
                    </a:lnR>
                    <a:noFill/>
                  </a:tcPr>
                </a:tc>
                <a:tc>
                  <a:txBody>
                    <a:bodyPr/>
                    <a:lstStyle/>
                    <a:p>
                      <a:r>
                        <a:rPr kumimoji="1" lang="en" altLang="ja-JP" sz="1800" dirty="0"/>
                        <a:t>main</a:t>
                      </a:r>
                      <a:r>
                        <a:rPr kumimoji="1" lang="ja-JP" altLang="en-US" sz="1800"/>
                        <a:t>関数以外にソースファイル上で定義された関数があり，</a:t>
                      </a:r>
                    </a:p>
                    <a:p>
                      <a:r>
                        <a:rPr kumimoji="1" lang="ja-JP" altLang="en-US" sz="1800"/>
                        <a:t>さらにそれがプログラム実行時に呼び出されるか</a:t>
                      </a:r>
                    </a:p>
                  </a:txBody>
                  <a:tcPr marT="41564" marB="41564"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045461593"/>
                  </a:ext>
                </a:extLst>
              </a:tr>
              <a:tr h="520223">
                <a:tc>
                  <a:txBody>
                    <a:bodyPr/>
                    <a:lstStyle/>
                    <a:p>
                      <a:r>
                        <a:rPr kumimoji="1" lang="ja-JP" altLang="en-US" sz="1800"/>
                        <a:t>メモリ</a:t>
                      </a:r>
                    </a:p>
                  </a:txBody>
                  <a:tcPr marT="41564" marB="4156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 altLang="ja-JP" sz="1800" dirty="0"/>
                        <a:t>malloc, </a:t>
                      </a:r>
                      <a:r>
                        <a:rPr kumimoji="1" lang="en" altLang="ja-JP" sz="1800" dirty="0" err="1"/>
                        <a:t>calloc</a:t>
                      </a:r>
                      <a:r>
                        <a:rPr kumimoji="1" lang="en" altLang="ja-JP" sz="1800" dirty="0"/>
                        <a:t>, </a:t>
                      </a:r>
                      <a:r>
                        <a:rPr kumimoji="1" lang="en" altLang="ja-JP" sz="1800" dirty="0" err="1"/>
                        <a:t>realloc</a:t>
                      </a:r>
                      <a:r>
                        <a:rPr kumimoji="1" lang="ja-JP" altLang="en-US" sz="1800"/>
                        <a:t>関数のいずれかが呼び出されているか</a:t>
                      </a:r>
                    </a:p>
                  </a:txBody>
                  <a:tcPr marT="41564" marB="4156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960746"/>
                  </a:ext>
                </a:extLst>
              </a:tr>
            </a:tbl>
          </a:graphicData>
        </a:graphic>
      </p:graphicFrame>
      <p:sp>
        <p:nvSpPr>
          <p:cNvPr id="5" name="スライド番号プレースホルダー 4">
            <a:extLst>
              <a:ext uri="{FF2B5EF4-FFF2-40B4-BE49-F238E27FC236}">
                <a16:creationId xmlns:a16="http://schemas.microsoft.com/office/drawing/2014/main" id="{013C7561-A7A2-7AE0-9C27-489FEB729245}"/>
              </a:ext>
            </a:extLst>
          </p:cNvPr>
          <p:cNvSpPr>
            <a:spLocks noGrp="1"/>
          </p:cNvSpPr>
          <p:nvPr>
            <p:ph type="sldNum" sz="quarter" idx="12"/>
          </p:nvPr>
        </p:nvSpPr>
        <p:spPr/>
        <p:txBody>
          <a:bodyPr/>
          <a:lstStyle/>
          <a:p>
            <a:pPr>
              <a:defRPr/>
            </a:pPr>
            <a:fld id="{B12562F3-4A2F-4E07-B7D3-3E764FB0DEC6}" type="slidenum">
              <a:rPr lang="en-US" altLang="ja-JP" smtClean="0"/>
              <a:pPr>
                <a:defRPr/>
              </a:pPr>
              <a:t>48</a:t>
            </a:fld>
            <a:endParaRPr lang="en-US" altLang="ja-JP"/>
          </a:p>
        </p:txBody>
      </p:sp>
    </p:spTree>
    <p:extLst>
      <p:ext uri="{BB962C8B-B14F-4D97-AF65-F5344CB8AC3E}">
        <p14:creationId xmlns:p14="http://schemas.microsoft.com/office/powerpoint/2010/main" val="171276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6D830-3BC6-2873-A9E6-E59AB2DB5ACD}"/>
              </a:ext>
            </a:extLst>
          </p:cNvPr>
          <p:cNvSpPr>
            <a:spLocks noGrp="1"/>
          </p:cNvSpPr>
          <p:nvPr>
            <p:ph type="title"/>
          </p:nvPr>
        </p:nvSpPr>
        <p:spPr/>
        <p:txBody>
          <a:bodyPr/>
          <a:lstStyle/>
          <a:p>
            <a:r>
              <a:rPr kumimoji="1" lang="ja-JP" altLang="en-US"/>
              <a:t>タグの内容と付与対象</a:t>
            </a:r>
          </a:p>
        </p:txBody>
      </p:sp>
      <p:sp>
        <p:nvSpPr>
          <p:cNvPr id="3" name="コンテンツ プレースホルダー 2">
            <a:extLst>
              <a:ext uri="{FF2B5EF4-FFF2-40B4-BE49-F238E27FC236}">
                <a16:creationId xmlns:a16="http://schemas.microsoft.com/office/drawing/2014/main" id="{9EF00F37-4BB8-E823-4343-E93C99098B2A}"/>
              </a:ext>
            </a:extLst>
          </p:cNvPr>
          <p:cNvSpPr>
            <a:spLocks noGrp="1"/>
          </p:cNvSpPr>
          <p:nvPr>
            <p:ph idx="1"/>
          </p:nvPr>
        </p:nvSpPr>
        <p:spPr/>
        <p:txBody>
          <a:bodyPr/>
          <a:lstStyle/>
          <a:p>
            <a:r>
              <a:rPr kumimoji="1" lang="ja-JP" altLang="en-US"/>
              <a:t>タグの内容：学習単元に即したものとする</a:t>
            </a:r>
          </a:p>
          <a:p>
            <a:pPr lvl="1"/>
            <a:r>
              <a:rPr kumimoji="1" lang="ja-JP" altLang="en-US" b="1"/>
              <a:t>大学のプログラミング教育</a:t>
            </a:r>
            <a:r>
              <a:rPr kumimoji="1" lang="ja-JP" altLang="en-US"/>
              <a:t> に着目</a:t>
            </a:r>
          </a:p>
          <a:p>
            <a:pPr lvl="1"/>
            <a:r>
              <a:rPr kumimoji="1" lang="ja-JP" altLang="en-US"/>
              <a:t>教育内容がシラバスで公開</a:t>
            </a:r>
          </a:p>
          <a:p>
            <a:pPr lvl="2"/>
            <a:endParaRPr kumimoji="1" lang="ja-JP" altLang="en-US"/>
          </a:p>
          <a:p>
            <a:r>
              <a:rPr kumimoji="1" lang="ja-JP" altLang="en-US"/>
              <a:t>付与対象：</a:t>
            </a:r>
            <a:r>
              <a:rPr kumimoji="1" lang="en" altLang="ja-JP" b="1" dirty="0" err="1"/>
              <a:t>AtCoder</a:t>
            </a:r>
            <a:r>
              <a:rPr kumimoji="1" lang="en" altLang="ja-JP" b="1" dirty="0"/>
              <a:t> Beginner Contest</a:t>
            </a:r>
            <a:endParaRPr kumimoji="1" lang="en-US" altLang="ja-JP" dirty="0"/>
          </a:p>
          <a:p>
            <a:pPr lvl="1"/>
            <a:r>
              <a:rPr kumimoji="1" lang="ja-JP" altLang="en-US"/>
              <a:t>プロコンサイト</a:t>
            </a:r>
            <a:r>
              <a:rPr kumimoji="1" lang="en-US" altLang="ja-JP" dirty="0" err="1"/>
              <a:t>AtCoder</a:t>
            </a:r>
            <a:r>
              <a:rPr kumimoji="1" lang="ja-JP" altLang="en-US"/>
              <a:t>で開催されるコンテストの</a:t>
            </a:r>
            <a:r>
              <a:rPr kumimoji="1" lang="en-US" altLang="ja-JP" dirty="0"/>
              <a:t>1</a:t>
            </a:r>
            <a:r>
              <a:rPr kumimoji="1" lang="ja-JP" altLang="en-US"/>
              <a:t>つ</a:t>
            </a:r>
            <a:endParaRPr kumimoji="1" lang="en" altLang="ja-JP" dirty="0"/>
          </a:p>
          <a:p>
            <a:pPr lvl="1"/>
            <a:r>
              <a:rPr kumimoji="1" lang="ja-JP" altLang="en-US"/>
              <a:t>難易度別の問題（</a:t>
            </a:r>
            <a:r>
              <a:rPr kumimoji="1" lang="en" altLang="ja-JP" dirty="0"/>
              <a:t>A</a:t>
            </a:r>
            <a:r>
              <a:rPr kumimoji="1" lang="ja-JP" altLang="en-US"/>
              <a:t>問題，</a:t>
            </a:r>
            <a:r>
              <a:rPr kumimoji="1" lang="en" altLang="ja-JP" dirty="0"/>
              <a:t>B</a:t>
            </a:r>
            <a:r>
              <a:rPr kumimoji="1" lang="ja-JP" altLang="en-US"/>
              <a:t>問題等）</a:t>
            </a:r>
          </a:p>
          <a:p>
            <a:pPr lvl="1"/>
            <a:r>
              <a:rPr kumimoji="1" lang="ja-JP" altLang="en-US"/>
              <a:t>各コンテストの </a:t>
            </a:r>
            <a:r>
              <a:rPr kumimoji="1" lang="en" altLang="ja-JP" dirty="0"/>
              <a:t>A〜C</a:t>
            </a:r>
            <a:r>
              <a:rPr kumimoji="1" lang="ja-JP" altLang="en-US"/>
              <a:t>問題を対象とする</a:t>
            </a:r>
          </a:p>
          <a:p>
            <a:endParaRPr kumimoji="1" lang="ja-JP" altLang="en-US"/>
          </a:p>
        </p:txBody>
      </p:sp>
      <p:sp>
        <p:nvSpPr>
          <p:cNvPr id="4" name="スライド番号プレースホルダー 3">
            <a:extLst>
              <a:ext uri="{FF2B5EF4-FFF2-40B4-BE49-F238E27FC236}">
                <a16:creationId xmlns:a16="http://schemas.microsoft.com/office/drawing/2014/main" id="{1E964AD4-74B3-2FCD-EE93-A9F34E3E8EC0}"/>
              </a:ext>
            </a:extLst>
          </p:cNvPr>
          <p:cNvSpPr>
            <a:spLocks noGrp="1"/>
          </p:cNvSpPr>
          <p:nvPr>
            <p:ph type="sldNum" sz="quarter" idx="12"/>
          </p:nvPr>
        </p:nvSpPr>
        <p:spPr/>
        <p:txBody>
          <a:bodyPr/>
          <a:lstStyle/>
          <a:p>
            <a:fld id="{B16735D3-C9E7-F649-AF37-A9D08763696D}" type="slidenum">
              <a:rPr lang="ja-JP" altLang="en-US" smtClean="0"/>
              <a:pPr/>
              <a:t>4</a:t>
            </a:fld>
            <a:endParaRPr lang="ja-JP" altLang="en-US"/>
          </a:p>
        </p:txBody>
      </p:sp>
    </p:spTree>
    <p:extLst>
      <p:ext uri="{BB962C8B-B14F-4D97-AF65-F5344CB8AC3E}">
        <p14:creationId xmlns:p14="http://schemas.microsoft.com/office/powerpoint/2010/main" val="433953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EB771-D1D0-1DAF-C592-BC80EF869982}"/>
              </a:ext>
            </a:extLst>
          </p:cNvPr>
          <p:cNvSpPr>
            <a:spLocks noGrp="1"/>
          </p:cNvSpPr>
          <p:nvPr>
            <p:ph type="title"/>
          </p:nvPr>
        </p:nvSpPr>
        <p:spPr/>
        <p:txBody>
          <a:bodyPr/>
          <a:lstStyle/>
          <a:p>
            <a:r>
              <a:rPr kumimoji="1" lang="ja-JP" altLang="en-US"/>
              <a:t>問題文の例（</a:t>
            </a:r>
            <a:r>
              <a:rPr kumimoji="1" lang="en-US" altLang="ja-JP" dirty="0"/>
              <a:t>ABC258_B</a:t>
            </a:r>
            <a:r>
              <a:rPr kumimoji="1" lang="ja-JP" altLang="en-US"/>
              <a:t>）</a:t>
            </a:r>
          </a:p>
        </p:txBody>
      </p:sp>
      <p:sp>
        <p:nvSpPr>
          <p:cNvPr id="4" name="スライド番号プレースホルダー 3">
            <a:extLst>
              <a:ext uri="{FF2B5EF4-FFF2-40B4-BE49-F238E27FC236}">
                <a16:creationId xmlns:a16="http://schemas.microsoft.com/office/drawing/2014/main" id="{2915AE31-F248-6E08-3203-9A23CE129D45}"/>
              </a:ext>
            </a:extLst>
          </p:cNvPr>
          <p:cNvSpPr>
            <a:spLocks noGrp="1"/>
          </p:cNvSpPr>
          <p:nvPr>
            <p:ph type="sldNum" sz="quarter" idx="12"/>
          </p:nvPr>
        </p:nvSpPr>
        <p:spPr/>
        <p:txBody>
          <a:bodyPr/>
          <a:lstStyle/>
          <a:p>
            <a:fld id="{B16735D3-C9E7-F649-AF37-A9D08763696D}" type="slidenum">
              <a:rPr lang="ja-JP" altLang="en-US" smtClean="0"/>
              <a:pPr/>
              <a:t>49</a:t>
            </a:fld>
            <a:endParaRPr lang="ja-JP" altLang="en-US"/>
          </a:p>
        </p:txBody>
      </p:sp>
      <p:pic>
        <p:nvPicPr>
          <p:cNvPr id="8" name="図 7" descr="テキスト&#10;&#10;中程度の精度で自動的に生成された説明">
            <a:extLst>
              <a:ext uri="{FF2B5EF4-FFF2-40B4-BE49-F238E27FC236}">
                <a16:creationId xmlns:a16="http://schemas.microsoft.com/office/drawing/2014/main" id="{956C5CB8-B35A-1A76-6B37-8568D5D807C9}"/>
              </a:ext>
            </a:extLst>
          </p:cNvPr>
          <p:cNvPicPr>
            <a:picLocks noChangeAspect="1"/>
          </p:cNvPicPr>
          <p:nvPr/>
        </p:nvPicPr>
        <p:blipFill>
          <a:blip r:embed="rId2"/>
          <a:stretch>
            <a:fillRect/>
          </a:stretch>
        </p:blipFill>
        <p:spPr>
          <a:xfrm>
            <a:off x="647700" y="1447800"/>
            <a:ext cx="7772400" cy="5307366"/>
          </a:xfrm>
          <a:prstGeom prst="rect">
            <a:avLst/>
          </a:prstGeom>
        </p:spPr>
      </p:pic>
      <p:sp>
        <p:nvSpPr>
          <p:cNvPr id="10" name="コンテンツ プレースホルダー 9">
            <a:extLst>
              <a:ext uri="{FF2B5EF4-FFF2-40B4-BE49-F238E27FC236}">
                <a16:creationId xmlns:a16="http://schemas.microsoft.com/office/drawing/2014/main" id="{9F85F075-AEDE-FA86-93F8-645AB45AE144}"/>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89396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EB771-D1D0-1DAF-C592-BC80EF869982}"/>
              </a:ext>
            </a:extLst>
          </p:cNvPr>
          <p:cNvSpPr>
            <a:spLocks noGrp="1"/>
          </p:cNvSpPr>
          <p:nvPr>
            <p:ph type="title"/>
          </p:nvPr>
        </p:nvSpPr>
        <p:spPr/>
        <p:txBody>
          <a:bodyPr/>
          <a:lstStyle/>
          <a:p>
            <a:r>
              <a:rPr lang="ja-JP" altLang="en-US"/>
              <a:t>解説</a:t>
            </a:r>
            <a:r>
              <a:rPr kumimoji="1" lang="ja-JP" altLang="en-US"/>
              <a:t>文の例（</a:t>
            </a:r>
            <a:r>
              <a:rPr kumimoji="1" lang="en-US" altLang="ja-JP" dirty="0"/>
              <a:t>ABC258_B</a:t>
            </a:r>
            <a:r>
              <a:rPr kumimoji="1" lang="ja-JP" altLang="en-US"/>
              <a:t>）</a:t>
            </a:r>
          </a:p>
        </p:txBody>
      </p:sp>
      <p:sp>
        <p:nvSpPr>
          <p:cNvPr id="4" name="スライド番号プレースホルダー 3">
            <a:extLst>
              <a:ext uri="{FF2B5EF4-FFF2-40B4-BE49-F238E27FC236}">
                <a16:creationId xmlns:a16="http://schemas.microsoft.com/office/drawing/2014/main" id="{2915AE31-F248-6E08-3203-9A23CE129D45}"/>
              </a:ext>
            </a:extLst>
          </p:cNvPr>
          <p:cNvSpPr>
            <a:spLocks noGrp="1"/>
          </p:cNvSpPr>
          <p:nvPr>
            <p:ph type="sldNum" sz="quarter" idx="12"/>
          </p:nvPr>
        </p:nvSpPr>
        <p:spPr/>
        <p:txBody>
          <a:bodyPr/>
          <a:lstStyle/>
          <a:p>
            <a:fld id="{B16735D3-C9E7-F649-AF37-A9D08763696D}" type="slidenum">
              <a:rPr lang="ja-JP" altLang="en-US" smtClean="0"/>
              <a:pPr/>
              <a:t>50</a:t>
            </a:fld>
            <a:endParaRPr lang="ja-JP" altLang="en-US"/>
          </a:p>
        </p:txBody>
      </p:sp>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5EFF0F13-13C9-F105-C761-0E6456D1F7F0}"/>
              </a:ext>
            </a:extLst>
          </p:cNvPr>
          <p:cNvPicPr>
            <a:picLocks noChangeAspect="1"/>
          </p:cNvPicPr>
          <p:nvPr/>
        </p:nvPicPr>
        <p:blipFill>
          <a:blip r:embed="rId2"/>
          <a:stretch>
            <a:fillRect/>
          </a:stretch>
        </p:blipFill>
        <p:spPr>
          <a:xfrm>
            <a:off x="647700" y="1466850"/>
            <a:ext cx="7772400" cy="5143869"/>
          </a:xfrm>
          <a:prstGeom prst="rect">
            <a:avLst/>
          </a:prstGeom>
        </p:spPr>
      </p:pic>
      <p:sp>
        <p:nvSpPr>
          <p:cNvPr id="10" name="コンテンツ プレースホルダー 9">
            <a:extLst>
              <a:ext uri="{FF2B5EF4-FFF2-40B4-BE49-F238E27FC236}">
                <a16:creationId xmlns:a16="http://schemas.microsoft.com/office/drawing/2014/main" id="{1A656C9D-4C10-A459-CC1B-141C08A06134}"/>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4029533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B8288-1A3B-3E59-901F-DAE02FAB6553}"/>
              </a:ext>
            </a:extLst>
          </p:cNvPr>
          <p:cNvSpPr>
            <a:spLocks noGrp="1"/>
          </p:cNvSpPr>
          <p:nvPr>
            <p:ph type="title"/>
          </p:nvPr>
        </p:nvSpPr>
        <p:spPr/>
        <p:txBody>
          <a:bodyPr/>
          <a:lstStyle/>
          <a:p>
            <a:r>
              <a:rPr kumimoji="1" lang="ja-JP" altLang="en-US"/>
              <a:t>各難易度の傾向</a:t>
            </a:r>
            <a:endParaRPr kumimoji="1" lang="ja-JP" altLang="en-US" dirty="0"/>
          </a:p>
        </p:txBody>
      </p:sp>
      <p:sp>
        <p:nvSpPr>
          <p:cNvPr id="3" name="コンテンツ プレースホルダー 2">
            <a:extLst>
              <a:ext uri="{FF2B5EF4-FFF2-40B4-BE49-F238E27FC236}">
                <a16:creationId xmlns:a16="http://schemas.microsoft.com/office/drawing/2014/main" id="{45C46984-AF6A-2D1B-0E56-A479971D168B}"/>
              </a:ext>
            </a:extLst>
          </p:cNvPr>
          <p:cNvSpPr>
            <a:spLocks noGrp="1"/>
          </p:cNvSpPr>
          <p:nvPr>
            <p:ph idx="1"/>
          </p:nvPr>
        </p:nvSpPr>
        <p:spPr/>
        <p:txBody>
          <a:bodyPr/>
          <a:lstStyle/>
          <a:p>
            <a:r>
              <a:rPr lang="en-US" altLang="ja-JP" dirty="0"/>
              <a:t>A</a:t>
            </a:r>
            <a:r>
              <a:rPr lang="ja-JP" altLang="en-US"/>
              <a:t>問題：基礎事項の習得</a:t>
            </a:r>
            <a:endParaRPr lang="en-US" altLang="ja-JP" dirty="0"/>
          </a:p>
          <a:p>
            <a:pPr lvl="3"/>
            <a:endParaRPr kumimoji="1" lang="en-US" altLang="ja-JP" dirty="0"/>
          </a:p>
          <a:p>
            <a:r>
              <a:rPr kumimoji="1" lang="en-US" altLang="ja-JP" dirty="0"/>
              <a:t>B</a:t>
            </a:r>
            <a:r>
              <a:rPr kumimoji="1" lang="ja-JP" altLang="en-US"/>
              <a:t>問題：処理の複雑化</a:t>
            </a:r>
            <a:endParaRPr kumimoji="1" lang="en-US" altLang="ja-JP" dirty="0"/>
          </a:p>
          <a:p>
            <a:pPr lvl="3"/>
            <a:endParaRPr kumimoji="1" lang="en-US" altLang="ja-JP" dirty="0"/>
          </a:p>
          <a:p>
            <a:r>
              <a:rPr lang="en-US" altLang="ja-JP" dirty="0"/>
              <a:t>C</a:t>
            </a:r>
            <a:r>
              <a:rPr lang="ja-JP" altLang="en-US"/>
              <a:t>問題：アルゴリズムに関する単元の増加</a:t>
            </a:r>
            <a:endParaRPr kumimoji="1" lang="ja-JP" altLang="en-US" dirty="0"/>
          </a:p>
        </p:txBody>
      </p:sp>
      <p:sp>
        <p:nvSpPr>
          <p:cNvPr id="5" name="スライド番号プレースホルダー 4">
            <a:extLst>
              <a:ext uri="{FF2B5EF4-FFF2-40B4-BE49-F238E27FC236}">
                <a16:creationId xmlns:a16="http://schemas.microsoft.com/office/drawing/2014/main" id="{0D0A271C-3D3E-68F7-CC23-BF8300FB8FBE}"/>
              </a:ext>
            </a:extLst>
          </p:cNvPr>
          <p:cNvSpPr>
            <a:spLocks noGrp="1"/>
          </p:cNvSpPr>
          <p:nvPr>
            <p:ph type="sldNum" sz="quarter" idx="12"/>
          </p:nvPr>
        </p:nvSpPr>
        <p:spPr/>
        <p:txBody>
          <a:bodyPr/>
          <a:lstStyle/>
          <a:p>
            <a:pPr>
              <a:defRPr/>
            </a:pPr>
            <a:fld id="{B12562F3-4A2F-4E07-B7D3-3E764FB0DEC6}" type="slidenum">
              <a:rPr lang="en-US" altLang="ja-JP" smtClean="0"/>
              <a:pPr>
                <a:defRPr/>
              </a:pPr>
              <a:t>51</a:t>
            </a:fld>
            <a:endParaRPr lang="en-US" altLang="ja-JP"/>
          </a:p>
        </p:txBody>
      </p:sp>
    </p:spTree>
    <p:extLst>
      <p:ext uri="{BB962C8B-B14F-4D97-AF65-F5344CB8AC3E}">
        <p14:creationId xmlns:p14="http://schemas.microsoft.com/office/powerpoint/2010/main" val="924129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8A211C-ABB9-B74E-80E8-CF827512FFAE}"/>
              </a:ext>
            </a:extLst>
          </p:cNvPr>
          <p:cNvSpPr>
            <a:spLocks noGrp="1"/>
          </p:cNvSpPr>
          <p:nvPr>
            <p:ph type="title"/>
          </p:nvPr>
        </p:nvSpPr>
        <p:spPr/>
        <p:txBody>
          <a:bodyPr/>
          <a:lstStyle/>
          <a:p>
            <a:r>
              <a:rPr kumimoji="1" lang="en-US" altLang="ja-JP"/>
              <a:t>RQ3</a:t>
            </a:r>
            <a:r>
              <a:rPr kumimoji="1" lang="ja-JP" altLang="en-US"/>
              <a:t>｜</a:t>
            </a:r>
            <a:r>
              <a:rPr lang="ja-JP" altLang="en-US"/>
              <a:t>全体のタグ分布</a:t>
            </a:r>
            <a:endParaRPr kumimoji="1" lang="ja-JP" altLang="en-US"/>
          </a:p>
        </p:txBody>
      </p:sp>
      <p:sp>
        <p:nvSpPr>
          <p:cNvPr id="3" name="コンテンツ プレースホルダー 2">
            <a:extLst>
              <a:ext uri="{FF2B5EF4-FFF2-40B4-BE49-F238E27FC236}">
                <a16:creationId xmlns:a16="http://schemas.microsoft.com/office/drawing/2014/main" id="{D1D884BA-89B6-EAB6-185D-FF8D53AEE5BB}"/>
              </a:ext>
            </a:extLst>
          </p:cNvPr>
          <p:cNvSpPr>
            <a:spLocks noGrp="1"/>
          </p:cNvSpPr>
          <p:nvPr>
            <p:ph idx="1"/>
          </p:nvPr>
        </p:nvSpPr>
        <p:spPr/>
        <p:txBody>
          <a:bodyPr/>
          <a:lstStyle/>
          <a:p>
            <a:pPr marL="0" indent="0">
              <a:buNone/>
            </a:pPr>
            <a:r>
              <a:rPr lang="ja-JP" altLang="en-US"/>
              <a:t>問題に付けられたタグの分布</a:t>
            </a:r>
            <a:endParaRPr kumimoji="1" lang="ja-JP" altLang="en-US"/>
          </a:p>
        </p:txBody>
      </p:sp>
      <p:sp>
        <p:nvSpPr>
          <p:cNvPr id="5" name="スライド番号プレースホルダー 4">
            <a:extLst>
              <a:ext uri="{FF2B5EF4-FFF2-40B4-BE49-F238E27FC236}">
                <a16:creationId xmlns:a16="http://schemas.microsoft.com/office/drawing/2014/main" id="{F9F2F8BE-69E6-B3CB-505B-A5192BB608CD}"/>
              </a:ext>
            </a:extLst>
          </p:cNvPr>
          <p:cNvSpPr>
            <a:spLocks noGrp="1"/>
          </p:cNvSpPr>
          <p:nvPr>
            <p:ph type="sldNum" sz="quarter" idx="12"/>
          </p:nvPr>
        </p:nvSpPr>
        <p:spPr/>
        <p:txBody>
          <a:bodyPr/>
          <a:lstStyle/>
          <a:p>
            <a:pPr>
              <a:defRPr/>
            </a:pPr>
            <a:fld id="{B12562F3-4A2F-4E07-B7D3-3E764FB0DEC6}" type="slidenum">
              <a:rPr lang="en-US" altLang="ja-JP" smtClean="0"/>
              <a:pPr>
                <a:defRPr/>
              </a:pPr>
              <a:t>52</a:t>
            </a:fld>
            <a:endParaRPr lang="en-US" altLang="ja-JP"/>
          </a:p>
        </p:txBody>
      </p:sp>
      <p:graphicFrame>
        <p:nvGraphicFramePr>
          <p:cNvPr id="7" name="グラフ 6">
            <a:extLst>
              <a:ext uri="{FF2B5EF4-FFF2-40B4-BE49-F238E27FC236}">
                <a16:creationId xmlns:a16="http://schemas.microsoft.com/office/drawing/2014/main" id="{C46F3F63-07C6-A32D-6779-CB0E267539C4}"/>
              </a:ext>
            </a:extLst>
          </p:cNvPr>
          <p:cNvGraphicFramePr>
            <a:graphicFrameLocks/>
          </p:cNvGraphicFramePr>
          <p:nvPr>
            <p:extLst>
              <p:ext uri="{D42A27DB-BD31-4B8C-83A1-F6EECF244321}">
                <p14:modId xmlns:p14="http://schemas.microsoft.com/office/powerpoint/2010/main" val="1972246223"/>
              </p:ext>
            </p:extLst>
          </p:nvPr>
        </p:nvGraphicFramePr>
        <p:xfrm>
          <a:off x="391473" y="3195135"/>
          <a:ext cx="4159043" cy="3113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BA43FB50-F895-0001-012C-2AB2C3B4EBE8}"/>
              </a:ext>
            </a:extLst>
          </p:cNvPr>
          <p:cNvGraphicFramePr>
            <a:graphicFrameLocks/>
          </p:cNvGraphicFramePr>
          <p:nvPr>
            <p:extLst>
              <p:ext uri="{D42A27DB-BD31-4B8C-83A1-F6EECF244321}">
                <p14:modId xmlns:p14="http://schemas.microsoft.com/office/powerpoint/2010/main" val="2771482308"/>
              </p:ext>
            </p:extLst>
          </p:nvPr>
        </p:nvGraphicFramePr>
        <p:xfrm>
          <a:off x="4603596" y="3195135"/>
          <a:ext cx="4159043" cy="3113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D47DA206-30C9-A16A-863C-F2426A45A23B}"/>
              </a:ext>
            </a:extLst>
          </p:cNvPr>
          <p:cNvGraphicFramePr>
            <a:graphicFrameLocks/>
          </p:cNvGraphicFramePr>
          <p:nvPr>
            <p:extLst>
              <p:ext uri="{D42A27DB-BD31-4B8C-83A1-F6EECF244321}">
                <p14:modId xmlns:p14="http://schemas.microsoft.com/office/powerpoint/2010/main" val="320934504"/>
              </p:ext>
            </p:extLst>
          </p:nvPr>
        </p:nvGraphicFramePr>
        <p:xfrm>
          <a:off x="691508" y="1898937"/>
          <a:ext cx="7824176" cy="925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6223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DC098-2F86-65CF-8800-5D520202C43B}"/>
              </a:ext>
            </a:extLst>
          </p:cNvPr>
          <p:cNvSpPr>
            <a:spLocks noGrp="1"/>
          </p:cNvSpPr>
          <p:nvPr>
            <p:ph type="title"/>
          </p:nvPr>
        </p:nvSpPr>
        <p:spPr/>
        <p:txBody>
          <a:bodyPr/>
          <a:lstStyle/>
          <a:p>
            <a:r>
              <a:rPr kumimoji="1" lang="ja-JP" altLang="en-US"/>
              <a:t>今後の課題</a:t>
            </a:r>
          </a:p>
        </p:txBody>
      </p:sp>
      <p:sp>
        <p:nvSpPr>
          <p:cNvPr id="3" name="コンテンツ プレースホルダー 2">
            <a:extLst>
              <a:ext uri="{FF2B5EF4-FFF2-40B4-BE49-F238E27FC236}">
                <a16:creationId xmlns:a16="http://schemas.microsoft.com/office/drawing/2014/main" id="{54511E2B-AF2D-5237-938F-F0A949C85ADC}"/>
              </a:ext>
            </a:extLst>
          </p:cNvPr>
          <p:cNvSpPr>
            <a:spLocks noGrp="1"/>
          </p:cNvSpPr>
          <p:nvPr>
            <p:ph idx="1"/>
          </p:nvPr>
        </p:nvSpPr>
        <p:spPr/>
        <p:txBody>
          <a:bodyPr/>
          <a:lstStyle/>
          <a:p>
            <a:r>
              <a:rPr kumimoji="1" lang="ja-JP" altLang="en-US"/>
              <a:t>分類対象の規模拡大</a:t>
            </a:r>
          </a:p>
          <a:p>
            <a:pPr lvl="1"/>
            <a:r>
              <a:rPr kumimoji="1" lang="ja-JP" altLang="en-US"/>
              <a:t>要求アルゴリズムの違いや，ある単元に特化した問題の量</a:t>
            </a:r>
          </a:p>
          <a:p>
            <a:pPr lvl="2"/>
            <a:endParaRPr kumimoji="1" lang="en-US" altLang="ja-JP" dirty="0"/>
          </a:p>
          <a:p>
            <a:r>
              <a:rPr kumimoji="1" lang="ja-JP" altLang="en-US"/>
              <a:t>オブジェクト指向言語の学習に着目した調査</a:t>
            </a:r>
          </a:p>
          <a:p>
            <a:pPr lvl="1"/>
            <a:r>
              <a:rPr kumimoji="1" lang="ja-JP" altLang="en-US"/>
              <a:t>クラスや継承など，特有の技法を用いた方が</a:t>
            </a:r>
            <a:br>
              <a:rPr kumimoji="1" lang="en-US" altLang="ja-JP" dirty="0"/>
            </a:br>
            <a:r>
              <a:rPr kumimoji="1" lang="ja-JP" altLang="en-US"/>
              <a:t>解答しやすい問題があるのか</a:t>
            </a:r>
          </a:p>
          <a:p>
            <a:pPr lvl="2"/>
            <a:endParaRPr kumimoji="1" lang="en-US" altLang="ja-JP" dirty="0"/>
          </a:p>
          <a:p>
            <a:r>
              <a:rPr kumimoji="1" lang="ja-JP" altLang="en-US"/>
              <a:t>学習者・教育者を支援するシステムの構築</a:t>
            </a:r>
            <a:endParaRPr kumimoji="1" lang="en-US" altLang="ja-JP" dirty="0"/>
          </a:p>
          <a:p>
            <a:pPr lvl="1"/>
            <a:r>
              <a:rPr kumimoji="1" lang="ja-JP" altLang="en-US"/>
              <a:t>入力された問題に適した学習単元を出力</a:t>
            </a:r>
            <a:endParaRPr kumimoji="1" lang="en-US" altLang="ja-JP" dirty="0"/>
          </a:p>
          <a:p>
            <a:pPr lvl="1"/>
            <a:r>
              <a:rPr kumimoji="1" lang="ja-JP" altLang="en-US"/>
              <a:t>指定された単元の学習に適した問題を複数提案</a:t>
            </a:r>
          </a:p>
        </p:txBody>
      </p:sp>
      <p:sp>
        <p:nvSpPr>
          <p:cNvPr id="4" name="スライド番号プレースホルダー 3">
            <a:extLst>
              <a:ext uri="{FF2B5EF4-FFF2-40B4-BE49-F238E27FC236}">
                <a16:creationId xmlns:a16="http://schemas.microsoft.com/office/drawing/2014/main" id="{15AAF856-C2AC-6A86-F5A5-C8E133019651}"/>
              </a:ext>
            </a:extLst>
          </p:cNvPr>
          <p:cNvSpPr>
            <a:spLocks noGrp="1"/>
          </p:cNvSpPr>
          <p:nvPr>
            <p:ph type="sldNum" sz="quarter" idx="12"/>
          </p:nvPr>
        </p:nvSpPr>
        <p:spPr/>
        <p:txBody>
          <a:bodyPr/>
          <a:lstStyle/>
          <a:p>
            <a:fld id="{B16735D3-C9E7-F649-AF37-A9D08763696D}" type="slidenum">
              <a:rPr lang="ja-JP" altLang="en-US" smtClean="0"/>
              <a:pPr/>
              <a:t>53</a:t>
            </a:fld>
            <a:endParaRPr lang="ja-JP" altLang="en-US"/>
          </a:p>
        </p:txBody>
      </p:sp>
    </p:spTree>
    <p:extLst>
      <p:ext uri="{BB962C8B-B14F-4D97-AF65-F5344CB8AC3E}">
        <p14:creationId xmlns:p14="http://schemas.microsoft.com/office/powerpoint/2010/main" val="239471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676DC-494A-0395-3F40-B2C2D0CE37A5}"/>
              </a:ext>
            </a:extLst>
          </p:cNvPr>
          <p:cNvSpPr>
            <a:spLocks noGrp="1"/>
          </p:cNvSpPr>
          <p:nvPr>
            <p:ph type="title"/>
          </p:nvPr>
        </p:nvSpPr>
        <p:spPr/>
        <p:txBody>
          <a:bodyPr/>
          <a:lstStyle/>
          <a:p>
            <a:r>
              <a:rPr kumimoji="1" lang="en-US" altLang="ja-JP" dirty="0"/>
              <a:t>Research Questions</a:t>
            </a:r>
            <a:endParaRPr kumimoji="1" lang="ja-JP" altLang="en-US"/>
          </a:p>
        </p:txBody>
      </p:sp>
      <p:sp>
        <p:nvSpPr>
          <p:cNvPr id="3" name="コンテンツ プレースホルダー 2">
            <a:extLst>
              <a:ext uri="{FF2B5EF4-FFF2-40B4-BE49-F238E27FC236}">
                <a16:creationId xmlns:a16="http://schemas.microsoft.com/office/drawing/2014/main" id="{A3C61472-D4C9-C807-7193-7AAEC2BC1437}"/>
              </a:ext>
            </a:extLst>
          </p:cNvPr>
          <p:cNvSpPr>
            <a:spLocks noGrp="1"/>
          </p:cNvSpPr>
          <p:nvPr>
            <p:ph idx="1"/>
          </p:nvPr>
        </p:nvSpPr>
        <p:spPr/>
        <p:txBody>
          <a:bodyPr/>
          <a:lstStyle/>
          <a:p>
            <a:r>
              <a:rPr kumimoji="1" lang="en" altLang="ja-JP" b="1" dirty="0"/>
              <a:t>RQ1</a:t>
            </a:r>
            <a:r>
              <a:rPr kumimoji="1" lang="ja-JP" altLang="en"/>
              <a:t>｜</a:t>
            </a:r>
            <a:r>
              <a:rPr kumimoji="1" lang="ja-JP" altLang="en-US"/>
              <a:t>プログラミング学習における</a:t>
            </a:r>
            <a:br>
              <a:rPr kumimoji="1" lang="ja-JP" altLang="en-US"/>
            </a:br>
            <a:r>
              <a:rPr kumimoji="1" lang="ja-JP" altLang="en-US"/>
              <a:t>　　　</a:t>
            </a:r>
            <a:r>
              <a:rPr kumimoji="1" lang="ja-JP" altLang="en-US" b="1"/>
              <a:t>学習単元</a:t>
            </a:r>
            <a:r>
              <a:rPr kumimoji="1" lang="ja-JP" altLang="en-US"/>
              <a:t>は何か？</a:t>
            </a:r>
          </a:p>
          <a:p>
            <a:pPr lvl="2"/>
            <a:endParaRPr kumimoji="1" lang="ja-JP" altLang="en-US"/>
          </a:p>
          <a:p>
            <a:r>
              <a:rPr kumimoji="1" lang="en" altLang="ja-JP" b="1" dirty="0"/>
              <a:t>RQ2</a:t>
            </a:r>
            <a:r>
              <a:rPr kumimoji="1" lang="ja-JP" altLang="en"/>
              <a:t>｜</a:t>
            </a:r>
            <a:r>
              <a:rPr kumimoji="1" lang="ja-JP" altLang="en-US"/>
              <a:t>学習単元の中で</a:t>
            </a:r>
            <a:r>
              <a:rPr kumimoji="1" lang="ja-JP" altLang="en-US" b="1"/>
              <a:t>タグ</a:t>
            </a:r>
            <a:r>
              <a:rPr kumimoji="1" lang="ja-JP" altLang="en-US"/>
              <a:t>にできるものは何か？</a:t>
            </a:r>
            <a:endParaRPr kumimoji="1" lang="en-US" altLang="ja-JP" dirty="0"/>
          </a:p>
          <a:p>
            <a:pPr lvl="2"/>
            <a:endParaRPr kumimoji="1" lang="ja-JP" altLang="en-US"/>
          </a:p>
          <a:p>
            <a:r>
              <a:rPr kumimoji="1" lang="en" altLang="ja-JP" b="1" dirty="0"/>
              <a:t>RQ3</a:t>
            </a:r>
            <a:r>
              <a:rPr kumimoji="1" lang="ja-JP" altLang="en"/>
              <a:t>｜</a:t>
            </a:r>
            <a:r>
              <a:rPr kumimoji="1" lang="ja-JP" altLang="en-US"/>
              <a:t>タグとプログラミングコンテストの問題は</a:t>
            </a:r>
            <a:br>
              <a:rPr kumimoji="1" lang="ja-JP" altLang="en-US"/>
            </a:br>
            <a:r>
              <a:rPr kumimoji="1" lang="ja-JP" altLang="en-US"/>
              <a:t>　　　どのように</a:t>
            </a:r>
            <a:r>
              <a:rPr kumimoji="1" lang="ja-JP" altLang="en-US" b="1"/>
              <a:t>対応</a:t>
            </a:r>
            <a:r>
              <a:rPr kumimoji="1" lang="ja-JP" altLang="en-US"/>
              <a:t>しているか？</a:t>
            </a:r>
          </a:p>
        </p:txBody>
      </p:sp>
      <p:sp>
        <p:nvSpPr>
          <p:cNvPr id="4" name="スライド番号プレースホルダー 3">
            <a:extLst>
              <a:ext uri="{FF2B5EF4-FFF2-40B4-BE49-F238E27FC236}">
                <a16:creationId xmlns:a16="http://schemas.microsoft.com/office/drawing/2014/main" id="{03D9AA43-632F-6F70-CBD2-C47BC43FEFC7}"/>
              </a:ext>
            </a:extLst>
          </p:cNvPr>
          <p:cNvSpPr>
            <a:spLocks noGrp="1"/>
          </p:cNvSpPr>
          <p:nvPr>
            <p:ph type="sldNum" sz="quarter" idx="12"/>
          </p:nvPr>
        </p:nvSpPr>
        <p:spPr/>
        <p:txBody>
          <a:bodyPr/>
          <a:lstStyle/>
          <a:p>
            <a:fld id="{B16735D3-C9E7-F649-AF37-A9D08763696D}" type="slidenum">
              <a:rPr lang="ja-JP" altLang="en-US" smtClean="0"/>
              <a:pPr/>
              <a:t>5</a:t>
            </a:fld>
            <a:endParaRPr lang="ja-JP" altLang="en-US"/>
          </a:p>
        </p:txBody>
      </p:sp>
    </p:spTree>
    <p:extLst>
      <p:ext uri="{BB962C8B-B14F-4D97-AF65-F5344CB8AC3E}">
        <p14:creationId xmlns:p14="http://schemas.microsoft.com/office/powerpoint/2010/main" val="162487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C2CBD5-65E9-35FB-EB6B-ADADDD39028D}"/>
              </a:ext>
            </a:extLst>
          </p:cNvPr>
          <p:cNvSpPr>
            <a:spLocks noGrp="1"/>
          </p:cNvSpPr>
          <p:nvPr>
            <p:ph type="title"/>
          </p:nvPr>
        </p:nvSpPr>
        <p:spPr/>
        <p:txBody>
          <a:bodyPr/>
          <a:lstStyle/>
          <a:p>
            <a:r>
              <a:rPr kumimoji="1" lang="ja-JP" altLang="en-US"/>
              <a:t>各</a:t>
            </a:r>
            <a:r>
              <a:rPr kumimoji="1" lang="en-US" altLang="ja-JP" dirty="0"/>
              <a:t>RQ</a:t>
            </a:r>
            <a:r>
              <a:rPr kumimoji="1" lang="ja-JP" altLang="en-US"/>
              <a:t>への回答アプローチ</a:t>
            </a:r>
          </a:p>
        </p:txBody>
      </p:sp>
      <p:sp>
        <p:nvSpPr>
          <p:cNvPr id="3" name="コンテンツ プレースホルダー 2">
            <a:extLst>
              <a:ext uri="{FF2B5EF4-FFF2-40B4-BE49-F238E27FC236}">
                <a16:creationId xmlns:a16="http://schemas.microsoft.com/office/drawing/2014/main" id="{13A80C3F-21D7-8A70-D5D8-ED2EB55382EC}"/>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AF0D95-FB96-C6C7-F952-850FAAF28F8C}"/>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grpSp>
        <p:nvGrpSpPr>
          <p:cNvPr id="5" name="グループ化 4">
            <a:extLst>
              <a:ext uri="{FF2B5EF4-FFF2-40B4-BE49-F238E27FC236}">
                <a16:creationId xmlns:a16="http://schemas.microsoft.com/office/drawing/2014/main" id="{A7E001F1-B98E-304F-CFC2-F7A3891B1C0B}"/>
              </a:ext>
            </a:extLst>
          </p:cNvPr>
          <p:cNvGrpSpPr/>
          <p:nvPr/>
        </p:nvGrpSpPr>
        <p:grpSpPr>
          <a:xfrm>
            <a:off x="713336" y="2637379"/>
            <a:ext cx="493869" cy="1885396"/>
            <a:chOff x="713336" y="2422888"/>
            <a:chExt cx="493869" cy="1885396"/>
          </a:xfrm>
        </p:grpSpPr>
        <p:pic>
          <p:nvPicPr>
            <p:cNvPr id="6" name="図 5" descr="記号, 座る, ストリート, 挿絵 が含まれている画像&#10;&#10;自動的に生成された説明">
              <a:extLst>
                <a:ext uri="{FF2B5EF4-FFF2-40B4-BE49-F238E27FC236}">
                  <a16:creationId xmlns:a16="http://schemas.microsoft.com/office/drawing/2014/main" id="{AF5988FE-744B-D406-4C04-7912FBF88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96" y="2422888"/>
              <a:ext cx="480049" cy="480049"/>
            </a:xfrm>
            <a:prstGeom prst="rect">
              <a:avLst/>
            </a:prstGeom>
          </p:spPr>
        </p:pic>
        <p:pic>
          <p:nvPicPr>
            <p:cNvPr id="7" name="図 6" descr="記号, 座る, ストリート, 挿絵 が含まれている画像&#10;&#10;自動的に生成された説明">
              <a:extLst>
                <a:ext uri="{FF2B5EF4-FFF2-40B4-BE49-F238E27FC236}">
                  <a16:creationId xmlns:a16="http://schemas.microsoft.com/office/drawing/2014/main" id="{A6B0DC10-8309-94B3-71DE-5BEEF04D1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36" y="3104831"/>
              <a:ext cx="480049" cy="480049"/>
            </a:xfrm>
            <a:prstGeom prst="rect">
              <a:avLst/>
            </a:prstGeom>
          </p:spPr>
        </p:pic>
        <p:pic>
          <p:nvPicPr>
            <p:cNvPr id="8" name="図 7" descr="記号, 座る, ストリート, 挿絵 が含まれている画像&#10;&#10;自動的に生成された説明">
              <a:extLst>
                <a:ext uri="{FF2B5EF4-FFF2-40B4-BE49-F238E27FC236}">
                  <a16:creationId xmlns:a16="http://schemas.microsoft.com/office/drawing/2014/main" id="{C8311938-8F0E-4491-CA69-036C5F9B5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56" y="3828235"/>
              <a:ext cx="480049" cy="480049"/>
            </a:xfrm>
            <a:prstGeom prst="rect">
              <a:avLst/>
            </a:prstGeom>
          </p:spPr>
        </p:pic>
      </p:grpSp>
      <p:grpSp>
        <p:nvGrpSpPr>
          <p:cNvPr id="9" name="グループ化 8">
            <a:extLst>
              <a:ext uri="{FF2B5EF4-FFF2-40B4-BE49-F238E27FC236}">
                <a16:creationId xmlns:a16="http://schemas.microsoft.com/office/drawing/2014/main" id="{47ACDEFC-DFB6-FF9F-5675-5885280B31C2}"/>
              </a:ext>
            </a:extLst>
          </p:cNvPr>
          <p:cNvGrpSpPr/>
          <p:nvPr/>
        </p:nvGrpSpPr>
        <p:grpSpPr>
          <a:xfrm>
            <a:off x="2241275" y="2627835"/>
            <a:ext cx="907032" cy="1944166"/>
            <a:chOff x="2241274" y="2287288"/>
            <a:chExt cx="1097975" cy="2353440"/>
          </a:xfrm>
        </p:grpSpPr>
        <p:sp>
          <p:nvSpPr>
            <p:cNvPr id="10" name="四角形: 角を丸くする 13">
              <a:extLst>
                <a:ext uri="{FF2B5EF4-FFF2-40B4-BE49-F238E27FC236}">
                  <a16:creationId xmlns:a16="http://schemas.microsoft.com/office/drawing/2014/main" id="{D091B745-727F-1825-0E31-3A064250702F}"/>
                </a:ext>
              </a:extLst>
            </p:cNvPr>
            <p:cNvSpPr/>
            <p:nvPr/>
          </p:nvSpPr>
          <p:spPr>
            <a:xfrm>
              <a:off x="2241274" y="2287288"/>
              <a:ext cx="1097975" cy="235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C8E4723B-4B24-8B0C-4605-39296B58281A}"/>
                </a:ext>
              </a:extLst>
            </p:cNvPr>
            <p:cNvGrpSpPr/>
            <p:nvPr/>
          </p:nvGrpSpPr>
          <p:grpSpPr>
            <a:xfrm>
              <a:off x="2466540" y="2446716"/>
              <a:ext cx="609456" cy="580222"/>
              <a:chOff x="2466540" y="2446716"/>
              <a:chExt cx="609456" cy="580222"/>
            </a:xfrm>
          </p:grpSpPr>
          <p:pic>
            <p:nvPicPr>
              <p:cNvPr id="20" name="図 19" descr="アイコン&#10;&#10;自動的に生成された説明">
                <a:extLst>
                  <a:ext uri="{FF2B5EF4-FFF2-40B4-BE49-F238E27FC236}">
                    <a16:creationId xmlns:a16="http://schemas.microsoft.com/office/drawing/2014/main" id="{7C2D916A-D426-332D-E65F-CB6A40FDAEE7}"/>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21" name="図 20" descr="アイコン&#10;&#10;自動的に生成された説明">
                <a:extLst>
                  <a:ext uri="{FF2B5EF4-FFF2-40B4-BE49-F238E27FC236}">
                    <a16:creationId xmlns:a16="http://schemas.microsoft.com/office/drawing/2014/main" id="{BA9215C7-5482-1C8D-92F5-AD0B77357B55}"/>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22" name="図 21" descr="アイコン&#10;&#10;自動的に生成された説明">
                <a:extLst>
                  <a:ext uri="{FF2B5EF4-FFF2-40B4-BE49-F238E27FC236}">
                    <a16:creationId xmlns:a16="http://schemas.microsoft.com/office/drawing/2014/main" id="{4EF24EC7-219C-2E11-6D06-6BF0238B8FC2}"/>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grpSp>
        <p:grpSp>
          <p:nvGrpSpPr>
            <p:cNvPr id="12" name="グループ化 11">
              <a:extLst>
                <a:ext uri="{FF2B5EF4-FFF2-40B4-BE49-F238E27FC236}">
                  <a16:creationId xmlns:a16="http://schemas.microsoft.com/office/drawing/2014/main" id="{FB1C90D2-CEF9-3A3A-A172-5B381965BEBD}"/>
                </a:ext>
              </a:extLst>
            </p:cNvPr>
            <p:cNvGrpSpPr/>
            <p:nvPr/>
          </p:nvGrpSpPr>
          <p:grpSpPr>
            <a:xfrm>
              <a:off x="2466540" y="3159481"/>
              <a:ext cx="609456" cy="793731"/>
              <a:chOff x="2466540" y="2446716"/>
              <a:chExt cx="609456" cy="793731"/>
            </a:xfrm>
          </p:grpSpPr>
          <p:pic>
            <p:nvPicPr>
              <p:cNvPr id="16" name="図 15" descr="アイコン&#10;&#10;自動的に生成された説明">
                <a:extLst>
                  <a:ext uri="{FF2B5EF4-FFF2-40B4-BE49-F238E27FC236}">
                    <a16:creationId xmlns:a16="http://schemas.microsoft.com/office/drawing/2014/main" id="{3745F07D-4024-BADA-FC0F-F722F8052E7D}"/>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17" name="図 16" descr="アイコン&#10;&#10;自動的に生成された説明">
                <a:extLst>
                  <a:ext uri="{FF2B5EF4-FFF2-40B4-BE49-F238E27FC236}">
                    <a16:creationId xmlns:a16="http://schemas.microsoft.com/office/drawing/2014/main" id="{399BA213-A25A-16C7-E003-1B96A03D890B}"/>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18" name="図 17" descr="アイコン&#10;&#10;自動的に生成された説明">
                <a:extLst>
                  <a:ext uri="{FF2B5EF4-FFF2-40B4-BE49-F238E27FC236}">
                    <a16:creationId xmlns:a16="http://schemas.microsoft.com/office/drawing/2014/main" id="{3FA6D847-7DB3-899D-613C-F5E2E8643615}"/>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pic>
            <p:nvPicPr>
              <p:cNvPr id="19" name="図 18" descr="アイコン&#10;&#10;自動的に生成された説明">
                <a:extLst>
                  <a:ext uri="{FF2B5EF4-FFF2-40B4-BE49-F238E27FC236}">
                    <a16:creationId xmlns:a16="http://schemas.microsoft.com/office/drawing/2014/main" id="{7557BCC3-1AB1-D670-E754-C1D6E93C55CA}"/>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3087243"/>
                <a:ext cx="447653" cy="153204"/>
              </a:xfrm>
              <a:prstGeom prst="rect">
                <a:avLst/>
              </a:prstGeom>
            </p:spPr>
          </p:pic>
        </p:grpSp>
        <p:grpSp>
          <p:nvGrpSpPr>
            <p:cNvPr id="13" name="グループ化 12">
              <a:extLst>
                <a:ext uri="{FF2B5EF4-FFF2-40B4-BE49-F238E27FC236}">
                  <a16:creationId xmlns:a16="http://schemas.microsoft.com/office/drawing/2014/main" id="{7794AD88-6B4B-DE63-3806-E9B88628AECC}"/>
                </a:ext>
              </a:extLst>
            </p:cNvPr>
            <p:cNvGrpSpPr/>
            <p:nvPr/>
          </p:nvGrpSpPr>
          <p:grpSpPr>
            <a:xfrm>
              <a:off x="2466540" y="4085756"/>
              <a:ext cx="609456" cy="366713"/>
              <a:chOff x="2466540" y="2446716"/>
              <a:chExt cx="609456" cy="366713"/>
            </a:xfrm>
          </p:grpSpPr>
          <p:pic>
            <p:nvPicPr>
              <p:cNvPr id="14" name="図 13" descr="アイコン&#10;&#10;自動的に生成された説明">
                <a:extLst>
                  <a:ext uri="{FF2B5EF4-FFF2-40B4-BE49-F238E27FC236}">
                    <a16:creationId xmlns:a16="http://schemas.microsoft.com/office/drawing/2014/main" id="{3D673CCA-06AB-9B8C-DEFF-EEAC597F87F2}"/>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15" name="図 14" descr="アイコン&#10;&#10;自動的に生成された説明">
                <a:extLst>
                  <a:ext uri="{FF2B5EF4-FFF2-40B4-BE49-F238E27FC236}">
                    <a16:creationId xmlns:a16="http://schemas.microsoft.com/office/drawing/2014/main" id="{8794EDF4-EB4C-287C-A15A-450D28CE7C94}"/>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grpSp>
      </p:grpSp>
      <p:sp>
        <p:nvSpPr>
          <p:cNvPr id="23" name="下矢印 22">
            <a:extLst>
              <a:ext uri="{FF2B5EF4-FFF2-40B4-BE49-F238E27FC236}">
                <a16:creationId xmlns:a16="http://schemas.microsoft.com/office/drawing/2014/main" id="{4F02F567-BF6E-E8AB-3D0B-3A169E2E6BB2}"/>
              </a:ext>
            </a:extLst>
          </p:cNvPr>
          <p:cNvSpPr/>
          <p:nvPr/>
        </p:nvSpPr>
        <p:spPr>
          <a:xfrm>
            <a:off x="6794964" y="3250845"/>
            <a:ext cx="218203" cy="586353"/>
          </a:xfrm>
          <a:prstGeom prst="downArrow">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右矢印 23">
            <a:extLst>
              <a:ext uri="{FF2B5EF4-FFF2-40B4-BE49-F238E27FC236}">
                <a16:creationId xmlns:a16="http://schemas.microsoft.com/office/drawing/2014/main" id="{1550B2E7-0ED8-B447-1272-0089656B0A57}"/>
              </a:ext>
            </a:extLst>
          </p:cNvPr>
          <p:cNvSpPr/>
          <p:nvPr/>
        </p:nvSpPr>
        <p:spPr>
          <a:xfrm>
            <a:off x="3370567" y="3409157"/>
            <a:ext cx="632705" cy="212072"/>
          </a:xfrm>
          <a:prstGeom prst="rightArrow">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097CA799-D329-D483-6333-39BE21CC91F6}"/>
              </a:ext>
            </a:extLst>
          </p:cNvPr>
          <p:cNvSpPr txBox="1"/>
          <p:nvPr/>
        </p:nvSpPr>
        <p:spPr>
          <a:xfrm>
            <a:off x="7646109" y="5414280"/>
            <a:ext cx="1051248" cy="338554"/>
          </a:xfrm>
          <a:prstGeom prst="rect">
            <a:avLst/>
          </a:prstGeom>
          <a:noFill/>
        </p:spPr>
        <p:txBody>
          <a:bodyPr wrap="square" rtlCol="0">
            <a:spAutoFit/>
          </a:bodyPr>
          <a:lstStyle/>
          <a:p>
            <a:r>
              <a:rPr lang="ja-JP" altLang="en-US" sz="1600">
                <a:latin typeface="+mn-ea"/>
                <a:ea typeface="+mn-ea"/>
              </a:rPr>
              <a:t>対応関係</a:t>
            </a:r>
            <a:endParaRPr kumimoji="1" lang="ja-JP" altLang="en-US" sz="1600">
              <a:latin typeface="+mn-ea"/>
              <a:ea typeface="+mn-ea"/>
            </a:endParaRPr>
          </a:p>
        </p:txBody>
      </p:sp>
      <p:sp>
        <p:nvSpPr>
          <p:cNvPr id="26" name="右矢印 25">
            <a:extLst>
              <a:ext uri="{FF2B5EF4-FFF2-40B4-BE49-F238E27FC236}">
                <a16:creationId xmlns:a16="http://schemas.microsoft.com/office/drawing/2014/main" id="{6CCE661A-4150-C37F-5017-1CAC4BDC06B9}"/>
              </a:ext>
            </a:extLst>
          </p:cNvPr>
          <p:cNvSpPr/>
          <p:nvPr/>
        </p:nvSpPr>
        <p:spPr>
          <a:xfrm>
            <a:off x="1416442" y="3422649"/>
            <a:ext cx="632705" cy="212072"/>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B5E73C3-64AD-26D0-60CD-052310553F69}"/>
              </a:ext>
            </a:extLst>
          </p:cNvPr>
          <p:cNvSpPr txBox="1"/>
          <p:nvPr/>
        </p:nvSpPr>
        <p:spPr>
          <a:xfrm>
            <a:off x="519900" y="4725671"/>
            <a:ext cx="1028968" cy="338554"/>
          </a:xfrm>
          <a:prstGeom prst="rect">
            <a:avLst/>
          </a:prstGeom>
          <a:noFill/>
        </p:spPr>
        <p:txBody>
          <a:bodyPr wrap="square" rtlCol="0">
            <a:spAutoFit/>
          </a:bodyPr>
          <a:lstStyle/>
          <a:p>
            <a:pPr algn="ctr"/>
            <a:r>
              <a:rPr kumimoji="1" lang="ja-JP" altLang="en-US" sz="1600">
                <a:latin typeface="+mn-ea"/>
                <a:ea typeface="+mn-ea"/>
              </a:rPr>
              <a:t>シラバス</a:t>
            </a:r>
            <a:endParaRPr lang="en-US" altLang="ja-JP" sz="1600">
              <a:latin typeface="+mn-ea"/>
              <a:ea typeface="+mn-ea"/>
            </a:endParaRPr>
          </a:p>
        </p:txBody>
      </p:sp>
      <p:sp>
        <p:nvSpPr>
          <p:cNvPr id="28" name="テキスト ボックス 27">
            <a:extLst>
              <a:ext uri="{FF2B5EF4-FFF2-40B4-BE49-F238E27FC236}">
                <a16:creationId xmlns:a16="http://schemas.microsoft.com/office/drawing/2014/main" id="{3D7594E7-4D51-60CA-FBA7-859E4BE096DF}"/>
              </a:ext>
            </a:extLst>
          </p:cNvPr>
          <p:cNvSpPr txBox="1"/>
          <p:nvPr/>
        </p:nvSpPr>
        <p:spPr>
          <a:xfrm>
            <a:off x="2164616" y="4702353"/>
            <a:ext cx="1028968" cy="338554"/>
          </a:xfrm>
          <a:prstGeom prst="rect">
            <a:avLst/>
          </a:prstGeom>
          <a:noFill/>
        </p:spPr>
        <p:txBody>
          <a:bodyPr wrap="square" rtlCol="0">
            <a:spAutoFit/>
          </a:bodyPr>
          <a:lstStyle/>
          <a:p>
            <a:pPr algn="ctr"/>
            <a:r>
              <a:rPr kumimoji="1" lang="ja-JP" altLang="en-US" sz="1600">
                <a:latin typeface="+mn-ea"/>
                <a:ea typeface="+mn-ea"/>
              </a:rPr>
              <a:t>学習単元</a:t>
            </a:r>
            <a:endParaRPr lang="en-US" altLang="ja-JP" sz="1600">
              <a:latin typeface="+mn-ea"/>
              <a:ea typeface="+mn-ea"/>
            </a:endParaRPr>
          </a:p>
        </p:txBody>
      </p:sp>
      <p:sp>
        <p:nvSpPr>
          <p:cNvPr id="29" name="テキスト ボックス 28">
            <a:extLst>
              <a:ext uri="{FF2B5EF4-FFF2-40B4-BE49-F238E27FC236}">
                <a16:creationId xmlns:a16="http://schemas.microsoft.com/office/drawing/2014/main" id="{E620F465-47A8-E770-6C83-ACFD27678B08}"/>
              </a:ext>
            </a:extLst>
          </p:cNvPr>
          <p:cNvSpPr txBox="1"/>
          <p:nvPr/>
        </p:nvSpPr>
        <p:spPr>
          <a:xfrm>
            <a:off x="4123258" y="4725671"/>
            <a:ext cx="1028968" cy="338554"/>
          </a:xfrm>
          <a:prstGeom prst="rect">
            <a:avLst/>
          </a:prstGeom>
          <a:noFill/>
        </p:spPr>
        <p:txBody>
          <a:bodyPr wrap="square" rtlCol="0">
            <a:spAutoFit/>
          </a:bodyPr>
          <a:lstStyle/>
          <a:p>
            <a:pPr algn="ctr"/>
            <a:r>
              <a:rPr kumimoji="1" lang="ja-JP" altLang="en-US" sz="1600">
                <a:latin typeface="+mn-ea"/>
                <a:ea typeface="+mn-ea"/>
              </a:rPr>
              <a:t>タグ</a:t>
            </a:r>
            <a:endParaRPr lang="en-US" altLang="ja-JP" sz="1600">
              <a:latin typeface="+mn-ea"/>
              <a:ea typeface="+mn-ea"/>
            </a:endParaRPr>
          </a:p>
        </p:txBody>
      </p:sp>
      <p:grpSp>
        <p:nvGrpSpPr>
          <p:cNvPr id="30" name="グループ化 29">
            <a:extLst>
              <a:ext uri="{FF2B5EF4-FFF2-40B4-BE49-F238E27FC236}">
                <a16:creationId xmlns:a16="http://schemas.microsoft.com/office/drawing/2014/main" id="{7AC208DA-B1E4-4B3C-79DE-EC6386F64291}"/>
              </a:ext>
            </a:extLst>
          </p:cNvPr>
          <p:cNvGrpSpPr/>
          <p:nvPr/>
        </p:nvGrpSpPr>
        <p:grpSpPr>
          <a:xfrm>
            <a:off x="4200752" y="2637379"/>
            <a:ext cx="789025" cy="2019184"/>
            <a:chOff x="4200752" y="2422888"/>
            <a:chExt cx="789025" cy="2019184"/>
          </a:xfrm>
        </p:grpSpPr>
        <p:sp>
          <p:nvSpPr>
            <p:cNvPr id="31" name="吹き出し: 四角形 20">
              <a:extLst>
                <a:ext uri="{FF2B5EF4-FFF2-40B4-BE49-F238E27FC236}">
                  <a16:creationId xmlns:a16="http://schemas.microsoft.com/office/drawing/2014/main" id="{3353E3A8-2761-C480-6716-8064375D3743}"/>
                </a:ext>
              </a:extLst>
            </p:cNvPr>
            <p:cNvSpPr/>
            <p:nvPr/>
          </p:nvSpPr>
          <p:spPr>
            <a:xfrm>
              <a:off x="4200752" y="2422888"/>
              <a:ext cx="789025" cy="193462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アイコン&#10;&#10;自動的に生成された説明">
              <a:extLst>
                <a:ext uri="{FF2B5EF4-FFF2-40B4-BE49-F238E27FC236}">
                  <a16:creationId xmlns:a16="http://schemas.microsoft.com/office/drawing/2014/main" id="{6C42095F-0445-DFA8-64CA-FECCB3046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850" y="2544589"/>
              <a:ext cx="335842" cy="335842"/>
            </a:xfrm>
            <a:prstGeom prst="rect">
              <a:avLst/>
            </a:prstGeom>
          </p:spPr>
        </p:pic>
        <p:pic>
          <p:nvPicPr>
            <p:cNvPr id="33" name="図 32" descr="アイコン&#10;&#10;自動的に生成された説明">
              <a:extLst>
                <a:ext uri="{FF2B5EF4-FFF2-40B4-BE49-F238E27FC236}">
                  <a16:creationId xmlns:a16="http://schemas.microsoft.com/office/drawing/2014/main" id="{9B65BF6D-C3BA-5337-7285-2FD256020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851" y="2985405"/>
              <a:ext cx="335842" cy="335842"/>
            </a:xfrm>
            <a:prstGeom prst="rect">
              <a:avLst/>
            </a:prstGeom>
          </p:spPr>
        </p:pic>
        <p:pic>
          <p:nvPicPr>
            <p:cNvPr id="34" name="図 33" descr="アイコン&#10;&#10;自動的に生成された説明">
              <a:extLst>
                <a:ext uri="{FF2B5EF4-FFF2-40B4-BE49-F238E27FC236}">
                  <a16:creationId xmlns:a16="http://schemas.microsoft.com/office/drawing/2014/main" id="{434EC6BF-1BF1-8586-33D2-971DE48FA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470" y="3426221"/>
              <a:ext cx="335842" cy="335842"/>
            </a:xfrm>
            <a:prstGeom prst="rect">
              <a:avLst/>
            </a:prstGeom>
          </p:spPr>
        </p:pic>
        <p:sp>
          <p:nvSpPr>
            <p:cNvPr id="35" name="テキスト ボックス 34">
              <a:extLst>
                <a:ext uri="{FF2B5EF4-FFF2-40B4-BE49-F238E27FC236}">
                  <a16:creationId xmlns:a16="http://schemas.microsoft.com/office/drawing/2014/main" id="{215549EA-0DC3-35FB-9C10-160B113F7110}"/>
                </a:ext>
              </a:extLst>
            </p:cNvPr>
            <p:cNvSpPr txBox="1"/>
            <p:nvPr/>
          </p:nvSpPr>
          <p:spPr>
            <a:xfrm rot="5400000">
              <a:off x="4213249" y="3858798"/>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grpSp>
        <p:nvGrpSpPr>
          <p:cNvPr id="36" name="グループ化 35">
            <a:extLst>
              <a:ext uri="{FF2B5EF4-FFF2-40B4-BE49-F238E27FC236}">
                <a16:creationId xmlns:a16="http://schemas.microsoft.com/office/drawing/2014/main" id="{B9E9BDE1-3278-CCA6-9D99-FCF0D1CBF90D}"/>
              </a:ext>
            </a:extLst>
          </p:cNvPr>
          <p:cNvGrpSpPr/>
          <p:nvPr/>
        </p:nvGrpSpPr>
        <p:grpSpPr>
          <a:xfrm>
            <a:off x="5502879" y="2321753"/>
            <a:ext cx="2483653" cy="852300"/>
            <a:chOff x="5694792" y="2065866"/>
            <a:chExt cx="2735872" cy="938852"/>
          </a:xfrm>
        </p:grpSpPr>
        <p:sp>
          <p:nvSpPr>
            <p:cNvPr id="37" name="四角形: 角を丸くする 13">
              <a:extLst>
                <a:ext uri="{FF2B5EF4-FFF2-40B4-BE49-F238E27FC236}">
                  <a16:creationId xmlns:a16="http://schemas.microsoft.com/office/drawing/2014/main" id="{2C769EBB-1A60-CD54-0B23-E25471BC9184}"/>
                </a:ext>
              </a:extLst>
            </p:cNvPr>
            <p:cNvSpPr/>
            <p:nvPr/>
          </p:nvSpPr>
          <p:spPr>
            <a:xfrm>
              <a:off x="5694792" y="2065866"/>
              <a:ext cx="2735872" cy="93885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黒い背景に白い文字がある&#10;&#10;中程度の精度で自動的に生成された説明">
              <a:extLst>
                <a:ext uri="{FF2B5EF4-FFF2-40B4-BE49-F238E27FC236}">
                  <a16:creationId xmlns:a16="http://schemas.microsoft.com/office/drawing/2014/main" id="{BCB4ADB5-8745-B0A2-EE7C-D9B2242B5B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48" y="2316182"/>
              <a:ext cx="508556" cy="509337"/>
            </a:xfrm>
            <a:prstGeom prst="rect">
              <a:avLst/>
            </a:prstGeom>
          </p:spPr>
        </p:pic>
        <p:pic>
          <p:nvPicPr>
            <p:cNvPr id="39" name="図 38" descr="黒い背景に白い文字がある&#10;&#10;中程度の精度で自動的に生成された説明">
              <a:extLst>
                <a:ext uri="{FF2B5EF4-FFF2-40B4-BE49-F238E27FC236}">
                  <a16:creationId xmlns:a16="http://schemas.microsoft.com/office/drawing/2014/main" id="{E33466E4-4DC7-006E-BBAE-5485E3FCC3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061" y="2313028"/>
              <a:ext cx="508556" cy="509337"/>
            </a:xfrm>
            <a:prstGeom prst="rect">
              <a:avLst/>
            </a:prstGeom>
          </p:spPr>
        </p:pic>
        <p:pic>
          <p:nvPicPr>
            <p:cNvPr id="40" name="図 39" descr="黒い背景に白い文字がある&#10;&#10;中程度の精度で自動的に生成された説明">
              <a:extLst>
                <a:ext uri="{FF2B5EF4-FFF2-40B4-BE49-F238E27FC236}">
                  <a16:creationId xmlns:a16="http://schemas.microsoft.com/office/drawing/2014/main" id="{90BFC6AF-C99B-7EAD-E5A0-B58482973A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4125" y="2312918"/>
              <a:ext cx="508556" cy="509337"/>
            </a:xfrm>
            <a:prstGeom prst="rect">
              <a:avLst/>
            </a:prstGeom>
          </p:spPr>
        </p:pic>
        <p:sp>
          <p:nvSpPr>
            <p:cNvPr id="41" name="テキスト ボックス 40">
              <a:extLst>
                <a:ext uri="{FF2B5EF4-FFF2-40B4-BE49-F238E27FC236}">
                  <a16:creationId xmlns:a16="http://schemas.microsoft.com/office/drawing/2014/main" id="{5CB1E5A8-16B0-C007-4455-8B0EAB0AA406}"/>
                </a:ext>
              </a:extLst>
            </p:cNvPr>
            <p:cNvSpPr txBox="1"/>
            <p:nvPr/>
          </p:nvSpPr>
          <p:spPr>
            <a:xfrm>
              <a:off x="7572946" y="2399865"/>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grpSp>
      <p:sp>
        <p:nvSpPr>
          <p:cNvPr id="42" name="正方形/長方形 41">
            <a:extLst>
              <a:ext uri="{FF2B5EF4-FFF2-40B4-BE49-F238E27FC236}">
                <a16:creationId xmlns:a16="http://schemas.microsoft.com/office/drawing/2014/main" id="{E3FC8906-43D6-A298-269C-C36B30096C7C}"/>
              </a:ext>
            </a:extLst>
          </p:cNvPr>
          <p:cNvSpPr/>
          <p:nvPr/>
        </p:nvSpPr>
        <p:spPr>
          <a:xfrm>
            <a:off x="518607" y="2280357"/>
            <a:ext cx="2749651" cy="2877476"/>
          </a:xfrm>
          <a:prstGeom prst="rect">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F3AB3369-319B-821E-E040-9F531B0B9027}"/>
              </a:ext>
            </a:extLst>
          </p:cNvPr>
          <p:cNvGrpSpPr/>
          <p:nvPr/>
        </p:nvGrpSpPr>
        <p:grpSpPr>
          <a:xfrm>
            <a:off x="5512322" y="3888314"/>
            <a:ext cx="2483653" cy="945630"/>
            <a:chOff x="5704235" y="3682253"/>
            <a:chExt cx="2735872" cy="1041660"/>
          </a:xfrm>
        </p:grpSpPr>
        <p:pic>
          <p:nvPicPr>
            <p:cNvPr id="44" name="図 43" descr="黒い背景に白い文字がある&#10;&#10;中程度の精度で自動的に生成された説明">
              <a:extLst>
                <a:ext uri="{FF2B5EF4-FFF2-40B4-BE49-F238E27FC236}">
                  <a16:creationId xmlns:a16="http://schemas.microsoft.com/office/drawing/2014/main" id="{57F8F1C6-DC16-E24E-5A4C-6716C94791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5048" y="4047860"/>
              <a:ext cx="508556" cy="509337"/>
            </a:xfrm>
            <a:prstGeom prst="rect">
              <a:avLst/>
            </a:prstGeom>
          </p:spPr>
        </p:pic>
        <p:pic>
          <p:nvPicPr>
            <p:cNvPr id="45" name="図 44" descr="黒い背景に白い文字がある&#10;&#10;中程度の精度で自動的に生成された説明">
              <a:extLst>
                <a:ext uri="{FF2B5EF4-FFF2-40B4-BE49-F238E27FC236}">
                  <a16:creationId xmlns:a16="http://schemas.microsoft.com/office/drawing/2014/main" id="{6DD6D0D3-850C-91E0-E4F6-B24F4381A0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061" y="4044706"/>
              <a:ext cx="508556" cy="509337"/>
            </a:xfrm>
            <a:prstGeom prst="rect">
              <a:avLst/>
            </a:prstGeom>
          </p:spPr>
        </p:pic>
        <p:pic>
          <p:nvPicPr>
            <p:cNvPr id="46" name="図 45" descr="黒い背景に白い文字がある&#10;&#10;中程度の精度で自動的に生成された説明">
              <a:extLst>
                <a:ext uri="{FF2B5EF4-FFF2-40B4-BE49-F238E27FC236}">
                  <a16:creationId xmlns:a16="http://schemas.microsoft.com/office/drawing/2014/main" id="{E9C921A1-361A-ADBB-EBAF-29C929DB93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4125" y="4044596"/>
              <a:ext cx="508556" cy="509337"/>
            </a:xfrm>
            <a:prstGeom prst="rect">
              <a:avLst/>
            </a:prstGeom>
          </p:spPr>
        </p:pic>
        <p:sp>
          <p:nvSpPr>
            <p:cNvPr id="47" name="四角形: 角を丸くする 13">
              <a:extLst>
                <a:ext uri="{FF2B5EF4-FFF2-40B4-BE49-F238E27FC236}">
                  <a16:creationId xmlns:a16="http://schemas.microsoft.com/office/drawing/2014/main" id="{AFEBA53C-1C0D-9E79-6B2E-62A4B342C31D}"/>
                </a:ext>
              </a:extLst>
            </p:cNvPr>
            <p:cNvSpPr/>
            <p:nvPr/>
          </p:nvSpPr>
          <p:spPr>
            <a:xfrm>
              <a:off x="5704235" y="3682253"/>
              <a:ext cx="2735872" cy="104166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descr="アイコン&#10;&#10;自動的に生成された説明">
              <a:extLst>
                <a:ext uri="{FF2B5EF4-FFF2-40B4-BE49-F238E27FC236}">
                  <a16:creationId xmlns:a16="http://schemas.microsoft.com/office/drawing/2014/main" id="{8707A096-9567-6995-956E-82FB62054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1935" y="3828401"/>
              <a:ext cx="272178" cy="272596"/>
            </a:xfrm>
            <a:prstGeom prst="rect">
              <a:avLst/>
            </a:prstGeom>
          </p:spPr>
        </p:pic>
        <p:sp>
          <p:nvSpPr>
            <p:cNvPr id="49" name="テキスト ボックス 48">
              <a:extLst>
                <a:ext uri="{FF2B5EF4-FFF2-40B4-BE49-F238E27FC236}">
                  <a16:creationId xmlns:a16="http://schemas.microsoft.com/office/drawing/2014/main" id="{84D0C92E-B4FE-822E-2F5E-C732A10C722A}"/>
                </a:ext>
              </a:extLst>
            </p:cNvPr>
            <p:cNvSpPr txBox="1"/>
            <p:nvPr/>
          </p:nvSpPr>
          <p:spPr>
            <a:xfrm>
              <a:off x="7571360" y="4131543"/>
              <a:ext cx="766438" cy="400110"/>
            </a:xfrm>
            <a:prstGeom prst="rect">
              <a:avLst/>
            </a:prstGeom>
            <a:noFill/>
          </p:spPr>
          <p:txBody>
            <a:bodyPr wrap="square" rtlCol="0">
              <a:spAutoFit/>
            </a:bodyPr>
            <a:lstStyle/>
            <a:p>
              <a:pPr algn="ctr"/>
              <a:r>
                <a:rPr lang="en-US" altLang="ja-JP" sz="2000" b="1">
                  <a:latin typeface="+mn-ea"/>
                  <a:ea typeface="+mn-ea"/>
                </a:rPr>
                <a:t>…</a:t>
              </a:r>
              <a:endParaRPr kumimoji="1" lang="ja-JP" altLang="en-US" sz="2000" b="1">
                <a:latin typeface="+mn-ea"/>
                <a:ea typeface="+mn-ea"/>
              </a:endParaRPr>
            </a:p>
          </p:txBody>
        </p:sp>
        <p:pic>
          <p:nvPicPr>
            <p:cNvPr id="50" name="図 49" descr="アイコン&#10;&#10;自動的に生成された説明">
              <a:extLst>
                <a:ext uri="{FF2B5EF4-FFF2-40B4-BE49-F238E27FC236}">
                  <a16:creationId xmlns:a16="http://schemas.microsoft.com/office/drawing/2014/main" id="{7F653B8F-40D4-D92F-7543-1AFD165B0C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8183" y="3805192"/>
              <a:ext cx="310891" cy="310891"/>
            </a:xfrm>
            <a:prstGeom prst="rect">
              <a:avLst/>
            </a:prstGeom>
          </p:spPr>
        </p:pic>
      </p:grpSp>
      <p:grpSp>
        <p:nvGrpSpPr>
          <p:cNvPr id="51" name="グループ化 50">
            <a:extLst>
              <a:ext uri="{FF2B5EF4-FFF2-40B4-BE49-F238E27FC236}">
                <a16:creationId xmlns:a16="http://schemas.microsoft.com/office/drawing/2014/main" id="{09BA50D3-F539-62B4-4E33-7D25B03FA515}"/>
              </a:ext>
            </a:extLst>
          </p:cNvPr>
          <p:cNvGrpSpPr/>
          <p:nvPr/>
        </p:nvGrpSpPr>
        <p:grpSpPr>
          <a:xfrm>
            <a:off x="5479601" y="5074885"/>
            <a:ext cx="2166508" cy="966289"/>
            <a:chOff x="5956796" y="5082086"/>
            <a:chExt cx="2166508" cy="966289"/>
          </a:xfrm>
        </p:grpSpPr>
        <p:sp>
          <p:nvSpPr>
            <p:cNvPr id="52" name="吹き出し: 四角形 20">
              <a:extLst>
                <a:ext uri="{FF2B5EF4-FFF2-40B4-BE49-F238E27FC236}">
                  <a16:creationId xmlns:a16="http://schemas.microsoft.com/office/drawing/2014/main" id="{06A9794C-7975-5997-929C-B1F6DE47FA20}"/>
                </a:ext>
              </a:extLst>
            </p:cNvPr>
            <p:cNvSpPr/>
            <p:nvPr/>
          </p:nvSpPr>
          <p:spPr>
            <a:xfrm>
              <a:off x="5956796" y="5082086"/>
              <a:ext cx="2166508" cy="966289"/>
            </a:xfrm>
            <a:prstGeom prst="wedgeRectCallout">
              <a:avLst>
                <a:gd name="adj1" fmla="val 15232"/>
                <a:gd name="adj2" fmla="val -6685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黒い背景に白い文字がある&#10;&#10;低い精度で自動的に生成された説明">
              <a:extLst>
                <a:ext uri="{FF2B5EF4-FFF2-40B4-BE49-F238E27FC236}">
                  <a16:creationId xmlns:a16="http://schemas.microsoft.com/office/drawing/2014/main" id="{AE9405E6-469C-FF7D-B503-E79B1E984A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271" y="5277656"/>
              <a:ext cx="584972" cy="584972"/>
            </a:xfrm>
            <a:prstGeom prst="rect">
              <a:avLst/>
            </a:prstGeom>
          </p:spPr>
        </p:pic>
        <p:pic>
          <p:nvPicPr>
            <p:cNvPr id="54" name="図 53" descr="アイコン&#10;&#10;自動的に生成された説明">
              <a:extLst>
                <a:ext uri="{FF2B5EF4-FFF2-40B4-BE49-F238E27FC236}">
                  <a16:creationId xmlns:a16="http://schemas.microsoft.com/office/drawing/2014/main" id="{E3886301-A821-35DA-DBFE-CD265B2BF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2724" y="5347884"/>
              <a:ext cx="444517" cy="444517"/>
            </a:xfrm>
            <a:prstGeom prst="rect">
              <a:avLst/>
            </a:prstGeom>
          </p:spPr>
        </p:pic>
        <p:cxnSp>
          <p:nvCxnSpPr>
            <p:cNvPr id="55" name="直線矢印コネクタ 54">
              <a:extLst>
                <a:ext uri="{FF2B5EF4-FFF2-40B4-BE49-F238E27FC236}">
                  <a16:creationId xmlns:a16="http://schemas.microsoft.com/office/drawing/2014/main" id="{B9963B0E-C6E2-3FAF-A6AC-B2286F78B818}"/>
                </a:ext>
              </a:extLst>
            </p:cNvPr>
            <p:cNvCxnSpPr>
              <a:cxnSpLocks/>
            </p:cNvCxnSpPr>
            <p:nvPr/>
          </p:nvCxnSpPr>
          <p:spPr>
            <a:xfrm>
              <a:off x="6667241" y="5569680"/>
              <a:ext cx="647030" cy="924"/>
            </a:xfrm>
            <a:prstGeom prst="straightConnector1">
              <a:avLst/>
            </a:prstGeom>
            <a:ln w="19050">
              <a:solidFill>
                <a:schemeClr val="accent1"/>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sp>
        <p:nvSpPr>
          <p:cNvPr id="56" name="正方形/長方形 55">
            <a:extLst>
              <a:ext uri="{FF2B5EF4-FFF2-40B4-BE49-F238E27FC236}">
                <a16:creationId xmlns:a16="http://schemas.microsoft.com/office/drawing/2014/main" id="{62765DD1-EBB9-2DA5-3E8E-CB715981E8E4}"/>
              </a:ext>
            </a:extLst>
          </p:cNvPr>
          <p:cNvSpPr/>
          <p:nvPr/>
        </p:nvSpPr>
        <p:spPr>
          <a:xfrm>
            <a:off x="2103950" y="2482253"/>
            <a:ext cx="3074621" cy="2847963"/>
          </a:xfrm>
          <a:prstGeom prst="rect">
            <a:avLst/>
          </a:prstGeom>
          <a:noFill/>
          <a:ln w="3810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11637CF-65DA-EF96-ADEB-9A44A294D4A2}"/>
              </a:ext>
            </a:extLst>
          </p:cNvPr>
          <p:cNvSpPr/>
          <p:nvPr/>
        </p:nvSpPr>
        <p:spPr>
          <a:xfrm>
            <a:off x="4060558" y="2111037"/>
            <a:ext cx="4571440" cy="4126853"/>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a:extLst>
              <a:ext uri="{FF2B5EF4-FFF2-40B4-BE49-F238E27FC236}">
                <a16:creationId xmlns:a16="http://schemas.microsoft.com/office/drawing/2014/main" id="{149D1AF1-7CA3-BB79-3698-091F48151CA0}"/>
              </a:ext>
            </a:extLst>
          </p:cNvPr>
          <p:cNvSpPr/>
          <p:nvPr/>
        </p:nvSpPr>
        <p:spPr>
          <a:xfrm>
            <a:off x="5268152" y="3402423"/>
            <a:ext cx="1691462" cy="194535"/>
          </a:xfrm>
          <a:prstGeom prst="rightArrow">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0DEDE927-8D8A-BA76-0FEB-6EC81D8016C4}"/>
              </a:ext>
            </a:extLst>
          </p:cNvPr>
          <p:cNvSpPr txBox="1"/>
          <p:nvPr/>
        </p:nvSpPr>
        <p:spPr>
          <a:xfrm>
            <a:off x="457200" y="1696223"/>
            <a:ext cx="2995605" cy="400110"/>
          </a:xfrm>
          <a:prstGeom prst="rect">
            <a:avLst/>
          </a:prstGeom>
          <a:noFill/>
        </p:spPr>
        <p:txBody>
          <a:bodyPr wrap="square" rtlCol="0">
            <a:spAutoFit/>
          </a:bodyPr>
          <a:lstStyle/>
          <a:p>
            <a:pPr algn="ctr"/>
            <a:r>
              <a:rPr kumimoji="1" lang="en-US" altLang="ja-JP" sz="2000" b="1" dirty="0">
                <a:solidFill>
                  <a:schemeClr val="accent1"/>
                </a:solidFill>
                <a:latin typeface="+mn-lt"/>
                <a:ea typeface="+mn-ea"/>
              </a:rPr>
              <a:t>RQ1</a:t>
            </a:r>
            <a:r>
              <a:rPr lang="ja-JP" altLang="en-US" sz="2000" b="1">
                <a:solidFill>
                  <a:schemeClr val="accent1"/>
                </a:solidFill>
                <a:latin typeface="+mn-ea"/>
                <a:ea typeface="+mn-ea"/>
              </a:rPr>
              <a:t>｜</a:t>
            </a:r>
            <a:r>
              <a:rPr kumimoji="1" lang="ja-JP" altLang="en-US" sz="2000" b="1">
                <a:solidFill>
                  <a:schemeClr val="accent1"/>
                </a:solidFill>
                <a:latin typeface="+mn-ea"/>
                <a:ea typeface="+mn-ea"/>
              </a:rPr>
              <a:t>学習単元は何か？</a:t>
            </a:r>
            <a:endParaRPr lang="en-US" altLang="ja-JP" sz="2000" b="1" dirty="0">
              <a:solidFill>
                <a:schemeClr val="accent1"/>
              </a:solidFill>
              <a:latin typeface="+mn-ea"/>
              <a:ea typeface="+mn-ea"/>
            </a:endParaRPr>
          </a:p>
        </p:txBody>
      </p:sp>
      <p:sp>
        <p:nvSpPr>
          <p:cNvPr id="60" name="テキスト ボックス 59">
            <a:extLst>
              <a:ext uri="{FF2B5EF4-FFF2-40B4-BE49-F238E27FC236}">
                <a16:creationId xmlns:a16="http://schemas.microsoft.com/office/drawing/2014/main" id="{3D1E16B7-0415-1631-9BBE-D473A67896C8}"/>
              </a:ext>
            </a:extLst>
          </p:cNvPr>
          <p:cNvSpPr txBox="1"/>
          <p:nvPr/>
        </p:nvSpPr>
        <p:spPr>
          <a:xfrm>
            <a:off x="1611171" y="5441943"/>
            <a:ext cx="2543946" cy="400110"/>
          </a:xfrm>
          <a:prstGeom prst="rect">
            <a:avLst/>
          </a:prstGeom>
          <a:noFill/>
        </p:spPr>
        <p:txBody>
          <a:bodyPr wrap="square" rtlCol="0">
            <a:spAutoFit/>
          </a:bodyPr>
          <a:lstStyle/>
          <a:p>
            <a:pPr algn="ctr"/>
            <a:r>
              <a:rPr kumimoji="1" lang="en-US" altLang="ja-JP" sz="2000" b="1">
                <a:solidFill>
                  <a:srgbClr val="ED7D31"/>
                </a:solidFill>
                <a:latin typeface="+mn-lt"/>
                <a:ea typeface="+mn-ea"/>
              </a:rPr>
              <a:t>RQ2</a:t>
            </a:r>
            <a:r>
              <a:rPr lang="ja-JP" altLang="en-US" sz="2000" b="1">
                <a:solidFill>
                  <a:srgbClr val="ED7D31"/>
                </a:solidFill>
                <a:latin typeface="+mn-ea"/>
                <a:ea typeface="+mn-ea"/>
              </a:rPr>
              <a:t>｜タグは</a:t>
            </a:r>
            <a:r>
              <a:rPr kumimoji="1" lang="ja-JP" altLang="en-US" sz="2000" b="1">
                <a:solidFill>
                  <a:srgbClr val="ED7D31"/>
                </a:solidFill>
                <a:latin typeface="+mn-ea"/>
                <a:ea typeface="+mn-ea"/>
              </a:rPr>
              <a:t>何か？</a:t>
            </a:r>
            <a:endParaRPr lang="en-US" altLang="ja-JP" sz="2000" b="1">
              <a:solidFill>
                <a:srgbClr val="ED7D31"/>
              </a:solidFill>
              <a:latin typeface="+mn-ea"/>
              <a:ea typeface="+mn-ea"/>
            </a:endParaRPr>
          </a:p>
        </p:txBody>
      </p:sp>
      <p:sp>
        <p:nvSpPr>
          <p:cNvPr id="61" name="テキスト ボックス 60">
            <a:extLst>
              <a:ext uri="{FF2B5EF4-FFF2-40B4-BE49-F238E27FC236}">
                <a16:creationId xmlns:a16="http://schemas.microsoft.com/office/drawing/2014/main" id="{9734E3BE-C0DE-1C4D-0257-B96FBE4BABE6}"/>
              </a:ext>
            </a:extLst>
          </p:cNvPr>
          <p:cNvSpPr txBox="1"/>
          <p:nvPr/>
        </p:nvSpPr>
        <p:spPr>
          <a:xfrm>
            <a:off x="3960253" y="1689094"/>
            <a:ext cx="5183747" cy="400110"/>
          </a:xfrm>
          <a:prstGeom prst="rect">
            <a:avLst/>
          </a:prstGeom>
          <a:noFill/>
        </p:spPr>
        <p:txBody>
          <a:bodyPr wrap="square" rtlCol="0">
            <a:spAutoFit/>
          </a:bodyPr>
          <a:lstStyle/>
          <a:p>
            <a:r>
              <a:rPr kumimoji="1" lang="en-US" altLang="ja-JP" sz="2000" b="1">
                <a:solidFill>
                  <a:srgbClr val="00B050"/>
                </a:solidFill>
                <a:latin typeface="+mn-lt"/>
                <a:ea typeface="+mn-ea"/>
              </a:rPr>
              <a:t>RQ3</a:t>
            </a:r>
            <a:r>
              <a:rPr kumimoji="1" lang="ja-JP" altLang="en-US" sz="2000" b="1">
                <a:solidFill>
                  <a:srgbClr val="00B050"/>
                </a:solidFill>
                <a:latin typeface="+mn-lt"/>
                <a:ea typeface="+mn-ea"/>
              </a:rPr>
              <a:t>｜</a:t>
            </a:r>
            <a:r>
              <a:rPr kumimoji="1" lang="ja-JP" altLang="en-US" sz="2000" b="1">
                <a:solidFill>
                  <a:srgbClr val="00B050"/>
                </a:solidFill>
                <a:latin typeface="+mn-ea"/>
                <a:ea typeface="+mn-ea"/>
              </a:rPr>
              <a:t>タグと問題はどう対応しているか？</a:t>
            </a:r>
            <a:endParaRPr lang="en-US" altLang="ja-JP" sz="2000" b="1">
              <a:solidFill>
                <a:srgbClr val="00B050"/>
              </a:solidFill>
              <a:latin typeface="+mn-ea"/>
              <a:ea typeface="+mn-ea"/>
            </a:endParaRPr>
          </a:p>
        </p:txBody>
      </p:sp>
      <p:sp>
        <p:nvSpPr>
          <p:cNvPr id="62" name="テキスト ボックス 61">
            <a:extLst>
              <a:ext uri="{FF2B5EF4-FFF2-40B4-BE49-F238E27FC236}">
                <a16:creationId xmlns:a16="http://schemas.microsoft.com/office/drawing/2014/main" id="{949FA735-67F6-F4EF-32C5-8834E9C6C441}"/>
              </a:ext>
            </a:extLst>
          </p:cNvPr>
          <p:cNvSpPr txBox="1"/>
          <p:nvPr/>
        </p:nvSpPr>
        <p:spPr>
          <a:xfrm>
            <a:off x="7936218" y="2900303"/>
            <a:ext cx="695780" cy="338554"/>
          </a:xfrm>
          <a:prstGeom prst="rect">
            <a:avLst/>
          </a:prstGeom>
          <a:noFill/>
        </p:spPr>
        <p:txBody>
          <a:bodyPr wrap="square" rtlCol="0">
            <a:spAutoFit/>
          </a:bodyPr>
          <a:lstStyle/>
          <a:p>
            <a:r>
              <a:rPr kumimoji="1" lang="ja-JP" altLang="en-US" sz="1600">
                <a:latin typeface="+mn-ea"/>
                <a:ea typeface="+mn-ea"/>
              </a:rPr>
              <a:t>問題</a:t>
            </a:r>
          </a:p>
        </p:txBody>
      </p:sp>
      <p:sp>
        <p:nvSpPr>
          <p:cNvPr id="63" name="テキスト ボックス 62">
            <a:extLst>
              <a:ext uri="{FF2B5EF4-FFF2-40B4-BE49-F238E27FC236}">
                <a16:creationId xmlns:a16="http://schemas.microsoft.com/office/drawing/2014/main" id="{1D4DBF05-A528-16DE-99EB-50A57589FD14}"/>
              </a:ext>
            </a:extLst>
          </p:cNvPr>
          <p:cNvSpPr txBox="1"/>
          <p:nvPr/>
        </p:nvSpPr>
        <p:spPr>
          <a:xfrm>
            <a:off x="1374043" y="2912123"/>
            <a:ext cx="768535" cy="584775"/>
          </a:xfrm>
          <a:prstGeom prst="rect">
            <a:avLst/>
          </a:prstGeom>
          <a:noFill/>
        </p:spPr>
        <p:txBody>
          <a:bodyPr wrap="square" rtlCol="0">
            <a:spAutoFit/>
          </a:bodyPr>
          <a:lstStyle/>
          <a:p>
            <a:r>
              <a:rPr kumimoji="1" lang="ja-JP" altLang="en-US" sz="1600">
                <a:latin typeface="+mn-ea"/>
                <a:ea typeface="+mn-ea"/>
              </a:rPr>
              <a:t>収集，</a:t>
            </a:r>
            <a:endParaRPr kumimoji="1" lang="en-US" altLang="ja-JP" sz="1600" dirty="0">
              <a:latin typeface="+mn-ea"/>
              <a:ea typeface="+mn-ea"/>
            </a:endParaRPr>
          </a:p>
          <a:p>
            <a:r>
              <a:rPr kumimoji="1" lang="ja-JP" altLang="en-US" sz="1600">
                <a:latin typeface="+mn-ea"/>
                <a:ea typeface="+mn-ea"/>
              </a:rPr>
              <a:t>分析</a:t>
            </a:r>
            <a:endParaRPr lang="en-US" altLang="ja-JP" sz="1600" dirty="0">
              <a:latin typeface="+mn-ea"/>
              <a:ea typeface="+mn-ea"/>
            </a:endParaRPr>
          </a:p>
        </p:txBody>
      </p:sp>
      <p:sp>
        <p:nvSpPr>
          <p:cNvPr id="64" name="テキスト ボックス 63">
            <a:extLst>
              <a:ext uri="{FF2B5EF4-FFF2-40B4-BE49-F238E27FC236}">
                <a16:creationId xmlns:a16="http://schemas.microsoft.com/office/drawing/2014/main" id="{B36329E6-0EBB-6E6F-3B0D-E4F114ACFB91}"/>
              </a:ext>
            </a:extLst>
          </p:cNvPr>
          <p:cNvSpPr txBox="1"/>
          <p:nvPr/>
        </p:nvSpPr>
        <p:spPr>
          <a:xfrm>
            <a:off x="3362368" y="3148599"/>
            <a:ext cx="627394" cy="338554"/>
          </a:xfrm>
          <a:prstGeom prst="rect">
            <a:avLst/>
          </a:prstGeom>
          <a:noFill/>
        </p:spPr>
        <p:txBody>
          <a:bodyPr wrap="square" rtlCol="0">
            <a:spAutoFit/>
          </a:bodyPr>
          <a:lstStyle/>
          <a:p>
            <a:pPr algn="ctr"/>
            <a:r>
              <a:rPr kumimoji="1" lang="ja-JP" altLang="en-US" sz="1600">
                <a:latin typeface="+mn-ea"/>
                <a:ea typeface="+mn-ea"/>
              </a:rPr>
              <a:t>策定</a:t>
            </a:r>
            <a:endParaRPr lang="en-US" altLang="ja-JP" sz="1600">
              <a:latin typeface="+mn-ea"/>
              <a:ea typeface="+mn-ea"/>
            </a:endParaRPr>
          </a:p>
        </p:txBody>
      </p:sp>
      <p:sp>
        <p:nvSpPr>
          <p:cNvPr id="65" name="テキスト ボックス 64">
            <a:extLst>
              <a:ext uri="{FF2B5EF4-FFF2-40B4-BE49-F238E27FC236}">
                <a16:creationId xmlns:a16="http://schemas.microsoft.com/office/drawing/2014/main" id="{747A4914-F6DA-686C-9A17-B0210C87744A}"/>
              </a:ext>
            </a:extLst>
          </p:cNvPr>
          <p:cNvSpPr txBox="1"/>
          <p:nvPr/>
        </p:nvSpPr>
        <p:spPr>
          <a:xfrm>
            <a:off x="6926719" y="3391120"/>
            <a:ext cx="1219166" cy="338554"/>
          </a:xfrm>
          <a:prstGeom prst="rect">
            <a:avLst/>
          </a:prstGeom>
          <a:noFill/>
        </p:spPr>
        <p:txBody>
          <a:bodyPr wrap="square" rtlCol="0">
            <a:spAutoFit/>
          </a:bodyPr>
          <a:lstStyle/>
          <a:p>
            <a:pPr algn="ctr"/>
            <a:r>
              <a:rPr lang="ja-JP" altLang="en-US" sz="1600">
                <a:latin typeface="+mn-ea"/>
                <a:ea typeface="+mn-ea"/>
              </a:rPr>
              <a:t>タグの付与</a:t>
            </a:r>
            <a:endParaRPr lang="en-US" altLang="ja-JP" sz="1600">
              <a:latin typeface="+mn-ea"/>
              <a:ea typeface="+mn-ea"/>
            </a:endParaRPr>
          </a:p>
        </p:txBody>
      </p:sp>
    </p:spTree>
    <p:extLst>
      <p:ext uri="{BB962C8B-B14F-4D97-AF65-F5344CB8AC3E}">
        <p14:creationId xmlns:p14="http://schemas.microsoft.com/office/powerpoint/2010/main" val="71982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A2D37-0085-132D-DE7D-E7845AC200E8}"/>
              </a:ext>
            </a:extLst>
          </p:cNvPr>
          <p:cNvSpPr>
            <a:spLocks noGrp="1"/>
          </p:cNvSpPr>
          <p:nvPr>
            <p:ph type="title"/>
          </p:nvPr>
        </p:nvSpPr>
        <p:spPr/>
        <p:txBody>
          <a:bodyPr/>
          <a:lstStyle/>
          <a:p>
            <a:r>
              <a:rPr kumimoji="1" lang="en-US" altLang="ja-JP" dirty="0"/>
              <a:t>RQ1</a:t>
            </a:r>
            <a:r>
              <a:rPr kumimoji="1" lang="ja-JP" altLang="en-US"/>
              <a:t>｜学習単元は何か</a:t>
            </a:r>
            <a:r>
              <a:rPr lang="ja-JP" altLang="en-US"/>
              <a:t>？</a:t>
            </a:r>
            <a:endParaRPr kumimoji="1" lang="ja-JP" altLang="en-US"/>
          </a:p>
        </p:txBody>
      </p:sp>
      <p:sp>
        <p:nvSpPr>
          <p:cNvPr id="3" name="コンテンツ プレースホルダー 2">
            <a:extLst>
              <a:ext uri="{FF2B5EF4-FFF2-40B4-BE49-F238E27FC236}">
                <a16:creationId xmlns:a16="http://schemas.microsoft.com/office/drawing/2014/main" id="{FA05062E-7A21-3D89-87AB-DF9D5FABAE54}"/>
              </a:ext>
            </a:extLst>
          </p:cNvPr>
          <p:cNvSpPr>
            <a:spLocks noGrp="1"/>
          </p:cNvSpPr>
          <p:nvPr>
            <p:ph idx="1"/>
          </p:nvPr>
        </p:nvSpPr>
        <p:spPr/>
        <p:txBody>
          <a:bodyPr/>
          <a:lstStyle/>
          <a:p>
            <a:r>
              <a:rPr lang="ja-JP" altLang="en-US" sz="2800"/>
              <a:t>プログラミング教育のシラバスを収集・分析</a:t>
            </a:r>
            <a:endParaRPr lang="en-US" altLang="ja-JP" sz="2800" dirty="0"/>
          </a:p>
        </p:txBody>
      </p:sp>
      <p:sp>
        <p:nvSpPr>
          <p:cNvPr id="4" name="スライド番号プレースホルダー 3">
            <a:extLst>
              <a:ext uri="{FF2B5EF4-FFF2-40B4-BE49-F238E27FC236}">
                <a16:creationId xmlns:a16="http://schemas.microsoft.com/office/drawing/2014/main" id="{16F11F4E-CC15-33AF-AC52-7794889C34ED}"/>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grpSp>
        <p:nvGrpSpPr>
          <p:cNvPr id="5" name="グループ化 4">
            <a:extLst>
              <a:ext uri="{FF2B5EF4-FFF2-40B4-BE49-F238E27FC236}">
                <a16:creationId xmlns:a16="http://schemas.microsoft.com/office/drawing/2014/main" id="{1C23FED7-B9D8-AF8D-B1BE-992BBBAC5BF6}"/>
              </a:ext>
            </a:extLst>
          </p:cNvPr>
          <p:cNvGrpSpPr/>
          <p:nvPr/>
        </p:nvGrpSpPr>
        <p:grpSpPr>
          <a:xfrm>
            <a:off x="713336" y="2637379"/>
            <a:ext cx="493869" cy="1885396"/>
            <a:chOff x="713336" y="2422888"/>
            <a:chExt cx="493869" cy="1885396"/>
          </a:xfrm>
        </p:grpSpPr>
        <p:pic>
          <p:nvPicPr>
            <p:cNvPr id="6" name="図 5" descr="記号, 座る, ストリート, 挿絵 が含まれている画像&#10;&#10;自動的に生成された説明">
              <a:extLst>
                <a:ext uri="{FF2B5EF4-FFF2-40B4-BE49-F238E27FC236}">
                  <a16:creationId xmlns:a16="http://schemas.microsoft.com/office/drawing/2014/main" id="{37CF741F-B31F-11E0-8C33-AFF899DE5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96" y="2422888"/>
              <a:ext cx="480049" cy="480049"/>
            </a:xfrm>
            <a:prstGeom prst="rect">
              <a:avLst/>
            </a:prstGeom>
          </p:spPr>
        </p:pic>
        <p:pic>
          <p:nvPicPr>
            <p:cNvPr id="7" name="図 6" descr="記号, 座る, ストリート, 挿絵 が含まれている画像&#10;&#10;自動的に生成された説明">
              <a:extLst>
                <a:ext uri="{FF2B5EF4-FFF2-40B4-BE49-F238E27FC236}">
                  <a16:creationId xmlns:a16="http://schemas.microsoft.com/office/drawing/2014/main" id="{AA67B427-818F-55DA-9BC9-7C868F70D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36" y="3104831"/>
              <a:ext cx="480049" cy="480049"/>
            </a:xfrm>
            <a:prstGeom prst="rect">
              <a:avLst/>
            </a:prstGeom>
          </p:spPr>
        </p:pic>
        <p:pic>
          <p:nvPicPr>
            <p:cNvPr id="8" name="図 7" descr="記号, 座る, ストリート, 挿絵 が含まれている画像&#10;&#10;自動的に生成された説明">
              <a:extLst>
                <a:ext uri="{FF2B5EF4-FFF2-40B4-BE49-F238E27FC236}">
                  <a16:creationId xmlns:a16="http://schemas.microsoft.com/office/drawing/2014/main" id="{A22AC583-B9E7-891A-A16D-23B72411C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56" y="3828235"/>
              <a:ext cx="480049" cy="480049"/>
            </a:xfrm>
            <a:prstGeom prst="rect">
              <a:avLst/>
            </a:prstGeom>
          </p:spPr>
        </p:pic>
      </p:grpSp>
      <p:grpSp>
        <p:nvGrpSpPr>
          <p:cNvPr id="9" name="グループ化 8">
            <a:extLst>
              <a:ext uri="{FF2B5EF4-FFF2-40B4-BE49-F238E27FC236}">
                <a16:creationId xmlns:a16="http://schemas.microsoft.com/office/drawing/2014/main" id="{E1530909-1CBB-8689-3191-9C8E61C07A69}"/>
              </a:ext>
            </a:extLst>
          </p:cNvPr>
          <p:cNvGrpSpPr/>
          <p:nvPr/>
        </p:nvGrpSpPr>
        <p:grpSpPr>
          <a:xfrm>
            <a:off x="2241275" y="2627835"/>
            <a:ext cx="907032" cy="1944166"/>
            <a:chOff x="2241274" y="2287288"/>
            <a:chExt cx="1097975" cy="2353440"/>
          </a:xfrm>
        </p:grpSpPr>
        <p:sp>
          <p:nvSpPr>
            <p:cNvPr id="10" name="四角形: 角を丸くする 13">
              <a:extLst>
                <a:ext uri="{FF2B5EF4-FFF2-40B4-BE49-F238E27FC236}">
                  <a16:creationId xmlns:a16="http://schemas.microsoft.com/office/drawing/2014/main" id="{91468A6B-B1B7-E1E1-1112-4F1F55BCB38E}"/>
                </a:ext>
              </a:extLst>
            </p:cNvPr>
            <p:cNvSpPr/>
            <p:nvPr/>
          </p:nvSpPr>
          <p:spPr>
            <a:xfrm>
              <a:off x="2241274" y="2287288"/>
              <a:ext cx="1097975" cy="2353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C4104475-8FAC-5E1A-78CA-53D86C504922}"/>
                </a:ext>
              </a:extLst>
            </p:cNvPr>
            <p:cNvGrpSpPr/>
            <p:nvPr/>
          </p:nvGrpSpPr>
          <p:grpSpPr>
            <a:xfrm>
              <a:off x="2466540" y="2446716"/>
              <a:ext cx="609456" cy="580222"/>
              <a:chOff x="2466540" y="2446716"/>
              <a:chExt cx="609456" cy="580222"/>
            </a:xfrm>
          </p:grpSpPr>
          <p:pic>
            <p:nvPicPr>
              <p:cNvPr id="20" name="図 19" descr="アイコン&#10;&#10;自動的に生成された説明">
                <a:extLst>
                  <a:ext uri="{FF2B5EF4-FFF2-40B4-BE49-F238E27FC236}">
                    <a16:creationId xmlns:a16="http://schemas.microsoft.com/office/drawing/2014/main" id="{C2E4B9FE-E00D-7001-5772-A59509943FA0}"/>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21" name="図 20" descr="アイコン&#10;&#10;自動的に生成された説明">
                <a:extLst>
                  <a:ext uri="{FF2B5EF4-FFF2-40B4-BE49-F238E27FC236}">
                    <a16:creationId xmlns:a16="http://schemas.microsoft.com/office/drawing/2014/main" id="{7C193090-8C11-EBDF-4B92-CC194D7F309B}"/>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22" name="図 21" descr="アイコン&#10;&#10;自動的に生成された説明">
                <a:extLst>
                  <a:ext uri="{FF2B5EF4-FFF2-40B4-BE49-F238E27FC236}">
                    <a16:creationId xmlns:a16="http://schemas.microsoft.com/office/drawing/2014/main" id="{28013AFA-7C25-1787-B109-044567C37388}"/>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grpSp>
        <p:grpSp>
          <p:nvGrpSpPr>
            <p:cNvPr id="12" name="グループ化 11">
              <a:extLst>
                <a:ext uri="{FF2B5EF4-FFF2-40B4-BE49-F238E27FC236}">
                  <a16:creationId xmlns:a16="http://schemas.microsoft.com/office/drawing/2014/main" id="{99FEBBC1-8DD6-E59A-776A-34AAF3557CF9}"/>
                </a:ext>
              </a:extLst>
            </p:cNvPr>
            <p:cNvGrpSpPr/>
            <p:nvPr/>
          </p:nvGrpSpPr>
          <p:grpSpPr>
            <a:xfrm>
              <a:off x="2466540" y="3159481"/>
              <a:ext cx="609456" cy="793731"/>
              <a:chOff x="2466540" y="2446716"/>
              <a:chExt cx="609456" cy="793731"/>
            </a:xfrm>
          </p:grpSpPr>
          <p:pic>
            <p:nvPicPr>
              <p:cNvPr id="16" name="図 15" descr="アイコン&#10;&#10;自動的に生成された説明">
                <a:extLst>
                  <a:ext uri="{FF2B5EF4-FFF2-40B4-BE49-F238E27FC236}">
                    <a16:creationId xmlns:a16="http://schemas.microsoft.com/office/drawing/2014/main" id="{45C2BA05-6BB7-7B65-EB82-F89469978E69}"/>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17" name="図 16" descr="アイコン&#10;&#10;自動的に生成された説明">
                <a:extLst>
                  <a:ext uri="{FF2B5EF4-FFF2-40B4-BE49-F238E27FC236}">
                    <a16:creationId xmlns:a16="http://schemas.microsoft.com/office/drawing/2014/main" id="{2BA15B97-3009-CF4E-92C3-AE9C3560C2FD}"/>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pic>
            <p:nvPicPr>
              <p:cNvPr id="18" name="図 17" descr="アイコン&#10;&#10;自動的に生成された説明">
                <a:extLst>
                  <a:ext uri="{FF2B5EF4-FFF2-40B4-BE49-F238E27FC236}">
                    <a16:creationId xmlns:a16="http://schemas.microsoft.com/office/drawing/2014/main" id="{ADD1FB94-5142-96F3-1994-9A0E51B674A5}"/>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873734"/>
                <a:ext cx="447653" cy="153204"/>
              </a:xfrm>
              <a:prstGeom prst="rect">
                <a:avLst/>
              </a:prstGeom>
            </p:spPr>
          </p:pic>
          <p:pic>
            <p:nvPicPr>
              <p:cNvPr id="19" name="図 18" descr="アイコン&#10;&#10;自動的に生成された説明">
                <a:extLst>
                  <a:ext uri="{FF2B5EF4-FFF2-40B4-BE49-F238E27FC236}">
                    <a16:creationId xmlns:a16="http://schemas.microsoft.com/office/drawing/2014/main" id="{349D4D43-CA91-0E87-D058-2B7E7B868040}"/>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3087243"/>
                <a:ext cx="447653" cy="153204"/>
              </a:xfrm>
              <a:prstGeom prst="rect">
                <a:avLst/>
              </a:prstGeom>
            </p:spPr>
          </p:pic>
        </p:grpSp>
        <p:grpSp>
          <p:nvGrpSpPr>
            <p:cNvPr id="13" name="グループ化 12">
              <a:extLst>
                <a:ext uri="{FF2B5EF4-FFF2-40B4-BE49-F238E27FC236}">
                  <a16:creationId xmlns:a16="http://schemas.microsoft.com/office/drawing/2014/main" id="{AB3C75F6-3E8A-3D75-2BA7-A58E66019902}"/>
                </a:ext>
              </a:extLst>
            </p:cNvPr>
            <p:cNvGrpSpPr/>
            <p:nvPr/>
          </p:nvGrpSpPr>
          <p:grpSpPr>
            <a:xfrm>
              <a:off x="2466540" y="4085756"/>
              <a:ext cx="609456" cy="366713"/>
              <a:chOff x="2466540" y="2446716"/>
              <a:chExt cx="609456" cy="366713"/>
            </a:xfrm>
          </p:grpSpPr>
          <p:pic>
            <p:nvPicPr>
              <p:cNvPr id="14" name="図 13" descr="アイコン&#10;&#10;自動的に生成された説明">
                <a:extLst>
                  <a:ext uri="{FF2B5EF4-FFF2-40B4-BE49-F238E27FC236}">
                    <a16:creationId xmlns:a16="http://schemas.microsoft.com/office/drawing/2014/main" id="{88EE5770-F431-57B3-6C92-66B0D0238F74}"/>
                  </a:ext>
                </a:extLst>
              </p:cNvPr>
              <p:cNvPicPr>
                <a:picLocks noChangeAspect="1"/>
              </p:cNvPicPr>
              <p:nvPr/>
            </p:nvPicPr>
            <p:blipFill rotWithShape="1">
              <a:blip r:embed="rId4">
                <a:extLst>
                  <a:ext uri="{28A0092B-C50C-407E-A947-70E740481C1C}">
                    <a14:useLocalDpi xmlns:a14="http://schemas.microsoft.com/office/drawing/2010/main" val="0"/>
                  </a:ext>
                </a:extLst>
              </a:blip>
              <a:srcRect b="74862"/>
              <a:stretch/>
            </p:blipFill>
            <p:spPr>
              <a:xfrm>
                <a:off x="2466540" y="2446716"/>
                <a:ext cx="609456" cy="153204"/>
              </a:xfrm>
              <a:prstGeom prst="rect">
                <a:avLst/>
              </a:prstGeom>
            </p:spPr>
          </p:pic>
          <p:pic>
            <p:nvPicPr>
              <p:cNvPr id="15" name="図 14" descr="アイコン&#10;&#10;自動的に生成された説明">
                <a:extLst>
                  <a:ext uri="{FF2B5EF4-FFF2-40B4-BE49-F238E27FC236}">
                    <a16:creationId xmlns:a16="http://schemas.microsoft.com/office/drawing/2014/main" id="{4B20805B-B213-20F2-9027-FF7E1F6768B5}"/>
                  </a:ext>
                </a:extLst>
              </p:cNvPr>
              <p:cNvPicPr>
                <a:picLocks noChangeAspect="1"/>
              </p:cNvPicPr>
              <p:nvPr/>
            </p:nvPicPr>
            <p:blipFill rotWithShape="1">
              <a:blip r:embed="rId4">
                <a:extLst>
                  <a:ext uri="{28A0092B-C50C-407E-A947-70E740481C1C}">
                    <a14:useLocalDpi xmlns:a14="http://schemas.microsoft.com/office/drawing/2010/main" val="0"/>
                  </a:ext>
                </a:extLst>
              </a:blip>
              <a:srcRect r="26549" b="74862"/>
              <a:stretch/>
            </p:blipFill>
            <p:spPr>
              <a:xfrm>
                <a:off x="2466540" y="2660225"/>
                <a:ext cx="447653" cy="153204"/>
              </a:xfrm>
              <a:prstGeom prst="rect">
                <a:avLst/>
              </a:prstGeom>
            </p:spPr>
          </p:pic>
        </p:grpSp>
      </p:grpSp>
      <p:sp>
        <p:nvSpPr>
          <p:cNvPr id="23" name="下矢印 22">
            <a:extLst>
              <a:ext uri="{FF2B5EF4-FFF2-40B4-BE49-F238E27FC236}">
                <a16:creationId xmlns:a16="http://schemas.microsoft.com/office/drawing/2014/main" id="{CF15B941-D062-C9B0-2D2A-B6C9F9169465}"/>
              </a:ext>
            </a:extLst>
          </p:cNvPr>
          <p:cNvSpPr/>
          <p:nvPr/>
        </p:nvSpPr>
        <p:spPr>
          <a:xfrm>
            <a:off x="6794964" y="3250845"/>
            <a:ext cx="218203" cy="586353"/>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右矢印 23">
            <a:extLst>
              <a:ext uri="{FF2B5EF4-FFF2-40B4-BE49-F238E27FC236}">
                <a16:creationId xmlns:a16="http://schemas.microsoft.com/office/drawing/2014/main" id="{25738BD6-B256-8C9A-0553-8BDB9E2AD319}"/>
              </a:ext>
            </a:extLst>
          </p:cNvPr>
          <p:cNvSpPr/>
          <p:nvPr/>
        </p:nvSpPr>
        <p:spPr>
          <a:xfrm>
            <a:off x="3370567" y="3409157"/>
            <a:ext cx="632705" cy="212072"/>
          </a:xfrm>
          <a:prstGeom prst="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4008716F-26D6-99D5-4D9B-200BE345CF4C}"/>
              </a:ext>
            </a:extLst>
          </p:cNvPr>
          <p:cNvSpPr txBox="1"/>
          <p:nvPr/>
        </p:nvSpPr>
        <p:spPr>
          <a:xfrm>
            <a:off x="7646109" y="5414280"/>
            <a:ext cx="1051248" cy="338554"/>
          </a:xfrm>
          <a:prstGeom prst="rect">
            <a:avLst/>
          </a:prstGeom>
          <a:noFill/>
        </p:spPr>
        <p:txBody>
          <a:bodyPr wrap="square" rtlCol="0">
            <a:spAutoFit/>
          </a:bodyPr>
          <a:lstStyle/>
          <a:p>
            <a:r>
              <a:rPr lang="ja-JP" altLang="en-US" sz="1600">
                <a:solidFill>
                  <a:schemeClr val="bg1">
                    <a:lumMod val="85000"/>
                  </a:schemeClr>
                </a:solidFill>
                <a:latin typeface="+mn-ea"/>
                <a:ea typeface="+mn-ea"/>
              </a:rPr>
              <a:t>対応関係</a:t>
            </a:r>
            <a:endParaRPr kumimoji="1" lang="ja-JP" altLang="en-US" sz="1600">
              <a:solidFill>
                <a:schemeClr val="bg1">
                  <a:lumMod val="85000"/>
                </a:schemeClr>
              </a:solidFill>
              <a:latin typeface="+mn-ea"/>
              <a:ea typeface="+mn-ea"/>
            </a:endParaRPr>
          </a:p>
        </p:txBody>
      </p:sp>
      <p:sp>
        <p:nvSpPr>
          <p:cNvPr id="26" name="右矢印 25">
            <a:extLst>
              <a:ext uri="{FF2B5EF4-FFF2-40B4-BE49-F238E27FC236}">
                <a16:creationId xmlns:a16="http://schemas.microsoft.com/office/drawing/2014/main" id="{9368DA2F-2B9E-D115-7D4D-7E833A4FDA73}"/>
              </a:ext>
            </a:extLst>
          </p:cNvPr>
          <p:cNvSpPr/>
          <p:nvPr/>
        </p:nvSpPr>
        <p:spPr>
          <a:xfrm>
            <a:off x="1416442" y="3422649"/>
            <a:ext cx="632705" cy="212072"/>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32ACAFE-02C2-6267-1836-045667DBE18D}"/>
              </a:ext>
            </a:extLst>
          </p:cNvPr>
          <p:cNvSpPr txBox="1"/>
          <p:nvPr/>
        </p:nvSpPr>
        <p:spPr>
          <a:xfrm>
            <a:off x="519900" y="4725671"/>
            <a:ext cx="1028968" cy="338554"/>
          </a:xfrm>
          <a:prstGeom prst="rect">
            <a:avLst/>
          </a:prstGeom>
          <a:noFill/>
        </p:spPr>
        <p:txBody>
          <a:bodyPr wrap="square" rtlCol="0">
            <a:spAutoFit/>
          </a:bodyPr>
          <a:lstStyle/>
          <a:p>
            <a:pPr algn="ctr"/>
            <a:r>
              <a:rPr kumimoji="1" lang="ja-JP" altLang="en-US" sz="1600">
                <a:latin typeface="+mn-ea"/>
                <a:ea typeface="+mn-ea"/>
              </a:rPr>
              <a:t>シラバス</a:t>
            </a:r>
            <a:endParaRPr lang="en-US" altLang="ja-JP" sz="1600">
              <a:latin typeface="+mn-ea"/>
              <a:ea typeface="+mn-ea"/>
            </a:endParaRPr>
          </a:p>
        </p:txBody>
      </p:sp>
      <p:sp>
        <p:nvSpPr>
          <p:cNvPr id="28" name="テキスト ボックス 27">
            <a:extLst>
              <a:ext uri="{FF2B5EF4-FFF2-40B4-BE49-F238E27FC236}">
                <a16:creationId xmlns:a16="http://schemas.microsoft.com/office/drawing/2014/main" id="{77FEFEEF-2FEA-73F2-D7FA-8363F533A694}"/>
              </a:ext>
            </a:extLst>
          </p:cNvPr>
          <p:cNvSpPr txBox="1"/>
          <p:nvPr/>
        </p:nvSpPr>
        <p:spPr>
          <a:xfrm>
            <a:off x="2164616" y="4702353"/>
            <a:ext cx="1028968" cy="338554"/>
          </a:xfrm>
          <a:prstGeom prst="rect">
            <a:avLst/>
          </a:prstGeom>
          <a:noFill/>
        </p:spPr>
        <p:txBody>
          <a:bodyPr wrap="square" rtlCol="0">
            <a:spAutoFit/>
          </a:bodyPr>
          <a:lstStyle/>
          <a:p>
            <a:pPr algn="ctr"/>
            <a:r>
              <a:rPr kumimoji="1" lang="ja-JP" altLang="en-US" sz="1600">
                <a:latin typeface="+mn-ea"/>
                <a:ea typeface="+mn-ea"/>
              </a:rPr>
              <a:t>学習単元</a:t>
            </a:r>
            <a:endParaRPr lang="en-US" altLang="ja-JP" sz="1600">
              <a:latin typeface="+mn-ea"/>
              <a:ea typeface="+mn-ea"/>
            </a:endParaRPr>
          </a:p>
        </p:txBody>
      </p:sp>
      <p:sp>
        <p:nvSpPr>
          <p:cNvPr id="29" name="テキスト ボックス 28">
            <a:extLst>
              <a:ext uri="{FF2B5EF4-FFF2-40B4-BE49-F238E27FC236}">
                <a16:creationId xmlns:a16="http://schemas.microsoft.com/office/drawing/2014/main" id="{D61752EF-0A9E-45EA-7753-73DE31A79386}"/>
              </a:ext>
            </a:extLst>
          </p:cNvPr>
          <p:cNvSpPr txBox="1"/>
          <p:nvPr/>
        </p:nvSpPr>
        <p:spPr>
          <a:xfrm>
            <a:off x="4123258" y="4725671"/>
            <a:ext cx="1028968" cy="338554"/>
          </a:xfrm>
          <a:prstGeom prst="rect">
            <a:avLst/>
          </a:prstGeom>
          <a:noFill/>
        </p:spPr>
        <p:txBody>
          <a:bodyPr wrap="square" rtlCol="0">
            <a:spAutoFit/>
          </a:bodyPr>
          <a:lstStyle/>
          <a:p>
            <a:pPr algn="ctr"/>
            <a:r>
              <a:rPr kumimoji="1" lang="ja-JP" altLang="en-US" sz="1600">
                <a:solidFill>
                  <a:schemeClr val="bg1">
                    <a:lumMod val="85000"/>
                  </a:schemeClr>
                </a:solidFill>
                <a:latin typeface="+mn-ea"/>
                <a:ea typeface="+mn-ea"/>
              </a:rPr>
              <a:t>タグ</a:t>
            </a:r>
            <a:endParaRPr lang="en-US" altLang="ja-JP" sz="1600">
              <a:solidFill>
                <a:schemeClr val="bg1">
                  <a:lumMod val="85000"/>
                </a:schemeClr>
              </a:solidFill>
              <a:latin typeface="+mn-ea"/>
              <a:ea typeface="+mn-ea"/>
            </a:endParaRPr>
          </a:p>
        </p:txBody>
      </p:sp>
      <p:grpSp>
        <p:nvGrpSpPr>
          <p:cNvPr id="30" name="グループ化 29">
            <a:extLst>
              <a:ext uri="{FF2B5EF4-FFF2-40B4-BE49-F238E27FC236}">
                <a16:creationId xmlns:a16="http://schemas.microsoft.com/office/drawing/2014/main" id="{898D9E5E-FE23-AE1B-2BFB-46EC6CF49931}"/>
              </a:ext>
            </a:extLst>
          </p:cNvPr>
          <p:cNvGrpSpPr/>
          <p:nvPr/>
        </p:nvGrpSpPr>
        <p:grpSpPr>
          <a:xfrm>
            <a:off x="4200752" y="2637379"/>
            <a:ext cx="789025" cy="2019184"/>
            <a:chOff x="4200752" y="2422888"/>
            <a:chExt cx="789025" cy="2019184"/>
          </a:xfrm>
        </p:grpSpPr>
        <p:sp>
          <p:nvSpPr>
            <p:cNvPr id="31" name="吹き出し: 四角形 20">
              <a:extLst>
                <a:ext uri="{FF2B5EF4-FFF2-40B4-BE49-F238E27FC236}">
                  <a16:creationId xmlns:a16="http://schemas.microsoft.com/office/drawing/2014/main" id="{C2FE8672-758A-70FD-1285-F99C6111B18F}"/>
                </a:ext>
              </a:extLst>
            </p:cNvPr>
            <p:cNvSpPr/>
            <p:nvPr/>
          </p:nvSpPr>
          <p:spPr>
            <a:xfrm>
              <a:off x="4200752" y="2422888"/>
              <a:ext cx="789025" cy="1934622"/>
            </a:xfrm>
            <a:prstGeom prst="round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アイコン&#10;&#10;自動的に生成された説明">
              <a:extLst>
                <a:ext uri="{FF2B5EF4-FFF2-40B4-BE49-F238E27FC236}">
                  <a16:creationId xmlns:a16="http://schemas.microsoft.com/office/drawing/2014/main" id="{BE201932-3698-AB03-5E2B-A57E6FF168BC}"/>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419850" y="2544589"/>
              <a:ext cx="335842" cy="335842"/>
            </a:xfrm>
            <a:prstGeom prst="rect">
              <a:avLst/>
            </a:prstGeom>
          </p:spPr>
        </p:pic>
        <p:pic>
          <p:nvPicPr>
            <p:cNvPr id="33" name="図 32" descr="アイコン&#10;&#10;自動的に生成された説明">
              <a:extLst>
                <a:ext uri="{FF2B5EF4-FFF2-40B4-BE49-F238E27FC236}">
                  <a16:creationId xmlns:a16="http://schemas.microsoft.com/office/drawing/2014/main" id="{EFE5AC65-53EA-FB71-027B-BAF0F69F06C6}"/>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419851" y="2985405"/>
              <a:ext cx="335842" cy="335842"/>
            </a:xfrm>
            <a:prstGeom prst="rect">
              <a:avLst/>
            </a:prstGeom>
          </p:spPr>
        </p:pic>
        <p:pic>
          <p:nvPicPr>
            <p:cNvPr id="34" name="図 33" descr="アイコン&#10;&#10;自動的に生成された説明">
              <a:extLst>
                <a:ext uri="{FF2B5EF4-FFF2-40B4-BE49-F238E27FC236}">
                  <a16:creationId xmlns:a16="http://schemas.microsoft.com/office/drawing/2014/main" id="{45A2EE7F-4537-E29D-F6BD-94C5FBD8E7C4}"/>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436470" y="3426221"/>
              <a:ext cx="335842" cy="335842"/>
            </a:xfrm>
            <a:prstGeom prst="rect">
              <a:avLst/>
            </a:prstGeom>
          </p:spPr>
        </p:pic>
        <p:sp>
          <p:nvSpPr>
            <p:cNvPr id="35" name="テキスト ボックス 34">
              <a:extLst>
                <a:ext uri="{FF2B5EF4-FFF2-40B4-BE49-F238E27FC236}">
                  <a16:creationId xmlns:a16="http://schemas.microsoft.com/office/drawing/2014/main" id="{BDC4B084-54E0-47A6-1EAB-F517B46BE168}"/>
                </a:ext>
              </a:extLst>
            </p:cNvPr>
            <p:cNvSpPr txBox="1"/>
            <p:nvPr/>
          </p:nvSpPr>
          <p:spPr>
            <a:xfrm rot="5400000">
              <a:off x="4213249" y="3858798"/>
              <a:ext cx="766438" cy="400110"/>
            </a:xfrm>
            <a:prstGeom prst="rect">
              <a:avLst/>
            </a:prstGeom>
            <a:noFill/>
          </p:spPr>
          <p:txBody>
            <a:bodyPr wrap="square" rtlCol="0">
              <a:spAutoFit/>
            </a:bodyPr>
            <a:lstStyle/>
            <a:p>
              <a:pPr algn="ctr"/>
              <a:r>
                <a:rPr lang="en-US" altLang="ja-JP" sz="2000" b="1">
                  <a:solidFill>
                    <a:schemeClr val="bg1">
                      <a:lumMod val="85000"/>
                    </a:schemeClr>
                  </a:solidFill>
                  <a:latin typeface="+mn-ea"/>
                  <a:ea typeface="+mn-ea"/>
                </a:rPr>
                <a:t>…</a:t>
              </a:r>
              <a:endParaRPr kumimoji="1" lang="ja-JP" altLang="en-US" sz="2000" b="1">
                <a:solidFill>
                  <a:schemeClr val="bg1">
                    <a:lumMod val="85000"/>
                  </a:schemeClr>
                </a:solidFill>
                <a:latin typeface="+mn-ea"/>
                <a:ea typeface="+mn-ea"/>
              </a:endParaRPr>
            </a:p>
          </p:txBody>
        </p:sp>
      </p:grpSp>
      <p:grpSp>
        <p:nvGrpSpPr>
          <p:cNvPr id="36" name="グループ化 35">
            <a:extLst>
              <a:ext uri="{FF2B5EF4-FFF2-40B4-BE49-F238E27FC236}">
                <a16:creationId xmlns:a16="http://schemas.microsoft.com/office/drawing/2014/main" id="{B2F2757F-74F5-FE04-FDBD-FE1C9C33C3D1}"/>
              </a:ext>
            </a:extLst>
          </p:cNvPr>
          <p:cNvGrpSpPr/>
          <p:nvPr/>
        </p:nvGrpSpPr>
        <p:grpSpPr>
          <a:xfrm>
            <a:off x="5502879" y="2321753"/>
            <a:ext cx="2483653" cy="852300"/>
            <a:chOff x="5694792" y="2065866"/>
            <a:chExt cx="2735872" cy="938852"/>
          </a:xfrm>
        </p:grpSpPr>
        <p:sp>
          <p:nvSpPr>
            <p:cNvPr id="37" name="四角形: 角を丸くする 13">
              <a:extLst>
                <a:ext uri="{FF2B5EF4-FFF2-40B4-BE49-F238E27FC236}">
                  <a16:creationId xmlns:a16="http://schemas.microsoft.com/office/drawing/2014/main" id="{A57BFD2D-5949-6703-383D-B72AA76F8227}"/>
                </a:ext>
              </a:extLst>
            </p:cNvPr>
            <p:cNvSpPr/>
            <p:nvPr/>
          </p:nvSpPr>
          <p:spPr>
            <a:xfrm>
              <a:off x="5694792" y="2065866"/>
              <a:ext cx="2735872" cy="938852"/>
            </a:xfrm>
            <a:prstGeom prst="round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黒い背景に白い文字がある&#10;&#10;中程度の精度で自動的に生成された説明">
              <a:extLst>
                <a:ext uri="{FF2B5EF4-FFF2-40B4-BE49-F238E27FC236}">
                  <a16:creationId xmlns:a16="http://schemas.microsoft.com/office/drawing/2014/main" id="{7521248B-E5AA-B0E6-2B37-6152BC9387E0}"/>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5895048" y="2316182"/>
              <a:ext cx="508556" cy="509337"/>
            </a:xfrm>
            <a:prstGeom prst="rect">
              <a:avLst/>
            </a:prstGeom>
          </p:spPr>
        </p:pic>
        <p:pic>
          <p:nvPicPr>
            <p:cNvPr id="39" name="図 38" descr="黒い背景に白い文字がある&#10;&#10;中程度の精度で自動的に生成された説明">
              <a:extLst>
                <a:ext uri="{FF2B5EF4-FFF2-40B4-BE49-F238E27FC236}">
                  <a16:creationId xmlns:a16="http://schemas.microsoft.com/office/drawing/2014/main" id="{224F939D-35FC-3E20-325E-AE375EA84270}"/>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6555061" y="2313028"/>
              <a:ext cx="508556" cy="509337"/>
            </a:xfrm>
            <a:prstGeom prst="rect">
              <a:avLst/>
            </a:prstGeom>
          </p:spPr>
        </p:pic>
        <p:pic>
          <p:nvPicPr>
            <p:cNvPr id="40" name="図 39" descr="黒い背景に白い文字がある&#10;&#10;中程度の精度で自動的に生成された説明">
              <a:extLst>
                <a:ext uri="{FF2B5EF4-FFF2-40B4-BE49-F238E27FC236}">
                  <a16:creationId xmlns:a16="http://schemas.microsoft.com/office/drawing/2014/main" id="{9E9A4AD8-2DD3-5140-D2F1-C73F34A09F29}"/>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7194125" y="2312918"/>
              <a:ext cx="508556" cy="509337"/>
            </a:xfrm>
            <a:prstGeom prst="rect">
              <a:avLst/>
            </a:prstGeom>
          </p:spPr>
        </p:pic>
        <p:sp>
          <p:nvSpPr>
            <p:cNvPr id="41" name="テキスト ボックス 40">
              <a:extLst>
                <a:ext uri="{FF2B5EF4-FFF2-40B4-BE49-F238E27FC236}">
                  <a16:creationId xmlns:a16="http://schemas.microsoft.com/office/drawing/2014/main" id="{B6482257-9785-E03F-C2B4-F87289124CA5}"/>
                </a:ext>
              </a:extLst>
            </p:cNvPr>
            <p:cNvSpPr txBox="1"/>
            <p:nvPr/>
          </p:nvSpPr>
          <p:spPr>
            <a:xfrm>
              <a:off x="7572946" y="2399865"/>
              <a:ext cx="766438" cy="440742"/>
            </a:xfrm>
            <a:prstGeom prst="rect">
              <a:avLst/>
            </a:prstGeom>
            <a:noFill/>
          </p:spPr>
          <p:txBody>
            <a:bodyPr wrap="square" rtlCol="0">
              <a:spAutoFit/>
            </a:bodyPr>
            <a:lstStyle/>
            <a:p>
              <a:pPr algn="ctr"/>
              <a:r>
                <a:rPr lang="en-US" altLang="ja-JP" sz="2000" b="1">
                  <a:solidFill>
                    <a:schemeClr val="bg1">
                      <a:lumMod val="85000"/>
                    </a:schemeClr>
                  </a:solidFill>
                  <a:latin typeface="+mn-ea"/>
                  <a:ea typeface="+mn-ea"/>
                </a:rPr>
                <a:t>…</a:t>
              </a:r>
              <a:endParaRPr kumimoji="1" lang="ja-JP" altLang="en-US" sz="2000" b="1">
                <a:solidFill>
                  <a:schemeClr val="bg1">
                    <a:lumMod val="85000"/>
                  </a:schemeClr>
                </a:solidFill>
                <a:latin typeface="+mn-ea"/>
                <a:ea typeface="+mn-ea"/>
              </a:endParaRPr>
            </a:p>
          </p:txBody>
        </p:sp>
      </p:grpSp>
      <p:sp>
        <p:nvSpPr>
          <p:cNvPr id="42" name="正方形/長方形 41">
            <a:extLst>
              <a:ext uri="{FF2B5EF4-FFF2-40B4-BE49-F238E27FC236}">
                <a16:creationId xmlns:a16="http://schemas.microsoft.com/office/drawing/2014/main" id="{70A9A937-1431-2B19-137E-0711F5402A32}"/>
              </a:ext>
            </a:extLst>
          </p:cNvPr>
          <p:cNvSpPr/>
          <p:nvPr/>
        </p:nvSpPr>
        <p:spPr>
          <a:xfrm>
            <a:off x="518607" y="2280357"/>
            <a:ext cx="2749651" cy="2877476"/>
          </a:xfrm>
          <a:prstGeom prst="rect">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9BD03FC9-1CD7-4360-D01E-314D7E722EC8}"/>
              </a:ext>
            </a:extLst>
          </p:cNvPr>
          <p:cNvGrpSpPr/>
          <p:nvPr/>
        </p:nvGrpSpPr>
        <p:grpSpPr>
          <a:xfrm>
            <a:off x="5512322" y="3888314"/>
            <a:ext cx="2483653" cy="945630"/>
            <a:chOff x="5704235" y="3682253"/>
            <a:chExt cx="2735872" cy="1041660"/>
          </a:xfrm>
        </p:grpSpPr>
        <p:pic>
          <p:nvPicPr>
            <p:cNvPr id="44" name="図 43" descr="黒い背景に白い文字がある&#10;&#10;中程度の精度で自動的に生成された説明">
              <a:extLst>
                <a:ext uri="{FF2B5EF4-FFF2-40B4-BE49-F238E27FC236}">
                  <a16:creationId xmlns:a16="http://schemas.microsoft.com/office/drawing/2014/main" id="{41673833-927E-AFF7-906E-099266283E79}"/>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5895048" y="4047860"/>
              <a:ext cx="508556" cy="509337"/>
            </a:xfrm>
            <a:prstGeom prst="rect">
              <a:avLst/>
            </a:prstGeom>
          </p:spPr>
        </p:pic>
        <p:pic>
          <p:nvPicPr>
            <p:cNvPr id="45" name="図 44" descr="黒い背景に白い文字がある&#10;&#10;中程度の精度で自動的に生成された説明">
              <a:extLst>
                <a:ext uri="{FF2B5EF4-FFF2-40B4-BE49-F238E27FC236}">
                  <a16:creationId xmlns:a16="http://schemas.microsoft.com/office/drawing/2014/main" id="{7E493A7F-2BD2-E8A1-CE54-C8A330086EA9}"/>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6555061" y="4044706"/>
              <a:ext cx="508556" cy="509337"/>
            </a:xfrm>
            <a:prstGeom prst="rect">
              <a:avLst/>
            </a:prstGeom>
          </p:spPr>
        </p:pic>
        <p:pic>
          <p:nvPicPr>
            <p:cNvPr id="46" name="図 45" descr="黒い背景に白い文字がある&#10;&#10;中程度の精度で自動的に生成された説明">
              <a:extLst>
                <a:ext uri="{FF2B5EF4-FFF2-40B4-BE49-F238E27FC236}">
                  <a16:creationId xmlns:a16="http://schemas.microsoft.com/office/drawing/2014/main" id="{BFBB18C0-CFE9-59D7-E0C8-1B5120DAC3F2}"/>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7194125" y="4044596"/>
              <a:ext cx="508556" cy="509337"/>
            </a:xfrm>
            <a:prstGeom prst="rect">
              <a:avLst/>
            </a:prstGeom>
          </p:spPr>
        </p:pic>
        <p:sp>
          <p:nvSpPr>
            <p:cNvPr id="47" name="四角形: 角を丸くする 13">
              <a:extLst>
                <a:ext uri="{FF2B5EF4-FFF2-40B4-BE49-F238E27FC236}">
                  <a16:creationId xmlns:a16="http://schemas.microsoft.com/office/drawing/2014/main" id="{3F6C969E-1F04-B3BE-2DD4-177E1275AF52}"/>
                </a:ext>
              </a:extLst>
            </p:cNvPr>
            <p:cNvSpPr/>
            <p:nvPr/>
          </p:nvSpPr>
          <p:spPr>
            <a:xfrm>
              <a:off x="5704235" y="3682253"/>
              <a:ext cx="2735872" cy="1041660"/>
            </a:xfrm>
            <a:prstGeom prst="round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descr="アイコン&#10;&#10;自動的に生成された説明">
              <a:extLst>
                <a:ext uri="{FF2B5EF4-FFF2-40B4-BE49-F238E27FC236}">
                  <a16:creationId xmlns:a16="http://schemas.microsoft.com/office/drawing/2014/main" id="{469BC5A1-C4C1-8CD9-25BF-6E515C05F444}"/>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261935" y="3828401"/>
              <a:ext cx="272178" cy="272596"/>
            </a:xfrm>
            <a:prstGeom prst="rect">
              <a:avLst/>
            </a:prstGeom>
          </p:spPr>
        </p:pic>
        <p:sp>
          <p:nvSpPr>
            <p:cNvPr id="49" name="テキスト ボックス 48">
              <a:extLst>
                <a:ext uri="{FF2B5EF4-FFF2-40B4-BE49-F238E27FC236}">
                  <a16:creationId xmlns:a16="http://schemas.microsoft.com/office/drawing/2014/main" id="{D7A5779E-D285-3CF4-D7B9-B831A6252DBE}"/>
                </a:ext>
              </a:extLst>
            </p:cNvPr>
            <p:cNvSpPr txBox="1"/>
            <p:nvPr/>
          </p:nvSpPr>
          <p:spPr>
            <a:xfrm>
              <a:off x="7571359" y="4131543"/>
              <a:ext cx="766438" cy="440742"/>
            </a:xfrm>
            <a:prstGeom prst="rect">
              <a:avLst/>
            </a:prstGeom>
            <a:noFill/>
          </p:spPr>
          <p:txBody>
            <a:bodyPr wrap="square" rtlCol="0">
              <a:spAutoFit/>
            </a:bodyPr>
            <a:lstStyle/>
            <a:p>
              <a:pPr algn="ctr"/>
              <a:r>
                <a:rPr lang="en-US" altLang="ja-JP" sz="2000" b="1">
                  <a:solidFill>
                    <a:schemeClr val="bg1">
                      <a:lumMod val="85000"/>
                    </a:schemeClr>
                  </a:solidFill>
                  <a:latin typeface="+mn-ea"/>
                  <a:ea typeface="+mn-ea"/>
                </a:rPr>
                <a:t>…</a:t>
              </a:r>
              <a:endParaRPr kumimoji="1" lang="ja-JP" altLang="en-US" sz="2000" b="1">
                <a:solidFill>
                  <a:schemeClr val="bg1">
                    <a:lumMod val="85000"/>
                  </a:schemeClr>
                </a:solidFill>
                <a:latin typeface="+mn-ea"/>
                <a:ea typeface="+mn-ea"/>
              </a:endParaRPr>
            </a:p>
          </p:txBody>
        </p:sp>
        <p:pic>
          <p:nvPicPr>
            <p:cNvPr id="50" name="図 49" descr="アイコン&#10;&#10;自動的に生成された説明">
              <a:extLst>
                <a:ext uri="{FF2B5EF4-FFF2-40B4-BE49-F238E27FC236}">
                  <a16:creationId xmlns:a16="http://schemas.microsoft.com/office/drawing/2014/main" id="{B953032B-515A-0D93-D66E-9DAC12977AAC}"/>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7568183" y="3805192"/>
              <a:ext cx="310891" cy="310891"/>
            </a:xfrm>
            <a:prstGeom prst="rect">
              <a:avLst/>
            </a:prstGeom>
          </p:spPr>
        </p:pic>
      </p:grpSp>
      <p:grpSp>
        <p:nvGrpSpPr>
          <p:cNvPr id="51" name="グループ化 50">
            <a:extLst>
              <a:ext uri="{FF2B5EF4-FFF2-40B4-BE49-F238E27FC236}">
                <a16:creationId xmlns:a16="http://schemas.microsoft.com/office/drawing/2014/main" id="{2A574C2E-C85A-5E27-1D3A-58775CB05223}"/>
              </a:ext>
            </a:extLst>
          </p:cNvPr>
          <p:cNvGrpSpPr/>
          <p:nvPr/>
        </p:nvGrpSpPr>
        <p:grpSpPr>
          <a:xfrm>
            <a:off x="5479601" y="5074885"/>
            <a:ext cx="2166508" cy="966289"/>
            <a:chOff x="5956796" y="5082086"/>
            <a:chExt cx="2166508" cy="966289"/>
          </a:xfrm>
        </p:grpSpPr>
        <p:sp>
          <p:nvSpPr>
            <p:cNvPr id="52" name="吹き出し: 四角形 20">
              <a:extLst>
                <a:ext uri="{FF2B5EF4-FFF2-40B4-BE49-F238E27FC236}">
                  <a16:creationId xmlns:a16="http://schemas.microsoft.com/office/drawing/2014/main" id="{69E3FDB0-C9B6-5558-68C9-D6223D995907}"/>
                </a:ext>
              </a:extLst>
            </p:cNvPr>
            <p:cNvSpPr/>
            <p:nvPr/>
          </p:nvSpPr>
          <p:spPr>
            <a:xfrm>
              <a:off x="5956796" y="5082086"/>
              <a:ext cx="2166508" cy="966289"/>
            </a:xfrm>
            <a:prstGeom prst="wedgeRectCallout">
              <a:avLst>
                <a:gd name="adj1" fmla="val 15232"/>
                <a:gd name="adj2" fmla="val -66851"/>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黒い背景に白い文字がある&#10;&#10;低い精度で自動的に生成された説明">
              <a:extLst>
                <a:ext uri="{FF2B5EF4-FFF2-40B4-BE49-F238E27FC236}">
                  <a16:creationId xmlns:a16="http://schemas.microsoft.com/office/drawing/2014/main" id="{9C62934D-C026-8251-3AD2-F740FDFACAB2}"/>
                </a:ext>
              </a:extLst>
            </p:cNvPr>
            <p:cNvPicPr>
              <a:picLocks noChangeAspect="1"/>
            </p:cNvPicPr>
            <p:nvPr/>
          </p:nvPicPr>
          <p:blipFill>
            <a:blip r:embed="rId8">
              <a:alphaModFix amt="20000"/>
              <a:extLst>
                <a:ext uri="{28A0092B-C50C-407E-A947-70E740481C1C}">
                  <a14:useLocalDpi xmlns:a14="http://schemas.microsoft.com/office/drawing/2010/main" val="0"/>
                </a:ext>
              </a:extLst>
            </a:blip>
            <a:stretch>
              <a:fillRect/>
            </a:stretch>
          </p:blipFill>
          <p:spPr>
            <a:xfrm>
              <a:off x="7314271" y="5277656"/>
              <a:ext cx="584972" cy="584972"/>
            </a:xfrm>
            <a:prstGeom prst="rect">
              <a:avLst/>
            </a:prstGeom>
          </p:spPr>
        </p:pic>
        <p:pic>
          <p:nvPicPr>
            <p:cNvPr id="54" name="図 53" descr="アイコン&#10;&#10;自動的に生成された説明">
              <a:extLst>
                <a:ext uri="{FF2B5EF4-FFF2-40B4-BE49-F238E27FC236}">
                  <a16:creationId xmlns:a16="http://schemas.microsoft.com/office/drawing/2014/main" id="{CCDC86F3-6ED6-8402-0184-88A3B7BD824A}"/>
                </a:ext>
              </a:extLst>
            </p:cNvPr>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6222724" y="5347884"/>
              <a:ext cx="444517" cy="444517"/>
            </a:xfrm>
            <a:prstGeom prst="rect">
              <a:avLst/>
            </a:prstGeom>
          </p:spPr>
        </p:pic>
        <p:cxnSp>
          <p:nvCxnSpPr>
            <p:cNvPr id="55" name="直線矢印コネクタ 54">
              <a:extLst>
                <a:ext uri="{FF2B5EF4-FFF2-40B4-BE49-F238E27FC236}">
                  <a16:creationId xmlns:a16="http://schemas.microsoft.com/office/drawing/2014/main" id="{FC9C123A-C64F-9F2E-6991-A2AB531956AA}"/>
                </a:ext>
              </a:extLst>
            </p:cNvPr>
            <p:cNvCxnSpPr>
              <a:cxnSpLocks/>
            </p:cNvCxnSpPr>
            <p:nvPr/>
          </p:nvCxnSpPr>
          <p:spPr>
            <a:xfrm>
              <a:off x="6667241" y="5569680"/>
              <a:ext cx="647030" cy="924"/>
            </a:xfrm>
            <a:prstGeom prst="straightConnector1">
              <a:avLst/>
            </a:prstGeom>
            <a:ln w="19050">
              <a:solidFill>
                <a:schemeClr val="bg1">
                  <a:lumMod val="8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sp>
        <p:nvSpPr>
          <p:cNvPr id="56" name="正方形/長方形 55">
            <a:extLst>
              <a:ext uri="{FF2B5EF4-FFF2-40B4-BE49-F238E27FC236}">
                <a16:creationId xmlns:a16="http://schemas.microsoft.com/office/drawing/2014/main" id="{B6B74127-44BE-83BE-C526-C48D93C0AD33}"/>
              </a:ext>
            </a:extLst>
          </p:cNvPr>
          <p:cNvSpPr/>
          <p:nvPr/>
        </p:nvSpPr>
        <p:spPr>
          <a:xfrm>
            <a:off x="2103950" y="2482253"/>
            <a:ext cx="3074621" cy="2847963"/>
          </a:xfrm>
          <a:prstGeom prst="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47D09E47-98E0-0679-9016-2EBA7BD6ADB0}"/>
              </a:ext>
            </a:extLst>
          </p:cNvPr>
          <p:cNvSpPr/>
          <p:nvPr/>
        </p:nvSpPr>
        <p:spPr>
          <a:xfrm>
            <a:off x="4060558" y="2111037"/>
            <a:ext cx="4571440" cy="4126853"/>
          </a:xfrm>
          <a:prstGeom prst="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a:extLst>
              <a:ext uri="{FF2B5EF4-FFF2-40B4-BE49-F238E27FC236}">
                <a16:creationId xmlns:a16="http://schemas.microsoft.com/office/drawing/2014/main" id="{362BF0EB-AB19-15E0-62F9-4268A8354E95}"/>
              </a:ext>
            </a:extLst>
          </p:cNvPr>
          <p:cNvSpPr/>
          <p:nvPr/>
        </p:nvSpPr>
        <p:spPr>
          <a:xfrm>
            <a:off x="5268152" y="3402423"/>
            <a:ext cx="1691462" cy="194535"/>
          </a:xfrm>
          <a:prstGeom prst="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B9F9D51D-DCB7-D53C-F100-290E43527A12}"/>
              </a:ext>
            </a:extLst>
          </p:cNvPr>
          <p:cNvSpPr txBox="1"/>
          <p:nvPr/>
        </p:nvSpPr>
        <p:spPr>
          <a:xfrm>
            <a:off x="7936218" y="2900303"/>
            <a:ext cx="695780" cy="338554"/>
          </a:xfrm>
          <a:prstGeom prst="rect">
            <a:avLst/>
          </a:prstGeom>
          <a:noFill/>
        </p:spPr>
        <p:txBody>
          <a:bodyPr wrap="square" rtlCol="0">
            <a:spAutoFit/>
          </a:bodyPr>
          <a:lstStyle/>
          <a:p>
            <a:r>
              <a:rPr kumimoji="1" lang="ja-JP" altLang="en-US" sz="1600">
                <a:solidFill>
                  <a:schemeClr val="bg1">
                    <a:lumMod val="85000"/>
                  </a:schemeClr>
                </a:solidFill>
                <a:latin typeface="+mn-ea"/>
                <a:ea typeface="+mn-ea"/>
              </a:rPr>
              <a:t>問題</a:t>
            </a:r>
          </a:p>
        </p:txBody>
      </p:sp>
      <p:sp>
        <p:nvSpPr>
          <p:cNvPr id="60" name="テキスト ボックス 59">
            <a:extLst>
              <a:ext uri="{FF2B5EF4-FFF2-40B4-BE49-F238E27FC236}">
                <a16:creationId xmlns:a16="http://schemas.microsoft.com/office/drawing/2014/main" id="{B9E2CF79-D594-24E3-F007-F3C14721A1A0}"/>
              </a:ext>
            </a:extLst>
          </p:cNvPr>
          <p:cNvSpPr txBox="1"/>
          <p:nvPr/>
        </p:nvSpPr>
        <p:spPr>
          <a:xfrm>
            <a:off x="1374043" y="2912123"/>
            <a:ext cx="768535" cy="584775"/>
          </a:xfrm>
          <a:prstGeom prst="rect">
            <a:avLst/>
          </a:prstGeom>
          <a:noFill/>
        </p:spPr>
        <p:txBody>
          <a:bodyPr wrap="square" rtlCol="0">
            <a:spAutoFit/>
          </a:bodyPr>
          <a:lstStyle/>
          <a:p>
            <a:r>
              <a:rPr kumimoji="1" lang="ja-JP" altLang="en-US" sz="1600">
                <a:latin typeface="+mn-ea"/>
                <a:ea typeface="+mn-ea"/>
              </a:rPr>
              <a:t>収集，</a:t>
            </a:r>
            <a:endParaRPr kumimoji="1" lang="en-US" altLang="ja-JP" sz="1600">
              <a:latin typeface="+mn-ea"/>
              <a:ea typeface="+mn-ea"/>
            </a:endParaRPr>
          </a:p>
          <a:p>
            <a:r>
              <a:rPr kumimoji="1" lang="ja-JP" altLang="en-US" sz="1600">
                <a:latin typeface="+mn-ea"/>
                <a:ea typeface="+mn-ea"/>
              </a:rPr>
              <a:t>分析</a:t>
            </a:r>
            <a:endParaRPr lang="en-US" altLang="ja-JP" sz="1600">
              <a:latin typeface="+mn-ea"/>
              <a:ea typeface="+mn-ea"/>
            </a:endParaRPr>
          </a:p>
        </p:txBody>
      </p:sp>
      <p:sp>
        <p:nvSpPr>
          <p:cNvPr id="61" name="テキスト ボックス 60">
            <a:extLst>
              <a:ext uri="{FF2B5EF4-FFF2-40B4-BE49-F238E27FC236}">
                <a16:creationId xmlns:a16="http://schemas.microsoft.com/office/drawing/2014/main" id="{6AC23B07-019E-5FAA-35CE-A49992B03A82}"/>
              </a:ext>
            </a:extLst>
          </p:cNvPr>
          <p:cNvSpPr txBox="1"/>
          <p:nvPr/>
        </p:nvSpPr>
        <p:spPr>
          <a:xfrm>
            <a:off x="3362368" y="3148599"/>
            <a:ext cx="627394" cy="338554"/>
          </a:xfrm>
          <a:prstGeom prst="rect">
            <a:avLst/>
          </a:prstGeom>
          <a:noFill/>
        </p:spPr>
        <p:txBody>
          <a:bodyPr wrap="square" rtlCol="0">
            <a:spAutoFit/>
          </a:bodyPr>
          <a:lstStyle/>
          <a:p>
            <a:pPr algn="ctr"/>
            <a:r>
              <a:rPr kumimoji="1" lang="ja-JP" altLang="en-US" sz="1600">
                <a:solidFill>
                  <a:schemeClr val="bg1">
                    <a:lumMod val="85000"/>
                  </a:schemeClr>
                </a:solidFill>
                <a:latin typeface="+mn-ea"/>
                <a:ea typeface="+mn-ea"/>
              </a:rPr>
              <a:t>策定</a:t>
            </a:r>
            <a:endParaRPr lang="en-US" altLang="ja-JP" sz="1600">
              <a:solidFill>
                <a:schemeClr val="bg1">
                  <a:lumMod val="85000"/>
                </a:schemeClr>
              </a:solidFill>
              <a:latin typeface="+mn-ea"/>
              <a:ea typeface="+mn-ea"/>
            </a:endParaRPr>
          </a:p>
        </p:txBody>
      </p:sp>
      <p:sp>
        <p:nvSpPr>
          <p:cNvPr id="62" name="テキスト ボックス 61">
            <a:extLst>
              <a:ext uri="{FF2B5EF4-FFF2-40B4-BE49-F238E27FC236}">
                <a16:creationId xmlns:a16="http://schemas.microsoft.com/office/drawing/2014/main" id="{F90D868D-4B29-720D-16DC-116FC279E79D}"/>
              </a:ext>
            </a:extLst>
          </p:cNvPr>
          <p:cNvSpPr txBox="1"/>
          <p:nvPr/>
        </p:nvSpPr>
        <p:spPr>
          <a:xfrm>
            <a:off x="6926719" y="3391120"/>
            <a:ext cx="1219166" cy="338554"/>
          </a:xfrm>
          <a:prstGeom prst="rect">
            <a:avLst/>
          </a:prstGeom>
          <a:noFill/>
        </p:spPr>
        <p:txBody>
          <a:bodyPr wrap="square" rtlCol="0">
            <a:spAutoFit/>
          </a:bodyPr>
          <a:lstStyle/>
          <a:p>
            <a:pPr algn="ctr"/>
            <a:r>
              <a:rPr lang="ja-JP" altLang="en-US" sz="1600">
                <a:solidFill>
                  <a:schemeClr val="bg1">
                    <a:lumMod val="85000"/>
                  </a:schemeClr>
                </a:solidFill>
                <a:latin typeface="+mn-ea"/>
                <a:ea typeface="+mn-ea"/>
              </a:rPr>
              <a:t>タグの付与</a:t>
            </a:r>
            <a:endParaRPr lang="en-US" altLang="ja-JP" sz="1600">
              <a:solidFill>
                <a:schemeClr val="bg1">
                  <a:lumMod val="85000"/>
                </a:schemeClr>
              </a:solidFill>
              <a:latin typeface="+mn-ea"/>
              <a:ea typeface="+mn-ea"/>
            </a:endParaRPr>
          </a:p>
        </p:txBody>
      </p:sp>
    </p:spTree>
    <p:extLst>
      <p:ext uri="{BB962C8B-B14F-4D97-AF65-F5344CB8AC3E}">
        <p14:creationId xmlns:p14="http://schemas.microsoft.com/office/powerpoint/2010/main" val="395711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6E721A-3F25-3B9D-ADD5-A2FD6E5183FF}"/>
              </a:ext>
            </a:extLst>
          </p:cNvPr>
          <p:cNvSpPr>
            <a:spLocks noGrp="1"/>
          </p:cNvSpPr>
          <p:nvPr>
            <p:ph type="title"/>
          </p:nvPr>
        </p:nvSpPr>
        <p:spPr/>
        <p:txBody>
          <a:bodyPr/>
          <a:lstStyle/>
          <a:p>
            <a:r>
              <a:rPr kumimoji="1" lang="en-US" altLang="ja-JP" dirty="0"/>
              <a:t>RQ1</a:t>
            </a:r>
            <a:r>
              <a:rPr kumimoji="1" lang="ja-JP" altLang="en-US"/>
              <a:t>｜シラバスデータの収集</a:t>
            </a:r>
          </a:p>
        </p:txBody>
      </p:sp>
      <p:sp>
        <p:nvSpPr>
          <p:cNvPr id="3" name="コンテンツ プレースホルダー 2">
            <a:extLst>
              <a:ext uri="{FF2B5EF4-FFF2-40B4-BE49-F238E27FC236}">
                <a16:creationId xmlns:a16="http://schemas.microsoft.com/office/drawing/2014/main" id="{5E30DC70-C3E4-1211-22CC-1F3B0EDEF72E}"/>
              </a:ext>
            </a:extLst>
          </p:cNvPr>
          <p:cNvSpPr>
            <a:spLocks noGrp="1"/>
          </p:cNvSpPr>
          <p:nvPr>
            <p:ph idx="1"/>
          </p:nvPr>
        </p:nvSpPr>
        <p:spPr>
          <a:xfrm>
            <a:off x="396000" y="1728000"/>
            <a:ext cx="8352000" cy="4734000"/>
          </a:xfrm>
        </p:spPr>
        <p:txBody>
          <a:bodyPr/>
          <a:lstStyle/>
          <a:p>
            <a:r>
              <a:rPr kumimoji="1" lang="en-US" altLang="ja-JP" dirty="0"/>
              <a:t>59</a:t>
            </a:r>
            <a:r>
              <a:rPr kumimoji="1" lang="ja-JP" altLang="en-US"/>
              <a:t>の情報系学科から</a:t>
            </a:r>
            <a:r>
              <a:rPr kumimoji="1" lang="en-US" altLang="ja-JP" dirty="0"/>
              <a:t>316</a:t>
            </a:r>
            <a:r>
              <a:rPr kumimoji="1" lang="ja-JP" altLang="en-US"/>
              <a:t>件のシラバスを収集</a:t>
            </a:r>
          </a:p>
          <a:p>
            <a:pPr lvl="1"/>
            <a:r>
              <a:rPr kumimoji="1" lang="ja-JP" altLang="en-US"/>
              <a:t>情報教育の調査研究</a:t>
            </a:r>
            <a:r>
              <a:rPr kumimoji="1" lang="en-US" altLang="ja-JP" baseline="30000" dirty="0"/>
              <a:t>[1]</a:t>
            </a:r>
            <a:r>
              <a:rPr kumimoji="1" lang="en-US" altLang="ja-JP" dirty="0"/>
              <a:t> </a:t>
            </a:r>
            <a:r>
              <a:rPr kumimoji="1" lang="ja-JP" altLang="en-US"/>
              <a:t>をベースに学科を選定</a:t>
            </a:r>
            <a:endParaRPr kumimoji="1" lang="en-US" altLang="ja-JP" dirty="0"/>
          </a:p>
          <a:p>
            <a:pPr lvl="2"/>
            <a:endParaRPr kumimoji="1" lang="ja-JP" altLang="en-US"/>
          </a:p>
          <a:p>
            <a:r>
              <a:rPr kumimoji="1" lang="ja-JP" altLang="en-US"/>
              <a:t>データの特徴把握：トピックモデル（</a:t>
            </a:r>
            <a:r>
              <a:rPr kumimoji="1" lang="en" altLang="ja-JP" dirty="0"/>
              <a:t>LDA</a:t>
            </a:r>
            <a:r>
              <a:rPr kumimoji="1" lang="ja-JP" altLang="en"/>
              <a:t>）</a:t>
            </a:r>
          </a:p>
          <a:p>
            <a:pPr lvl="1"/>
            <a:r>
              <a:rPr kumimoji="1" lang="ja-JP" altLang="en"/>
              <a:t>「</a:t>
            </a:r>
            <a:r>
              <a:rPr kumimoji="1" lang="ja-JP" altLang="en-US"/>
              <a:t>授業計画」の項目を利用</a:t>
            </a:r>
            <a:endParaRPr kumimoji="1" lang="en-US" altLang="ja-JP" dirty="0"/>
          </a:p>
          <a:p>
            <a:pPr lvl="2"/>
            <a:endParaRPr lang="en-US" altLang="ja-JP" dirty="0"/>
          </a:p>
          <a:p>
            <a:r>
              <a:rPr kumimoji="1" lang="ja-JP" altLang="en-US"/>
              <a:t>既存ツール</a:t>
            </a:r>
            <a:r>
              <a:rPr kumimoji="1" lang="en-US" altLang="ja-JP" dirty="0"/>
              <a:t>* </a:t>
            </a:r>
            <a:r>
              <a:rPr kumimoji="1" lang="ja-JP" altLang="en-US"/>
              <a:t>を用いて可視化</a:t>
            </a:r>
          </a:p>
        </p:txBody>
      </p:sp>
      <p:sp>
        <p:nvSpPr>
          <p:cNvPr id="4" name="スライド番号プレースホルダー 3">
            <a:extLst>
              <a:ext uri="{FF2B5EF4-FFF2-40B4-BE49-F238E27FC236}">
                <a16:creationId xmlns:a16="http://schemas.microsoft.com/office/drawing/2014/main" id="{66EEA304-7147-24FE-CE85-59F5F029595A}"/>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p:sp>
        <p:nvSpPr>
          <p:cNvPr id="5" name="テキスト ボックス 4">
            <a:extLst>
              <a:ext uri="{FF2B5EF4-FFF2-40B4-BE49-F238E27FC236}">
                <a16:creationId xmlns:a16="http://schemas.microsoft.com/office/drawing/2014/main" id="{71C518DC-0375-DA46-46AE-C3955FB315A9}"/>
              </a:ext>
            </a:extLst>
          </p:cNvPr>
          <p:cNvSpPr txBox="1"/>
          <p:nvPr/>
        </p:nvSpPr>
        <p:spPr>
          <a:xfrm>
            <a:off x="396000" y="5815668"/>
            <a:ext cx="5848894" cy="830997"/>
          </a:xfrm>
          <a:prstGeom prst="rect">
            <a:avLst/>
          </a:prstGeom>
          <a:noFill/>
        </p:spPr>
        <p:txBody>
          <a:bodyPr wrap="square" rtlCol="0">
            <a:spAutoFit/>
          </a:bodyPr>
          <a:lstStyle/>
          <a:p>
            <a:r>
              <a:rPr lang="en-US" altLang="ja-JP" sz="1200" dirty="0">
                <a:latin typeface="+mn-ea"/>
                <a:ea typeface="+mn-ea"/>
              </a:rPr>
              <a:t>[1] </a:t>
            </a:r>
            <a:r>
              <a:rPr lang="ja-JP" altLang="en-US" sz="1200">
                <a:latin typeface="+mn-ea"/>
                <a:ea typeface="+mn-ea"/>
              </a:rPr>
              <a:t>情報処理学会，超スマート社会における情報教育の在り方に関する調査研究，</a:t>
            </a:r>
            <a:br>
              <a:rPr lang="en-US" altLang="ja-JP" sz="1200" dirty="0">
                <a:latin typeface="+mn-ea"/>
                <a:ea typeface="+mn-ea"/>
              </a:rPr>
            </a:br>
            <a:r>
              <a:rPr lang="ja-JP" altLang="en-US" sz="1200">
                <a:latin typeface="+mn-ea"/>
                <a:ea typeface="+mn-ea"/>
              </a:rPr>
              <a:t>　　文部科学省先導的大学改革推進委託事業（</a:t>
            </a:r>
            <a:r>
              <a:rPr lang="en-US" altLang="ja-JP" sz="1200" dirty="0">
                <a:latin typeface="+mn-ea"/>
                <a:ea typeface="+mn-ea"/>
              </a:rPr>
              <a:t>2017</a:t>
            </a:r>
            <a:r>
              <a:rPr lang="ja-JP" altLang="en-US" sz="1200">
                <a:latin typeface="+mn-ea"/>
                <a:ea typeface="+mn-ea"/>
              </a:rPr>
              <a:t>）．</a:t>
            </a:r>
            <a:endParaRPr lang="en-US" altLang="ja-JP" sz="1200" dirty="0">
              <a:latin typeface="+mn-ea"/>
              <a:ea typeface="+mn-ea"/>
            </a:endParaRPr>
          </a:p>
          <a:p>
            <a:endParaRPr lang="en-US" altLang="ja-JP" sz="1200" dirty="0">
              <a:latin typeface="+mn-ea"/>
              <a:ea typeface="+mn-ea"/>
            </a:endParaRPr>
          </a:p>
          <a:p>
            <a:r>
              <a:rPr kumimoji="1" lang="en-US" altLang="ja-JP" sz="1200" dirty="0">
                <a:latin typeface="+mn-ea"/>
              </a:rPr>
              <a:t>* </a:t>
            </a:r>
            <a:r>
              <a:rPr lang="en-US" altLang="ja-JP" sz="1200" dirty="0" err="1">
                <a:latin typeface="+mn-ea"/>
                <a:ea typeface="+mn-ea"/>
              </a:rPr>
              <a:t>pyLDAvis</a:t>
            </a:r>
            <a:r>
              <a:rPr lang="en-US" altLang="ja-JP" sz="1200" dirty="0">
                <a:latin typeface="+mn-ea"/>
                <a:ea typeface="+mn-ea"/>
              </a:rPr>
              <a:t>: </a:t>
            </a:r>
            <a:r>
              <a:rPr lang="en-US" altLang="ja-JP" sz="1200" dirty="0"/>
              <a:t>https://</a:t>
            </a:r>
            <a:r>
              <a:rPr lang="en-US" altLang="ja-JP" sz="1200" dirty="0" err="1"/>
              <a:t>github.com</a:t>
            </a:r>
            <a:r>
              <a:rPr lang="en-US" altLang="ja-JP" sz="1200" dirty="0"/>
              <a:t>/</a:t>
            </a:r>
            <a:r>
              <a:rPr lang="en-US" altLang="ja-JP" sz="1200" dirty="0" err="1"/>
              <a:t>bmabey</a:t>
            </a:r>
            <a:r>
              <a:rPr lang="en-US" altLang="ja-JP" sz="1200" dirty="0"/>
              <a:t>/</a:t>
            </a:r>
            <a:r>
              <a:rPr lang="en-US" altLang="ja-JP" sz="1200" dirty="0" err="1"/>
              <a:t>pyLDAvis</a:t>
            </a:r>
            <a:endParaRPr kumimoji="1" lang="ja-JP" altLang="en-US" sz="1200">
              <a:latin typeface="+mn-ea"/>
              <a:ea typeface="+mn-ea"/>
            </a:endParaRPr>
          </a:p>
        </p:txBody>
      </p:sp>
    </p:spTree>
    <p:extLst>
      <p:ext uri="{BB962C8B-B14F-4D97-AF65-F5344CB8AC3E}">
        <p14:creationId xmlns:p14="http://schemas.microsoft.com/office/powerpoint/2010/main" val="703676763"/>
      </p:ext>
    </p:extLst>
  </p:cSld>
  <p:clrMapOvr>
    <a:masterClrMapping/>
  </p:clrMapOvr>
</p:sld>
</file>

<file path=ppt/theme/theme1.xml><?xml version="1.0" encoding="utf-8"?>
<a:theme xmlns:a="http://schemas.openxmlformats.org/drawingml/2006/main" name="higolab1">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 id="{3F11E7F6-0886-410C-89C2-5CE2E378D12D}" vid="{8D4F5AC6-11BE-4257-BE97-A7109D366D9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higolab1-2</Template>
  <TotalTime>13256</TotalTime>
  <Words>5657</Words>
  <Application>Microsoft Macintosh PowerPoint</Application>
  <PresentationFormat>画面に合わせる (4:3)</PresentationFormat>
  <Paragraphs>904</Paragraphs>
  <Slides>54</Slides>
  <Notes>36</Notes>
  <HiddenSlides>23</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54</vt:i4>
      </vt:variant>
    </vt:vector>
  </HeadingPairs>
  <TitlesOfParts>
    <vt:vector size="58" baseType="lpstr">
      <vt:lpstr>游ゴシック</vt:lpstr>
      <vt:lpstr>Arial</vt:lpstr>
      <vt:lpstr>Segoe UI</vt:lpstr>
      <vt:lpstr>higolab1</vt:lpstr>
      <vt:lpstr>プログラミング学習での利用に向けた プログラミングコンテストの問題の調査</vt:lpstr>
      <vt:lpstr>プログラミング学習</vt:lpstr>
      <vt:lpstr>学習における問題利用の課題</vt:lpstr>
      <vt:lpstr>本研究の目的</vt:lpstr>
      <vt:lpstr>タグの内容と付与対象</vt:lpstr>
      <vt:lpstr>Research Questions</vt:lpstr>
      <vt:lpstr>各RQへの回答アプローチ</vt:lpstr>
      <vt:lpstr>RQ1｜学習単元は何か？</vt:lpstr>
      <vt:lpstr>RQ1｜シラバスデータの収集</vt:lpstr>
      <vt:lpstr>RQ1｜シラバスデータの分析</vt:lpstr>
      <vt:lpstr>RQ1｜回答（学習単元）</vt:lpstr>
      <vt:lpstr>RQ2｜タグは何か？</vt:lpstr>
      <vt:lpstr>RQ2｜タグの策定方針</vt:lpstr>
      <vt:lpstr>RQ2｜回答（策定したタグ）</vt:lpstr>
      <vt:lpstr>RQ3｜タグと問題の対応は？</vt:lpstr>
      <vt:lpstr>RQ3｜タグの付与方法</vt:lpstr>
      <vt:lpstr>RQ3｜タグの付与方法</vt:lpstr>
      <vt:lpstr>RQ3｜タグの付与対象</vt:lpstr>
      <vt:lpstr>RQ3｜全体の付与結果</vt:lpstr>
      <vt:lpstr>RQ3｜問題→タグ（カテゴリ1）</vt:lpstr>
      <vt:lpstr>RQ3｜問題→タグ（カテゴリ2）</vt:lpstr>
      <vt:lpstr>RQ3｜タグ→問題</vt:lpstr>
      <vt:lpstr>RQ3｜タグ→問題</vt:lpstr>
      <vt:lpstr>RQ3｜カテゴリ内のタグ付与関係</vt:lpstr>
      <vt:lpstr>RQ3｜カテゴリ内のタグ付与関係</vt:lpstr>
      <vt:lpstr>RQ3｜カテゴリ間のタグ付与関係</vt:lpstr>
      <vt:lpstr>難易度別の問題利用</vt:lpstr>
      <vt:lpstr>単元別の問題利用</vt:lpstr>
      <vt:lpstr>Research Questions のまとめ</vt:lpstr>
      <vt:lpstr>妥当性への脅威</vt:lpstr>
      <vt:lpstr>全体のまとめと今後の課題</vt:lpstr>
      <vt:lpstr>Appendix</vt:lpstr>
      <vt:lpstr>シラバスデータの収集</vt:lpstr>
      <vt:lpstr>プログラミング教育</vt:lpstr>
      <vt:lpstr>シラバスの例</vt:lpstr>
      <vt:lpstr>シラバスの例</vt:lpstr>
      <vt:lpstr>トピックモデル</vt:lpstr>
      <vt:lpstr>分析の実行環境</vt:lpstr>
      <vt:lpstr>分析の手順</vt:lpstr>
      <vt:lpstr>分析の手順</vt:lpstr>
      <vt:lpstr>可視化ツール*の概要</vt:lpstr>
      <vt:lpstr>単語表示順の尺度：Relevance</vt:lpstr>
      <vt:lpstr>「その他」カテゴリの特徴</vt:lpstr>
      <vt:lpstr>単元の抽出と整理</vt:lpstr>
      <vt:lpstr>RQ2｜タグの策定</vt:lpstr>
      <vt:lpstr>タグの付与方法（カテゴリ1）</vt:lpstr>
      <vt:lpstr>カテゴリ1｜キーワード</vt:lpstr>
      <vt:lpstr>タグの付与方法（カテゴリ2）</vt:lpstr>
      <vt:lpstr>カテゴリ2｜マッチ条件</vt:lpstr>
      <vt:lpstr>問題文の例（ABC258_B）</vt:lpstr>
      <vt:lpstr>解説文の例（ABC258_B）</vt:lpstr>
      <vt:lpstr>各難易度の傾向</vt:lpstr>
      <vt:lpstr>RQ3｜全体のタグ分布</vt:lpstr>
      <vt:lpstr>今後の課題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肥後研究室用 スライドテンプレートの使い方</dc:title>
  <dc:creator>TSURU Tomoaki</dc:creator>
  <cp:lastModifiedBy>TABATA Akihiro</cp:lastModifiedBy>
  <cp:revision>346</cp:revision>
  <dcterms:created xsi:type="dcterms:W3CDTF">2023-02-24T03:37:54Z</dcterms:created>
  <dcterms:modified xsi:type="dcterms:W3CDTF">2023-08-25T05:57:01Z</dcterms:modified>
</cp:coreProperties>
</file>