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24"/>
  </p:notesMasterIdLst>
  <p:sldIdLst>
    <p:sldId id="256" r:id="rId2"/>
    <p:sldId id="312" r:id="rId3"/>
    <p:sldId id="305" r:id="rId4"/>
    <p:sldId id="320" r:id="rId5"/>
    <p:sldId id="282" r:id="rId6"/>
    <p:sldId id="316" r:id="rId7"/>
    <p:sldId id="311" r:id="rId8"/>
    <p:sldId id="307" r:id="rId9"/>
    <p:sldId id="288" r:id="rId10"/>
    <p:sldId id="308" r:id="rId11"/>
    <p:sldId id="309" r:id="rId12"/>
    <p:sldId id="310" r:id="rId13"/>
    <p:sldId id="287" r:id="rId14"/>
    <p:sldId id="286" r:id="rId15"/>
    <p:sldId id="284" r:id="rId16"/>
    <p:sldId id="317" r:id="rId17"/>
    <p:sldId id="313" r:id="rId18"/>
    <p:sldId id="294" r:id="rId19"/>
    <p:sldId id="295" r:id="rId20"/>
    <p:sldId id="304" r:id="rId21"/>
    <p:sldId id="319" r:id="rId22"/>
    <p:sldId id="318" r:id="rId23"/>
  </p:sldIdLst>
  <p:sldSz cx="12192000" cy="6858000"/>
  <p:notesSz cx="6858000" cy="9144000"/>
  <p:defaultTextStyle>
    <a:defPPr>
      <a:defRPr lang="ja-JP"/>
    </a:defPPr>
    <a:lvl1pPr algn="l" rtl="0" fontAlgn="base">
      <a:spcBef>
        <a:spcPct val="0"/>
      </a:spcBef>
      <a:spcAft>
        <a:spcPct val="0"/>
      </a:spcAft>
      <a:defRPr kumimoji="1" sz="2400" kern="1200">
        <a:solidFill>
          <a:schemeClr val="tx1"/>
        </a:solidFill>
        <a:latin typeface="Tahoma" pitchFamily="34"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E4BA"/>
    <a:srgbClr val="DEFB9D"/>
    <a:srgbClr val="F0CEEF"/>
    <a:srgbClr val="DAFE9A"/>
    <a:srgbClr val="D8C0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E17351-6F32-444E-9E2A-69C0AA85A6CA}" v="7" dt="2023-11-29T03:40:14.78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946" autoAdjust="0"/>
    <p:restoredTop sz="84685" autoAdjust="0"/>
  </p:normalViewPr>
  <p:slideViewPr>
    <p:cSldViewPr snapToGrid="0">
      <p:cViewPr varScale="1">
        <p:scale>
          <a:sx n="61" d="100"/>
          <a:sy n="61" d="100"/>
        </p:scale>
        <p:origin x="504"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koto Matsushita" userId="4ac42d0626fc5d1b" providerId="LiveId" clId="{214DA8B9-E7E2-4027-A0CA-88E6A031A2C4}"/>
    <pc:docChg chg="undo custSel modSld">
      <pc:chgData name="Makoto Matsushita" userId="4ac42d0626fc5d1b" providerId="LiveId" clId="{214DA8B9-E7E2-4027-A0CA-88E6A031A2C4}" dt="2023-11-28T01:48:19.903" v="530"/>
      <pc:docMkLst>
        <pc:docMk/>
      </pc:docMkLst>
      <pc:sldChg chg="addSp delSp modSp mod chgLayout">
        <pc:chgData name="Makoto Matsushita" userId="4ac42d0626fc5d1b" providerId="LiveId" clId="{214DA8B9-E7E2-4027-A0CA-88E6A031A2C4}" dt="2023-11-28T01:27:35.861" v="12" actId="20577"/>
        <pc:sldMkLst>
          <pc:docMk/>
          <pc:sldMk cId="80013779" sldId="256"/>
        </pc:sldMkLst>
        <pc:spChg chg="mod ord">
          <ac:chgData name="Makoto Matsushita" userId="4ac42d0626fc5d1b" providerId="LiveId" clId="{214DA8B9-E7E2-4027-A0CA-88E6A031A2C4}" dt="2023-11-28T01:26:45.084" v="3" actId="14100"/>
          <ac:spMkLst>
            <pc:docMk/>
            <pc:sldMk cId="80013779" sldId="256"/>
            <ac:spMk id="2" creationId="{81DC80AB-8159-E68E-1A0A-D24359ADEAA0}"/>
          </ac:spMkLst>
        </pc:spChg>
        <pc:spChg chg="mod ord">
          <ac:chgData name="Makoto Matsushita" userId="4ac42d0626fc5d1b" providerId="LiveId" clId="{214DA8B9-E7E2-4027-A0CA-88E6A031A2C4}" dt="2023-11-28T01:27:35.861" v="12" actId="20577"/>
          <ac:spMkLst>
            <pc:docMk/>
            <pc:sldMk cId="80013779" sldId="256"/>
            <ac:spMk id="3" creationId="{DF4DCBFC-6A68-73AA-DC92-55FC0C44AB13}"/>
          </ac:spMkLst>
        </pc:spChg>
        <pc:spChg chg="add del mod">
          <ac:chgData name="Makoto Matsushita" userId="4ac42d0626fc5d1b" providerId="LiveId" clId="{214DA8B9-E7E2-4027-A0CA-88E6A031A2C4}" dt="2023-11-28T01:26:20.033" v="0" actId="6264"/>
          <ac:spMkLst>
            <pc:docMk/>
            <pc:sldMk cId="80013779" sldId="256"/>
            <ac:spMk id="4" creationId="{5F02A489-3032-EEA2-EF65-7250DDF4E2DE}"/>
          </ac:spMkLst>
        </pc:spChg>
        <pc:spChg chg="add del mod">
          <ac:chgData name="Makoto Matsushita" userId="4ac42d0626fc5d1b" providerId="LiveId" clId="{214DA8B9-E7E2-4027-A0CA-88E6A031A2C4}" dt="2023-11-28T01:26:20.033" v="0" actId="6264"/>
          <ac:spMkLst>
            <pc:docMk/>
            <pc:sldMk cId="80013779" sldId="256"/>
            <ac:spMk id="5" creationId="{F0C82C8B-08C6-466F-AD40-0A695584099A}"/>
          </ac:spMkLst>
        </pc:spChg>
      </pc:sldChg>
      <pc:sldChg chg="modSp mod">
        <pc:chgData name="Makoto Matsushita" userId="4ac42d0626fc5d1b" providerId="LiveId" clId="{214DA8B9-E7E2-4027-A0CA-88E6A031A2C4}" dt="2023-11-28T01:41:49.060" v="369" actId="14100"/>
        <pc:sldMkLst>
          <pc:docMk/>
          <pc:sldMk cId="3168612700" sldId="284"/>
        </pc:sldMkLst>
        <pc:spChg chg="mod">
          <ac:chgData name="Makoto Matsushita" userId="4ac42d0626fc5d1b" providerId="LiveId" clId="{214DA8B9-E7E2-4027-A0CA-88E6A031A2C4}" dt="2023-11-28T01:41:49.060" v="369" actId="14100"/>
          <ac:spMkLst>
            <pc:docMk/>
            <pc:sldMk cId="3168612700" sldId="284"/>
            <ac:spMk id="3" creationId="{340EDFF1-DEE1-5EE5-4215-E6821AF435FB}"/>
          </ac:spMkLst>
        </pc:spChg>
        <pc:spChg chg="mod">
          <ac:chgData name="Makoto Matsushita" userId="4ac42d0626fc5d1b" providerId="LiveId" clId="{214DA8B9-E7E2-4027-A0CA-88E6A031A2C4}" dt="2023-11-28T01:41:39.858" v="368" actId="14100"/>
          <ac:spMkLst>
            <pc:docMk/>
            <pc:sldMk cId="3168612700" sldId="284"/>
            <ac:spMk id="6" creationId="{0F7FD39D-0106-A84C-0238-AEAC485DC37A}"/>
          </ac:spMkLst>
        </pc:spChg>
        <pc:spChg chg="mod">
          <ac:chgData name="Makoto Matsushita" userId="4ac42d0626fc5d1b" providerId="LiveId" clId="{214DA8B9-E7E2-4027-A0CA-88E6A031A2C4}" dt="2023-11-28T01:40:57.550" v="362" actId="1038"/>
          <ac:spMkLst>
            <pc:docMk/>
            <pc:sldMk cId="3168612700" sldId="284"/>
            <ac:spMk id="7" creationId="{DC9E73A5-EAF1-3CCD-CFA4-A5B23FA6BC80}"/>
          </ac:spMkLst>
        </pc:spChg>
        <pc:spChg chg="mod">
          <ac:chgData name="Makoto Matsushita" userId="4ac42d0626fc5d1b" providerId="LiveId" clId="{214DA8B9-E7E2-4027-A0CA-88E6A031A2C4}" dt="2023-11-28T01:40:57.550" v="362" actId="1038"/>
          <ac:spMkLst>
            <pc:docMk/>
            <pc:sldMk cId="3168612700" sldId="284"/>
            <ac:spMk id="8" creationId="{66275AD0-F3C1-6AE3-F46B-BE2F7C9FE50B}"/>
          </ac:spMkLst>
        </pc:spChg>
        <pc:spChg chg="mod">
          <ac:chgData name="Makoto Matsushita" userId="4ac42d0626fc5d1b" providerId="LiveId" clId="{214DA8B9-E7E2-4027-A0CA-88E6A031A2C4}" dt="2023-11-28T01:41:11.862" v="364" actId="14100"/>
          <ac:spMkLst>
            <pc:docMk/>
            <pc:sldMk cId="3168612700" sldId="284"/>
            <ac:spMk id="9" creationId="{AD8774B1-A054-D0CF-B114-8297D92D0A96}"/>
          </ac:spMkLst>
        </pc:spChg>
        <pc:picChg chg="mod">
          <ac:chgData name="Makoto Matsushita" userId="4ac42d0626fc5d1b" providerId="LiveId" clId="{214DA8B9-E7E2-4027-A0CA-88E6A031A2C4}" dt="2023-11-28T01:40:57.550" v="362" actId="1038"/>
          <ac:picMkLst>
            <pc:docMk/>
            <pc:sldMk cId="3168612700" sldId="284"/>
            <ac:picMk id="5" creationId="{02961BF3-C655-BDE9-9E60-7189DB8E61C9}"/>
          </ac:picMkLst>
        </pc:picChg>
      </pc:sldChg>
      <pc:sldChg chg="modSp mod">
        <pc:chgData name="Makoto Matsushita" userId="4ac42d0626fc5d1b" providerId="LiveId" clId="{214DA8B9-E7E2-4027-A0CA-88E6A031A2C4}" dt="2023-11-28T01:40:07.262" v="285" actId="20577"/>
        <pc:sldMkLst>
          <pc:docMk/>
          <pc:sldMk cId="4178297446" sldId="287"/>
        </pc:sldMkLst>
        <pc:spChg chg="mod">
          <ac:chgData name="Makoto Matsushita" userId="4ac42d0626fc5d1b" providerId="LiveId" clId="{214DA8B9-E7E2-4027-A0CA-88E6A031A2C4}" dt="2023-11-28T01:40:07.262" v="285" actId="20577"/>
          <ac:spMkLst>
            <pc:docMk/>
            <pc:sldMk cId="4178297446" sldId="287"/>
            <ac:spMk id="4" creationId="{487AB25D-727C-70C0-9FEE-C1FE323CAD2B}"/>
          </ac:spMkLst>
        </pc:spChg>
      </pc:sldChg>
      <pc:sldChg chg="modSp mod">
        <pc:chgData name="Makoto Matsushita" userId="4ac42d0626fc5d1b" providerId="LiveId" clId="{214DA8B9-E7E2-4027-A0CA-88E6A031A2C4}" dt="2023-11-28T01:44:18.275" v="422" actId="20577"/>
        <pc:sldMkLst>
          <pc:docMk/>
          <pc:sldMk cId="3108388309" sldId="294"/>
        </pc:sldMkLst>
        <pc:spChg chg="mod">
          <ac:chgData name="Makoto Matsushita" userId="4ac42d0626fc5d1b" providerId="LiveId" clId="{214DA8B9-E7E2-4027-A0CA-88E6A031A2C4}" dt="2023-11-28T01:44:18.275" v="422" actId="20577"/>
          <ac:spMkLst>
            <pc:docMk/>
            <pc:sldMk cId="3108388309" sldId="294"/>
            <ac:spMk id="2" creationId="{6EB31DD5-DB4C-F996-B627-0569AB24DD90}"/>
          </ac:spMkLst>
        </pc:spChg>
      </pc:sldChg>
      <pc:sldChg chg="modSp mod">
        <pc:chgData name="Makoto Matsushita" userId="4ac42d0626fc5d1b" providerId="LiveId" clId="{214DA8B9-E7E2-4027-A0CA-88E6A031A2C4}" dt="2023-11-28T01:44:29.113" v="437" actId="20577"/>
        <pc:sldMkLst>
          <pc:docMk/>
          <pc:sldMk cId="773981595" sldId="295"/>
        </pc:sldMkLst>
        <pc:spChg chg="mod">
          <ac:chgData name="Makoto Matsushita" userId="4ac42d0626fc5d1b" providerId="LiveId" clId="{214DA8B9-E7E2-4027-A0CA-88E6A031A2C4}" dt="2023-11-28T01:44:29.113" v="437" actId="20577"/>
          <ac:spMkLst>
            <pc:docMk/>
            <pc:sldMk cId="773981595" sldId="295"/>
            <ac:spMk id="2" creationId="{99277004-E156-D156-26F9-365F49B1EDF6}"/>
          </ac:spMkLst>
        </pc:spChg>
      </pc:sldChg>
      <pc:sldChg chg="modSp mod">
        <pc:chgData name="Makoto Matsushita" userId="4ac42d0626fc5d1b" providerId="LiveId" clId="{214DA8B9-E7E2-4027-A0CA-88E6A031A2C4}" dt="2023-11-28T01:46:08.788" v="443" actId="20577"/>
        <pc:sldMkLst>
          <pc:docMk/>
          <pc:sldMk cId="2233542216" sldId="304"/>
        </pc:sldMkLst>
        <pc:spChg chg="mod">
          <ac:chgData name="Makoto Matsushita" userId="4ac42d0626fc5d1b" providerId="LiveId" clId="{214DA8B9-E7E2-4027-A0CA-88E6A031A2C4}" dt="2023-11-28T01:45:16.378" v="438" actId="14100"/>
          <ac:spMkLst>
            <pc:docMk/>
            <pc:sldMk cId="2233542216" sldId="304"/>
            <ac:spMk id="5" creationId="{3885A819-9CA2-EEE6-FA48-8A13CEEB923C}"/>
          </ac:spMkLst>
        </pc:spChg>
        <pc:spChg chg="mod">
          <ac:chgData name="Makoto Matsushita" userId="4ac42d0626fc5d1b" providerId="LiveId" clId="{214DA8B9-E7E2-4027-A0CA-88E6A031A2C4}" dt="2023-11-28T01:46:08.788" v="443" actId="20577"/>
          <ac:spMkLst>
            <pc:docMk/>
            <pc:sldMk cId="2233542216" sldId="304"/>
            <ac:spMk id="6" creationId="{471A6FBC-DD70-DE50-655F-66A4E53B78B6}"/>
          </ac:spMkLst>
        </pc:spChg>
        <pc:spChg chg="mod">
          <ac:chgData name="Makoto Matsushita" userId="4ac42d0626fc5d1b" providerId="LiveId" clId="{214DA8B9-E7E2-4027-A0CA-88E6A031A2C4}" dt="2023-11-28T01:45:26.441" v="439" actId="14100"/>
          <ac:spMkLst>
            <pc:docMk/>
            <pc:sldMk cId="2233542216" sldId="304"/>
            <ac:spMk id="9" creationId="{0386DD30-F5D8-EC96-9BEF-DB9E5FFC9C6C}"/>
          </ac:spMkLst>
        </pc:spChg>
        <pc:cxnChg chg="mod">
          <ac:chgData name="Makoto Matsushita" userId="4ac42d0626fc5d1b" providerId="LiveId" clId="{214DA8B9-E7E2-4027-A0CA-88E6A031A2C4}" dt="2023-11-28T01:45:26.441" v="439" actId="14100"/>
          <ac:cxnSpMkLst>
            <pc:docMk/>
            <pc:sldMk cId="2233542216" sldId="304"/>
            <ac:cxnSpMk id="11" creationId="{D4657508-F156-FBFF-EACD-2B2343A64A18}"/>
          </ac:cxnSpMkLst>
        </pc:cxnChg>
      </pc:sldChg>
      <pc:sldChg chg="delSp modSp mod">
        <pc:chgData name="Makoto Matsushita" userId="4ac42d0626fc5d1b" providerId="LiveId" clId="{214DA8B9-E7E2-4027-A0CA-88E6A031A2C4}" dt="2023-11-28T01:32:52.767" v="215" actId="14100"/>
        <pc:sldMkLst>
          <pc:docMk/>
          <pc:sldMk cId="4075186653" sldId="305"/>
        </pc:sldMkLst>
        <pc:spChg chg="mod">
          <ac:chgData name="Makoto Matsushita" userId="4ac42d0626fc5d1b" providerId="LiveId" clId="{214DA8B9-E7E2-4027-A0CA-88E6A031A2C4}" dt="2023-11-28T01:31:08.538" v="161"/>
          <ac:spMkLst>
            <pc:docMk/>
            <pc:sldMk cId="4075186653" sldId="305"/>
            <ac:spMk id="8" creationId="{7BF1859D-23B1-493D-BEE0-E085F1A5993C}"/>
          </ac:spMkLst>
        </pc:spChg>
        <pc:spChg chg="mod">
          <ac:chgData name="Makoto Matsushita" userId="4ac42d0626fc5d1b" providerId="LiveId" clId="{214DA8B9-E7E2-4027-A0CA-88E6A031A2C4}" dt="2023-11-28T01:32:33.126" v="214" actId="1076"/>
          <ac:spMkLst>
            <pc:docMk/>
            <pc:sldMk cId="4075186653" sldId="305"/>
            <ac:spMk id="9" creationId="{14B546A5-9E73-4598-A540-C6CF6D5E6909}"/>
          </ac:spMkLst>
        </pc:spChg>
        <pc:spChg chg="del">
          <ac:chgData name="Makoto Matsushita" userId="4ac42d0626fc5d1b" providerId="LiveId" clId="{214DA8B9-E7E2-4027-A0CA-88E6A031A2C4}" dt="2023-11-28T01:31:28.364" v="162" actId="478"/>
          <ac:spMkLst>
            <pc:docMk/>
            <pc:sldMk cId="4075186653" sldId="305"/>
            <ac:spMk id="11" creationId="{7E2B4048-3624-4F3C-B516-F8663EA3D752}"/>
          </ac:spMkLst>
        </pc:spChg>
        <pc:spChg chg="mod">
          <ac:chgData name="Makoto Matsushita" userId="4ac42d0626fc5d1b" providerId="LiveId" clId="{214DA8B9-E7E2-4027-A0CA-88E6A031A2C4}" dt="2023-11-28T01:31:42.474" v="165" actId="122"/>
          <ac:spMkLst>
            <pc:docMk/>
            <pc:sldMk cId="4075186653" sldId="305"/>
            <ac:spMk id="16" creationId="{5DF4E0F2-F200-481B-A12E-2ED2498F557B}"/>
          </ac:spMkLst>
        </pc:spChg>
        <pc:spChg chg="mod">
          <ac:chgData name="Makoto Matsushita" userId="4ac42d0626fc5d1b" providerId="LiveId" clId="{214DA8B9-E7E2-4027-A0CA-88E6A031A2C4}" dt="2023-11-28T01:32:52.767" v="215" actId="14100"/>
          <ac:spMkLst>
            <pc:docMk/>
            <pc:sldMk cId="4075186653" sldId="305"/>
            <ac:spMk id="19" creationId="{5E73E5D8-6A92-427E-8CD7-491EF9062095}"/>
          </ac:spMkLst>
        </pc:spChg>
      </pc:sldChg>
      <pc:sldChg chg="modSp mod">
        <pc:chgData name="Makoto Matsushita" userId="4ac42d0626fc5d1b" providerId="LiveId" clId="{214DA8B9-E7E2-4027-A0CA-88E6A031A2C4}" dt="2023-11-28T01:38:51.613" v="273" actId="20577"/>
        <pc:sldMkLst>
          <pc:docMk/>
          <pc:sldMk cId="759754480" sldId="307"/>
        </pc:sldMkLst>
        <pc:spChg chg="mod">
          <ac:chgData name="Makoto Matsushita" userId="4ac42d0626fc5d1b" providerId="LiveId" clId="{214DA8B9-E7E2-4027-A0CA-88E6A031A2C4}" dt="2023-11-28T01:38:51.613" v="273" actId="20577"/>
          <ac:spMkLst>
            <pc:docMk/>
            <pc:sldMk cId="759754480" sldId="307"/>
            <ac:spMk id="5" creationId="{4CA78F90-4D06-451E-1D42-0F050E35BAEF}"/>
          </ac:spMkLst>
        </pc:spChg>
        <pc:graphicFrameChg chg="modGraphic">
          <ac:chgData name="Makoto Matsushita" userId="4ac42d0626fc5d1b" providerId="LiveId" clId="{214DA8B9-E7E2-4027-A0CA-88E6A031A2C4}" dt="2023-11-28T01:38:36.625" v="258" actId="20577"/>
          <ac:graphicFrameMkLst>
            <pc:docMk/>
            <pc:sldMk cId="759754480" sldId="307"/>
            <ac:graphicFrameMk id="4" creationId="{9B59F0CC-A627-4A38-09A6-1EF1AC1C2704}"/>
          </ac:graphicFrameMkLst>
        </pc:graphicFrameChg>
      </pc:sldChg>
      <pc:sldChg chg="modSp mod">
        <pc:chgData name="Makoto Matsushita" userId="4ac42d0626fc5d1b" providerId="LiveId" clId="{214DA8B9-E7E2-4027-A0CA-88E6A031A2C4}" dt="2023-11-28T01:37:36.438" v="242"/>
        <pc:sldMkLst>
          <pc:docMk/>
          <pc:sldMk cId="2197334474" sldId="308"/>
        </pc:sldMkLst>
        <pc:spChg chg="mod">
          <ac:chgData name="Makoto Matsushita" userId="4ac42d0626fc5d1b" providerId="LiveId" clId="{214DA8B9-E7E2-4027-A0CA-88E6A031A2C4}" dt="2023-11-28T01:37:36.438" v="242"/>
          <ac:spMkLst>
            <pc:docMk/>
            <pc:sldMk cId="2197334474" sldId="308"/>
            <ac:spMk id="48" creationId="{37CC0892-B0B5-0A0F-FDBA-6CD5D83485E0}"/>
          </ac:spMkLst>
        </pc:spChg>
      </pc:sldChg>
      <pc:sldChg chg="modSp mod">
        <pc:chgData name="Makoto Matsushita" userId="4ac42d0626fc5d1b" providerId="LiveId" clId="{214DA8B9-E7E2-4027-A0CA-88E6A031A2C4}" dt="2023-11-28T01:38:14.195" v="253"/>
        <pc:sldMkLst>
          <pc:docMk/>
          <pc:sldMk cId="1352819870" sldId="309"/>
        </pc:sldMkLst>
        <pc:spChg chg="mod">
          <ac:chgData name="Makoto Matsushita" userId="4ac42d0626fc5d1b" providerId="LiveId" clId="{214DA8B9-E7E2-4027-A0CA-88E6A031A2C4}" dt="2023-11-28T01:38:02.049" v="246" actId="1076"/>
          <ac:spMkLst>
            <pc:docMk/>
            <pc:sldMk cId="1352819870" sldId="309"/>
            <ac:spMk id="5" creationId="{B4A382D4-21AD-91CF-1D88-8C48C43CBFB3}"/>
          </ac:spMkLst>
        </pc:spChg>
        <pc:spChg chg="mod">
          <ac:chgData name="Makoto Matsushita" userId="4ac42d0626fc5d1b" providerId="LiveId" clId="{214DA8B9-E7E2-4027-A0CA-88E6A031A2C4}" dt="2023-11-28T01:38:14.195" v="253"/>
          <ac:spMkLst>
            <pc:docMk/>
            <pc:sldMk cId="1352819870" sldId="309"/>
            <ac:spMk id="6" creationId="{7F75FB5D-5320-D1E0-DEB8-AB4E07EA2144}"/>
          </ac:spMkLst>
        </pc:spChg>
        <pc:picChg chg="mod">
          <ac:chgData name="Makoto Matsushita" userId="4ac42d0626fc5d1b" providerId="LiveId" clId="{214DA8B9-E7E2-4027-A0CA-88E6A031A2C4}" dt="2023-11-28T01:37:46.776" v="243" actId="1076"/>
          <ac:picMkLst>
            <pc:docMk/>
            <pc:sldMk cId="1352819870" sldId="309"/>
            <ac:picMk id="4" creationId="{C6BF5FB2-9A5F-4A48-3472-4DB60749DBD2}"/>
          </ac:picMkLst>
        </pc:picChg>
      </pc:sldChg>
      <pc:sldChg chg="modSp mod">
        <pc:chgData name="Makoto Matsushita" userId="4ac42d0626fc5d1b" providerId="LiveId" clId="{214DA8B9-E7E2-4027-A0CA-88E6A031A2C4}" dt="2023-11-28T01:39:38.028" v="284" actId="20577"/>
        <pc:sldMkLst>
          <pc:docMk/>
          <pc:sldMk cId="1696037843" sldId="310"/>
        </pc:sldMkLst>
        <pc:spChg chg="mod">
          <ac:chgData name="Makoto Matsushita" userId="4ac42d0626fc5d1b" providerId="LiveId" clId="{214DA8B9-E7E2-4027-A0CA-88E6A031A2C4}" dt="2023-11-28T01:39:38.028" v="284" actId="20577"/>
          <ac:spMkLst>
            <pc:docMk/>
            <pc:sldMk cId="1696037843" sldId="310"/>
            <ac:spMk id="4" creationId="{DAF851D0-C3E2-F1D8-F6D7-61620DCA8575}"/>
          </ac:spMkLst>
        </pc:spChg>
      </pc:sldChg>
      <pc:sldChg chg="modSp mod">
        <pc:chgData name="Makoto Matsushita" userId="4ac42d0626fc5d1b" providerId="LiveId" clId="{214DA8B9-E7E2-4027-A0CA-88E6A031A2C4}" dt="2023-11-28T01:30:23.176" v="136"/>
        <pc:sldMkLst>
          <pc:docMk/>
          <pc:sldMk cId="618859613" sldId="312"/>
        </pc:sldMkLst>
        <pc:spChg chg="mod">
          <ac:chgData name="Makoto Matsushita" userId="4ac42d0626fc5d1b" providerId="LiveId" clId="{214DA8B9-E7E2-4027-A0CA-88E6A031A2C4}" dt="2023-11-28T01:30:23.176" v="136"/>
          <ac:spMkLst>
            <pc:docMk/>
            <pc:sldMk cId="618859613" sldId="312"/>
            <ac:spMk id="3" creationId="{CE725336-6D52-8988-D500-109C7DC1A05E}"/>
          </ac:spMkLst>
        </pc:spChg>
      </pc:sldChg>
      <pc:sldChg chg="modSp mod">
        <pc:chgData name="Makoto Matsushita" userId="4ac42d0626fc5d1b" providerId="LiveId" clId="{214DA8B9-E7E2-4027-A0CA-88E6A031A2C4}" dt="2023-11-28T01:44:01.513" v="408" actId="255"/>
        <pc:sldMkLst>
          <pc:docMk/>
          <pc:sldMk cId="3148938617" sldId="317"/>
        </pc:sldMkLst>
        <pc:spChg chg="mod">
          <ac:chgData name="Makoto Matsushita" userId="4ac42d0626fc5d1b" providerId="LiveId" clId="{214DA8B9-E7E2-4027-A0CA-88E6A031A2C4}" dt="2023-11-28T01:42:03.726" v="370" actId="5793"/>
          <ac:spMkLst>
            <pc:docMk/>
            <pc:sldMk cId="3148938617" sldId="317"/>
            <ac:spMk id="3" creationId="{F1FBC683-D70C-1145-317F-068976AA2827}"/>
          </ac:spMkLst>
        </pc:spChg>
        <pc:graphicFrameChg chg="mod modGraphic">
          <ac:chgData name="Makoto Matsushita" userId="4ac42d0626fc5d1b" providerId="LiveId" clId="{214DA8B9-E7E2-4027-A0CA-88E6A031A2C4}" dt="2023-11-28T01:44:01.513" v="408" actId="255"/>
          <ac:graphicFrameMkLst>
            <pc:docMk/>
            <pc:sldMk cId="3148938617" sldId="317"/>
            <ac:graphicFrameMk id="5" creationId="{22A6B606-2278-CA91-BA60-68ED5C0F438D}"/>
          </ac:graphicFrameMkLst>
        </pc:graphicFrameChg>
      </pc:sldChg>
      <pc:sldChg chg="modSp mod">
        <pc:chgData name="Makoto Matsushita" userId="4ac42d0626fc5d1b" providerId="LiveId" clId="{214DA8B9-E7E2-4027-A0CA-88E6A031A2C4}" dt="2023-11-28T01:48:19.903" v="530"/>
        <pc:sldMkLst>
          <pc:docMk/>
          <pc:sldMk cId="2215643174" sldId="318"/>
        </pc:sldMkLst>
        <pc:spChg chg="mod">
          <ac:chgData name="Makoto Matsushita" userId="4ac42d0626fc5d1b" providerId="LiveId" clId="{214DA8B9-E7E2-4027-A0CA-88E6A031A2C4}" dt="2023-11-28T01:47:49.756" v="515" actId="1076"/>
          <ac:spMkLst>
            <pc:docMk/>
            <pc:sldMk cId="2215643174" sldId="318"/>
            <ac:spMk id="8" creationId="{486F704A-BD30-CB8D-A7F4-4AEBF8ABD599}"/>
          </ac:spMkLst>
        </pc:spChg>
        <pc:spChg chg="mod">
          <ac:chgData name="Makoto Matsushita" userId="4ac42d0626fc5d1b" providerId="LiveId" clId="{214DA8B9-E7E2-4027-A0CA-88E6A031A2C4}" dt="2023-11-28T01:48:19.903" v="530"/>
          <ac:spMkLst>
            <pc:docMk/>
            <pc:sldMk cId="2215643174" sldId="318"/>
            <ac:spMk id="11" creationId="{5E37F108-52C7-2B7E-D12E-BB5DED7785AF}"/>
          </ac:spMkLst>
        </pc:spChg>
        <pc:graphicFrameChg chg="modGraphic">
          <ac:chgData name="Makoto Matsushita" userId="4ac42d0626fc5d1b" providerId="LiveId" clId="{214DA8B9-E7E2-4027-A0CA-88E6A031A2C4}" dt="2023-11-28T01:48:00.641" v="520" actId="20577"/>
          <ac:graphicFrameMkLst>
            <pc:docMk/>
            <pc:sldMk cId="2215643174" sldId="318"/>
            <ac:graphicFrameMk id="6" creationId="{49BB4360-EC35-10F2-38D6-91FBD28FDA3E}"/>
          </ac:graphicFrameMkLst>
        </pc:graphicFrameChg>
      </pc:sldChg>
      <pc:sldChg chg="modSp mod">
        <pc:chgData name="Makoto Matsushita" userId="4ac42d0626fc5d1b" providerId="LiveId" clId="{214DA8B9-E7E2-4027-A0CA-88E6A031A2C4}" dt="2023-11-28T01:46:57.993" v="449" actId="20577"/>
        <pc:sldMkLst>
          <pc:docMk/>
          <pc:sldMk cId="2014415875" sldId="319"/>
        </pc:sldMkLst>
        <pc:spChg chg="mod">
          <ac:chgData name="Makoto Matsushita" userId="4ac42d0626fc5d1b" providerId="LiveId" clId="{214DA8B9-E7E2-4027-A0CA-88E6A031A2C4}" dt="2023-11-28T01:46:57.993" v="449" actId="20577"/>
          <ac:spMkLst>
            <pc:docMk/>
            <pc:sldMk cId="2014415875" sldId="319"/>
            <ac:spMk id="3" creationId="{3B83DBDF-71A6-833B-6F2A-4C65350AF31B}"/>
          </ac:spMkLst>
        </pc:spChg>
      </pc:sldChg>
      <pc:sldChg chg="modSp mod">
        <pc:chgData name="Makoto Matsushita" userId="4ac42d0626fc5d1b" providerId="LiveId" clId="{214DA8B9-E7E2-4027-A0CA-88E6A031A2C4}" dt="2023-11-28T01:34:16.988" v="222" actId="1076"/>
        <pc:sldMkLst>
          <pc:docMk/>
          <pc:sldMk cId="3980155493" sldId="320"/>
        </pc:sldMkLst>
        <pc:spChg chg="mod">
          <ac:chgData name="Makoto Matsushita" userId="4ac42d0626fc5d1b" providerId="LiveId" clId="{214DA8B9-E7E2-4027-A0CA-88E6A031A2C4}" dt="2023-11-28T01:34:16.988" v="222" actId="1076"/>
          <ac:spMkLst>
            <pc:docMk/>
            <pc:sldMk cId="3980155493" sldId="320"/>
            <ac:spMk id="6" creationId="{F4A3A6B2-CF88-2B50-6466-546B4C91AA36}"/>
          </ac:spMkLst>
        </pc:spChg>
        <pc:spChg chg="mod">
          <ac:chgData name="Makoto Matsushita" userId="4ac42d0626fc5d1b" providerId="LiveId" clId="{214DA8B9-E7E2-4027-A0CA-88E6A031A2C4}" dt="2023-11-28T01:33:58.002" v="220" actId="1076"/>
          <ac:spMkLst>
            <pc:docMk/>
            <pc:sldMk cId="3980155493" sldId="320"/>
            <ac:spMk id="8" creationId="{CA814BCF-53F9-E7A0-5A01-903D7381F004}"/>
          </ac:spMkLst>
        </pc:spChg>
        <pc:spChg chg="mod">
          <ac:chgData name="Makoto Matsushita" userId="4ac42d0626fc5d1b" providerId="LiveId" clId="{214DA8B9-E7E2-4027-A0CA-88E6A031A2C4}" dt="2023-11-28T01:34:03.803" v="221" actId="1076"/>
          <ac:spMkLst>
            <pc:docMk/>
            <pc:sldMk cId="3980155493" sldId="320"/>
            <ac:spMk id="9" creationId="{753B05D1-7A25-1BD6-1510-576D09115A63}"/>
          </ac:spMkLst>
        </pc:spChg>
        <pc:spChg chg="mod">
          <ac:chgData name="Makoto Matsushita" userId="4ac42d0626fc5d1b" providerId="LiveId" clId="{214DA8B9-E7E2-4027-A0CA-88E6A031A2C4}" dt="2023-11-28T01:33:35.044" v="216" actId="1076"/>
          <ac:spMkLst>
            <pc:docMk/>
            <pc:sldMk cId="3980155493" sldId="320"/>
            <ac:spMk id="10" creationId="{F514A86A-C953-1A9E-A824-590D5C1D53F7}"/>
          </ac:spMkLst>
        </pc:spChg>
        <pc:picChg chg="mod">
          <ac:chgData name="Makoto Matsushita" userId="4ac42d0626fc5d1b" providerId="LiveId" clId="{214DA8B9-E7E2-4027-A0CA-88E6A031A2C4}" dt="2023-11-28T01:33:44.120" v="218" actId="1076"/>
          <ac:picMkLst>
            <pc:docMk/>
            <pc:sldMk cId="3980155493" sldId="320"/>
            <ac:picMk id="5" creationId="{652A9CA1-08EE-BF7F-35BF-0C64CFE9DA39}"/>
          </ac:picMkLst>
        </pc:picChg>
      </pc:sldChg>
    </pc:docChg>
  </pc:docChgLst>
  <pc:docChgLst>
    <pc:chgData name="Makoto Matsushita" userId="4ac42d0626fc5d1b" providerId="LiveId" clId="{B5E17351-6F32-444E-9E2A-69C0AA85A6CA}"/>
    <pc:docChg chg="modSld">
      <pc:chgData name="Makoto Matsushita" userId="4ac42d0626fc5d1b" providerId="LiveId" clId="{B5E17351-6F32-444E-9E2A-69C0AA85A6CA}" dt="2023-11-29T03:40:14.788" v="26"/>
      <pc:docMkLst>
        <pc:docMk/>
      </pc:docMkLst>
      <pc:sldChg chg="modSp mod">
        <pc:chgData name="Makoto Matsushita" userId="4ac42d0626fc5d1b" providerId="LiveId" clId="{B5E17351-6F32-444E-9E2A-69C0AA85A6CA}" dt="2023-11-29T03:40:14.788" v="26"/>
        <pc:sldMkLst>
          <pc:docMk/>
          <pc:sldMk cId="1467587596" sldId="311"/>
        </pc:sldMkLst>
        <pc:spChg chg="mod">
          <ac:chgData name="Makoto Matsushita" userId="4ac42d0626fc5d1b" providerId="LiveId" clId="{B5E17351-6F32-444E-9E2A-69C0AA85A6CA}" dt="2023-11-29T03:40:14.788" v="26"/>
          <ac:spMkLst>
            <pc:docMk/>
            <pc:sldMk cId="1467587596" sldId="311"/>
            <ac:spMk id="3" creationId="{CE725336-6D52-8988-D500-109C7DC1A05E}"/>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8240C9-96DD-4B4E-9A5F-2DBFD6EEDA52}"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kumimoji="1" lang="ja-JP" altLang="en-US"/>
        </a:p>
      </dgm:t>
    </dgm:pt>
    <dgm:pt modelId="{5492BBBE-AC31-4556-90AF-B173ADAB9009}">
      <dgm:prSet phldrT="[テキスト]" custT="1"/>
      <dgm:spPr>
        <a:solidFill>
          <a:schemeClr val="accent6"/>
        </a:solidFill>
      </dgm:spPr>
      <dgm:t>
        <a:bodyPr/>
        <a:lstStyle/>
        <a:p>
          <a:r>
            <a:rPr kumimoji="1" lang="en-US" altLang="ja-JP" sz="2400" dirty="0">
              <a:solidFill>
                <a:schemeClr val="bg1"/>
              </a:solidFill>
              <a:latin typeface="Arial" panose="020B0604020202020204" pitchFamily="34" charset="0"/>
              <a:cs typeface="Arial" panose="020B0604020202020204" pitchFamily="34" charset="0"/>
            </a:rPr>
            <a:t>1970</a:t>
          </a:r>
          <a:r>
            <a:rPr kumimoji="1" lang="ja-JP" altLang="en-US" sz="2400" dirty="0">
              <a:solidFill>
                <a:schemeClr val="bg1"/>
              </a:solidFill>
              <a:latin typeface="Arial" panose="020B0604020202020204" pitchFamily="34" charset="0"/>
              <a:cs typeface="Arial" panose="020B0604020202020204" pitchFamily="34" charset="0"/>
            </a:rPr>
            <a:t>年</a:t>
          </a:r>
          <a:r>
            <a:rPr kumimoji="1" lang="en-US" altLang="ja-JP" sz="2400" dirty="0">
              <a:solidFill>
                <a:schemeClr val="bg1"/>
              </a:solidFill>
              <a:latin typeface="Arial" panose="020B0604020202020204" pitchFamily="34" charset="0"/>
              <a:cs typeface="Arial" panose="020B0604020202020204" pitchFamily="34" charset="0"/>
            </a:rPr>
            <a:t>1</a:t>
          </a:r>
          <a:r>
            <a:rPr kumimoji="1" lang="ja-JP" altLang="en-US" sz="2400" dirty="0">
              <a:solidFill>
                <a:schemeClr val="bg1"/>
              </a:solidFill>
              <a:latin typeface="Arial" panose="020B0604020202020204" pitchFamily="34" charset="0"/>
              <a:cs typeface="Arial" panose="020B0604020202020204" pitchFamily="34" charset="0"/>
            </a:rPr>
            <a:t>月</a:t>
          </a:r>
          <a:r>
            <a:rPr kumimoji="1" lang="en-US" altLang="ja-JP" sz="2400" dirty="0">
              <a:solidFill>
                <a:schemeClr val="bg1"/>
              </a:solidFill>
              <a:latin typeface="Arial" panose="020B0604020202020204" pitchFamily="34" charset="0"/>
              <a:cs typeface="Arial" panose="020B0604020202020204" pitchFamily="34" charset="0"/>
            </a:rPr>
            <a:t>1</a:t>
          </a:r>
          <a:r>
            <a:rPr kumimoji="1" lang="ja-JP" altLang="en-US" sz="2400" dirty="0">
              <a:solidFill>
                <a:schemeClr val="bg1"/>
              </a:solidFill>
              <a:latin typeface="Arial" panose="020B0604020202020204" pitchFamily="34" charset="0"/>
              <a:cs typeface="Arial" panose="020B0604020202020204" pitchFamily="34" charset="0"/>
            </a:rPr>
            <a:t>日</a:t>
          </a:r>
          <a:r>
            <a:rPr kumimoji="1" lang="en-US" altLang="ja-JP" sz="2400" dirty="0">
              <a:solidFill>
                <a:schemeClr val="bg1"/>
              </a:solidFill>
              <a:latin typeface="Arial" panose="020B0604020202020204" pitchFamily="34" charset="0"/>
              <a:cs typeface="Arial" panose="020B0604020202020204" pitchFamily="34" charset="0"/>
            </a:rPr>
            <a:t>0</a:t>
          </a:r>
          <a:r>
            <a:rPr kumimoji="1" lang="ja-JP" altLang="en-US" sz="2400" dirty="0">
              <a:solidFill>
                <a:schemeClr val="bg1"/>
              </a:solidFill>
              <a:latin typeface="Arial" panose="020B0604020202020204" pitchFamily="34" charset="0"/>
              <a:cs typeface="Arial" panose="020B0604020202020204" pitchFamily="34" charset="0"/>
            </a:rPr>
            <a:t>時</a:t>
          </a:r>
          <a:r>
            <a:rPr kumimoji="1" lang="en-US" altLang="ja-JP" sz="2400" dirty="0">
              <a:solidFill>
                <a:schemeClr val="bg1"/>
              </a:solidFill>
              <a:latin typeface="Arial" panose="020B0604020202020204" pitchFamily="34" charset="0"/>
              <a:cs typeface="Arial" panose="020B0604020202020204" pitchFamily="34" charset="0"/>
            </a:rPr>
            <a:t>0</a:t>
          </a:r>
          <a:r>
            <a:rPr kumimoji="1" lang="ja-JP" altLang="en-US" sz="2400" dirty="0">
              <a:solidFill>
                <a:schemeClr val="bg1"/>
              </a:solidFill>
              <a:latin typeface="Arial" panose="020B0604020202020204" pitchFamily="34" charset="0"/>
              <a:cs typeface="Arial" panose="020B0604020202020204" pitchFamily="34" charset="0"/>
            </a:rPr>
            <a:t>分</a:t>
          </a:r>
          <a:r>
            <a:rPr kumimoji="1" lang="en-US" altLang="ja-JP" sz="2400" dirty="0">
              <a:solidFill>
                <a:schemeClr val="bg1"/>
              </a:solidFill>
              <a:latin typeface="Arial" panose="020B0604020202020204" pitchFamily="34" charset="0"/>
              <a:cs typeface="Arial" panose="020B0604020202020204" pitchFamily="34" charset="0"/>
            </a:rPr>
            <a:t>0</a:t>
          </a:r>
          <a:r>
            <a:rPr kumimoji="1" lang="ja-JP" altLang="en-US" sz="2400" dirty="0">
              <a:solidFill>
                <a:schemeClr val="bg1"/>
              </a:solidFill>
              <a:latin typeface="Arial" panose="020B0604020202020204" pitchFamily="34" charset="0"/>
              <a:cs typeface="Arial" panose="020B0604020202020204" pitchFamily="34" charset="0"/>
            </a:rPr>
            <a:t>秒</a:t>
          </a:r>
          <a:r>
            <a:rPr kumimoji="1" lang="en-US" altLang="ja-JP" sz="2400" dirty="0">
              <a:solidFill>
                <a:schemeClr val="bg1"/>
              </a:solidFill>
              <a:latin typeface="Arial" panose="020B0604020202020204" pitchFamily="34" charset="0"/>
              <a:cs typeface="Arial" panose="020B0604020202020204" pitchFamily="34" charset="0"/>
            </a:rPr>
            <a:t> (epoch)</a:t>
          </a:r>
          <a:endParaRPr kumimoji="1" lang="ja-JP" altLang="en-US" sz="2400" dirty="0">
            <a:latin typeface="Arial" panose="020B0604020202020204" pitchFamily="34" charset="0"/>
            <a:cs typeface="Arial" panose="020B0604020202020204" pitchFamily="34" charset="0"/>
          </a:endParaRPr>
        </a:p>
      </dgm:t>
    </dgm:pt>
    <dgm:pt modelId="{968DC2E7-6FE5-4BA6-85FE-AE6523FC7E52}" type="parTrans" cxnId="{7A966795-F820-42F0-85A6-C844364AF812}">
      <dgm:prSet/>
      <dgm:spPr/>
      <dgm:t>
        <a:bodyPr/>
        <a:lstStyle/>
        <a:p>
          <a:endParaRPr kumimoji="1" lang="ja-JP" altLang="en-US" sz="2000"/>
        </a:p>
      </dgm:t>
    </dgm:pt>
    <dgm:pt modelId="{A3B2B967-0112-434D-9A62-D08BD32A5F24}" type="sibTrans" cxnId="{7A966795-F820-42F0-85A6-C844364AF812}">
      <dgm:prSet/>
      <dgm:spPr/>
      <dgm:t>
        <a:bodyPr/>
        <a:lstStyle/>
        <a:p>
          <a:endParaRPr kumimoji="1" lang="ja-JP" altLang="en-US" sz="2000"/>
        </a:p>
      </dgm:t>
    </dgm:pt>
    <dgm:pt modelId="{6BA729AF-387D-4B75-9A0A-70009183C018}">
      <dgm:prSet phldrT="[テキスト]" custT="1"/>
      <dgm:spPr/>
      <dgm:t>
        <a:bodyPr/>
        <a:lstStyle/>
        <a:p>
          <a:r>
            <a:rPr kumimoji="1" lang="en-US" altLang="ja-JP" sz="1800" dirty="0" err="1">
              <a:latin typeface="Arial" panose="020B0604020202020204" pitchFamily="34" charset="0"/>
              <a:cs typeface="Arial" panose="020B0604020202020204" pitchFamily="34" charset="0"/>
            </a:rPr>
            <a:t>time_t</a:t>
          </a:r>
          <a:r>
            <a:rPr kumimoji="1" lang="ja-JP" altLang="en-US" sz="1800" dirty="0">
              <a:latin typeface="Arial" panose="020B0604020202020204" pitchFamily="34" charset="0"/>
              <a:cs typeface="Arial" panose="020B0604020202020204" pitchFamily="34" charset="0"/>
            </a:rPr>
            <a:t>型の値</a:t>
          </a:r>
        </a:p>
      </dgm:t>
    </dgm:pt>
    <dgm:pt modelId="{B14556C9-FEAB-4CF1-BB69-9D1BF0D38C6D}" type="parTrans" cxnId="{903FF61D-4C08-40F2-A662-CABB4324E26A}">
      <dgm:prSet/>
      <dgm:spPr/>
      <dgm:t>
        <a:bodyPr/>
        <a:lstStyle/>
        <a:p>
          <a:endParaRPr kumimoji="1" lang="ja-JP" altLang="en-US" sz="2000"/>
        </a:p>
      </dgm:t>
    </dgm:pt>
    <dgm:pt modelId="{3F28B28E-1D11-4AE0-B770-7DECAE306948}" type="sibTrans" cxnId="{903FF61D-4C08-40F2-A662-CABB4324E26A}">
      <dgm:prSet/>
      <dgm:spPr/>
      <dgm:t>
        <a:bodyPr/>
        <a:lstStyle/>
        <a:p>
          <a:endParaRPr kumimoji="1" lang="ja-JP" altLang="en-US" sz="2000"/>
        </a:p>
      </dgm:t>
    </dgm:pt>
    <dgm:pt modelId="{EB079D5B-88F4-4888-81FD-DC0D084610EE}">
      <dgm:prSet phldrT="[テキスト]" custT="1"/>
      <dgm:spPr/>
      <dgm:t>
        <a:bodyPr/>
        <a:lstStyle/>
        <a:p>
          <a:r>
            <a:rPr kumimoji="1" lang="en-US" altLang="ja-JP" sz="1800" dirty="0">
              <a:latin typeface="Arial" panose="020B0604020202020204" pitchFamily="34" charset="0"/>
              <a:cs typeface="Arial" panose="020B0604020202020204" pitchFamily="34" charset="0"/>
            </a:rPr>
            <a:t>0x00000000</a:t>
          </a:r>
          <a:endParaRPr kumimoji="1" lang="ja-JP" altLang="en-US" sz="1800" dirty="0">
            <a:latin typeface="Arial" panose="020B0604020202020204" pitchFamily="34" charset="0"/>
            <a:cs typeface="Arial" panose="020B0604020202020204" pitchFamily="34" charset="0"/>
          </a:endParaRPr>
        </a:p>
      </dgm:t>
    </dgm:pt>
    <dgm:pt modelId="{DED574CD-2870-47C6-BF43-ECAEF63668C9}" type="parTrans" cxnId="{52F45C7B-F0C4-421F-A793-758FC7C1DB85}">
      <dgm:prSet/>
      <dgm:spPr/>
      <dgm:t>
        <a:bodyPr/>
        <a:lstStyle/>
        <a:p>
          <a:endParaRPr kumimoji="1" lang="ja-JP" altLang="en-US" sz="2000"/>
        </a:p>
      </dgm:t>
    </dgm:pt>
    <dgm:pt modelId="{3DE85D88-E850-4B16-96DE-B74153B97285}" type="sibTrans" cxnId="{52F45C7B-F0C4-421F-A793-758FC7C1DB85}">
      <dgm:prSet/>
      <dgm:spPr/>
      <dgm:t>
        <a:bodyPr/>
        <a:lstStyle/>
        <a:p>
          <a:endParaRPr kumimoji="1" lang="ja-JP" altLang="en-US" sz="2000"/>
        </a:p>
      </dgm:t>
    </dgm:pt>
    <dgm:pt modelId="{0113956C-9F47-4829-8B10-EBB9026AA2A3}">
      <dgm:prSet phldrT="[テキスト]" custT="1"/>
      <dgm:spPr>
        <a:solidFill>
          <a:schemeClr val="accent6"/>
        </a:solidFill>
      </dgm:spPr>
      <dgm:t>
        <a:bodyPr/>
        <a:lstStyle/>
        <a:p>
          <a:r>
            <a:rPr kumimoji="1" lang="en-US" altLang="ja-JP" sz="2400" dirty="0">
              <a:solidFill>
                <a:schemeClr val="bg1"/>
              </a:solidFill>
              <a:latin typeface="Arial" panose="020B0604020202020204" pitchFamily="34" charset="0"/>
              <a:cs typeface="Arial" panose="020B0604020202020204" pitchFamily="34" charset="0"/>
            </a:rPr>
            <a:t>2038</a:t>
          </a:r>
          <a:r>
            <a:rPr kumimoji="1" lang="ja-JP" altLang="en-US" sz="2400" dirty="0">
              <a:solidFill>
                <a:schemeClr val="bg1"/>
              </a:solidFill>
              <a:latin typeface="Arial" panose="020B0604020202020204" pitchFamily="34" charset="0"/>
              <a:cs typeface="Arial" panose="020B0604020202020204" pitchFamily="34" charset="0"/>
            </a:rPr>
            <a:t>年</a:t>
          </a:r>
          <a:r>
            <a:rPr kumimoji="1" lang="en-US" altLang="ja-JP" sz="2400" dirty="0">
              <a:solidFill>
                <a:schemeClr val="bg1"/>
              </a:solidFill>
              <a:latin typeface="Arial" panose="020B0604020202020204" pitchFamily="34" charset="0"/>
              <a:cs typeface="Arial" panose="020B0604020202020204" pitchFamily="34" charset="0"/>
            </a:rPr>
            <a:t>1</a:t>
          </a:r>
          <a:r>
            <a:rPr kumimoji="1" lang="ja-JP" altLang="en-US" sz="2400" dirty="0">
              <a:solidFill>
                <a:schemeClr val="bg1"/>
              </a:solidFill>
              <a:latin typeface="Arial" panose="020B0604020202020204" pitchFamily="34" charset="0"/>
              <a:cs typeface="Arial" panose="020B0604020202020204" pitchFamily="34" charset="0"/>
            </a:rPr>
            <a:t>月</a:t>
          </a:r>
          <a:r>
            <a:rPr kumimoji="1" lang="en-US" altLang="ja-JP" sz="2400" dirty="0">
              <a:solidFill>
                <a:schemeClr val="bg1"/>
              </a:solidFill>
              <a:latin typeface="Arial" panose="020B0604020202020204" pitchFamily="34" charset="0"/>
              <a:cs typeface="Arial" panose="020B0604020202020204" pitchFamily="34" charset="0"/>
            </a:rPr>
            <a:t>19</a:t>
          </a:r>
          <a:r>
            <a:rPr kumimoji="1" lang="ja-JP" altLang="en-US" sz="2400" dirty="0">
              <a:solidFill>
                <a:schemeClr val="bg1"/>
              </a:solidFill>
              <a:latin typeface="Arial" panose="020B0604020202020204" pitchFamily="34" charset="0"/>
              <a:cs typeface="Arial" panose="020B0604020202020204" pitchFamily="34" charset="0"/>
            </a:rPr>
            <a:t>日</a:t>
          </a:r>
          <a:r>
            <a:rPr kumimoji="1" lang="en-US" altLang="ja-JP" sz="2400" dirty="0">
              <a:solidFill>
                <a:schemeClr val="bg1"/>
              </a:solidFill>
              <a:latin typeface="Arial" panose="020B0604020202020204" pitchFamily="34" charset="0"/>
              <a:cs typeface="Arial" panose="020B0604020202020204" pitchFamily="34" charset="0"/>
            </a:rPr>
            <a:t>3</a:t>
          </a:r>
          <a:r>
            <a:rPr kumimoji="1" lang="ja-JP" altLang="en-US" sz="2400" dirty="0">
              <a:solidFill>
                <a:schemeClr val="bg1"/>
              </a:solidFill>
              <a:latin typeface="Arial" panose="020B0604020202020204" pitchFamily="34" charset="0"/>
              <a:cs typeface="Arial" panose="020B0604020202020204" pitchFamily="34" charset="0"/>
            </a:rPr>
            <a:t>時</a:t>
          </a:r>
          <a:r>
            <a:rPr kumimoji="1" lang="en-US" altLang="ja-JP" sz="2400" dirty="0">
              <a:solidFill>
                <a:schemeClr val="bg1"/>
              </a:solidFill>
              <a:latin typeface="Arial" panose="020B0604020202020204" pitchFamily="34" charset="0"/>
              <a:cs typeface="Arial" panose="020B0604020202020204" pitchFamily="34" charset="0"/>
            </a:rPr>
            <a:t>14</a:t>
          </a:r>
          <a:r>
            <a:rPr kumimoji="1" lang="ja-JP" altLang="en-US" sz="2400" dirty="0">
              <a:solidFill>
                <a:schemeClr val="bg1"/>
              </a:solidFill>
              <a:latin typeface="Arial" panose="020B0604020202020204" pitchFamily="34" charset="0"/>
              <a:cs typeface="Arial" panose="020B0604020202020204" pitchFamily="34" charset="0"/>
            </a:rPr>
            <a:t>分</a:t>
          </a:r>
          <a:r>
            <a:rPr kumimoji="1" lang="en-US" altLang="ja-JP" sz="2400" dirty="0">
              <a:solidFill>
                <a:schemeClr val="bg1"/>
              </a:solidFill>
              <a:latin typeface="Arial" panose="020B0604020202020204" pitchFamily="34" charset="0"/>
              <a:cs typeface="Arial" panose="020B0604020202020204" pitchFamily="34" charset="0"/>
            </a:rPr>
            <a:t>7</a:t>
          </a:r>
          <a:r>
            <a:rPr kumimoji="1" lang="ja-JP" altLang="en-US" sz="2400" dirty="0">
              <a:solidFill>
                <a:schemeClr val="bg1"/>
              </a:solidFill>
              <a:latin typeface="Arial" panose="020B0604020202020204" pitchFamily="34" charset="0"/>
              <a:cs typeface="Arial" panose="020B0604020202020204" pitchFamily="34" charset="0"/>
            </a:rPr>
            <a:t>秒</a:t>
          </a:r>
          <a:endParaRPr kumimoji="1" lang="ja-JP" altLang="en-US" sz="2400" dirty="0">
            <a:latin typeface="Arial" panose="020B0604020202020204" pitchFamily="34" charset="0"/>
            <a:cs typeface="Arial" panose="020B0604020202020204" pitchFamily="34" charset="0"/>
          </a:endParaRPr>
        </a:p>
      </dgm:t>
    </dgm:pt>
    <dgm:pt modelId="{06D6893A-31FC-46F8-A05A-4292484292C5}" type="parTrans" cxnId="{7C31B3F3-BD77-4FAC-8AD9-2632E1968609}">
      <dgm:prSet/>
      <dgm:spPr/>
      <dgm:t>
        <a:bodyPr/>
        <a:lstStyle/>
        <a:p>
          <a:endParaRPr kumimoji="1" lang="ja-JP" altLang="en-US" sz="2000"/>
        </a:p>
      </dgm:t>
    </dgm:pt>
    <dgm:pt modelId="{D871A121-C5F9-47E1-9398-CCB103EAD68F}" type="sibTrans" cxnId="{7C31B3F3-BD77-4FAC-8AD9-2632E1968609}">
      <dgm:prSet/>
      <dgm:spPr/>
      <dgm:t>
        <a:bodyPr/>
        <a:lstStyle/>
        <a:p>
          <a:endParaRPr kumimoji="1" lang="ja-JP" altLang="en-US" sz="2000"/>
        </a:p>
      </dgm:t>
    </dgm:pt>
    <dgm:pt modelId="{4982CED1-2002-40F2-A47B-9F4215695194}">
      <dgm:prSet phldrT="[テキスト]" custT="1"/>
      <dgm:spPr/>
      <dgm:t>
        <a:bodyPr/>
        <a:lstStyle/>
        <a:p>
          <a:r>
            <a:rPr kumimoji="1" lang="en-US" altLang="ja-JP" sz="1800" dirty="0" err="1">
              <a:latin typeface="Arial" panose="020B0604020202020204" pitchFamily="34" charset="0"/>
              <a:cs typeface="Arial" panose="020B0604020202020204" pitchFamily="34" charset="0"/>
            </a:rPr>
            <a:t>time_t</a:t>
          </a:r>
          <a:r>
            <a:rPr kumimoji="1" lang="ja-JP" altLang="en-US" sz="1800" dirty="0">
              <a:latin typeface="Arial" panose="020B0604020202020204" pitchFamily="34" charset="0"/>
              <a:cs typeface="Arial" panose="020B0604020202020204" pitchFamily="34" charset="0"/>
            </a:rPr>
            <a:t>型の値</a:t>
          </a:r>
        </a:p>
      </dgm:t>
    </dgm:pt>
    <dgm:pt modelId="{BA6C58CD-69BF-49BA-A8D0-29F9EE085FA8}" type="parTrans" cxnId="{2C9E9B4E-42DD-498A-815A-FEA326BAEABB}">
      <dgm:prSet/>
      <dgm:spPr/>
      <dgm:t>
        <a:bodyPr/>
        <a:lstStyle/>
        <a:p>
          <a:endParaRPr kumimoji="1" lang="ja-JP" altLang="en-US" sz="2000"/>
        </a:p>
      </dgm:t>
    </dgm:pt>
    <dgm:pt modelId="{11B594A6-1988-4C5F-9008-7E0C0A806AF4}" type="sibTrans" cxnId="{2C9E9B4E-42DD-498A-815A-FEA326BAEABB}">
      <dgm:prSet/>
      <dgm:spPr/>
      <dgm:t>
        <a:bodyPr/>
        <a:lstStyle/>
        <a:p>
          <a:endParaRPr kumimoji="1" lang="ja-JP" altLang="en-US" sz="2000"/>
        </a:p>
      </dgm:t>
    </dgm:pt>
    <dgm:pt modelId="{12BD2A66-4459-46BF-9A6B-4A55D00D36C9}">
      <dgm:prSet phldrT="[テキスト]" custT="1"/>
      <dgm:spPr/>
      <dgm:t>
        <a:bodyPr/>
        <a:lstStyle/>
        <a:p>
          <a:r>
            <a:rPr kumimoji="1" lang="en-US" altLang="ja-JP" sz="1800" dirty="0">
              <a:latin typeface="Arial" panose="020B0604020202020204" pitchFamily="34" charset="0"/>
              <a:cs typeface="Arial" panose="020B0604020202020204" pitchFamily="34" charset="0"/>
            </a:rPr>
            <a:t>0x7FFFFFFF</a:t>
          </a:r>
          <a:endParaRPr kumimoji="1" lang="ja-JP" altLang="en-US" sz="1800" dirty="0">
            <a:latin typeface="Arial" panose="020B0604020202020204" pitchFamily="34" charset="0"/>
            <a:cs typeface="Arial" panose="020B0604020202020204" pitchFamily="34" charset="0"/>
          </a:endParaRPr>
        </a:p>
      </dgm:t>
    </dgm:pt>
    <dgm:pt modelId="{EAE67C77-ACB4-4F4B-91A6-BE3B90595A0B}" type="parTrans" cxnId="{3CE1381A-5611-4924-81B1-D6EB4F915AC3}">
      <dgm:prSet/>
      <dgm:spPr/>
      <dgm:t>
        <a:bodyPr/>
        <a:lstStyle/>
        <a:p>
          <a:endParaRPr kumimoji="1" lang="ja-JP" altLang="en-US" sz="2000"/>
        </a:p>
      </dgm:t>
    </dgm:pt>
    <dgm:pt modelId="{F06E4679-7328-467C-B0D0-8C901A67F614}" type="sibTrans" cxnId="{3CE1381A-5611-4924-81B1-D6EB4F915AC3}">
      <dgm:prSet/>
      <dgm:spPr/>
      <dgm:t>
        <a:bodyPr/>
        <a:lstStyle/>
        <a:p>
          <a:endParaRPr kumimoji="1" lang="ja-JP" altLang="en-US" sz="2000"/>
        </a:p>
      </dgm:t>
    </dgm:pt>
    <dgm:pt modelId="{A9FA2BCC-C61F-4482-B892-B1561AF7A4D1}">
      <dgm:prSet phldrT="[テキスト]" custT="1"/>
      <dgm:spPr>
        <a:solidFill>
          <a:schemeClr val="accent6"/>
        </a:solidFill>
      </dgm:spPr>
      <dgm:t>
        <a:bodyPr/>
        <a:lstStyle/>
        <a:p>
          <a:r>
            <a:rPr kumimoji="1" lang="en-US" altLang="ja-JP" sz="2400" dirty="0">
              <a:solidFill>
                <a:schemeClr val="bg1"/>
              </a:solidFill>
              <a:latin typeface="Arial" panose="020B0604020202020204" pitchFamily="34" charset="0"/>
              <a:cs typeface="Arial" panose="020B0604020202020204" pitchFamily="34" charset="0"/>
            </a:rPr>
            <a:t>2038</a:t>
          </a:r>
          <a:r>
            <a:rPr kumimoji="1" lang="ja-JP" altLang="en-US" sz="2400" dirty="0">
              <a:solidFill>
                <a:schemeClr val="bg1"/>
              </a:solidFill>
              <a:latin typeface="Arial" panose="020B0604020202020204" pitchFamily="34" charset="0"/>
              <a:cs typeface="Arial" panose="020B0604020202020204" pitchFamily="34" charset="0"/>
            </a:rPr>
            <a:t>年</a:t>
          </a:r>
          <a:r>
            <a:rPr kumimoji="1" lang="en-US" altLang="ja-JP" sz="2400" dirty="0">
              <a:solidFill>
                <a:schemeClr val="bg1"/>
              </a:solidFill>
              <a:latin typeface="Arial" panose="020B0604020202020204" pitchFamily="34" charset="0"/>
              <a:cs typeface="Arial" panose="020B0604020202020204" pitchFamily="34" charset="0"/>
            </a:rPr>
            <a:t>1</a:t>
          </a:r>
          <a:r>
            <a:rPr kumimoji="1" lang="ja-JP" altLang="en-US" sz="2400" dirty="0">
              <a:solidFill>
                <a:schemeClr val="bg1"/>
              </a:solidFill>
              <a:latin typeface="Arial" panose="020B0604020202020204" pitchFamily="34" charset="0"/>
              <a:cs typeface="Arial" panose="020B0604020202020204" pitchFamily="34" charset="0"/>
            </a:rPr>
            <a:t>月</a:t>
          </a:r>
          <a:r>
            <a:rPr kumimoji="1" lang="en-US" altLang="ja-JP" sz="2400" dirty="0">
              <a:solidFill>
                <a:schemeClr val="bg1"/>
              </a:solidFill>
              <a:latin typeface="Arial" panose="020B0604020202020204" pitchFamily="34" charset="0"/>
              <a:cs typeface="Arial" panose="020B0604020202020204" pitchFamily="34" charset="0"/>
            </a:rPr>
            <a:t>19</a:t>
          </a:r>
          <a:r>
            <a:rPr kumimoji="1" lang="ja-JP" altLang="en-US" sz="2400" dirty="0">
              <a:solidFill>
                <a:schemeClr val="bg1"/>
              </a:solidFill>
              <a:latin typeface="Arial" panose="020B0604020202020204" pitchFamily="34" charset="0"/>
              <a:cs typeface="Arial" panose="020B0604020202020204" pitchFamily="34" charset="0"/>
            </a:rPr>
            <a:t>日</a:t>
          </a:r>
          <a:r>
            <a:rPr kumimoji="1" lang="en-US" altLang="ja-JP" sz="2400" dirty="0">
              <a:solidFill>
                <a:schemeClr val="bg1"/>
              </a:solidFill>
              <a:latin typeface="Arial" panose="020B0604020202020204" pitchFamily="34" charset="0"/>
              <a:cs typeface="Arial" panose="020B0604020202020204" pitchFamily="34" charset="0"/>
            </a:rPr>
            <a:t>3</a:t>
          </a:r>
          <a:r>
            <a:rPr kumimoji="1" lang="ja-JP" altLang="en-US" sz="2400" dirty="0">
              <a:solidFill>
                <a:schemeClr val="bg1"/>
              </a:solidFill>
              <a:latin typeface="Arial" panose="020B0604020202020204" pitchFamily="34" charset="0"/>
              <a:cs typeface="Arial" panose="020B0604020202020204" pitchFamily="34" charset="0"/>
            </a:rPr>
            <a:t>時</a:t>
          </a:r>
          <a:r>
            <a:rPr kumimoji="1" lang="en-US" altLang="ja-JP" sz="2400" dirty="0">
              <a:solidFill>
                <a:schemeClr val="bg1"/>
              </a:solidFill>
              <a:latin typeface="Arial" panose="020B0604020202020204" pitchFamily="34" charset="0"/>
              <a:cs typeface="Arial" panose="020B0604020202020204" pitchFamily="34" charset="0"/>
            </a:rPr>
            <a:t>14</a:t>
          </a:r>
          <a:r>
            <a:rPr kumimoji="1" lang="ja-JP" altLang="en-US" sz="2400" dirty="0">
              <a:solidFill>
                <a:schemeClr val="bg1"/>
              </a:solidFill>
              <a:latin typeface="Arial" panose="020B0604020202020204" pitchFamily="34" charset="0"/>
              <a:cs typeface="Arial" panose="020B0604020202020204" pitchFamily="34" charset="0"/>
            </a:rPr>
            <a:t>分</a:t>
          </a:r>
          <a:r>
            <a:rPr kumimoji="1" lang="en-US" altLang="ja-JP" sz="2400" dirty="0">
              <a:solidFill>
                <a:schemeClr val="bg1"/>
              </a:solidFill>
              <a:latin typeface="Arial" panose="020B0604020202020204" pitchFamily="34" charset="0"/>
              <a:cs typeface="Arial" panose="020B0604020202020204" pitchFamily="34" charset="0"/>
            </a:rPr>
            <a:t>8</a:t>
          </a:r>
          <a:r>
            <a:rPr kumimoji="1" lang="ja-JP" altLang="en-US" sz="2400" dirty="0">
              <a:solidFill>
                <a:schemeClr val="bg1"/>
              </a:solidFill>
              <a:latin typeface="Arial" panose="020B0604020202020204" pitchFamily="34" charset="0"/>
              <a:cs typeface="Arial" panose="020B0604020202020204" pitchFamily="34" charset="0"/>
            </a:rPr>
            <a:t>秒</a:t>
          </a:r>
          <a:endParaRPr kumimoji="1" lang="ja-JP" altLang="en-US" sz="2400" dirty="0">
            <a:latin typeface="Arial" panose="020B0604020202020204" pitchFamily="34" charset="0"/>
            <a:cs typeface="Arial" panose="020B0604020202020204" pitchFamily="34" charset="0"/>
          </a:endParaRPr>
        </a:p>
      </dgm:t>
    </dgm:pt>
    <dgm:pt modelId="{765A56A6-5BD3-44DE-8DB4-E5AB75A42082}" type="parTrans" cxnId="{A7C31BB8-939A-4B7F-8169-DAE027072DAE}">
      <dgm:prSet/>
      <dgm:spPr/>
      <dgm:t>
        <a:bodyPr/>
        <a:lstStyle/>
        <a:p>
          <a:endParaRPr kumimoji="1" lang="ja-JP" altLang="en-US" sz="2000"/>
        </a:p>
      </dgm:t>
    </dgm:pt>
    <dgm:pt modelId="{FAE718D2-02E9-4D19-984B-4554B530D84B}" type="sibTrans" cxnId="{A7C31BB8-939A-4B7F-8169-DAE027072DAE}">
      <dgm:prSet/>
      <dgm:spPr/>
      <dgm:t>
        <a:bodyPr/>
        <a:lstStyle/>
        <a:p>
          <a:endParaRPr kumimoji="1" lang="ja-JP" altLang="en-US" sz="2000"/>
        </a:p>
      </dgm:t>
    </dgm:pt>
    <dgm:pt modelId="{1740FB3F-938C-4F6F-A61E-1313848842B6}">
      <dgm:prSet phldrT="[テキスト]" custT="1"/>
      <dgm:spPr/>
      <dgm:t>
        <a:bodyPr/>
        <a:lstStyle/>
        <a:p>
          <a:r>
            <a:rPr kumimoji="1" lang="en-US" altLang="ja-JP" sz="1800" dirty="0" err="1">
              <a:latin typeface="Arial" panose="020B0604020202020204" pitchFamily="34" charset="0"/>
              <a:cs typeface="Arial" panose="020B0604020202020204" pitchFamily="34" charset="0"/>
            </a:rPr>
            <a:t>time_t</a:t>
          </a:r>
          <a:r>
            <a:rPr kumimoji="1" lang="ja-JP" altLang="en-US" sz="1800" dirty="0">
              <a:latin typeface="Arial" panose="020B0604020202020204" pitchFamily="34" charset="0"/>
              <a:cs typeface="Arial" panose="020B0604020202020204" pitchFamily="34" charset="0"/>
            </a:rPr>
            <a:t>型の値</a:t>
          </a:r>
        </a:p>
      </dgm:t>
    </dgm:pt>
    <dgm:pt modelId="{72486241-8EFF-483A-A330-19D48FD58C73}" type="parTrans" cxnId="{7CFE0969-F98E-453A-B2C0-C923A361DFD5}">
      <dgm:prSet/>
      <dgm:spPr/>
      <dgm:t>
        <a:bodyPr/>
        <a:lstStyle/>
        <a:p>
          <a:endParaRPr kumimoji="1" lang="ja-JP" altLang="en-US" sz="2000"/>
        </a:p>
      </dgm:t>
    </dgm:pt>
    <dgm:pt modelId="{54B8B59E-7D23-4C02-9AB1-9F6A4A705D1F}" type="sibTrans" cxnId="{7CFE0969-F98E-453A-B2C0-C923A361DFD5}">
      <dgm:prSet/>
      <dgm:spPr/>
      <dgm:t>
        <a:bodyPr/>
        <a:lstStyle/>
        <a:p>
          <a:endParaRPr kumimoji="1" lang="ja-JP" altLang="en-US" sz="2000"/>
        </a:p>
      </dgm:t>
    </dgm:pt>
    <dgm:pt modelId="{6C3B9747-5CC1-417C-875D-FF38B57CA66C}">
      <dgm:prSet phldrT="[テキスト]" custT="1"/>
      <dgm:spPr/>
      <dgm:t>
        <a:bodyPr/>
        <a:lstStyle/>
        <a:p>
          <a:r>
            <a:rPr kumimoji="1" lang="en-US" altLang="ja-JP" sz="1800" dirty="0">
              <a:solidFill>
                <a:srgbClr val="FF0000"/>
              </a:solidFill>
              <a:latin typeface="Arial" panose="020B0604020202020204" pitchFamily="34" charset="0"/>
              <a:cs typeface="Arial" panose="020B0604020202020204" pitchFamily="34" charset="0"/>
            </a:rPr>
            <a:t>0x80000000</a:t>
          </a:r>
          <a:endParaRPr kumimoji="1" lang="ja-JP" altLang="en-US" sz="1800" dirty="0">
            <a:solidFill>
              <a:srgbClr val="FF0000"/>
            </a:solidFill>
            <a:latin typeface="Arial" panose="020B0604020202020204" pitchFamily="34" charset="0"/>
            <a:cs typeface="Arial" panose="020B0604020202020204" pitchFamily="34" charset="0"/>
          </a:endParaRPr>
        </a:p>
      </dgm:t>
    </dgm:pt>
    <dgm:pt modelId="{637F9DE4-F543-46AE-BF75-B68733D0C078}" type="parTrans" cxnId="{29CA6BDA-F6D1-476C-8881-C7E74A206056}">
      <dgm:prSet/>
      <dgm:spPr/>
      <dgm:t>
        <a:bodyPr/>
        <a:lstStyle/>
        <a:p>
          <a:endParaRPr kumimoji="1" lang="ja-JP" altLang="en-US" sz="2000"/>
        </a:p>
      </dgm:t>
    </dgm:pt>
    <dgm:pt modelId="{2CF00A63-98A9-48C1-A394-BA20624B6EF9}" type="sibTrans" cxnId="{29CA6BDA-F6D1-476C-8881-C7E74A206056}">
      <dgm:prSet/>
      <dgm:spPr/>
      <dgm:t>
        <a:bodyPr/>
        <a:lstStyle/>
        <a:p>
          <a:endParaRPr kumimoji="1" lang="ja-JP" altLang="en-US" sz="2000"/>
        </a:p>
      </dgm:t>
    </dgm:pt>
    <dgm:pt modelId="{3D450F2B-C6D7-4CF7-A991-47A20186A516}" type="pres">
      <dgm:prSet presAssocID="{328240C9-96DD-4B4E-9A5F-2DBFD6EEDA52}" presName="Name0" presStyleCnt="0">
        <dgm:presLayoutVars>
          <dgm:dir/>
          <dgm:animLvl val="lvl"/>
          <dgm:resizeHandles val="exact"/>
        </dgm:presLayoutVars>
      </dgm:prSet>
      <dgm:spPr/>
    </dgm:pt>
    <dgm:pt modelId="{496B889B-DCF4-48E4-944F-9D7CB5FDD58C}" type="pres">
      <dgm:prSet presAssocID="{A9FA2BCC-C61F-4482-B892-B1561AF7A4D1}" presName="boxAndChildren" presStyleCnt="0"/>
      <dgm:spPr/>
    </dgm:pt>
    <dgm:pt modelId="{1A4178DE-8265-48C2-B600-379421403026}" type="pres">
      <dgm:prSet presAssocID="{A9FA2BCC-C61F-4482-B892-B1561AF7A4D1}" presName="parentTextBox" presStyleLbl="node1" presStyleIdx="0" presStyleCnt="3"/>
      <dgm:spPr/>
    </dgm:pt>
    <dgm:pt modelId="{C9CB1C91-A640-458F-BD92-FE5AD029C330}" type="pres">
      <dgm:prSet presAssocID="{A9FA2BCC-C61F-4482-B892-B1561AF7A4D1}" presName="entireBox" presStyleLbl="node1" presStyleIdx="0" presStyleCnt="3"/>
      <dgm:spPr/>
    </dgm:pt>
    <dgm:pt modelId="{65941A8F-EC13-46AE-94DB-BE94A2DF204C}" type="pres">
      <dgm:prSet presAssocID="{A9FA2BCC-C61F-4482-B892-B1561AF7A4D1}" presName="descendantBox" presStyleCnt="0"/>
      <dgm:spPr/>
    </dgm:pt>
    <dgm:pt modelId="{322EEA9F-DB93-474B-B454-2058B3A3E2CD}" type="pres">
      <dgm:prSet presAssocID="{1740FB3F-938C-4F6F-A61E-1313848842B6}" presName="childTextBox" presStyleLbl="fgAccFollowNode1" presStyleIdx="0" presStyleCnt="6">
        <dgm:presLayoutVars>
          <dgm:bulletEnabled val="1"/>
        </dgm:presLayoutVars>
      </dgm:prSet>
      <dgm:spPr/>
    </dgm:pt>
    <dgm:pt modelId="{CA6FAAC7-ED2F-4590-98BB-476BC938BFAD}" type="pres">
      <dgm:prSet presAssocID="{6C3B9747-5CC1-417C-875D-FF38B57CA66C}" presName="childTextBox" presStyleLbl="fgAccFollowNode1" presStyleIdx="1" presStyleCnt="6">
        <dgm:presLayoutVars>
          <dgm:bulletEnabled val="1"/>
        </dgm:presLayoutVars>
      </dgm:prSet>
      <dgm:spPr/>
    </dgm:pt>
    <dgm:pt modelId="{57C18593-5812-4C43-83BC-35A79C8EBA81}" type="pres">
      <dgm:prSet presAssocID="{D871A121-C5F9-47E1-9398-CCB103EAD68F}" presName="sp" presStyleCnt="0"/>
      <dgm:spPr/>
    </dgm:pt>
    <dgm:pt modelId="{4D21E1DC-A3DC-43FC-B9C4-9FE6BFD3D3B0}" type="pres">
      <dgm:prSet presAssocID="{0113956C-9F47-4829-8B10-EBB9026AA2A3}" presName="arrowAndChildren" presStyleCnt="0"/>
      <dgm:spPr/>
    </dgm:pt>
    <dgm:pt modelId="{D43AF1B9-0452-40E5-A423-E2CCBA9CE752}" type="pres">
      <dgm:prSet presAssocID="{0113956C-9F47-4829-8B10-EBB9026AA2A3}" presName="parentTextArrow" presStyleLbl="node1" presStyleIdx="0" presStyleCnt="3"/>
      <dgm:spPr/>
    </dgm:pt>
    <dgm:pt modelId="{3C77DC49-0941-4974-9129-E6A281EC2567}" type="pres">
      <dgm:prSet presAssocID="{0113956C-9F47-4829-8B10-EBB9026AA2A3}" presName="arrow" presStyleLbl="node1" presStyleIdx="1" presStyleCnt="3"/>
      <dgm:spPr/>
    </dgm:pt>
    <dgm:pt modelId="{4825CF5C-3C65-416B-A6B9-8D2443E1D301}" type="pres">
      <dgm:prSet presAssocID="{0113956C-9F47-4829-8B10-EBB9026AA2A3}" presName="descendantArrow" presStyleCnt="0"/>
      <dgm:spPr/>
    </dgm:pt>
    <dgm:pt modelId="{662284FA-9E66-40C3-A085-3E046ED57D59}" type="pres">
      <dgm:prSet presAssocID="{4982CED1-2002-40F2-A47B-9F4215695194}" presName="childTextArrow" presStyleLbl="fgAccFollowNode1" presStyleIdx="2" presStyleCnt="6" custLinFactNeighborX="0">
        <dgm:presLayoutVars>
          <dgm:bulletEnabled val="1"/>
        </dgm:presLayoutVars>
      </dgm:prSet>
      <dgm:spPr/>
    </dgm:pt>
    <dgm:pt modelId="{54142735-D1F9-4083-B9E5-FDEABE27DBF2}" type="pres">
      <dgm:prSet presAssocID="{12BD2A66-4459-46BF-9A6B-4A55D00D36C9}" presName="childTextArrow" presStyleLbl="fgAccFollowNode1" presStyleIdx="3" presStyleCnt="6">
        <dgm:presLayoutVars>
          <dgm:bulletEnabled val="1"/>
        </dgm:presLayoutVars>
      </dgm:prSet>
      <dgm:spPr/>
    </dgm:pt>
    <dgm:pt modelId="{93746F61-30E5-4494-93DF-5ED56C0DEAA5}" type="pres">
      <dgm:prSet presAssocID="{A3B2B967-0112-434D-9A62-D08BD32A5F24}" presName="sp" presStyleCnt="0"/>
      <dgm:spPr/>
    </dgm:pt>
    <dgm:pt modelId="{30EFA696-88EE-4102-96A8-33EAFCBBDD6C}" type="pres">
      <dgm:prSet presAssocID="{5492BBBE-AC31-4556-90AF-B173ADAB9009}" presName="arrowAndChildren" presStyleCnt="0"/>
      <dgm:spPr/>
    </dgm:pt>
    <dgm:pt modelId="{A8405636-90A7-4D2A-9343-87DC39FFFECD}" type="pres">
      <dgm:prSet presAssocID="{5492BBBE-AC31-4556-90AF-B173ADAB9009}" presName="parentTextArrow" presStyleLbl="node1" presStyleIdx="1" presStyleCnt="3"/>
      <dgm:spPr/>
    </dgm:pt>
    <dgm:pt modelId="{BB61D979-E5A3-444E-86D9-4A40F3A0E44B}" type="pres">
      <dgm:prSet presAssocID="{5492BBBE-AC31-4556-90AF-B173ADAB9009}" presName="arrow" presStyleLbl="node1" presStyleIdx="2" presStyleCnt="3" custLinFactNeighborX="-287" custLinFactNeighborY="-20900"/>
      <dgm:spPr/>
    </dgm:pt>
    <dgm:pt modelId="{754706F3-784B-436A-8D6C-29C2FB393726}" type="pres">
      <dgm:prSet presAssocID="{5492BBBE-AC31-4556-90AF-B173ADAB9009}" presName="descendantArrow" presStyleCnt="0"/>
      <dgm:spPr/>
    </dgm:pt>
    <dgm:pt modelId="{C27DCB02-A3B3-4095-B639-EF3A3B8AB74D}" type="pres">
      <dgm:prSet presAssocID="{6BA729AF-387D-4B75-9A0A-70009183C018}" presName="childTextArrow" presStyleLbl="fgAccFollowNode1" presStyleIdx="4" presStyleCnt="6">
        <dgm:presLayoutVars>
          <dgm:bulletEnabled val="1"/>
        </dgm:presLayoutVars>
      </dgm:prSet>
      <dgm:spPr/>
    </dgm:pt>
    <dgm:pt modelId="{037705BF-E330-4B49-97E8-D29F55F8E31A}" type="pres">
      <dgm:prSet presAssocID="{EB079D5B-88F4-4888-81FD-DC0D084610EE}" presName="childTextArrow" presStyleLbl="fgAccFollowNode1" presStyleIdx="5" presStyleCnt="6">
        <dgm:presLayoutVars>
          <dgm:bulletEnabled val="1"/>
        </dgm:presLayoutVars>
      </dgm:prSet>
      <dgm:spPr/>
    </dgm:pt>
  </dgm:ptLst>
  <dgm:cxnLst>
    <dgm:cxn modelId="{3CE1381A-5611-4924-81B1-D6EB4F915AC3}" srcId="{0113956C-9F47-4829-8B10-EBB9026AA2A3}" destId="{12BD2A66-4459-46BF-9A6B-4A55D00D36C9}" srcOrd="1" destOrd="0" parTransId="{EAE67C77-ACB4-4F4B-91A6-BE3B90595A0B}" sibTransId="{F06E4679-7328-467C-B0D0-8C901A67F614}"/>
    <dgm:cxn modelId="{903FF61D-4C08-40F2-A662-CABB4324E26A}" srcId="{5492BBBE-AC31-4556-90AF-B173ADAB9009}" destId="{6BA729AF-387D-4B75-9A0A-70009183C018}" srcOrd="0" destOrd="0" parTransId="{B14556C9-FEAB-4CF1-BB69-9D1BF0D38C6D}" sibTransId="{3F28B28E-1D11-4AE0-B770-7DECAE306948}"/>
    <dgm:cxn modelId="{06E24E2A-FED2-4994-AF82-938CD5014100}" type="presOf" srcId="{A9FA2BCC-C61F-4482-B892-B1561AF7A4D1}" destId="{C9CB1C91-A640-458F-BD92-FE5AD029C330}" srcOrd="1" destOrd="0" presId="urn:microsoft.com/office/officeart/2005/8/layout/process4"/>
    <dgm:cxn modelId="{BC07FE2C-E06D-4EB1-AC76-DC0A6FB7CD1F}" type="presOf" srcId="{4982CED1-2002-40F2-A47B-9F4215695194}" destId="{662284FA-9E66-40C3-A085-3E046ED57D59}" srcOrd="0" destOrd="0" presId="urn:microsoft.com/office/officeart/2005/8/layout/process4"/>
    <dgm:cxn modelId="{A20A3A40-6C12-4C18-B413-AB64433F15B8}" type="presOf" srcId="{EB079D5B-88F4-4888-81FD-DC0D084610EE}" destId="{037705BF-E330-4B49-97E8-D29F55F8E31A}" srcOrd="0" destOrd="0" presId="urn:microsoft.com/office/officeart/2005/8/layout/process4"/>
    <dgm:cxn modelId="{7CFE0969-F98E-453A-B2C0-C923A361DFD5}" srcId="{A9FA2BCC-C61F-4482-B892-B1561AF7A4D1}" destId="{1740FB3F-938C-4F6F-A61E-1313848842B6}" srcOrd="0" destOrd="0" parTransId="{72486241-8EFF-483A-A330-19D48FD58C73}" sibTransId="{54B8B59E-7D23-4C02-9AB1-9F6A4A705D1F}"/>
    <dgm:cxn modelId="{9762A76A-EE63-4144-8374-8E03A0781F5E}" type="presOf" srcId="{1740FB3F-938C-4F6F-A61E-1313848842B6}" destId="{322EEA9F-DB93-474B-B454-2058B3A3E2CD}" srcOrd="0" destOrd="0" presId="urn:microsoft.com/office/officeart/2005/8/layout/process4"/>
    <dgm:cxn modelId="{2C9E9B4E-42DD-498A-815A-FEA326BAEABB}" srcId="{0113956C-9F47-4829-8B10-EBB9026AA2A3}" destId="{4982CED1-2002-40F2-A47B-9F4215695194}" srcOrd="0" destOrd="0" parTransId="{BA6C58CD-69BF-49BA-A8D0-29F9EE085FA8}" sibTransId="{11B594A6-1988-4C5F-9008-7E0C0A806AF4}"/>
    <dgm:cxn modelId="{52F45C7B-F0C4-421F-A793-758FC7C1DB85}" srcId="{5492BBBE-AC31-4556-90AF-B173ADAB9009}" destId="{EB079D5B-88F4-4888-81FD-DC0D084610EE}" srcOrd="1" destOrd="0" parTransId="{DED574CD-2870-47C6-BF43-ECAEF63668C9}" sibTransId="{3DE85D88-E850-4B16-96DE-B74153B97285}"/>
    <dgm:cxn modelId="{86B0EB8D-F41A-45A6-BBD3-70C6CFDFEE48}" type="presOf" srcId="{5492BBBE-AC31-4556-90AF-B173ADAB9009}" destId="{A8405636-90A7-4D2A-9343-87DC39FFFECD}" srcOrd="0" destOrd="0" presId="urn:microsoft.com/office/officeart/2005/8/layout/process4"/>
    <dgm:cxn modelId="{F934418F-39B6-4CBE-A20B-7740130A4A48}" type="presOf" srcId="{0113956C-9F47-4829-8B10-EBB9026AA2A3}" destId="{3C77DC49-0941-4974-9129-E6A281EC2567}" srcOrd="1" destOrd="0" presId="urn:microsoft.com/office/officeart/2005/8/layout/process4"/>
    <dgm:cxn modelId="{7A966795-F820-42F0-85A6-C844364AF812}" srcId="{328240C9-96DD-4B4E-9A5F-2DBFD6EEDA52}" destId="{5492BBBE-AC31-4556-90AF-B173ADAB9009}" srcOrd="0" destOrd="0" parTransId="{968DC2E7-6FE5-4BA6-85FE-AE6523FC7E52}" sibTransId="{A3B2B967-0112-434D-9A62-D08BD32A5F24}"/>
    <dgm:cxn modelId="{3BFB1998-81EE-48DD-8887-BE8F52C80697}" type="presOf" srcId="{6BA729AF-387D-4B75-9A0A-70009183C018}" destId="{C27DCB02-A3B3-4095-B639-EF3A3B8AB74D}" srcOrd="0" destOrd="0" presId="urn:microsoft.com/office/officeart/2005/8/layout/process4"/>
    <dgm:cxn modelId="{A7C31BB8-939A-4B7F-8169-DAE027072DAE}" srcId="{328240C9-96DD-4B4E-9A5F-2DBFD6EEDA52}" destId="{A9FA2BCC-C61F-4482-B892-B1561AF7A4D1}" srcOrd="2" destOrd="0" parTransId="{765A56A6-5BD3-44DE-8DB4-E5AB75A42082}" sibTransId="{FAE718D2-02E9-4D19-984B-4554B530D84B}"/>
    <dgm:cxn modelId="{BB866BC8-B301-4F42-8E4F-6A2ABF5CDE6A}" type="presOf" srcId="{5492BBBE-AC31-4556-90AF-B173ADAB9009}" destId="{BB61D979-E5A3-444E-86D9-4A40F3A0E44B}" srcOrd="1" destOrd="0" presId="urn:microsoft.com/office/officeart/2005/8/layout/process4"/>
    <dgm:cxn modelId="{03FBFECD-328B-40FB-8C1E-856A181CDC9F}" type="presOf" srcId="{328240C9-96DD-4B4E-9A5F-2DBFD6EEDA52}" destId="{3D450F2B-C6D7-4CF7-A991-47A20186A516}" srcOrd="0" destOrd="0" presId="urn:microsoft.com/office/officeart/2005/8/layout/process4"/>
    <dgm:cxn modelId="{29CA6BDA-F6D1-476C-8881-C7E74A206056}" srcId="{A9FA2BCC-C61F-4482-B892-B1561AF7A4D1}" destId="{6C3B9747-5CC1-417C-875D-FF38B57CA66C}" srcOrd="1" destOrd="0" parTransId="{637F9DE4-F543-46AE-BF75-B68733D0C078}" sibTransId="{2CF00A63-98A9-48C1-A394-BA20624B6EF9}"/>
    <dgm:cxn modelId="{83FDB4E7-4209-44EF-8ED9-88D9570226B3}" type="presOf" srcId="{12BD2A66-4459-46BF-9A6B-4A55D00D36C9}" destId="{54142735-D1F9-4083-B9E5-FDEABE27DBF2}" srcOrd="0" destOrd="0" presId="urn:microsoft.com/office/officeart/2005/8/layout/process4"/>
    <dgm:cxn modelId="{14BC17E9-F611-4D6C-8E56-241535FD53C4}" type="presOf" srcId="{A9FA2BCC-C61F-4482-B892-B1561AF7A4D1}" destId="{1A4178DE-8265-48C2-B600-379421403026}" srcOrd="0" destOrd="0" presId="urn:microsoft.com/office/officeart/2005/8/layout/process4"/>
    <dgm:cxn modelId="{9FFC30E9-4385-4F9A-A371-284218D70525}" type="presOf" srcId="{6C3B9747-5CC1-417C-875D-FF38B57CA66C}" destId="{CA6FAAC7-ED2F-4590-98BB-476BC938BFAD}" srcOrd="0" destOrd="0" presId="urn:microsoft.com/office/officeart/2005/8/layout/process4"/>
    <dgm:cxn modelId="{1054CCED-429E-456B-B4AA-25E22F49BFF5}" type="presOf" srcId="{0113956C-9F47-4829-8B10-EBB9026AA2A3}" destId="{D43AF1B9-0452-40E5-A423-E2CCBA9CE752}" srcOrd="0" destOrd="0" presId="urn:microsoft.com/office/officeart/2005/8/layout/process4"/>
    <dgm:cxn modelId="{7C31B3F3-BD77-4FAC-8AD9-2632E1968609}" srcId="{328240C9-96DD-4B4E-9A5F-2DBFD6EEDA52}" destId="{0113956C-9F47-4829-8B10-EBB9026AA2A3}" srcOrd="1" destOrd="0" parTransId="{06D6893A-31FC-46F8-A05A-4292484292C5}" sibTransId="{D871A121-C5F9-47E1-9398-CCB103EAD68F}"/>
    <dgm:cxn modelId="{6D8E960B-FE1D-4510-A74B-A72FAD6D951F}" type="presParOf" srcId="{3D450F2B-C6D7-4CF7-A991-47A20186A516}" destId="{496B889B-DCF4-48E4-944F-9D7CB5FDD58C}" srcOrd="0" destOrd="0" presId="urn:microsoft.com/office/officeart/2005/8/layout/process4"/>
    <dgm:cxn modelId="{CF148860-C377-4432-B469-3866C9795BDF}" type="presParOf" srcId="{496B889B-DCF4-48E4-944F-9D7CB5FDD58C}" destId="{1A4178DE-8265-48C2-B600-379421403026}" srcOrd="0" destOrd="0" presId="urn:microsoft.com/office/officeart/2005/8/layout/process4"/>
    <dgm:cxn modelId="{1EB70AF0-AE5C-4339-AD00-1E152CB7DF24}" type="presParOf" srcId="{496B889B-DCF4-48E4-944F-9D7CB5FDD58C}" destId="{C9CB1C91-A640-458F-BD92-FE5AD029C330}" srcOrd="1" destOrd="0" presId="urn:microsoft.com/office/officeart/2005/8/layout/process4"/>
    <dgm:cxn modelId="{0E0E07DD-58CF-436D-BF18-9CD477F67BE7}" type="presParOf" srcId="{496B889B-DCF4-48E4-944F-9D7CB5FDD58C}" destId="{65941A8F-EC13-46AE-94DB-BE94A2DF204C}" srcOrd="2" destOrd="0" presId="urn:microsoft.com/office/officeart/2005/8/layout/process4"/>
    <dgm:cxn modelId="{F7A04CF7-E62E-443D-B31A-EE73059F7BE0}" type="presParOf" srcId="{65941A8F-EC13-46AE-94DB-BE94A2DF204C}" destId="{322EEA9F-DB93-474B-B454-2058B3A3E2CD}" srcOrd="0" destOrd="0" presId="urn:microsoft.com/office/officeart/2005/8/layout/process4"/>
    <dgm:cxn modelId="{50096577-1C59-44E9-A821-60ED11445962}" type="presParOf" srcId="{65941A8F-EC13-46AE-94DB-BE94A2DF204C}" destId="{CA6FAAC7-ED2F-4590-98BB-476BC938BFAD}" srcOrd="1" destOrd="0" presId="urn:microsoft.com/office/officeart/2005/8/layout/process4"/>
    <dgm:cxn modelId="{7B465567-335F-4E9C-A436-3AD6B8E5E648}" type="presParOf" srcId="{3D450F2B-C6D7-4CF7-A991-47A20186A516}" destId="{57C18593-5812-4C43-83BC-35A79C8EBA81}" srcOrd="1" destOrd="0" presId="urn:microsoft.com/office/officeart/2005/8/layout/process4"/>
    <dgm:cxn modelId="{B69F6EA2-014A-4D56-BC39-BC0C9E5FDF5B}" type="presParOf" srcId="{3D450F2B-C6D7-4CF7-A991-47A20186A516}" destId="{4D21E1DC-A3DC-43FC-B9C4-9FE6BFD3D3B0}" srcOrd="2" destOrd="0" presId="urn:microsoft.com/office/officeart/2005/8/layout/process4"/>
    <dgm:cxn modelId="{F7E0CB5A-14BC-4C34-AEEE-20E8DCAC5CE2}" type="presParOf" srcId="{4D21E1DC-A3DC-43FC-B9C4-9FE6BFD3D3B0}" destId="{D43AF1B9-0452-40E5-A423-E2CCBA9CE752}" srcOrd="0" destOrd="0" presId="urn:microsoft.com/office/officeart/2005/8/layout/process4"/>
    <dgm:cxn modelId="{E0D9AC45-723E-4415-8E83-03777E1656DD}" type="presParOf" srcId="{4D21E1DC-A3DC-43FC-B9C4-9FE6BFD3D3B0}" destId="{3C77DC49-0941-4974-9129-E6A281EC2567}" srcOrd="1" destOrd="0" presId="urn:microsoft.com/office/officeart/2005/8/layout/process4"/>
    <dgm:cxn modelId="{6A5461D0-89F2-467D-A907-7ACCE63590D7}" type="presParOf" srcId="{4D21E1DC-A3DC-43FC-B9C4-9FE6BFD3D3B0}" destId="{4825CF5C-3C65-416B-A6B9-8D2443E1D301}" srcOrd="2" destOrd="0" presId="urn:microsoft.com/office/officeart/2005/8/layout/process4"/>
    <dgm:cxn modelId="{939B57A3-4B4E-4609-8512-D0FA07C8EDB3}" type="presParOf" srcId="{4825CF5C-3C65-416B-A6B9-8D2443E1D301}" destId="{662284FA-9E66-40C3-A085-3E046ED57D59}" srcOrd="0" destOrd="0" presId="urn:microsoft.com/office/officeart/2005/8/layout/process4"/>
    <dgm:cxn modelId="{600661E3-E937-4F70-BA09-54F54A007D84}" type="presParOf" srcId="{4825CF5C-3C65-416B-A6B9-8D2443E1D301}" destId="{54142735-D1F9-4083-B9E5-FDEABE27DBF2}" srcOrd="1" destOrd="0" presId="urn:microsoft.com/office/officeart/2005/8/layout/process4"/>
    <dgm:cxn modelId="{B4754319-9C9D-48A5-80CA-31DA5E8D9211}" type="presParOf" srcId="{3D450F2B-C6D7-4CF7-A991-47A20186A516}" destId="{93746F61-30E5-4494-93DF-5ED56C0DEAA5}" srcOrd="3" destOrd="0" presId="urn:microsoft.com/office/officeart/2005/8/layout/process4"/>
    <dgm:cxn modelId="{D1864EC2-BF18-4272-82FF-61821EDC6B93}" type="presParOf" srcId="{3D450F2B-C6D7-4CF7-A991-47A20186A516}" destId="{30EFA696-88EE-4102-96A8-33EAFCBBDD6C}" srcOrd="4" destOrd="0" presId="urn:microsoft.com/office/officeart/2005/8/layout/process4"/>
    <dgm:cxn modelId="{B2B6AE51-8988-4FDD-8971-01ECA588DA50}" type="presParOf" srcId="{30EFA696-88EE-4102-96A8-33EAFCBBDD6C}" destId="{A8405636-90A7-4D2A-9343-87DC39FFFECD}" srcOrd="0" destOrd="0" presId="urn:microsoft.com/office/officeart/2005/8/layout/process4"/>
    <dgm:cxn modelId="{3F2FE1A0-D0B8-4F22-BE37-E94243C639AB}" type="presParOf" srcId="{30EFA696-88EE-4102-96A8-33EAFCBBDD6C}" destId="{BB61D979-E5A3-444E-86D9-4A40F3A0E44B}" srcOrd="1" destOrd="0" presId="urn:microsoft.com/office/officeart/2005/8/layout/process4"/>
    <dgm:cxn modelId="{31521107-8DB3-4DA7-B97E-63BEF2AD8BD9}" type="presParOf" srcId="{30EFA696-88EE-4102-96A8-33EAFCBBDD6C}" destId="{754706F3-784B-436A-8D6C-29C2FB393726}" srcOrd="2" destOrd="0" presId="urn:microsoft.com/office/officeart/2005/8/layout/process4"/>
    <dgm:cxn modelId="{8FD8F6E6-D5C1-43B3-AD90-B1CA77601D85}" type="presParOf" srcId="{754706F3-784B-436A-8D6C-29C2FB393726}" destId="{C27DCB02-A3B3-4095-B639-EF3A3B8AB74D}" srcOrd="0" destOrd="0" presId="urn:microsoft.com/office/officeart/2005/8/layout/process4"/>
    <dgm:cxn modelId="{B2FA0859-4397-4861-A1B9-BCA8DE4C84A5}" type="presParOf" srcId="{754706F3-784B-436A-8D6C-29C2FB393726}" destId="{037705BF-E330-4B49-97E8-D29F55F8E31A}" srcOrd="1"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1C64510-44A3-445D-838C-74D95C186B23}" type="doc">
      <dgm:prSet loTypeId="urn:microsoft.com/office/officeart/2005/8/layout/process4" loCatId="list" qsTypeId="urn:microsoft.com/office/officeart/2005/8/quickstyle/3d1" qsCatId="3D" csTypeId="urn:microsoft.com/office/officeart/2005/8/colors/colorful5" csCatId="colorful" phldr="1"/>
      <dgm:spPr/>
      <dgm:t>
        <a:bodyPr/>
        <a:lstStyle/>
        <a:p>
          <a:endParaRPr kumimoji="1" lang="ja-JP" altLang="en-US"/>
        </a:p>
      </dgm:t>
    </dgm:pt>
    <dgm:pt modelId="{1CBE5EAA-4A60-4F5C-A9F1-F1C9F33D3AB8}">
      <dgm:prSet phldrT="[テキスト]" custT="1"/>
      <dgm:spPr/>
      <dgm:t>
        <a:bodyPr/>
        <a:lstStyle/>
        <a:p>
          <a:r>
            <a:rPr kumimoji="1" lang="ja-JP" altLang="en-US" sz="2800" dirty="0"/>
            <a:t>目的</a:t>
          </a:r>
        </a:p>
      </dgm:t>
    </dgm:pt>
    <dgm:pt modelId="{B5C75584-CE6D-49C5-8261-ABDD842481F9}" type="parTrans" cxnId="{ECE170D9-1D1D-463C-9BDB-C706FDC72F75}">
      <dgm:prSet/>
      <dgm:spPr/>
      <dgm:t>
        <a:bodyPr/>
        <a:lstStyle/>
        <a:p>
          <a:endParaRPr kumimoji="1" lang="ja-JP" altLang="en-US"/>
        </a:p>
      </dgm:t>
    </dgm:pt>
    <dgm:pt modelId="{6BD692FC-A672-478F-BFEC-9A8694F0364A}" type="sibTrans" cxnId="{ECE170D9-1D1D-463C-9BDB-C706FDC72F75}">
      <dgm:prSet/>
      <dgm:spPr/>
      <dgm:t>
        <a:bodyPr/>
        <a:lstStyle/>
        <a:p>
          <a:endParaRPr kumimoji="1" lang="ja-JP" altLang="en-US"/>
        </a:p>
      </dgm:t>
    </dgm:pt>
    <dgm:pt modelId="{1C66A42E-072E-458A-B552-BCA8BE5AECDE}">
      <dgm:prSet phldrT="[テキスト]"/>
      <dgm:spPr/>
      <dgm:t>
        <a:bodyPr/>
        <a:lstStyle/>
        <a:p>
          <a:r>
            <a:rPr kumimoji="1" lang="en-US" altLang="ja-JP" dirty="0"/>
            <a:t>64bit</a:t>
          </a:r>
          <a:r>
            <a:rPr kumimoji="1" lang="ja-JP" altLang="en-US" dirty="0"/>
            <a:t>化を効率よく推進</a:t>
          </a:r>
        </a:p>
      </dgm:t>
    </dgm:pt>
    <dgm:pt modelId="{9943C5AF-F511-4395-B15E-C1BCEB34BBB3}" type="parTrans" cxnId="{DE030D33-1841-4121-895E-E865FAB0621C}">
      <dgm:prSet/>
      <dgm:spPr/>
      <dgm:t>
        <a:bodyPr/>
        <a:lstStyle/>
        <a:p>
          <a:endParaRPr kumimoji="1" lang="ja-JP" altLang="en-US"/>
        </a:p>
      </dgm:t>
    </dgm:pt>
    <dgm:pt modelId="{62FC8AB0-0614-4F6E-A42F-B7C18449ED9A}" type="sibTrans" cxnId="{DE030D33-1841-4121-895E-E865FAB0621C}">
      <dgm:prSet/>
      <dgm:spPr/>
      <dgm:t>
        <a:bodyPr/>
        <a:lstStyle/>
        <a:p>
          <a:endParaRPr kumimoji="1" lang="ja-JP" altLang="en-US"/>
        </a:p>
      </dgm:t>
    </dgm:pt>
    <dgm:pt modelId="{041DDCDC-BCC2-45F5-A7D6-EDD97C5F2671}">
      <dgm:prSet phldrT="[テキスト]"/>
      <dgm:spPr/>
      <dgm:t>
        <a:bodyPr/>
        <a:lstStyle/>
        <a:p>
          <a:r>
            <a:rPr kumimoji="1" lang="ja-JP" altLang="en-US" dirty="0"/>
            <a:t>影響範囲検出の省力化</a:t>
          </a:r>
        </a:p>
      </dgm:t>
    </dgm:pt>
    <dgm:pt modelId="{D692D729-C6D2-44F1-AFC3-5F18BD3B5411}" type="parTrans" cxnId="{628D9E9F-76F4-4670-94AE-48F4A1E3F70B}">
      <dgm:prSet/>
      <dgm:spPr/>
      <dgm:t>
        <a:bodyPr/>
        <a:lstStyle/>
        <a:p>
          <a:endParaRPr kumimoji="1" lang="ja-JP" altLang="en-US"/>
        </a:p>
      </dgm:t>
    </dgm:pt>
    <dgm:pt modelId="{D2DE7E9F-885D-4FB9-8E88-0A5659467173}" type="sibTrans" cxnId="{628D9E9F-76F4-4670-94AE-48F4A1E3F70B}">
      <dgm:prSet/>
      <dgm:spPr/>
      <dgm:t>
        <a:bodyPr/>
        <a:lstStyle/>
        <a:p>
          <a:endParaRPr kumimoji="1" lang="ja-JP" altLang="en-US"/>
        </a:p>
      </dgm:t>
    </dgm:pt>
    <dgm:pt modelId="{AFE5073B-6B1D-4133-B4C4-E82FE4674AEB}">
      <dgm:prSet phldrT="[テキスト]" custT="1"/>
      <dgm:spPr/>
      <dgm:t>
        <a:bodyPr/>
        <a:lstStyle/>
        <a:p>
          <a:r>
            <a:rPr kumimoji="1" lang="ja-JP" altLang="en-US" sz="2800" dirty="0"/>
            <a:t>条件（対象となる</a:t>
          </a:r>
          <a:r>
            <a:rPr kumimoji="1" lang="en-US" altLang="ja-JP" sz="2800" dirty="0" err="1"/>
            <a:t>time_t</a:t>
          </a:r>
          <a:r>
            <a:rPr kumimoji="1" lang="ja-JP" altLang="en-US" sz="2800" dirty="0"/>
            <a:t>型変更時の影響箇所）</a:t>
          </a:r>
        </a:p>
      </dgm:t>
    </dgm:pt>
    <dgm:pt modelId="{672DA442-B625-47BA-8E1D-8C6432E56CA8}" type="parTrans" cxnId="{CFECAE99-3489-4315-A497-0424C25D9F59}">
      <dgm:prSet/>
      <dgm:spPr/>
      <dgm:t>
        <a:bodyPr/>
        <a:lstStyle/>
        <a:p>
          <a:endParaRPr kumimoji="1" lang="ja-JP" altLang="en-US"/>
        </a:p>
      </dgm:t>
    </dgm:pt>
    <dgm:pt modelId="{18D17B7D-6628-40E2-A57B-41C53376F5C2}" type="sibTrans" cxnId="{CFECAE99-3489-4315-A497-0424C25D9F59}">
      <dgm:prSet/>
      <dgm:spPr/>
      <dgm:t>
        <a:bodyPr/>
        <a:lstStyle/>
        <a:p>
          <a:endParaRPr kumimoji="1" lang="ja-JP" altLang="en-US"/>
        </a:p>
      </dgm:t>
    </dgm:pt>
    <dgm:pt modelId="{BF819FC1-FBF4-45D7-A3AE-A51F347FC8D7}">
      <dgm:prSet phldrT="[テキスト]"/>
      <dgm:spPr/>
      <dgm:t>
        <a:bodyPr/>
        <a:lstStyle/>
        <a:p>
          <a:r>
            <a:rPr kumimoji="1" lang="en-US" altLang="ja-JP" dirty="0" err="1"/>
            <a:t>time_t</a:t>
          </a:r>
          <a:r>
            <a:rPr kumimoji="1" lang="ja-JP" altLang="en-US" dirty="0"/>
            <a:t>型データの暗黙キャスト</a:t>
          </a:r>
        </a:p>
      </dgm:t>
    </dgm:pt>
    <dgm:pt modelId="{8A005138-E909-4439-9857-4B5607291FBB}" type="parTrans" cxnId="{F5784BF3-6A09-432F-89D9-11E9B0E99034}">
      <dgm:prSet/>
      <dgm:spPr/>
      <dgm:t>
        <a:bodyPr/>
        <a:lstStyle/>
        <a:p>
          <a:endParaRPr kumimoji="1" lang="ja-JP" altLang="en-US"/>
        </a:p>
      </dgm:t>
    </dgm:pt>
    <dgm:pt modelId="{EF0E78A7-21AB-40E8-9B45-59D291A0B930}" type="sibTrans" cxnId="{F5784BF3-6A09-432F-89D9-11E9B0E99034}">
      <dgm:prSet/>
      <dgm:spPr/>
      <dgm:t>
        <a:bodyPr/>
        <a:lstStyle/>
        <a:p>
          <a:endParaRPr kumimoji="1" lang="ja-JP" altLang="en-US"/>
        </a:p>
      </dgm:t>
    </dgm:pt>
    <dgm:pt modelId="{43BEF4CD-6C59-41D7-A6DE-104B7F0BA69F}">
      <dgm:prSet phldrT="[テキスト]"/>
      <dgm:spPr/>
      <dgm:t>
        <a:bodyPr/>
        <a:lstStyle/>
        <a:p>
          <a:r>
            <a:rPr kumimoji="1" lang="en-US" altLang="ja-JP" dirty="0"/>
            <a:t>32bit</a:t>
          </a:r>
          <a:r>
            <a:rPr kumimoji="1" lang="ja-JP" altLang="en-US" dirty="0"/>
            <a:t>整数型変数を利用した代入、評価など</a:t>
          </a:r>
        </a:p>
      </dgm:t>
    </dgm:pt>
    <dgm:pt modelId="{B421FA63-6258-4C12-AF0F-F487FCDC33CA}" type="parTrans" cxnId="{5E778A0D-F02E-4B06-AEA6-3FB99FD4B5ED}">
      <dgm:prSet/>
      <dgm:spPr/>
      <dgm:t>
        <a:bodyPr/>
        <a:lstStyle/>
        <a:p>
          <a:endParaRPr kumimoji="1" lang="ja-JP" altLang="en-US"/>
        </a:p>
      </dgm:t>
    </dgm:pt>
    <dgm:pt modelId="{3285752A-11B3-4C65-A374-B044C6D67DF6}" type="sibTrans" cxnId="{5E778A0D-F02E-4B06-AEA6-3FB99FD4B5ED}">
      <dgm:prSet/>
      <dgm:spPr/>
      <dgm:t>
        <a:bodyPr/>
        <a:lstStyle/>
        <a:p>
          <a:endParaRPr kumimoji="1" lang="ja-JP" altLang="en-US"/>
        </a:p>
      </dgm:t>
    </dgm:pt>
    <dgm:pt modelId="{0F01C9A1-656E-40A2-B1AB-29C820A7C0B5}">
      <dgm:prSet phldrT="[テキスト]" custT="1"/>
      <dgm:spPr/>
      <dgm:t>
        <a:bodyPr/>
        <a:lstStyle/>
        <a:p>
          <a:r>
            <a:rPr kumimoji="1" lang="ja-JP" altLang="en-US" sz="2800" dirty="0">
              <a:solidFill>
                <a:srgbClr val="FF0000"/>
              </a:solidFill>
            </a:rPr>
            <a:t>手順</a:t>
          </a:r>
        </a:p>
      </dgm:t>
    </dgm:pt>
    <dgm:pt modelId="{321F68AE-0BCF-44BC-831B-823993B4185D}" type="parTrans" cxnId="{F6117397-70E5-4596-A555-DC5B8A9BE45D}">
      <dgm:prSet/>
      <dgm:spPr/>
      <dgm:t>
        <a:bodyPr/>
        <a:lstStyle/>
        <a:p>
          <a:endParaRPr kumimoji="1" lang="ja-JP" altLang="en-US"/>
        </a:p>
      </dgm:t>
    </dgm:pt>
    <dgm:pt modelId="{25C6CD7A-03A7-4A0A-B37E-1115C419C28F}" type="sibTrans" cxnId="{F6117397-70E5-4596-A555-DC5B8A9BE45D}">
      <dgm:prSet/>
      <dgm:spPr/>
      <dgm:t>
        <a:bodyPr/>
        <a:lstStyle/>
        <a:p>
          <a:endParaRPr kumimoji="1" lang="ja-JP" altLang="en-US"/>
        </a:p>
      </dgm:t>
    </dgm:pt>
    <dgm:pt modelId="{70EB4194-E1F5-41D3-A6D5-AEB39BDB7893}">
      <dgm:prSet phldrT="[テキスト]"/>
      <dgm:spPr/>
      <dgm:t>
        <a:bodyPr/>
        <a:lstStyle/>
        <a:p>
          <a:r>
            <a:rPr kumimoji="1" lang="en-US" altLang="ja-JP" dirty="0" err="1"/>
            <a:t>time_t</a:t>
          </a:r>
          <a:r>
            <a:rPr kumimoji="1" lang="ja-JP" altLang="en-US" dirty="0"/>
            <a:t>のみを</a:t>
          </a:r>
          <a:r>
            <a:rPr kumimoji="1" lang="en-US" altLang="ja-JP" dirty="0"/>
            <a:t>64bit</a:t>
          </a:r>
          <a:r>
            <a:rPr kumimoji="1" lang="ja-JP" altLang="en-US" dirty="0"/>
            <a:t>化する環境を構築</a:t>
          </a:r>
        </a:p>
      </dgm:t>
    </dgm:pt>
    <dgm:pt modelId="{A1EA8704-BB0B-438F-A80A-017CCB7217C5}" type="parTrans" cxnId="{FDAB6F48-D8AC-48D3-B82F-1FEE6A7CACE1}">
      <dgm:prSet/>
      <dgm:spPr/>
      <dgm:t>
        <a:bodyPr/>
        <a:lstStyle/>
        <a:p>
          <a:endParaRPr kumimoji="1" lang="ja-JP" altLang="en-US"/>
        </a:p>
      </dgm:t>
    </dgm:pt>
    <dgm:pt modelId="{0641A00F-A418-4762-8ECA-1E14C1061269}" type="sibTrans" cxnId="{FDAB6F48-D8AC-48D3-B82F-1FEE6A7CACE1}">
      <dgm:prSet/>
      <dgm:spPr/>
      <dgm:t>
        <a:bodyPr/>
        <a:lstStyle/>
        <a:p>
          <a:endParaRPr kumimoji="1" lang="ja-JP" altLang="en-US"/>
        </a:p>
      </dgm:t>
    </dgm:pt>
    <dgm:pt modelId="{6E405633-842B-48B8-AF45-FD66B227765E}">
      <dgm:prSet phldrT="[テキスト]"/>
      <dgm:spPr/>
      <dgm:t>
        <a:bodyPr/>
        <a:lstStyle/>
        <a:p>
          <a:r>
            <a:rPr kumimoji="1" lang="en-US" altLang="ja-JP" dirty="0"/>
            <a:t>32bit</a:t>
          </a:r>
          <a:r>
            <a:rPr kumimoji="1" lang="ja-JP" altLang="en-US" dirty="0"/>
            <a:t>と</a:t>
          </a:r>
          <a:r>
            <a:rPr kumimoji="1" lang="en-US" altLang="ja-JP" dirty="0"/>
            <a:t>64bit</a:t>
          </a:r>
          <a:r>
            <a:rPr kumimoji="1" lang="ja-JP" altLang="en-US" dirty="0"/>
            <a:t>のコンパイル結果を比較</a:t>
          </a:r>
        </a:p>
      </dgm:t>
    </dgm:pt>
    <dgm:pt modelId="{3C824DD0-2F7F-4D09-9A50-16F07D2D03CA}" type="parTrans" cxnId="{D5C9272B-8538-4014-B8FB-0F355DD88093}">
      <dgm:prSet/>
      <dgm:spPr/>
      <dgm:t>
        <a:bodyPr/>
        <a:lstStyle/>
        <a:p>
          <a:endParaRPr kumimoji="1" lang="ja-JP" altLang="en-US"/>
        </a:p>
      </dgm:t>
    </dgm:pt>
    <dgm:pt modelId="{66B2B149-CB0A-41DB-9625-95612B0E9C8F}" type="sibTrans" cxnId="{D5C9272B-8538-4014-B8FB-0F355DD88093}">
      <dgm:prSet/>
      <dgm:spPr/>
      <dgm:t>
        <a:bodyPr/>
        <a:lstStyle/>
        <a:p>
          <a:endParaRPr kumimoji="1" lang="ja-JP" altLang="en-US"/>
        </a:p>
      </dgm:t>
    </dgm:pt>
    <dgm:pt modelId="{4ADC17CC-08D0-49B3-B4CE-8CBF1B8BD8C8}" type="pres">
      <dgm:prSet presAssocID="{71C64510-44A3-445D-838C-74D95C186B23}" presName="Name0" presStyleCnt="0">
        <dgm:presLayoutVars>
          <dgm:dir/>
          <dgm:animLvl val="lvl"/>
          <dgm:resizeHandles val="exact"/>
        </dgm:presLayoutVars>
      </dgm:prSet>
      <dgm:spPr/>
    </dgm:pt>
    <dgm:pt modelId="{B0557C0F-B4AE-40AC-8622-F1BF1FDE8784}" type="pres">
      <dgm:prSet presAssocID="{0F01C9A1-656E-40A2-B1AB-29C820A7C0B5}" presName="boxAndChildren" presStyleCnt="0"/>
      <dgm:spPr/>
    </dgm:pt>
    <dgm:pt modelId="{199B7A1A-392F-48C8-9E50-B952B55081C5}" type="pres">
      <dgm:prSet presAssocID="{0F01C9A1-656E-40A2-B1AB-29C820A7C0B5}" presName="parentTextBox" presStyleLbl="node1" presStyleIdx="0" presStyleCnt="3"/>
      <dgm:spPr/>
    </dgm:pt>
    <dgm:pt modelId="{E69F2C5E-6B6F-4992-ABC4-E75144FEA96B}" type="pres">
      <dgm:prSet presAssocID="{0F01C9A1-656E-40A2-B1AB-29C820A7C0B5}" presName="entireBox" presStyleLbl="node1" presStyleIdx="0" presStyleCnt="3"/>
      <dgm:spPr/>
    </dgm:pt>
    <dgm:pt modelId="{E51559FD-E4FF-4B4E-875D-2973569EDB8C}" type="pres">
      <dgm:prSet presAssocID="{0F01C9A1-656E-40A2-B1AB-29C820A7C0B5}" presName="descendantBox" presStyleCnt="0"/>
      <dgm:spPr/>
    </dgm:pt>
    <dgm:pt modelId="{62A71AFC-7FE3-41AC-814A-C0E16A3A4DBC}" type="pres">
      <dgm:prSet presAssocID="{70EB4194-E1F5-41D3-A6D5-AEB39BDB7893}" presName="childTextBox" presStyleLbl="fgAccFollowNode1" presStyleIdx="0" presStyleCnt="6">
        <dgm:presLayoutVars>
          <dgm:bulletEnabled val="1"/>
        </dgm:presLayoutVars>
      </dgm:prSet>
      <dgm:spPr/>
    </dgm:pt>
    <dgm:pt modelId="{DA473122-E697-4AD6-83E8-85C633CC27D0}" type="pres">
      <dgm:prSet presAssocID="{6E405633-842B-48B8-AF45-FD66B227765E}" presName="childTextBox" presStyleLbl="fgAccFollowNode1" presStyleIdx="1" presStyleCnt="6">
        <dgm:presLayoutVars>
          <dgm:bulletEnabled val="1"/>
        </dgm:presLayoutVars>
      </dgm:prSet>
      <dgm:spPr/>
    </dgm:pt>
    <dgm:pt modelId="{3874FE95-5AEF-444D-8C7A-76612CC76AF3}" type="pres">
      <dgm:prSet presAssocID="{18D17B7D-6628-40E2-A57B-41C53376F5C2}" presName="sp" presStyleCnt="0"/>
      <dgm:spPr/>
    </dgm:pt>
    <dgm:pt modelId="{EF2CC005-3447-4F5D-BF40-BCD85A23BE24}" type="pres">
      <dgm:prSet presAssocID="{AFE5073B-6B1D-4133-B4C4-E82FE4674AEB}" presName="arrowAndChildren" presStyleCnt="0"/>
      <dgm:spPr/>
    </dgm:pt>
    <dgm:pt modelId="{E8A58508-482A-40D9-A4FA-D7A6E438F01E}" type="pres">
      <dgm:prSet presAssocID="{AFE5073B-6B1D-4133-B4C4-E82FE4674AEB}" presName="parentTextArrow" presStyleLbl="node1" presStyleIdx="0" presStyleCnt="3"/>
      <dgm:spPr/>
    </dgm:pt>
    <dgm:pt modelId="{4148D9D1-5E64-4829-88FD-9C6C946532F7}" type="pres">
      <dgm:prSet presAssocID="{AFE5073B-6B1D-4133-B4C4-E82FE4674AEB}" presName="arrow" presStyleLbl="node1" presStyleIdx="1" presStyleCnt="3"/>
      <dgm:spPr/>
    </dgm:pt>
    <dgm:pt modelId="{62252123-A091-4265-88F1-421CA14818B5}" type="pres">
      <dgm:prSet presAssocID="{AFE5073B-6B1D-4133-B4C4-E82FE4674AEB}" presName="descendantArrow" presStyleCnt="0"/>
      <dgm:spPr/>
    </dgm:pt>
    <dgm:pt modelId="{626FADF5-2F47-476F-BAA1-4A2D74A8FA3A}" type="pres">
      <dgm:prSet presAssocID="{BF819FC1-FBF4-45D7-A3AE-A51F347FC8D7}" presName="childTextArrow" presStyleLbl="fgAccFollowNode1" presStyleIdx="2" presStyleCnt="6">
        <dgm:presLayoutVars>
          <dgm:bulletEnabled val="1"/>
        </dgm:presLayoutVars>
      </dgm:prSet>
      <dgm:spPr/>
    </dgm:pt>
    <dgm:pt modelId="{FC482B5E-4DF6-4939-8E9F-B871EBD8F4C6}" type="pres">
      <dgm:prSet presAssocID="{43BEF4CD-6C59-41D7-A6DE-104B7F0BA69F}" presName="childTextArrow" presStyleLbl="fgAccFollowNode1" presStyleIdx="3" presStyleCnt="6">
        <dgm:presLayoutVars>
          <dgm:bulletEnabled val="1"/>
        </dgm:presLayoutVars>
      </dgm:prSet>
      <dgm:spPr/>
    </dgm:pt>
    <dgm:pt modelId="{7CED22F9-478B-4E04-894A-D217857C0EBE}" type="pres">
      <dgm:prSet presAssocID="{6BD692FC-A672-478F-BFEC-9A8694F0364A}" presName="sp" presStyleCnt="0"/>
      <dgm:spPr/>
    </dgm:pt>
    <dgm:pt modelId="{F3C4B2A4-EFAD-459B-991F-4ED0FBBBE537}" type="pres">
      <dgm:prSet presAssocID="{1CBE5EAA-4A60-4F5C-A9F1-F1C9F33D3AB8}" presName="arrowAndChildren" presStyleCnt="0"/>
      <dgm:spPr/>
    </dgm:pt>
    <dgm:pt modelId="{B2772FEF-EFF5-471A-9C38-7AF1CBACB72B}" type="pres">
      <dgm:prSet presAssocID="{1CBE5EAA-4A60-4F5C-A9F1-F1C9F33D3AB8}" presName="parentTextArrow" presStyleLbl="node1" presStyleIdx="1" presStyleCnt="3"/>
      <dgm:spPr/>
    </dgm:pt>
    <dgm:pt modelId="{AD3412FE-04E9-4205-914A-701445D1FD23}" type="pres">
      <dgm:prSet presAssocID="{1CBE5EAA-4A60-4F5C-A9F1-F1C9F33D3AB8}" presName="arrow" presStyleLbl="node1" presStyleIdx="2" presStyleCnt="3"/>
      <dgm:spPr/>
    </dgm:pt>
    <dgm:pt modelId="{08114477-0EE6-4275-A287-473561C28CCB}" type="pres">
      <dgm:prSet presAssocID="{1CBE5EAA-4A60-4F5C-A9F1-F1C9F33D3AB8}" presName="descendantArrow" presStyleCnt="0"/>
      <dgm:spPr/>
    </dgm:pt>
    <dgm:pt modelId="{81627B3C-6E7F-474C-96A7-D3CD4D7F24E0}" type="pres">
      <dgm:prSet presAssocID="{1C66A42E-072E-458A-B552-BCA8BE5AECDE}" presName="childTextArrow" presStyleLbl="fgAccFollowNode1" presStyleIdx="4" presStyleCnt="6">
        <dgm:presLayoutVars>
          <dgm:bulletEnabled val="1"/>
        </dgm:presLayoutVars>
      </dgm:prSet>
      <dgm:spPr/>
    </dgm:pt>
    <dgm:pt modelId="{A15E28F9-4FDC-4B72-B8E0-072D841F66D5}" type="pres">
      <dgm:prSet presAssocID="{041DDCDC-BCC2-45F5-A7D6-EDD97C5F2671}" presName="childTextArrow" presStyleLbl="fgAccFollowNode1" presStyleIdx="5" presStyleCnt="6">
        <dgm:presLayoutVars>
          <dgm:bulletEnabled val="1"/>
        </dgm:presLayoutVars>
      </dgm:prSet>
      <dgm:spPr/>
    </dgm:pt>
  </dgm:ptLst>
  <dgm:cxnLst>
    <dgm:cxn modelId="{5E778A0D-F02E-4B06-AEA6-3FB99FD4B5ED}" srcId="{AFE5073B-6B1D-4133-B4C4-E82FE4674AEB}" destId="{43BEF4CD-6C59-41D7-A6DE-104B7F0BA69F}" srcOrd="1" destOrd="0" parTransId="{B421FA63-6258-4C12-AF0F-F487FCDC33CA}" sibTransId="{3285752A-11B3-4C65-A374-B044C6D67DF6}"/>
    <dgm:cxn modelId="{B1B4B91A-AA6E-49E2-B956-CEC696EECA53}" type="presOf" srcId="{1CBE5EAA-4A60-4F5C-A9F1-F1C9F33D3AB8}" destId="{AD3412FE-04E9-4205-914A-701445D1FD23}" srcOrd="1" destOrd="0" presId="urn:microsoft.com/office/officeart/2005/8/layout/process4"/>
    <dgm:cxn modelId="{D5C9272B-8538-4014-B8FB-0F355DD88093}" srcId="{0F01C9A1-656E-40A2-B1AB-29C820A7C0B5}" destId="{6E405633-842B-48B8-AF45-FD66B227765E}" srcOrd="1" destOrd="0" parTransId="{3C824DD0-2F7F-4D09-9A50-16F07D2D03CA}" sibTransId="{66B2B149-CB0A-41DB-9625-95612B0E9C8F}"/>
    <dgm:cxn modelId="{DE030D33-1841-4121-895E-E865FAB0621C}" srcId="{1CBE5EAA-4A60-4F5C-A9F1-F1C9F33D3AB8}" destId="{1C66A42E-072E-458A-B552-BCA8BE5AECDE}" srcOrd="0" destOrd="0" parTransId="{9943C5AF-F511-4395-B15E-C1BCEB34BBB3}" sibTransId="{62FC8AB0-0614-4F6E-A42F-B7C18449ED9A}"/>
    <dgm:cxn modelId="{CBA47A3C-1EB0-4356-B28A-442B0E9FD794}" type="presOf" srcId="{BF819FC1-FBF4-45D7-A3AE-A51F347FC8D7}" destId="{626FADF5-2F47-476F-BAA1-4A2D74A8FA3A}" srcOrd="0" destOrd="0" presId="urn:microsoft.com/office/officeart/2005/8/layout/process4"/>
    <dgm:cxn modelId="{478B4862-DA6F-4E4A-8268-8A23B378D45D}" type="presOf" srcId="{041DDCDC-BCC2-45F5-A7D6-EDD97C5F2671}" destId="{A15E28F9-4FDC-4B72-B8E0-072D841F66D5}" srcOrd="0" destOrd="0" presId="urn:microsoft.com/office/officeart/2005/8/layout/process4"/>
    <dgm:cxn modelId="{FDAB6F48-D8AC-48D3-B82F-1FEE6A7CACE1}" srcId="{0F01C9A1-656E-40A2-B1AB-29C820A7C0B5}" destId="{70EB4194-E1F5-41D3-A6D5-AEB39BDB7893}" srcOrd="0" destOrd="0" parTransId="{A1EA8704-BB0B-438F-A80A-017CCB7217C5}" sibTransId="{0641A00F-A418-4762-8ECA-1E14C1061269}"/>
    <dgm:cxn modelId="{88BB066F-76EE-4B41-A91F-6ED12FA331B7}" type="presOf" srcId="{0F01C9A1-656E-40A2-B1AB-29C820A7C0B5}" destId="{E69F2C5E-6B6F-4992-ABC4-E75144FEA96B}" srcOrd="1" destOrd="0" presId="urn:microsoft.com/office/officeart/2005/8/layout/process4"/>
    <dgm:cxn modelId="{61237D7C-B4F3-4FA0-8F9F-BBCF34E20676}" type="presOf" srcId="{70EB4194-E1F5-41D3-A6D5-AEB39BDB7893}" destId="{62A71AFC-7FE3-41AC-814A-C0E16A3A4DBC}" srcOrd="0" destOrd="0" presId="urn:microsoft.com/office/officeart/2005/8/layout/process4"/>
    <dgm:cxn modelId="{FFB1F48D-509E-461B-B43C-13B8F55C24B3}" type="presOf" srcId="{6E405633-842B-48B8-AF45-FD66B227765E}" destId="{DA473122-E697-4AD6-83E8-85C633CC27D0}" srcOrd="0" destOrd="0" presId="urn:microsoft.com/office/officeart/2005/8/layout/process4"/>
    <dgm:cxn modelId="{F6117397-70E5-4596-A555-DC5B8A9BE45D}" srcId="{71C64510-44A3-445D-838C-74D95C186B23}" destId="{0F01C9A1-656E-40A2-B1AB-29C820A7C0B5}" srcOrd="2" destOrd="0" parTransId="{321F68AE-0BCF-44BC-831B-823993B4185D}" sibTransId="{25C6CD7A-03A7-4A0A-B37E-1115C419C28F}"/>
    <dgm:cxn modelId="{CFECAE99-3489-4315-A497-0424C25D9F59}" srcId="{71C64510-44A3-445D-838C-74D95C186B23}" destId="{AFE5073B-6B1D-4133-B4C4-E82FE4674AEB}" srcOrd="1" destOrd="0" parTransId="{672DA442-B625-47BA-8E1D-8C6432E56CA8}" sibTransId="{18D17B7D-6628-40E2-A57B-41C53376F5C2}"/>
    <dgm:cxn modelId="{BE95009E-63CF-47AC-823C-E6AC78B6D50D}" type="presOf" srcId="{1CBE5EAA-4A60-4F5C-A9F1-F1C9F33D3AB8}" destId="{B2772FEF-EFF5-471A-9C38-7AF1CBACB72B}" srcOrd="0" destOrd="0" presId="urn:microsoft.com/office/officeart/2005/8/layout/process4"/>
    <dgm:cxn modelId="{628D9E9F-76F4-4670-94AE-48F4A1E3F70B}" srcId="{1CBE5EAA-4A60-4F5C-A9F1-F1C9F33D3AB8}" destId="{041DDCDC-BCC2-45F5-A7D6-EDD97C5F2671}" srcOrd="1" destOrd="0" parTransId="{D692D729-C6D2-44F1-AFC3-5F18BD3B5411}" sibTransId="{D2DE7E9F-885D-4FB9-8E88-0A5659467173}"/>
    <dgm:cxn modelId="{DDC060A1-1B61-4696-8C9A-D148D70F180F}" type="presOf" srcId="{1C66A42E-072E-458A-B552-BCA8BE5AECDE}" destId="{81627B3C-6E7F-474C-96A7-D3CD4D7F24E0}" srcOrd="0" destOrd="0" presId="urn:microsoft.com/office/officeart/2005/8/layout/process4"/>
    <dgm:cxn modelId="{3A55B5A3-097C-4883-9479-44CA79254FBD}" type="presOf" srcId="{71C64510-44A3-445D-838C-74D95C186B23}" destId="{4ADC17CC-08D0-49B3-B4CE-8CBF1B8BD8C8}" srcOrd="0" destOrd="0" presId="urn:microsoft.com/office/officeart/2005/8/layout/process4"/>
    <dgm:cxn modelId="{D85A82A6-3D73-4D45-941B-B9427CEB4CF5}" type="presOf" srcId="{0F01C9A1-656E-40A2-B1AB-29C820A7C0B5}" destId="{199B7A1A-392F-48C8-9E50-B952B55081C5}" srcOrd="0" destOrd="0" presId="urn:microsoft.com/office/officeart/2005/8/layout/process4"/>
    <dgm:cxn modelId="{1D09D1BC-5446-4069-8D21-4535AFDB858B}" type="presOf" srcId="{AFE5073B-6B1D-4133-B4C4-E82FE4674AEB}" destId="{E8A58508-482A-40D9-A4FA-D7A6E438F01E}" srcOrd="0" destOrd="0" presId="urn:microsoft.com/office/officeart/2005/8/layout/process4"/>
    <dgm:cxn modelId="{5D2CBCC2-B585-4B6E-89CE-5DF9202771D2}" type="presOf" srcId="{43BEF4CD-6C59-41D7-A6DE-104B7F0BA69F}" destId="{FC482B5E-4DF6-4939-8E9F-B871EBD8F4C6}" srcOrd="0" destOrd="0" presId="urn:microsoft.com/office/officeart/2005/8/layout/process4"/>
    <dgm:cxn modelId="{ECE170D9-1D1D-463C-9BDB-C706FDC72F75}" srcId="{71C64510-44A3-445D-838C-74D95C186B23}" destId="{1CBE5EAA-4A60-4F5C-A9F1-F1C9F33D3AB8}" srcOrd="0" destOrd="0" parTransId="{B5C75584-CE6D-49C5-8261-ABDD842481F9}" sibTransId="{6BD692FC-A672-478F-BFEC-9A8694F0364A}"/>
    <dgm:cxn modelId="{F5784BF3-6A09-432F-89D9-11E9B0E99034}" srcId="{AFE5073B-6B1D-4133-B4C4-E82FE4674AEB}" destId="{BF819FC1-FBF4-45D7-A3AE-A51F347FC8D7}" srcOrd="0" destOrd="0" parTransId="{8A005138-E909-4439-9857-4B5607291FBB}" sibTransId="{EF0E78A7-21AB-40E8-9B45-59D291A0B930}"/>
    <dgm:cxn modelId="{0C41FCF3-3365-4971-A4F0-3816A8EA26B7}" type="presOf" srcId="{AFE5073B-6B1D-4133-B4C4-E82FE4674AEB}" destId="{4148D9D1-5E64-4829-88FD-9C6C946532F7}" srcOrd="1" destOrd="0" presId="urn:microsoft.com/office/officeart/2005/8/layout/process4"/>
    <dgm:cxn modelId="{4CF89207-086F-42B5-99FA-34990AC55280}" type="presParOf" srcId="{4ADC17CC-08D0-49B3-B4CE-8CBF1B8BD8C8}" destId="{B0557C0F-B4AE-40AC-8622-F1BF1FDE8784}" srcOrd="0" destOrd="0" presId="urn:microsoft.com/office/officeart/2005/8/layout/process4"/>
    <dgm:cxn modelId="{03A57FE7-FFEA-43BC-965A-2F577F608AA9}" type="presParOf" srcId="{B0557C0F-B4AE-40AC-8622-F1BF1FDE8784}" destId="{199B7A1A-392F-48C8-9E50-B952B55081C5}" srcOrd="0" destOrd="0" presId="urn:microsoft.com/office/officeart/2005/8/layout/process4"/>
    <dgm:cxn modelId="{559BF02E-7B3C-4F7C-9968-CCB6BB8A74CB}" type="presParOf" srcId="{B0557C0F-B4AE-40AC-8622-F1BF1FDE8784}" destId="{E69F2C5E-6B6F-4992-ABC4-E75144FEA96B}" srcOrd="1" destOrd="0" presId="urn:microsoft.com/office/officeart/2005/8/layout/process4"/>
    <dgm:cxn modelId="{0E549098-3A01-40AD-8743-C2AF03DB4173}" type="presParOf" srcId="{B0557C0F-B4AE-40AC-8622-F1BF1FDE8784}" destId="{E51559FD-E4FF-4B4E-875D-2973569EDB8C}" srcOrd="2" destOrd="0" presId="urn:microsoft.com/office/officeart/2005/8/layout/process4"/>
    <dgm:cxn modelId="{F42C42E4-E300-43CB-AA1C-51BF2CFE8CEA}" type="presParOf" srcId="{E51559FD-E4FF-4B4E-875D-2973569EDB8C}" destId="{62A71AFC-7FE3-41AC-814A-C0E16A3A4DBC}" srcOrd="0" destOrd="0" presId="urn:microsoft.com/office/officeart/2005/8/layout/process4"/>
    <dgm:cxn modelId="{2A5A71AA-D90A-4346-9E0E-479C0FB6F095}" type="presParOf" srcId="{E51559FD-E4FF-4B4E-875D-2973569EDB8C}" destId="{DA473122-E697-4AD6-83E8-85C633CC27D0}" srcOrd="1" destOrd="0" presId="urn:microsoft.com/office/officeart/2005/8/layout/process4"/>
    <dgm:cxn modelId="{23A1B659-D6F1-417E-B3CF-745E2BD0FF6C}" type="presParOf" srcId="{4ADC17CC-08D0-49B3-B4CE-8CBF1B8BD8C8}" destId="{3874FE95-5AEF-444D-8C7A-76612CC76AF3}" srcOrd="1" destOrd="0" presId="urn:microsoft.com/office/officeart/2005/8/layout/process4"/>
    <dgm:cxn modelId="{D433EB88-89DC-4703-A929-EBA44F15D5F8}" type="presParOf" srcId="{4ADC17CC-08D0-49B3-B4CE-8CBF1B8BD8C8}" destId="{EF2CC005-3447-4F5D-BF40-BCD85A23BE24}" srcOrd="2" destOrd="0" presId="urn:microsoft.com/office/officeart/2005/8/layout/process4"/>
    <dgm:cxn modelId="{BB25BE30-6433-463C-83AA-D390A30CD3DF}" type="presParOf" srcId="{EF2CC005-3447-4F5D-BF40-BCD85A23BE24}" destId="{E8A58508-482A-40D9-A4FA-D7A6E438F01E}" srcOrd="0" destOrd="0" presId="urn:microsoft.com/office/officeart/2005/8/layout/process4"/>
    <dgm:cxn modelId="{146895EB-5015-45AC-9304-35E2D5D0B3E0}" type="presParOf" srcId="{EF2CC005-3447-4F5D-BF40-BCD85A23BE24}" destId="{4148D9D1-5E64-4829-88FD-9C6C946532F7}" srcOrd="1" destOrd="0" presId="urn:microsoft.com/office/officeart/2005/8/layout/process4"/>
    <dgm:cxn modelId="{A1FCF62C-0B11-431F-812D-5187BB190883}" type="presParOf" srcId="{EF2CC005-3447-4F5D-BF40-BCD85A23BE24}" destId="{62252123-A091-4265-88F1-421CA14818B5}" srcOrd="2" destOrd="0" presId="urn:microsoft.com/office/officeart/2005/8/layout/process4"/>
    <dgm:cxn modelId="{8251F852-4A87-4D85-9D9B-EDD9747CCA05}" type="presParOf" srcId="{62252123-A091-4265-88F1-421CA14818B5}" destId="{626FADF5-2F47-476F-BAA1-4A2D74A8FA3A}" srcOrd="0" destOrd="0" presId="urn:microsoft.com/office/officeart/2005/8/layout/process4"/>
    <dgm:cxn modelId="{456AF5E4-D236-4BC3-96D8-B54AD89D761C}" type="presParOf" srcId="{62252123-A091-4265-88F1-421CA14818B5}" destId="{FC482B5E-4DF6-4939-8E9F-B871EBD8F4C6}" srcOrd="1" destOrd="0" presId="urn:microsoft.com/office/officeart/2005/8/layout/process4"/>
    <dgm:cxn modelId="{F21D076F-7EA5-4293-B1E0-225A432F15C8}" type="presParOf" srcId="{4ADC17CC-08D0-49B3-B4CE-8CBF1B8BD8C8}" destId="{7CED22F9-478B-4E04-894A-D217857C0EBE}" srcOrd="3" destOrd="0" presId="urn:microsoft.com/office/officeart/2005/8/layout/process4"/>
    <dgm:cxn modelId="{0B7BB102-0BB7-4D57-BF09-600A5E6F6432}" type="presParOf" srcId="{4ADC17CC-08D0-49B3-B4CE-8CBF1B8BD8C8}" destId="{F3C4B2A4-EFAD-459B-991F-4ED0FBBBE537}" srcOrd="4" destOrd="0" presId="urn:microsoft.com/office/officeart/2005/8/layout/process4"/>
    <dgm:cxn modelId="{FBBAE254-2BD8-4B8B-8B4F-C6024BC0F195}" type="presParOf" srcId="{F3C4B2A4-EFAD-459B-991F-4ED0FBBBE537}" destId="{B2772FEF-EFF5-471A-9C38-7AF1CBACB72B}" srcOrd="0" destOrd="0" presId="urn:microsoft.com/office/officeart/2005/8/layout/process4"/>
    <dgm:cxn modelId="{CEF49E4A-126D-4EE9-81A6-5418C5E8255D}" type="presParOf" srcId="{F3C4B2A4-EFAD-459B-991F-4ED0FBBBE537}" destId="{AD3412FE-04E9-4205-914A-701445D1FD23}" srcOrd="1" destOrd="0" presId="urn:microsoft.com/office/officeart/2005/8/layout/process4"/>
    <dgm:cxn modelId="{6A6469D6-569F-441E-80D5-905CAF57B54F}" type="presParOf" srcId="{F3C4B2A4-EFAD-459B-991F-4ED0FBBBE537}" destId="{08114477-0EE6-4275-A287-473561C28CCB}" srcOrd="2" destOrd="0" presId="urn:microsoft.com/office/officeart/2005/8/layout/process4"/>
    <dgm:cxn modelId="{C0EF4001-9787-4892-9F8D-DDA3CC1E2D3D}" type="presParOf" srcId="{08114477-0EE6-4275-A287-473561C28CCB}" destId="{81627B3C-6E7F-474C-96A7-D3CD4D7F24E0}" srcOrd="0" destOrd="0" presId="urn:microsoft.com/office/officeart/2005/8/layout/process4"/>
    <dgm:cxn modelId="{3A3857D3-C13F-49F4-BAEF-FC70B95AFCCB}" type="presParOf" srcId="{08114477-0EE6-4275-A287-473561C28CCB}" destId="{A15E28F9-4FDC-4B72-B8E0-072D841F66D5}" srcOrd="1"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CB1C91-A640-458F-BD92-FE5AD029C330}">
      <dsp:nvSpPr>
        <dsp:cNvPr id="0" name=""/>
        <dsp:cNvSpPr/>
      </dsp:nvSpPr>
      <dsp:spPr>
        <a:xfrm>
          <a:off x="0" y="2591176"/>
          <a:ext cx="5774871" cy="850481"/>
        </a:xfrm>
        <a:prstGeom prst="rec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kumimoji="1" lang="en-US" altLang="ja-JP" sz="2400" kern="1200" dirty="0">
              <a:solidFill>
                <a:schemeClr val="bg1"/>
              </a:solidFill>
              <a:latin typeface="Arial" panose="020B0604020202020204" pitchFamily="34" charset="0"/>
              <a:cs typeface="Arial" panose="020B0604020202020204" pitchFamily="34" charset="0"/>
            </a:rPr>
            <a:t>2038</a:t>
          </a:r>
          <a:r>
            <a:rPr kumimoji="1" lang="ja-JP" altLang="en-US" sz="2400" kern="1200" dirty="0">
              <a:solidFill>
                <a:schemeClr val="bg1"/>
              </a:solidFill>
              <a:latin typeface="Arial" panose="020B0604020202020204" pitchFamily="34" charset="0"/>
              <a:cs typeface="Arial" panose="020B0604020202020204" pitchFamily="34" charset="0"/>
            </a:rPr>
            <a:t>年</a:t>
          </a:r>
          <a:r>
            <a:rPr kumimoji="1" lang="en-US" altLang="ja-JP" sz="2400" kern="1200" dirty="0">
              <a:solidFill>
                <a:schemeClr val="bg1"/>
              </a:solidFill>
              <a:latin typeface="Arial" panose="020B0604020202020204" pitchFamily="34" charset="0"/>
              <a:cs typeface="Arial" panose="020B0604020202020204" pitchFamily="34" charset="0"/>
            </a:rPr>
            <a:t>1</a:t>
          </a:r>
          <a:r>
            <a:rPr kumimoji="1" lang="ja-JP" altLang="en-US" sz="2400" kern="1200" dirty="0">
              <a:solidFill>
                <a:schemeClr val="bg1"/>
              </a:solidFill>
              <a:latin typeface="Arial" panose="020B0604020202020204" pitchFamily="34" charset="0"/>
              <a:cs typeface="Arial" panose="020B0604020202020204" pitchFamily="34" charset="0"/>
            </a:rPr>
            <a:t>月</a:t>
          </a:r>
          <a:r>
            <a:rPr kumimoji="1" lang="en-US" altLang="ja-JP" sz="2400" kern="1200" dirty="0">
              <a:solidFill>
                <a:schemeClr val="bg1"/>
              </a:solidFill>
              <a:latin typeface="Arial" panose="020B0604020202020204" pitchFamily="34" charset="0"/>
              <a:cs typeface="Arial" panose="020B0604020202020204" pitchFamily="34" charset="0"/>
            </a:rPr>
            <a:t>19</a:t>
          </a:r>
          <a:r>
            <a:rPr kumimoji="1" lang="ja-JP" altLang="en-US" sz="2400" kern="1200" dirty="0">
              <a:solidFill>
                <a:schemeClr val="bg1"/>
              </a:solidFill>
              <a:latin typeface="Arial" panose="020B0604020202020204" pitchFamily="34" charset="0"/>
              <a:cs typeface="Arial" panose="020B0604020202020204" pitchFamily="34" charset="0"/>
            </a:rPr>
            <a:t>日</a:t>
          </a:r>
          <a:r>
            <a:rPr kumimoji="1" lang="en-US" altLang="ja-JP" sz="2400" kern="1200" dirty="0">
              <a:solidFill>
                <a:schemeClr val="bg1"/>
              </a:solidFill>
              <a:latin typeface="Arial" panose="020B0604020202020204" pitchFamily="34" charset="0"/>
              <a:cs typeface="Arial" panose="020B0604020202020204" pitchFamily="34" charset="0"/>
            </a:rPr>
            <a:t>3</a:t>
          </a:r>
          <a:r>
            <a:rPr kumimoji="1" lang="ja-JP" altLang="en-US" sz="2400" kern="1200" dirty="0">
              <a:solidFill>
                <a:schemeClr val="bg1"/>
              </a:solidFill>
              <a:latin typeface="Arial" panose="020B0604020202020204" pitchFamily="34" charset="0"/>
              <a:cs typeface="Arial" panose="020B0604020202020204" pitchFamily="34" charset="0"/>
            </a:rPr>
            <a:t>時</a:t>
          </a:r>
          <a:r>
            <a:rPr kumimoji="1" lang="en-US" altLang="ja-JP" sz="2400" kern="1200" dirty="0">
              <a:solidFill>
                <a:schemeClr val="bg1"/>
              </a:solidFill>
              <a:latin typeface="Arial" panose="020B0604020202020204" pitchFamily="34" charset="0"/>
              <a:cs typeface="Arial" panose="020B0604020202020204" pitchFamily="34" charset="0"/>
            </a:rPr>
            <a:t>14</a:t>
          </a:r>
          <a:r>
            <a:rPr kumimoji="1" lang="ja-JP" altLang="en-US" sz="2400" kern="1200" dirty="0">
              <a:solidFill>
                <a:schemeClr val="bg1"/>
              </a:solidFill>
              <a:latin typeface="Arial" panose="020B0604020202020204" pitchFamily="34" charset="0"/>
              <a:cs typeface="Arial" panose="020B0604020202020204" pitchFamily="34" charset="0"/>
            </a:rPr>
            <a:t>分</a:t>
          </a:r>
          <a:r>
            <a:rPr kumimoji="1" lang="en-US" altLang="ja-JP" sz="2400" kern="1200" dirty="0">
              <a:solidFill>
                <a:schemeClr val="bg1"/>
              </a:solidFill>
              <a:latin typeface="Arial" panose="020B0604020202020204" pitchFamily="34" charset="0"/>
              <a:cs typeface="Arial" panose="020B0604020202020204" pitchFamily="34" charset="0"/>
            </a:rPr>
            <a:t>8</a:t>
          </a:r>
          <a:r>
            <a:rPr kumimoji="1" lang="ja-JP" altLang="en-US" sz="2400" kern="1200" dirty="0">
              <a:solidFill>
                <a:schemeClr val="bg1"/>
              </a:solidFill>
              <a:latin typeface="Arial" panose="020B0604020202020204" pitchFamily="34" charset="0"/>
              <a:cs typeface="Arial" panose="020B0604020202020204" pitchFamily="34" charset="0"/>
            </a:rPr>
            <a:t>秒</a:t>
          </a:r>
          <a:endParaRPr kumimoji="1" lang="ja-JP" altLang="en-US" sz="2400" kern="1200" dirty="0">
            <a:latin typeface="Arial" panose="020B0604020202020204" pitchFamily="34" charset="0"/>
            <a:cs typeface="Arial" panose="020B0604020202020204" pitchFamily="34" charset="0"/>
          </a:endParaRPr>
        </a:p>
      </dsp:txBody>
      <dsp:txXfrm>
        <a:off x="0" y="2591176"/>
        <a:ext cx="5774871" cy="459260"/>
      </dsp:txXfrm>
    </dsp:sp>
    <dsp:sp modelId="{322EEA9F-DB93-474B-B454-2058B3A3E2CD}">
      <dsp:nvSpPr>
        <dsp:cNvPr id="0" name=""/>
        <dsp:cNvSpPr/>
      </dsp:nvSpPr>
      <dsp:spPr>
        <a:xfrm>
          <a:off x="0" y="3033427"/>
          <a:ext cx="2887435" cy="391221"/>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marL="0" lvl="0" indent="0" algn="ctr" defTabSz="800100">
            <a:lnSpc>
              <a:spcPct val="90000"/>
            </a:lnSpc>
            <a:spcBef>
              <a:spcPct val="0"/>
            </a:spcBef>
            <a:spcAft>
              <a:spcPct val="35000"/>
            </a:spcAft>
            <a:buNone/>
          </a:pPr>
          <a:r>
            <a:rPr kumimoji="1" lang="en-US" altLang="ja-JP" sz="1800" kern="1200" dirty="0" err="1">
              <a:latin typeface="Arial" panose="020B0604020202020204" pitchFamily="34" charset="0"/>
              <a:cs typeface="Arial" panose="020B0604020202020204" pitchFamily="34" charset="0"/>
            </a:rPr>
            <a:t>time_t</a:t>
          </a:r>
          <a:r>
            <a:rPr kumimoji="1" lang="ja-JP" altLang="en-US" sz="1800" kern="1200" dirty="0">
              <a:latin typeface="Arial" panose="020B0604020202020204" pitchFamily="34" charset="0"/>
              <a:cs typeface="Arial" panose="020B0604020202020204" pitchFamily="34" charset="0"/>
            </a:rPr>
            <a:t>型の値</a:t>
          </a:r>
        </a:p>
      </dsp:txBody>
      <dsp:txXfrm>
        <a:off x="0" y="3033427"/>
        <a:ext cx="2887435" cy="391221"/>
      </dsp:txXfrm>
    </dsp:sp>
    <dsp:sp modelId="{CA6FAAC7-ED2F-4590-98BB-476BC938BFAD}">
      <dsp:nvSpPr>
        <dsp:cNvPr id="0" name=""/>
        <dsp:cNvSpPr/>
      </dsp:nvSpPr>
      <dsp:spPr>
        <a:xfrm>
          <a:off x="2887435" y="3033427"/>
          <a:ext cx="2887435" cy="391221"/>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marL="0" lvl="0" indent="0" algn="ctr" defTabSz="800100">
            <a:lnSpc>
              <a:spcPct val="90000"/>
            </a:lnSpc>
            <a:spcBef>
              <a:spcPct val="0"/>
            </a:spcBef>
            <a:spcAft>
              <a:spcPct val="35000"/>
            </a:spcAft>
            <a:buNone/>
          </a:pPr>
          <a:r>
            <a:rPr kumimoji="1" lang="en-US" altLang="ja-JP" sz="1800" kern="1200" dirty="0">
              <a:solidFill>
                <a:srgbClr val="FF0000"/>
              </a:solidFill>
              <a:latin typeface="Arial" panose="020B0604020202020204" pitchFamily="34" charset="0"/>
              <a:cs typeface="Arial" panose="020B0604020202020204" pitchFamily="34" charset="0"/>
            </a:rPr>
            <a:t>0x80000000</a:t>
          </a:r>
          <a:endParaRPr kumimoji="1" lang="ja-JP" altLang="en-US" sz="1800" kern="1200" dirty="0">
            <a:solidFill>
              <a:srgbClr val="FF0000"/>
            </a:solidFill>
            <a:latin typeface="Arial" panose="020B0604020202020204" pitchFamily="34" charset="0"/>
            <a:cs typeface="Arial" panose="020B0604020202020204" pitchFamily="34" charset="0"/>
          </a:endParaRPr>
        </a:p>
      </dsp:txBody>
      <dsp:txXfrm>
        <a:off x="2887435" y="3033427"/>
        <a:ext cx="2887435" cy="391221"/>
      </dsp:txXfrm>
    </dsp:sp>
    <dsp:sp modelId="{3C77DC49-0941-4974-9129-E6A281EC2567}">
      <dsp:nvSpPr>
        <dsp:cNvPr id="0" name=""/>
        <dsp:cNvSpPr/>
      </dsp:nvSpPr>
      <dsp:spPr>
        <a:xfrm rot="10800000">
          <a:off x="0" y="1295892"/>
          <a:ext cx="5774871" cy="1308041"/>
        </a:xfrm>
        <a:prstGeom prst="upArrowCallou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kumimoji="1" lang="en-US" altLang="ja-JP" sz="2400" kern="1200" dirty="0">
              <a:solidFill>
                <a:schemeClr val="bg1"/>
              </a:solidFill>
              <a:latin typeface="Arial" panose="020B0604020202020204" pitchFamily="34" charset="0"/>
              <a:cs typeface="Arial" panose="020B0604020202020204" pitchFamily="34" charset="0"/>
            </a:rPr>
            <a:t>2038</a:t>
          </a:r>
          <a:r>
            <a:rPr kumimoji="1" lang="ja-JP" altLang="en-US" sz="2400" kern="1200" dirty="0">
              <a:solidFill>
                <a:schemeClr val="bg1"/>
              </a:solidFill>
              <a:latin typeface="Arial" panose="020B0604020202020204" pitchFamily="34" charset="0"/>
              <a:cs typeface="Arial" panose="020B0604020202020204" pitchFamily="34" charset="0"/>
            </a:rPr>
            <a:t>年</a:t>
          </a:r>
          <a:r>
            <a:rPr kumimoji="1" lang="en-US" altLang="ja-JP" sz="2400" kern="1200" dirty="0">
              <a:solidFill>
                <a:schemeClr val="bg1"/>
              </a:solidFill>
              <a:latin typeface="Arial" panose="020B0604020202020204" pitchFamily="34" charset="0"/>
              <a:cs typeface="Arial" panose="020B0604020202020204" pitchFamily="34" charset="0"/>
            </a:rPr>
            <a:t>1</a:t>
          </a:r>
          <a:r>
            <a:rPr kumimoji="1" lang="ja-JP" altLang="en-US" sz="2400" kern="1200" dirty="0">
              <a:solidFill>
                <a:schemeClr val="bg1"/>
              </a:solidFill>
              <a:latin typeface="Arial" panose="020B0604020202020204" pitchFamily="34" charset="0"/>
              <a:cs typeface="Arial" panose="020B0604020202020204" pitchFamily="34" charset="0"/>
            </a:rPr>
            <a:t>月</a:t>
          </a:r>
          <a:r>
            <a:rPr kumimoji="1" lang="en-US" altLang="ja-JP" sz="2400" kern="1200" dirty="0">
              <a:solidFill>
                <a:schemeClr val="bg1"/>
              </a:solidFill>
              <a:latin typeface="Arial" panose="020B0604020202020204" pitchFamily="34" charset="0"/>
              <a:cs typeface="Arial" panose="020B0604020202020204" pitchFamily="34" charset="0"/>
            </a:rPr>
            <a:t>19</a:t>
          </a:r>
          <a:r>
            <a:rPr kumimoji="1" lang="ja-JP" altLang="en-US" sz="2400" kern="1200" dirty="0">
              <a:solidFill>
                <a:schemeClr val="bg1"/>
              </a:solidFill>
              <a:latin typeface="Arial" panose="020B0604020202020204" pitchFamily="34" charset="0"/>
              <a:cs typeface="Arial" panose="020B0604020202020204" pitchFamily="34" charset="0"/>
            </a:rPr>
            <a:t>日</a:t>
          </a:r>
          <a:r>
            <a:rPr kumimoji="1" lang="en-US" altLang="ja-JP" sz="2400" kern="1200" dirty="0">
              <a:solidFill>
                <a:schemeClr val="bg1"/>
              </a:solidFill>
              <a:latin typeface="Arial" panose="020B0604020202020204" pitchFamily="34" charset="0"/>
              <a:cs typeface="Arial" panose="020B0604020202020204" pitchFamily="34" charset="0"/>
            </a:rPr>
            <a:t>3</a:t>
          </a:r>
          <a:r>
            <a:rPr kumimoji="1" lang="ja-JP" altLang="en-US" sz="2400" kern="1200" dirty="0">
              <a:solidFill>
                <a:schemeClr val="bg1"/>
              </a:solidFill>
              <a:latin typeface="Arial" panose="020B0604020202020204" pitchFamily="34" charset="0"/>
              <a:cs typeface="Arial" panose="020B0604020202020204" pitchFamily="34" charset="0"/>
            </a:rPr>
            <a:t>時</a:t>
          </a:r>
          <a:r>
            <a:rPr kumimoji="1" lang="en-US" altLang="ja-JP" sz="2400" kern="1200" dirty="0">
              <a:solidFill>
                <a:schemeClr val="bg1"/>
              </a:solidFill>
              <a:latin typeface="Arial" panose="020B0604020202020204" pitchFamily="34" charset="0"/>
              <a:cs typeface="Arial" panose="020B0604020202020204" pitchFamily="34" charset="0"/>
            </a:rPr>
            <a:t>14</a:t>
          </a:r>
          <a:r>
            <a:rPr kumimoji="1" lang="ja-JP" altLang="en-US" sz="2400" kern="1200" dirty="0">
              <a:solidFill>
                <a:schemeClr val="bg1"/>
              </a:solidFill>
              <a:latin typeface="Arial" panose="020B0604020202020204" pitchFamily="34" charset="0"/>
              <a:cs typeface="Arial" panose="020B0604020202020204" pitchFamily="34" charset="0"/>
            </a:rPr>
            <a:t>分</a:t>
          </a:r>
          <a:r>
            <a:rPr kumimoji="1" lang="en-US" altLang="ja-JP" sz="2400" kern="1200" dirty="0">
              <a:solidFill>
                <a:schemeClr val="bg1"/>
              </a:solidFill>
              <a:latin typeface="Arial" panose="020B0604020202020204" pitchFamily="34" charset="0"/>
              <a:cs typeface="Arial" panose="020B0604020202020204" pitchFamily="34" charset="0"/>
            </a:rPr>
            <a:t>7</a:t>
          </a:r>
          <a:r>
            <a:rPr kumimoji="1" lang="ja-JP" altLang="en-US" sz="2400" kern="1200" dirty="0">
              <a:solidFill>
                <a:schemeClr val="bg1"/>
              </a:solidFill>
              <a:latin typeface="Arial" panose="020B0604020202020204" pitchFamily="34" charset="0"/>
              <a:cs typeface="Arial" panose="020B0604020202020204" pitchFamily="34" charset="0"/>
            </a:rPr>
            <a:t>秒</a:t>
          </a:r>
          <a:endParaRPr kumimoji="1" lang="ja-JP" altLang="en-US" sz="2400" kern="1200" dirty="0">
            <a:latin typeface="Arial" panose="020B0604020202020204" pitchFamily="34" charset="0"/>
            <a:cs typeface="Arial" panose="020B0604020202020204" pitchFamily="34" charset="0"/>
          </a:endParaRPr>
        </a:p>
      </dsp:txBody>
      <dsp:txXfrm rot="-10800000">
        <a:off x="0" y="1295892"/>
        <a:ext cx="5774871" cy="459122"/>
      </dsp:txXfrm>
    </dsp:sp>
    <dsp:sp modelId="{662284FA-9E66-40C3-A085-3E046ED57D59}">
      <dsp:nvSpPr>
        <dsp:cNvPr id="0" name=""/>
        <dsp:cNvSpPr/>
      </dsp:nvSpPr>
      <dsp:spPr>
        <a:xfrm>
          <a:off x="0" y="1755015"/>
          <a:ext cx="2887435" cy="391104"/>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marL="0" lvl="0" indent="0" algn="ctr" defTabSz="800100">
            <a:lnSpc>
              <a:spcPct val="90000"/>
            </a:lnSpc>
            <a:spcBef>
              <a:spcPct val="0"/>
            </a:spcBef>
            <a:spcAft>
              <a:spcPct val="35000"/>
            </a:spcAft>
            <a:buNone/>
          </a:pPr>
          <a:r>
            <a:rPr kumimoji="1" lang="en-US" altLang="ja-JP" sz="1800" kern="1200" dirty="0" err="1">
              <a:latin typeface="Arial" panose="020B0604020202020204" pitchFamily="34" charset="0"/>
              <a:cs typeface="Arial" panose="020B0604020202020204" pitchFamily="34" charset="0"/>
            </a:rPr>
            <a:t>time_t</a:t>
          </a:r>
          <a:r>
            <a:rPr kumimoji="1" lang="ja-JP" altLang="en-US" sz="1800" kern="1200" dirty="0">
              <a:latin typeface="Arial" panose="020B0604020202020204" pitchFamily="34" charset="0"/>
              <a:cs typeface="Arial" panose="020B0604020202020204" pitchFamily="34" charset="0"/>
            </a:rPr>
            <a:t>型の値</a:t>
          </a:r>
        </a:p>
      </dsp:txBody>
      <dsp:txXfrm>
        <a:off x="0" y="1755015"/>
        <a:ext cx="2887435" cy="391104"/>
      </dsp:txXfrm>
    </dsp:sp>
    <dsp:sp modelId="{54142735-D1F9-4083-B9E5-FDEABE27DBF2}">
      <dsp:nvSpPr>
        <dsp:cNvPr id="0" name=""/>
        <dsp:cNvSpPr/>
      </dsp:nvSpPr>
      <dsp:spPr>
        <a:xfrm>
          <a:off x="2887435" y="1755015"/>
          <a:ext cx="2887435" cy="391104"/>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marL="0" lvl="0" indent="0" algn="ctr" defTabSz="800100">
            <a:lnSpc>
              <a:spcPct val="90000"/>
            </a:lnSpc>
            <a:spcBef>
              <a:spcPct val="0"/>
            </a:spcBef>
            <a:spcAft>
              <a:spcPct val="35000"/>
            </a:spcAft>
            <a:buNone/>
          </a:pPr>
          <a:r>
            <a:rPr kumimoji="1" lang="en-US" altLang="ja-JP" sz="1800" kern="1200" dirty="0">
              <a:latin typeface="Arial" panose="020B0604020202020204" pitchFamily="34" charset="0"/>
              <a:cs typeface="Arial" panose="020B0604020202020204" pitchFamily="34" charset="0"/>
            </a:rPr>
            <a:t>0x7FFFFFFF</a:t>
          </a:r>
          <a:endParaRPr kumimoji="1" lang="ja-JP" altLang="en-US" sz="1800" kern="1200" dirty="0">
            <a:latin typeface="Arial" panose="020B0604020202020204" pitchFamily="34" charset="0"/>
            <a:cs typeface="Arial" panose="020B0604020202020204" pitchFamily="34" charset="0"/>
          </a:endParaRPr>
        </a:p>
      </dsp:txBody>
      <dsp:txXfrm>
        <a:off x="2887435" y="1755015"/>
        <a:ext cx="2887435" cy="391104"/>
      </dsp:txXfrm>
    </dsp:sp>
    <dsp:sp modelId="{BB61D979-E5A3-444E-86D9-4A40F3A0E44B}">
      <dsp:nvSpPr>
        <dsp:cNvPr id="0" name=""/>
        <dsp:cNvSpPr/>
      </dsp:nvSpPr>
      <dsp:spPr>
        <a:xfrm rot="10800000">
          <a:off x="0" y="0"/>
          <a:ext cx="5774871" cy="1308041"/>
        </a:xfrm>
        <a:prstGeom prst="upArrowCallou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kumimoji="1" lang="en-US" altLang="ja-JP" sz="2400" kern="1200" dirty="0">
              <a:solidFill>
                <a:schemeClr val="bg1"/>
              </a:solidFill>
              <a:latin typeface="Arial" panose="020B0604020202020204" pitchFamily="34" charset="0"/>
              <a:cs typeface="Arial" panose="020B0604020202020204" pitchFamily="34" charset="0"/>
            </a:rPr>
            <a:t>1970</a:t>
          </a:r>
          <a:r>
            <a:rPr kumimoji="1" lang="ja-JP" altLang="en-US" sz="2400" kern="1200" dirty="0">
              <a:solidFill>
                <a:schemeClr val="bg1"/>
              </a:solidFill>
              <a:latin typeface="Arial" panose="020B0604020202020204" pitchFamily="34" charset="0"/>
              <a:cs typeface="Arial" panose="020B0604020202020204" pitchFamily="34" charset="0"/>
            </a:rPr>
            <a:t>年</a:t>
          </a:r>
          <a:r>
            <a:rPr kumimoji="1" lang="en-US" altLang="ja-JP" sz="2400" kern="1200" dirty="0">
              <a:solidFill>
                <a:schemeClr val="bg1"/>
              </a:solidFill>
              <a:latin typeface="Arial" panose="020B0604020202020204" pitchFamily="34" charset="0"/>
              <a:cs typeface="Arial" panose="020B0604020202020204" pitchFamily="34" charset="0"/>
            </a:rPr>
            <a:t>1</a:t>
          </a:r>
          <a:r>
            <a:rPr kumimoji="1" lang="ja-JP" altLang="en-US" sz="2400" kern="1200" dirty="0">
              <a:solidFill>
                <a:schemeClr val="bg1"/>
              </a:solidFill>
              <a:latin typeface="Arial" panose="020B0604020202020204" pitchFamily="34" charset="0"/>
              <a:cs typeface="Arial" panose="020B0604020202020204" pitchFamily="34" charset="0"/>
            </a:rPr>
            <a:t>月</a:t>
          </a:r>
          <a:r>
            <a:rPr kumimoji="1" lang="en-US" altLang="ja-JP" sz="2400" kern="1200" dirty="0">
              <a:solidFill>
                <a:schemeClr val="bg1"/>
              </a:solidFill>
              <a:latin typeface="Arial" panose="020B0604020202020204" pitchFamily="34" charset="0"/>
              <a:cs typeface="Arial" panose="020B0604020202020204" pitchFamily="34" charset="0"/>
            </a:rPr>
            <a:t>1</a:t>
          </a:r>
          <a:r>
            <a:rPr kumimoji="1" lang="ja-JP" altLang="en-US" sz="2400" kern="1200" dirty="0">
              <a:solidFill>
                <a:schemeClr val="bg1"/>
              </a:solidFill>
              <a:latin typeface="Arial" panose="020B0604020202020204" pitchFamily="34" charset="0"/>
              <a:cs typeface="Arial" panose="020B0604020202020204" pitchFamily="34" charset="0"/>
            </a:rPr>
            <a:t>日</a:t>
          </a:r>
          <a:r>
            <a:rPr kumimoji="1" lang="en-US" altLang="ja-JP" sz="2400" kern="1200" dirty="0">
              <a:solidFill>
                <a:schemeClr val="bg1"/>
              </a:solidFill>
              <a:latin typeface="Arial" panose="020B0604020202020204" pitchFamily="34" charset="0"/>
              <a:cs typeface="Arial" panose="020B0604020202020204" pitchFamily="34" charset="0"/>
            </a:rPr>
            <a:t>0</a:t>
          </a:r>
          <a:r>
            <a:rPr kumimoji="1" lang="ja-JP" altLang="en-US" sz="2400" kern="1200" dirty="0">
              <a:solidFill>
                <a:schemeClr val="bg1"/>
              </a:solidFill>
              <a:latin typeface="Arial" panose="020B0604020202020204" pitchFamily="34" charset="0"/>
              <a:cs typeface="Arial" panose="020B0604020202020204" pitchFamily="34" charset="0"/>
            </a:rPr>
            <a:t>時</a:t>
          </a:r>
          <a:r>
            <a:rPr kumimoji="1" lang="en-US" altLang="ja-JP" sz="2400" kern="1200" dirty="0">
              <a:solidFill>
                <a:schemeClr val="bg1"/>
              </a:solidFill>
              <a:latin typeface="Arial" panose="020B0604020202020204" pitchFamily="34" charset="0"/>
              <a:cs typeface="Arial" panose="020B0604020202020204" pitchFamily="34" charset="0"/>
            </a:rPr>
            <a:t>0</a:t>
          </a:r>
          <a:r>
            <a:rPr kumimoji="1" lang="ja-JP" altLang="en-US" sz="2400" kern="1200" dirty="0">
              <a:solidFill>
                <a:schemeClr val="bg1"/>
              </a:solidFill>
              <a:latin typeface="Arial" panose="020B0604020202020204" pitchFamily="34" charset="0"/>
              <a:cs typeface="Arial" panose="020B0604020202020204" pitchFamily="34" charset="0"/>
            </a:rPr>
            <a:t>分</a:t>
          </a:r>
          <a:r>
            <a:rPr kumimoji="1" lang="en-US" altLang="ja-JP" sz="2400" kern="1200" dirty="0">
              <a:solidFill>
                <a:schemeClr val="bg1"/>
              </a:solidFill>
              <a:latin typeface="Arial" panose="020B0604020202020204" pitchFamily="34" charset="0"/>
              <a:cs typeface="Arial" panose="020B0604020202020204" pitchFamily="34" charset="0"/>
            </a:rPr>
            <a:t>0</a:t>
          </a:r>
          <a:r>
            <a:rPr kumimoji="1" lang="ja-JP" altLang="en-US" sz="2400" kern="1200" dirty="0">
              <a:solidFill>
                <a:schemeClr val="bg1"/>
              </a:solidFill>
              <a:latin typeface="Arial" panose="020B0604020202020204" pitchFamily="34" charset="0"/>
              <a:cs typeface="Arial" panose="020B0604020202020204" pitchFamily="34" charset="0"/>
            </a:rPr>
            <a:t>秒</a:t>
          </a:r>
          <a:r>
            <a:rPr kumimoji="1" lang="en-US" altLang="ja-JP" sz="2400" kern="1200" dirty="0">
              <a:solidFill>
                <a:schemeClr val="bg1"/>
              </a:solidFill>
              <a:latin typeface="Arial" panose="020B0604020202020204" pitchFamily="34" charset="0"/>
              <a:cs typeface="Arial" panose="020B0604020202020204" pitchFamily="34" charset="0"/>
            </a:rPr>
            <a:t> (epoch)</a:t>
          </a:r>
          <a:endParaRPr kumimoji="1" lang="ja-JP" altLang="en-US" sz="2400" kern="1200" dirty="0">
            <a:latin typeface="Arial" panose="020B0604020202020204" pitchFamily="34" charset="0"/>
            <a:cs typeface="Arial" panose="020B0604020202020204" pitchFamily="34" charset="0"/>
          </a:endParaRPr>
        </a:p>
      </dsp:txBody>
      <dsp:txXfrm rot="-10800000">
        <a:off x="0" y="0"/>
        <a:ext cx="5774871" cy="459122"/>
      </dsp:txXfrm>
    </dsp:sp>
    <dsp:sp modelId="{C27DCB02-A3B3-4095-B639-EF3A3B8AB74D}">
      <dsp:nvSpPr>
        <dsp:cNvPr id="0" name=""/>
        <dsp:cNvSpPr/>
      </dsp:nvSpPr>
      <dsp:spPr>
        <a:xfrm>
          <a:off x="0" y="459730"/>
          <a:ext cx="2887435" cy="391104"/>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marL="0" lvl="0" indent="0" algn="ctr" defTabSz="800100">
            <a:lnSpc>
              <a:spcPct val="90000"/>
            </a:lnSpc>
            <a:spcBef>
              <a:spcPct val="0"/>
            </a:spcBef>
            <a:spcAft>
              <a:spcPct val="35000"/>
            </a:spcAft>
            <a:buNone/>
          </a:pPr>
          <a:r>
            <a:rPr kumimoji="1" lang="en-US" altLang="ja-JP" sz="1800" kern="1200" dirty="0" err="1">
              <a:latin typeface="Arial" panose="020B0604020202020204" pitchFamily="34" charset="0"/>
              <a:cs typeface="Arial" panose="020B0604020202020204" pitchFamily="34" charset="0"/>
            </a:rPr>
            <a:t>time_t</a:t>
          </a:r>
          <a:r>
            <a:rPr kumimoji="1" lang="ja-JP" altLang="en-US" sz="1800" kern="1200" dirty="0">
              <a:latin typeface="Arial" panose="020B0604020202020204" pitchFamily="34" charset="0"/>
              <a:cs typeface="Arial" panose="020B0604020202020204" pitchFamily="34" charset="0"/>
            </a:rPr>
            <a:t>型の値</a:t>
          </a:r>
        </a:p>
      </dsp:txBody>
      <dsp:txXfrm>
        <a:off x="0" y="459730"/>
        <a:ext cx="2887435" cy="391104"/>
      </dsp:txXfrm>
    </dsp:sp>
    <dsp:sp modelId="{037705BF-E330-4B49-97E8-D29F55F8E31A}">
      <dsp:nvSpPr>
        <dsp:cNvPr id="0" name=""/>
        <dsp:cNvSpPr/>
      </dsp:nvSpPr>
      <dsp:spPr>
        <a:xfrm>
          <a:off x="2887435" y="459730"/>
          <a:ext cx="2887435" cy="391104"/>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marL="0" lvl="0" indent="0" algn="ctr" defTabSz="800100">
            <a:lnSpc>
              <a:spcPct val="90000"/>
            </a:lnSpc>
            <a:spcBef>
              <a:spcPct val="0"/>
            </a:spcBef>
            <a:spcAft>
              <a:spcPct val="35000"/>
            </a:spcAft>
            <a:buNone/>
          </a:pPr>
          <a:r>
            <a:rPr kumimoji="1" lang="en-US" altLang="ja-JP" sz="1800" kern="1200" dirty="0">
              <a:latin typeface="Arial" panose="020B0604020202020204" pitchFamily="34" charset="0"/>
              <a:cs typeface="Arial" panose="020B0604020202020204" pitchFamily="34" charset="0"/>
            </a:rPr>
            <a:t>0x00000000</a:t>
          </a:r>
          <a:endParaRPr kumimoji="1" lang="ja-JP" altLang="en-US" sz="1800" kern="1200" dirty="0">
            <a:latin typeface="Arial" panose="020B0604020202020204" pitchFamily="34" charset="0"/>
            <a:cs typeface="Arial" panose="020B0604020202020204" pitchFamily="34" charset="0"/>
          </a:endParaRPr>
        </a:p>
      </dsp:txBody>
      <dsp:txXfrm>
        <a:off x="2887435" y="459730"/>
        <a:ext cx="2887435" cy="3911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9F2C5E-6B6F-4992-ABC4-E75144FEA96B}">
      <dsp:nvSpPr>
        <dsp:cNvPr id="0" name=""/>
        <dsp:cNvSpPr/>
      </dsp:nvSpPr>
      <dsp:spPr>
        <a:xfrm>
          <a:off x="0" y="3406931"/>
          <a:ext cx="10972800" cy="1118231"/>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solidFill>
                <a:srgbClr val="FF0000"/>
              </a:solidFill>
            </a:rPr>
            <a:t>手順</a:t>
          </a:r>
        </a:p>
      </dsp:txBody>
      <dsp:txXfrm>
        <a:off x="0" y="3406931"/>
        <a:ext cx="10972800" cy="603844"/>
      </dsp:txXfrm>
    </dsp:sp>
    <dsp:sp modelId="{62A71AFC-7FE3-41AC-814A-C0E16A3A4DBC}">
      <dsp:nvSpPr>
        <dsp:cNvPr id="0" name=""/>
        <dsp:cNvSpPr/>
      </dsp:nvSpPr>
      <dsp:spPr>
        <a:xfrm>
          <a:off x="0" y="3988412"/>
          <a:ext cx="5486399" cy="514386"/>
        </a:xfrm>
        <a:prstGeom prst="rect">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9352" tIns="26670" rIns="149352" bIns="26670" numCol="1" spcCol="1270" anchor="ctr" anchorCtr="0">
          <a:noAutofit/>
        </a:bodyPr>
        <a:lstStyle/>
        <a:p>
          <a:pPr marL="0" lvl="0" indent="0" algn="ctr" defTabSz="933450">
            <a:lnSpc>
              <a:spcPct val="90000"/>
            </a:lnSpc>
            <a:spcBef>
              <a:spcPct val="0"/>
            </a:spcBef>
            <a:spcAft>
              <a:spcPct val="35000"/>
            </a:spcAft>
            <a:buNone/>
          </a:pPr>
          <a:r>
            <a:rPr kumimoji="1" lang="en-US" altLang="ja-JP" sz="2100" kern="1200" dirty="0" err="1"/>
            <a:t>time_t</a:t>
          </a:r>
          <a:r>
            <a:rPr kumimoji="1" lang="ja-JP" altLang="en-US" sz="2100" kern="1200" dirty="0"/>
            <a:t>のみを</a:t>
          </a:r>
          <a:r>
            <a:rPr kumimoji="1" lang="en-US" altLang="ja-JP" sz="2100" kern="1200" dirty="0"/>
            <a:t>64bit</a:t>
          </a:r>
          <a:r>
            <a:rPr kumimoji="1" lang="ja-JP" altLang="en-US" sz="2100" kern="1200" dirty="0"/>
            <a:t>化する環境を構築</a:t>
          </a:r>
        </a:p>
      </dsp:txBody>
      <dsp:txXfrm>
        <a:off x="0" y="3988412"/>
        <a:ext cx="5486399" cy="514386"/>
      </dsp:txXfrm>
    </dsp:sp>
    <dsp:sp modelId="{DA473122-E697-4AD6-83E8-85C633CC27D0}">
      <dsp:nvSpPr>
        <dsp:cNvPr id="0" name=""/>
        <dsp:cNvSpPr/>
      </dsp:nvSpPr>
      <dsp:spPr>
        <a:xfrm>
          <a:off x="5486400" y="3988412"/>
          <a:ext cx="5486399" cy="514386"/>
        </a:xfrm>
        <a:prstGeom prst="rect">
          <a:avLst/>
        </a:prstGeom>
        <a:solidFill>
          <a:schemeClr val="accent5">
            <a:tint val="40000"/>
            <a:alpha val="90000"/>
            <a:hueOff val="649017"/>
            <a:satOff val="-4603"/>
            <a:lumOff val="-2619"/>
            <a:alphaOff val="0"/>
          </a:schemeClr>
        </a:solidFill>
        <a:ln w="9525" cap="flat" cmpd="sng" algn="ctr">
          <a:solidFill>
            <a:schemeClr val="accent5">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9352" tIns="26670" rIns="149352" bIns="26670" numCol="1" spcCol="1270" anchor="ctr" anchorCtr="0">
          <a:noAutofit/>
        </a:bodyPr>
        <a:lstStyle/>
        <a:p>
          <a:pPr marL="0" lvl="0" indent="0" algn="ctr" defTabSz="933450">
            <a:lnSpc>
              <a:spcPct val="90000"/>
            </a:lnSpc>
            <a:spcBef>
              <a:spcPct val="0"/>
            </a:spcBef>
            <a:spcAft>
              <a:spcPct val="35000"/>
            </a:spcAft>
            <a:buNone/>
          </a:pPr>
          <a:r>
            <a:rPr kumimoji="1" lang="en-US" altLang="ja-JP" sz="2100" kern="1200" dirty="0"/>
            <a:t>32bit</a:t>
          </a:r>
          <a:r>
            <a:rPr kumimoji="1" lang="ja-JP" altLang="en-US" sz="2100" kern="1200" dirty="0"/>
            <a:t>と</a:t>
          </a:r>
          <a:r>
            <a:rPr kumimoji="1" lang="en-US" altLang="ja-JP" sz="2100" kern="1200" dirty="0"/>
            <a:t>64bit</a:t>
          </a:r>
          <a:r>
            <a:rPr kumimoji="1" lang="ja-JP" altLang="en-US" sz="2100" kern="1200" dirty="0"/>
            <a:t>のコンパイル結果を比較</a:t>
          </a:r>
        </a:p>
      </dsp:txBody>
      <dsp:txXfrm>
        <a:off x="5486400" y="3988412"/>
        <a:ext cx="5486399" cy="514386"/>
      </dsp:txXfrm>
    </dsp:sp>
    <dsp:sp modelId="{4148D9D1-5E64-4829-88FD-9C6C946532F7}">
      <dsp:nvSpPr>
        <dsp:cNvPr id="0" name=""/>
        <dsp:cNvSpPr/>
      </dsp:nvSpPr>
      <dsp:spPr>
        <a:xfrm rot="10800000">
          <a:off x="0" y="1703865"/>
          <a:ext cx="10972800" cy="1719839"/>
        </a:xfrm>
        <a:prstGeom prst="upArrowCallout">
          <a:avLst/>
        </a:prstGeom>
        <a:gradFill rotWithShape="0">
          <a:gsLst>
            <a:gs pos="0">
              <a:schemeClr val="accent5">
                <a:hueOff val="1628513"/>
                <a:satOff val="5598"/>
                <a:lumOff val="-26863"/>
                <a:alphaOff val="0"/>
                <a:shade val="51000"/>
                <a:satMod val="130000"/>
              </a:schemeClr>
            </a:gs>
            <a:gs pos="80000">
              <a:schemeClr val="accent5">
                <a:hueOff val="1628513"/>
                <a:satOff val="5598"/>
                <a:lumOff val="-26863"/>
                <a:alphaOff val="0"/>
                <a:shade val="93000"/>
                <a:satMod val="130000"/>
              </a:schemeClr>
            </a:gs>
            <a:gs pos="100000">
              <a:schemeClr val="accent5">
                <a:hueOff val="1628513"/>
                <a:satOff val="5598"/>
                <a:lumOff val="-2686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t>条件（対象となる</a:t>
          </a:r>
          <a:r>
            <a:rPr kumimoji="1" lang="en-US" altLang="ja-JP" sz="2800" kern="1200" dirty="0" err="1"/>
            <a:t>time_t</a:t>
          </a:r>
          <a:r>
            <a:rPr kumimoji="1" lang="ja-JP" altLang="en-US" sz="2800" kern="1200" dirty="0"/>
            <a:t>型変更時の影響箇所）</a:t>
          </a:r>
        </a:p>
      </dsp:txBody>
      <dsp:txXfrm rot="-10800000">
        <a:off x="0" y="1703865"/>
        <a:ext cx="10972800" cy="603663"/>
      </dsp:txXfrm>
    </dsp:sp>
    <dsp:sp modelId="{626FADF5-2F47-476F-BAA1-4A2D74A8FA3A}">
      <dsp:nvSpPr>
        <dsp:cNvPr id="0" name=""/>
        <dsp:cNvSpPr/>
      </dsp:nvSpPr>
      <dsp:spPr>
        <a:xfrm>
          <a:off x="0" y="2307529"/>
          <a:ext cx="5486399" cy="514231"/>
        </a:xfrm>
        <a:prstGeom prst="rect">
          <a:avLst/>
        </a:prstGeom>
        <a:solidFill>
          <a:schemeClr val="accent5">
            <a:tint val="40000"/>
            <a:alpha val="90000"/>
            <a:hueOff val="1298033"/>
            <a:satOff val="-9206"/>
            <a:lumOff val="-5238"/>
            <a:alphaOff val="0"/>
          </a:schemeClr>
        </a:solidFill>
        <a:ln w="9525" cap="flat" cmpd="sng" algn="ctr">
          <a:solidFill>
            <a:schemeClr val="accent5">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9352" tIns="26670" rIns="149352" bIns="26670" numCol="1" spcCol="1270" anchor="ctr" anchorCtr="0">
          <a:noAutofit/>
        </a:bodyPr>
        <a:lstStyle/>
        <a:p>
          <a:pPr marL="0" lvl="0" indent="0" algn="ctr" defTabSz="933450">
            <a:lnSpc>
              <a:spcPct val="90000"/>
            </a:lnSpc>
            <a:spcBef>
              <a:spcPct val="0"/>
            </a:spcBef>
            <a:spcAft>
              <a:spcPct val="35000"/>
            </a:spcAft>
            <a:buNone/>
          </a:pPr>
          <a:r>
            <a:rPr kumimoji="1" lang="en-US" altLang="ja-JP" sz="2100" kern="1200" dirty="0" err="1"/>
            <a:t>time_t</a:t>
          </a:r>
          <a:r>
            <a:rPr kumimoji="1" lang="ja-JP" altLang="en-US" sz="2100" kern="1200" dirty="0"/>
            <a:t>型データの暗黙キャスト</a:t>
          </a:r>
        </a:p>
      </dsp:txBody>
      <dsp:txXfrm>
        <a:off x="0" y="2307529"/>
        <a:ext cx="5486399" cy="514231"/>
      </dsp:txXfrm>
    </dsp:sp>
    <dsp:sp modelId="{FC482B5E-4DF6-4939-8E9F-B871EBD8F4C6}">
      <dsp:nvSpPr>
        <dsp:cNvPr id="0" name=""/>
        <dsp:cNvSpPr/>
      </dsp:nvSpPr>
      <dsp:spPr>
        <a:xfrm>
          <a:off x="5486400" y="2307529"/>
          <a:ext cx="5486399" cy="514231"/>
        </a:xfrm>
        <a:prstGeom prst="rect">
          <a:avLst/>
        </a:prstGeom>
        <a:solidFill>
          <a:schemeClr val="accent5">
            <a:tint val="40000"/>
            <a:alpha val="90000"/>
            <a:hueOff val="1947050"/>
            <a:satOff val="-13809"/>
            <a:lumOff val="-7857"/>
            <a:alphaOff val="0"/>
          </a:schemeClr>
        </a:solidFill>
        <a:ln w="9525" cap="flat" cmpd="sng" algn="ctr">
          <a:solidFill>
            <a:schemeClr val="accent5">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9352" tIns="26670" rIns="149352" bIns="26670" numCol="1" spcCol="1270" anchor="ctr" anchorCtr="0">
          <a:noAutofit/>
        </a:bodyPr>
        <a:lstStyle/>
        <a:p>
          <a:pPr marL="0" lvl="0" indent="0" algn="ctr" defTabSz="933450">
            <a:lnSpc>
              <a:spcPct val="90000"/>
            </a:lnSpc>
            <a:spcBef>
              <a:spcPct val="0"/>
            </a:spcBef>
            <a:spcAft>
              <a:spcPct val="35000"/>
            </a:spcAft>
            <a:buNone/>
          </a:pPr>
          <a:r>
            <a:rPr kumimoji="1" lang="en-US" altLang="ja-JP" sz="2100" kern="1200" dirty="0"/>
            <a:t>32bit</a:t>
          </a:r>
          <a:r>
            <a:rPr kumimoji="1" lang="ja-JP" altLang="en-US" sz="2100" kern="1200" dirty="0"/>
            <a:t>整数型変数を利用した代入、評価など</a:t>
          </a:r>
        </a:p>
      </dsp:txBody>
      <dsp:txXfrm>
        <a:off x="5486400" y="2307529"/>
        <a:ext cx="5486399" cy="514231"/>
      </dsp:txXfrm>
    </dsp:sp>
    <dsp:sp modelId="{AD3412FE-04E9-4205-914A-701445D1FD23}">
      <dsp:nvSpPr>
        <dsp:cNvPr id="0" name=""/>
        <dsp:cNvSpPr/>
      </dsp:nvSpPr>
      <dsp:spPr>
        <a:xfrm rot="10800000">
          <a:off x="0" y="799"/>
          <a:ext cx="10972800" cy="1719839"/>
        </a:xfrm>
        <a:prstGeom prst="upArrowCallout">
          <a:avLst/>
        </a:prstGeom>
        <a:gradFill rotWithShape="0">
          <a:gsLst>
            <a:gs pos="0">
              <a:schemeClr val="accent5">
                <a:hueOff val="3257026"/>
                <a:satOff val="11196"/>
                <a:lumOff val="-53726"/>
                <a:alphaOff val="0"/>
                <a:shade val="51000"/>
                <a:satMod val="130000"/>
              </a:schemeClr>
            </a:gs>
            <a:gs pos="80000">
              <a:schemeClr val="accent5">
                <a:hueOff val="3257026"/>
                <a:satOff val="11196"/>
                <a:lumOff val="-53726"/>
                <a:alphaOff val="0"/>
                <a:shade val="93000"/>
                <a:satMod val="130000"/>
              </a:schemeClr>
            </a:gs>
            <a:gs pos="100000">
              <a:schemeClr val="accent5">
                <a:hueOff val="3257026"/>
                <a:satOff val="11196"/>
                <a:lumOff val="-5372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t>目的</a:t>
          </a:r>
        </a:p>
      </dsp:txBody>
      <dsp:txXfrm rot="-10800000">
        <a:off x="0" y="799"/>
        <a:ext cx="10972800" cy="603663"/>
      </dsp:txXfrm>
    </dsp:sp>
    <dsp:sp modelId="{81627B3C-6E7F-474C-96A7-D3CD4D7F24E0}">
      <dsp:nvSpPr>
        <dsp:cNvPr id="0" name=""/>
        <dsp:cNvSpPr/>
      </dsp:nvSpPr>
      <dsp:spPr>
        <a:xfrm>
          <a:off x="0" y="604463"/>
          <a:ext cx="5486399" cy="514231"/>
        </a:xfrm>
        <a:prstGeom prst="rect">
          <a:avLst/>
        </a:prstGeom>
        <a:solidFill>
          <a:schemeClr val="accent5">
            <a:tint val="40000"/>
            <a:alpha val="90000"/>
            <a:hueOff val="2596066"/>
            <a:satOff val="-18412"/>
            <a:lumOff val="-10476"/>
            <a:alphaOff val="0"/>
          </a:schemeClr>
        </a:solidFill>
        <a:ln w="9525" cap="flat" cmpd="sng" algn="ctr">
          <a:solidFill>
            <a:schemeClr val="accent5">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9352" tIns="26670" rIns="149352" bIns="26670" numCol="1" spcCol="1270" anchor="ctr" anchorCtr="0">
          <a:noAutofit/>
        </a:bodyPr>
        <a:lstStyle/>
        <a:p>
          <a:pPr marL="0" lvl="0" indent="0" algn="ctr" defTabSz="933450">
            <a:lnSpc>
              <a:spcPct val="90000"/>
            </a:lnSpc>
            <a:spcBef>
              <a:spcPct val="0"/>
            </a:spcBef>
            <a:spcAft>
              <a:spcPct val="35000"/>
            </a:spcAft>
            <a:buNone/>
          </a:pPr>
          <a:r>
            <a:rPr kumimoji="1" lang="en-US" altLang="ja-JP" sz="2100" kern="1200" dirty="0"/>
            <a:t>64bit</a:t>
          </a:r>
          <a:r>
            <a:rPr kumimoji="1" lang="ja-JP" altLang="en-US" sz="2100" kern="1200" dirty="0"/>
            <a:t>化を効率よく推進</a:t>
          </a:r>
        </a:p>
      </dsp:txBody>
      <dsp:txXfrm>
        <a:off x="0" y="604463"/>
        <a:ext cx="5486399" cy="514231"/>
      </dsp:txXfrm>
    </dsp:sp>
    <dsp:sp modelId="{A15E28F9-4FDC-4B72-B8E0-072D841F66D5}">
      <dsp:nvSpPr>
        <dsp:cNvPr id="0" name=""/>
        <dsp:cNvSpPr/>
      </dsp:nvSpPr>
      <dsp:spPr>
        <a:xfrm>
          <a:off x="5486400" y="604463"/>
          <a:ext cx="5486399" cy="514231"/>
        </a:xfrm>
        <a:prstGeom prst="rect">
          <a:avLst/>
        </a:prstGeom>
        <a:solidFill>
          <a:schemeClr val="accent5">
            <a:tint val="40000"/>
            <a:alpha val="90000"/>
            <a:hueOff val="3245083"/>
            <a:satOff val="-23015"/>
            <a:lumOff val="-13095"/>
            <a:alphaOff val="0"/>
          </a:schemeClr>
        </a:solidFill>
        <a:ln w="9525" cap="flat" cmpd="sng" algn="ctr">
          <a:solidFill>
            <a:schemeClr val="accent5">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9352" tIns="26670" rIns="149352" bIns="26670" numCol="1" spcCol="1270" anchor="ctr" anchorCtr="0">
          <a:noAutofit/>
        </a:bodyPr>
        <a:lstStyle/>
        <a:p>
          <a:pPr marL="0" lvl="0" indent="0" algn="ctr" defTabSz="933450">
            <a:lnSpc>
              <a:spcPct val="90000"/>
            </a:lnSpc>
            <a:spcBef>
              <a:spcPct val="0"/>
            </a:spcBef>
            <a:spcAft>
              <a:spcPct val="35000"/>
            </a:spcAft>
            <a:buNone/>
          </a:pPr>
          <a:r>
            <a:rPr kumimoji="1" lang="ja-JP" altLang="en-US" sz="2100" kern="1200" dirty="0"/>
            <a:t>影響範囲検出の省力化</a:t>
          </a:r>
        </a:p>
      </dsp:txBody>
      <dsp:txXfrm>
        <a:off x="5486400" y="604463"/>
        <a:ext cx="5486399" cy="514231"/>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214E9D-20E3-4993-841B-6A095E8EF7E3}" type="datetimeFigureOut">
              <a:rPr kumimoji="1" lang="ja-JP" altLang="en-US" smtClean="0"/>
              <a:t>2023/11/29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90F89F-721B-492F-8B9C-CD119979839C}" type="slidenum">
              <a:rPr kumimoji="1" lang="ja-JP" altLang="en-US" smtClean="0"/>
              <a:t>‹#›</a:t>
            </a:fld>
            <a:endParaRPr kumimoji="1" lang="ja-JP" altLang="en-US"/>
          </a:p>
        </p:txBody>
      </p:sp>
    </p:spTree>
    <p:extLst>
      <p:ext uri="{BB962C8B-B14F-4D97-AF65-F5344CB8AC3E}">
        <p14:creationId xmlns:p14="http://schemas.microsoft.com/office/powerpoint/2010/main" val="402468710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予稿集の図の一部に誤り。正誤表で訂正させていただいている。ご確認ください。発表中に示す図については、訂正済み。</a:t>
            </a:r>
          </a:p>
          <a:p>
            <a:endParaRPr kumimoji="1" lang="ja-JP" altLang="en-US" dirty="0"/>
          </a:p>
        </p:txBody>
      </p:sp>
      <p:sp>
        <p:nvSpPr>
          <p:cNvPr id="4" name="スライド番号プレースホルダー 3"/>
          <p:cNvSpPr>
            <a:spLocks noGrp="1"/>
          </p:cNvSpPr>
          <p:nvPr>
            <p:ph type="sldNum" sz="quarter" idx="5"/>
          </p:nvPr>
        </p:nvSpPr>
        <p:spPr/>
        <p:txBody>
          <a:bodyPr/>
          <a:lstStyle/>
          <a:p>
            <a:fld id="{0390F89F-721B-492F-8B9C-CD119979839C}" type="slidenum">
              <a:rPr kumimoji="1" lang="ja-JP" altLang="en-US" smtClean="0"/>
              <a:t>0</a:t>
            </a:fld>
            <a:endParaRPr kumimoji="1" lang="ja-JP" altLang="en-US"/>
          </a:p>
        </p:txBody>
      </p:sp>
    </p:spTree>
    <p:extLst>
      <p:ext uri="{BB962C8B-B14F-4D97-AF65-F5344CB8AC3E}">
        <p14:creationId xmlns:p14="http://schemas.microsoft.com/office/powerpoint/2010/main" val="20003329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実験環境の具体的な構築方法を示す。</a:t>
            </a:r>
          </a:p>
          <a:p>
            <a:r>
              <a:rPr kumimoji="1" lang="en-US" altLang="ja-JP" dirty="0"/>
              <a:t>FreeBSD13.2-RELEASE</a:t>
            </a:r>
            <a:r>
              <a:rPr kumimoji="1" lang="ja-JP" altLang="en-US" dirty="0"/>
              <a:t>のビルド環境で、警告表示と、</a:t>
            </a:r>
            <a:r>
              <a:rPr kumimoji="1" lang="en-US" altLang="ja-JP" dirty="0" err="1"/>
              <a:t>time_t</a:t>
            </a:r>
            <a:r>
              <a:rPr kumimoji="1" lang="ja-JP" altLang="en-US" dirty="0"/>
              <a:t>型の変更、および警告発生時にコンパイルを止めないようにビルド変数を設定する。</a:t>
            </a:r>
          </a:p>
          <a:p>
            <a:r>
              <a:rPr kumimoji="1" lang="ja-JP" altLang="en-US" dirty="0"/>
              <a:t>対象ファイルは、</a:t>
            </a:r>
            <a:r>
              <a:rPr kumimoji="1" lang="en-US" altLang="ja-JP" dirty="0"/>
              <a:t>src.opts.mk</a:t>
            </a:r>
            <a:r>
              <a:rPr kumimoji="1" lang="ja-JP" altLang="en-US" dirty="0"/>
              <a:t>。</a:t>
            </a:r>
          </a:p>
          <a:p>
            <a:r>
              <a:rPr kumimoji="1" lang="ja-JP" altLang="en-US" dirty="0"/>
              <a:t>このように設定した上で、</a:t>
            </a:r>
            <a:r>
              <a:rPr kumimoji="1" lang="en-US" altLang="ja-JP" dirty="0"/>
              <a:t>/</a:t>
            </a:r>
            <a:r>
              <a:rPr kumimoji="1" lang="en-US" altLang="ja-JP" dirty="0" err="1"/>
              <a:t>usr</a:t>
            </a:r>
            <a:r>
              <a:rPr kumimoji="1" lang="en-US" altLang="ja-JP" dirty="0"/>
              <a:t>/</a:t>
            </a:r>
            <a:r>
              <a:rPr kumimoji="1" lang="en-US" altLang="ja-JP" dirty="0" err="1"/>
              <a:t>src</a:t>
            </a:r>
            <a:r>
              <a:rPr kumimoji="1" lang="en-US" altLang="ja-JP" dirty="0"/>
              <a:t>/bin</a:t>
            </a:r>
            <a:r>
              <a:rPr kumimoji="1" lang="ja-JP" altLang="en-US" dirty="0"/>
              <a:t>以下でビルドを実行する。</a:t>
            </a:r>
            <a:endParaRPr kumimoji="1" lang="en-US" altLang="ja-JP" dirty="0"/>
          </a:p>
          <a:p>
            <a:r>
              <a:rPr kumimoji="1" lang="ja-JP" altLang="en-US" dirty="0"/>
              <a:t>なお、ビルドに必要な標準ライブラリは、事前にコンパイル、インストールしておく。</a:t>
            </a:r>
          </a:p>
        </p:txBody>
      </p:sp>
      <p:sp>
        <p:nvSpPr>
          <p:cNvPr id="4" name="スライド番号プレースホルダー 3"/>
          <p:cNvSpPr>
            <a:spLocks noGrp="1"/>
          </p:cNvSpPr>
          <p:nvPr>
            <p:ph type="sldNum" sz="quarter" idx="5"/>
          </p:nvPr>
        </p:nvSpPr>
        <p:spPr/>
        <p:txBody>
          <a:bodyPr/>
          <a:lstStyle/>
          <a:p>
            <a:fld id="{0390F89F-721B-492F-8B9C-CD119979839C}" type="slidenum">
              <a:rPr kumimoji="1" lang="ja-JP" altLang="en-US" smtClean="0"/>
              <a:t>10</a:t>
            </a:fld>
            <a:endParaRPr kumimoji="1" lang="ja-JP" altLang="en-US"/>
          </a:p>
        </p:txBody>
      </p:sp>
    </p:spTree>
    <p:extLst>
      <p:ext uri="{BB962C8B-B14F-4D97-AF65-F5344CB8AC3E}">
        <p14:creationId xmlns:p14="http://schemas.microsoft.com/office/powerpoint/2010/main" val="29604751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実験結果を示す。</a:t>
            </a:r>
          </a:p>
          <a:p>
            <a:r>
              <a:rPr kumimoji="1" lang="en-US" altLang="ja-JP" dirty="0"/>
              <a:t>make</a:t>
            </a:r>
            <a:r>
              <a:rPr kumimoji="1" lang="ja-JP" altLang="en-US" dirty="0"/>
              <a:t>時に、</a:t>
            </a:r>
            <a:r>
              <a:rPr kumimoji="1" lang="en-US" altLang="ja-JP" dirty="0" err="1"/>
              <a:t>time_t</a:t>
            </a:r>
            <a:r>
              <a:rPr kumimoji="1" lang="ja-JP" altLang="en-US" dirty="0"/>
              <a:t>型が</a:t>
            </a:r>
            <a:r>
              <a:rPr kumimoji="1" lang="en-US" altLang="ja-JP" dirty="0"/>
              <a:t>32bit</a:t>
            </a:r>
            <a:r>
              <a:rPr kumimoji="1" lang="ja-JP" altLang="en-US" dirty="0"/>
              <a:t>の環境と</a:t>
            </a:r>
            <a:r>
              <a:rPr kumimoji="1" lang="en-US" altLang="ja-JP" dirty="0"/>
              <a:t>64bit</a:t>
            </a:r>
            <a:r>
              <a:rPr kumimoji="1" lang="ja-JP" altLang="en-US" dirty="0"/>
              <a:t>の環境それぞれの標準出力をファイル化する。</a:t>
            </a:r>
          </a:p>
          <a:p>
            <a:r>
              <a:rPr kumimoji="1" lang="ja-JP" altLang="en-US" dirty="0"/>
              <a:t>各ファイルでサイズミスマッチ警告が表示された箇所は、</a:t>
            </a:r>
            <a:r>
              <a:rPr kumimoji="1" lang="en-US" altLang="ja-JP" dirty="0"/>
              <a:t>1300</a:t>
            </a:r>
            <a:r>
              <a:rPr kumimoji="1" lang="ja-JP" altLang="en-US" dirty="0"/>
              <a:t>箇所以上にのぼった。</a:t>
            </a:r>
          </a:p>
          <a:p>
            <a:r>
              <a:rPr kumimoji="1" lang="ja-JP" altLang="en-US" dirty="0"/>
              <a:t>前述の通り、これらを比較すると、警告の出現パターンが</a:t>
            </a:r>
            <a:r>
              <a:rPr kumimoji="1" lang="en-US" altLang="ja-JP" dirty="0"/>
              <a:t>3</a:t>
            </a:r>
            <a:r>
              <a:rPr kumimoji="1" lang="ja-JP" altLang="en-US" dirty="0"/>
              <a:t>つ現れる。それぞれの例を見ていく。</a:t>
            </a:r>
          </a:p>
        </p:txBody>
      </p:sp>
      <p:sp>
        <p:nvSpPr>
          <p:cNvPr id="4" name="スライド番号プレースホルダー 3"/>
          <p:cNvSpPr>
            <a:spLocks noGrp="1"/>
          </p:cNvSpPr>
          <p:nvPr>
            <p:ph type="sldNum" sz="quarter" idx="5"/>
          </p:nvPr>
        </p:nvSpPr>
        <p:spPr/>
        <p:txBody>
          <a:bodyPr/>
          <a:lstStyle/>
          <a:p>
            <a:fld id="{0390F89F-721B-492F-8B9C-CD119979839C}" type="slidenum">
              <a:rPr kumimoji="1" lang="ja-JP" altLang="en-US" smtClean="0"/>
              <a:t>11</a:t>
            </a:fld>
            <a:endParaRPr kumimoji="1" lang="ja-JP" altLang="en-US"/>
          </a:p>
        </p:txBody>
      </p:sp>
    </p:spTree>
    <p:extLst>
      <p:ext uri="{BB962C8B-B14F-4D97-AF65-F5344CB8AC3E}">
        <p14:creationId xmlns:p14="http://schemas.microsoft.com/office/powerpoint/2010/main" val="40451164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警告パターン１の例。ここでは</a:t>
            </a:r>
            <a:r>
              <a:rPr kumimoji="1" lang="en-US" altLang="ja-JP" dirty="0"/>
              <a:t>/date/</a:t>
            </a:r>
            <a:r>
              <a:rPr kumimoji="1" lang="en-US" altLang="ja-JP" dirty="0" err="1"/>
              <a:t>vary.c</a:t>
            </a:r>
            <a:r>
              <a:rPr kumimoji="1" lang="ja-JP" altLang="en-US" dirty="0"/>
              <a:t>をあげている。</a:t>
            </a:r>
            <a:r>
              <a:rPr kumimoji="1" lang="en-US" altLang="ja-JP" dirty="0" err="1"/>
              <a:t>time_t</a:t>
            </a:r>
            <a:r>
              <a:rPr kumimoji="1" lang="ja-JP" altLang="en-US" dirty="0"/>
              <a:t>型を</a:t>
            </a:r>
            <a:r>
              <a:rPr kumimoji="1" lang="en-US" altLang="ja-JP" dirty="0"/>
              <a:t>64bit</a:t>
            </a:r>
            <a:r>
              <a:rPr kumimoji="1" lang="ja-JP" altLang="en-US" dirty="0"/>
              <a:t>化することで警告が発生する。</a:t>
            </a:r>
          </a:p>
          <a:p>
            <a:r>
              <a:rPr kumimoji="1" lang="ja-JP" altLang="en-US" dirty="0"/>
              <a:t>この警告がアプリケーション動作に影響するか否かを見極め、修正するか否かを判断する。</a:t>
            </a:r>
          </a:p>
        </p:txBody>
      </p:sp>
      <p:sp>
        <p:nvSpPr>
          <p:cNvPr id="4" name="スライド番号プレースホルダー 3"/>
          <p:cNvSpPr>
            <a:spLocks noGrp="1"/>
          </p:cNvSpPr>
          <p:nvPr>
            <p:ph type="sldNum" sz="quarter" idx="5"/>
          </p:nvPr>
        </p:nvSpPr>
        <p:spPr/>
        <p:txBody>
          <a:bodyPr/>
          <a:lstStyle/>
          <a:p>
            <a:fld id="{0390F89F-721B-492F-8B9C-CD119979839C}" type="slidenum">
              <a:rPr kumimoji="1" lang="ja-JP" altLang="en-US" smtClean="0"/>
              <a:t>12</a:t>
            </a:fld>
            <a:endParaRPr kumimoji="1" lang="ja-JP" altLang="en-US"/>
          </a:p>
        </p:txBody>
      </p:sp>
    </p:spTree>
    <p:extLst>
      <p:ext uri="{BB962C8B-B14F-4D97-AF65-F5344CB8AC3E}">
        <p14:creationId xmlns:p14="http://schemas.microsoft.com/office/powerpoint/2010/main" val="20069024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次に警告パターン２の例。</a:t>
            </a:r>
            <a:r>
              <a:rPr kumimoji="1" lang="en-US" altLang="ja-JP" dirty="0"/>
              <a:t>/date/</a:t>
            </a:r>
            <a:r>
              <a:rPr kumimoji="1" lang="en-US" altLang="ja-JP" dirty="0" err="1"/>
              <a:t>date.c</a:t>
            </a:r>
            <a:r>
              <a:rPr kumimoji="1" lang="ja-JP" altLang="en-US" dirty="0"/>
              <a:t>だが、</a:t>
            </a:r>
            <a:r>
              <a:rPr kumimoji="1" lang="en-US" altLang="ja-JP" dirty="0"/>
              <a:t>64bit</a:t>
            </a:r>
            <a:r>
              <a:rPr kumimoji="1" lang="ja-JP" altLang="en-US" dirty="0"/>
              <a:t>化によって警告が消るので、積極的な対処は不要と判断できる。</a:t>
            </a:r>
          </a:p>
        </p:txBody>
      </p:sp>
      <p:sp>
        <p:nvSpPr>
          <p:cNvPr id="4" name="スライド番号プレースホルダー 3"/>
          <p:cNvSpPr>
            <a:spLocks noGrp="1"/>
          </p:cNvSpPr>
          <p:nvPr>
            <p:ph type="sldNum" sz="quarter" idx="5"/>
          </p:nvPr>
        </p:nvSpPr>
        <p:spPr/>
        <p:txBody>
          <a:bodyPr/>
          <a:lstStyle/>
          <a:p>
            <a:fld id="{0390F89F-721B-492F-8B9C-CD119979839C}" type="slidenum">
              <a:rPr kumimoji="1" lang="ja-JP" altLang="en-US" smtClean="0"/>
              <a:t>13</a:t>
            </a:fld>
            <a:endParaRPr kumimoji="1" lang="ja-JP" altLang="en-US"/>
          </a:p>
        </p:txBody>
      </p:sp>
    </p:spTree>
    <p:extLst>
      <p:ext uri="{BB962C8B-B14F-4D97-AF65-F5344CB8AC3E}">
        <p14:creationId xmlns:p14="http://schemas.microsoft.com/office/powerpoint/2010/main" val="12624220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最後に警告パターン３の例。</a:t>
            </a:r>
            <a:r>
              <a:rPr kumimoji="1" lang="en-US" altLang="ja-JP" dirty="0" err="1"/>
              <a:t>time_t</a:t>
            </a:r>
            <a:r>
              <a:rPr kumimoji="1" lang="ja-JP" altLang="en-US" dirty="0"/>
              <a:t>型変更の影響を受けない箇所であることがわかる。対処は不要。</a:t>
            </a:r>
          </a:p>
        </p:txBody>
      </p:sp>
      <p:sp>
        <p:nvSpPr>
          <p:cNvPr id="4" name="スライド番号プレースホルダー 3"/>
          <p:cNvSpPr>
            <a:spLocks noGrp="1"/>
          </p:cNvSpPr>
          <p:nvPr>
            <p:ph type="sldNum" sz="quarter" idx="5"/>
          </p:nvPr>
        </p:nvSpPr>
        <p:spPr/>
        <p:txBody>
          <a:bodyPr/>
          <a:lstStyle/>
          <a:p>
            <a:fld id="{0390F89F-721B-492F-8B9C-CD119979839C}" type="slidenum">
              <a:rPr kumimoji="1" lang="ja-JP" altLang="en-US" smtClean="0"/>
              <a:t>14</a:t>
            </a:fld>
            <a:endParaRPr kumimoji="1" lang="ja-JP" altLang="en-US"/>
          </a:p>
        </p:txBody>
      </p:sp>
    </p:spTree>
    <p:extLst>
      <p:ext uri="{BB962C8B-B14F-4D97-AF65-F5344CB8AC3E}">
        <p14:creationId xmlns:p14="http://schemas.microsoft.com/office/powerpoint/2010/main" val="1980681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比較結果をパターンごとにまとめる。</a:t>
            </a:r>
          </a:p>
          <a:p>
            <a:r>
              <a:rPr kumimoji="1" lang="en-US" altLang="ja-JP" dirty="0"/>
              <a:t>1300</a:t>
            </a:r>
            <a:r>
              <a:rPr kumimoji="1" lang="ja-JP" altLang="en-US" dirty="0"/>
              <a:t>箇所以上のサイズミスマッチ警告中、</a:t>
            </a:r>
            <a:r>
              <a:rPr kumimoji="1" lang="en-US" altLang="ja-JP" dirty="0" err="1"/>
              <a:t>time_t</a:t>
            </a:r>
            <a:r>
              <a:rPr kumimoji="1" lang="ja-JP" altLang="en-US" dirty="0"/>
              <a:t>の変更が影響する箇所が</a:t>
            </a:r>
            <a:r>
              <a:rPr kumimoji="1" lang="en-US" altLang="ja-JP" dirty="0"/>
              <a:t>201</a:t>
            </a:r>
            <a:r>
              <a:rPr kumimoji="1" lang="ja-JP" altLang="en-US" dirty="0"/>
              <a:t>箇所。</a:t>
            </a:r>
          </a:p>
          <a:p>
            <a:r>
              <a:rPr kumimoji="1" lang="ja-JP" altLang="en-US" dirty="0"/>
              <a:t>さらにこの中からパターン１に該当するものだけを抽出すると</a:t>
            </a:r>
            <a:r>
              <a:rPr kumimoji="1" lang="en-US" altLang="ja-JP" dirty="0"/>
              <a:t>10</a:t>
            </a:r>
            <a:r>
              <a:rPr kumimoji="1" lang="ja-JP" altLang="en-US" dirty="0"/>
              <a:t>箇所あり、この</a:t>
            </a:r>
            <a:r>
              <a:rPr kumimoji="1" lang="en-US" altLang="ja-JP" dirty="0"/>
              <a:t>10</a:t>
            </a:r>
            <a:r>
              <a:rPr kumimoji="1" lang="ja-JP" altLang="en-US" dirty="0"/>
              <a:t>箇所が修正候補となる。</a:t>
            </a:r>
          </a:p>
        </p:txBody>
      </p:sp>
      <p:sp>
        <p:nvSpPr>
          <p:cNvPr id="4" name="スライド番号プレースホルダー 3"/>
          <p:cNvSpPr>
            <a:spLocks noGrp="1"/>
          </p:cNvSpPr>
          <p:nvPr>
            <p:ph type="sldNum" sz="quarter" idx="5"/>
          </p:nvPr>
        </p:nvSpPr>
        <p:spPr/>
        <p:txBody>
          <a:bodyPr/>
          <a:lstStyle/>
          <a:p>
            <a:fld id="{0390F89F-721B-492F-8B9C-CD119979839C}" type="slidenum">
              <a:rPr kumimoji="1" lang="ja-JP" altLang="en-US" smtClean="0"/>
              <a:t>15</a:t>
            </a:fld>
            <a:endParaRPr kumimoji="1" lang="ja-JP" altLang="en-US"/>
          </a:p>
        </p:txBody>
      </p:sp>
    </p:spTree>
    <p:extLst>
      <p:ext uri="{BB962C8B-B14F-4D97-AF65-F5344CB8AC3E}">
        <p14:creationId xmlns:p14="http://schemas.microsoft.com/office/powerpoint/2010/main" val="12268470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修正が必要と判断した箇所を見ていく。</a:t>
            </a:r>
          </a:p>
        </p:txBody>
      </p:sp>
      <p:sp>
        <p:nvSpPr>
          <p:cNvPr id="4" name="スライド番号プレースホルダー 3"/>
          <p:cNvSpPr>
            <a:spLocks noGrp="1"/>
          </p:cNvSpPr>
          <p:nvPr>
            <p:ph type="sldNum" sz="quarter" idx="5"/>
          </p:nvPr>
        </p:nvSpPr>
        <p:spPr/>
        <p:txBody>
          <a:bodyPr/>
          <a:lstStyle/>
          <a:p>
            <a:fld id="{0390F89F-721B-492F-8B9C-CD119979839C}" type="slidenum">
              <a:rPr kumimoji="1" lang="ja-JP" altLang="en-US" smtClean="0"/>
              <a:t>16</a:t>
            </a:fld>
            <a:endParaRPr kumimoji="1" lang="ja-JP" altLang="en-US"/>
          </a:p>
        </p:txBody>
      </p:sp>
    </p:spTree>
    <p:extLst>
      <p:ext uri="{BB962C8B-B14F-4D97-AF65-F5344CB8AC3E}">
        <p14:creationId xmlns:p14="http://schemas.microsoft.com/office/powerpoint/2010/main" val="9657246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a:t>vary.c</a:t>
            </a:r>
            <a:r>
              <a:rPr kumimoji="1" lang="ja-JP" altLang="en-US" dirty="0"/>
              <a:t>については、関数の戻り値を</a:t>
            </a:r>
            <a:r>
              <a:rPr kumimoji="1" lang="en-US" altLang="ja-JP" dirty="0"/>
              <a:t>int</a:t>
            </a:r>
            <a:r>
              <a:rPr kumimoji="1" lang="ja-JP" altLang="en-US" dirty="0"/>
              <a:t>型で定義しており、実際には</a:t>
            </a:r>
            <a:r>
              <a:rPr kumimoji="1" lang="en-US" altLang="ja-JP" dirty="0" err="1"/>
              <a:t>time_t</a:t>
            </a:r>
            <a:r>
              <a:rPr kumimoji="1" lang="ja-JP" altLang="en-US" dirty="0"/>
              <a:t>型の値を戻す処理となっている。</a:t>
            </a:r>
          </a:p>
          <a:p>
            <a:r>
              <a:rPr kumimoji="1" lang="en-US" altLang="ja-JP" dirty="0" err="1"/>
              <a:t>time_t</a:t>
            </a:r>
            <a:r>
              <a:rPr kumimoji="1" lang="ja-JP" altLang="en-US" dirty="0"/>
              <a:t>値が増加し、</a:t>
            </a:r>
            <a:r>
              <a:rPr kumimoji="1" lang="en-US" altLang="ja-JP" dirty="0"/>
              <a:t>32bit</a:t>
            </a:r>
            <a:r>
              <a:rPr kumimoji="1" lang="ja-JP" altLang="en-US" dirty="0"/>
              <a:t>目に</a:t>
            </a:r>
            <a:r>
              <a:rPr kumimoji="1" lang="en-US" altLang="ja-JP" dirty="0"/>
              <a:t>1</a:t>
            </a:r>
            <a:r>
              <a:rPr kumimoji="1" lang="ja-JP" altLang="en-US" dirty="0"/>
              <a:t>が立つとき、</a:t>
            </a:r>
            <a:r>
              <a:rPr kumimoji="1" lang="en-US" altLang="ja-JP" dirty="0"/>
              <a:t>int</a:t>
            </a:r>
            <a:r>
              <a:rPr kumimoji="1" lang="ja-JP" altLang="en-US" dirty="0"/>
              <a:t>型で「</a:t>
            </a:r>
            <a:r>
              <a:rPr kumimoji="1" lang="en-US" altLang="ja-JP" dirty="0"/>
              <a:t>-1</a:t>
            </a:r>
            <a:r>
              <a:rPr kumimoji="1" lang="ja-JP" altLang="en-US" dirty="0"/>
              <a:t>」と誤って判断されるため、動作不正となる。</a:t>
            </a:r>
            <a:endParaRPr kumimoji="1" lang="en-US" altLang="ja-JP" dirty="0"/>
          </a:p>
          <a:p>
            <a:r>
              <a:rPr kumimoji="1" lang="ja-JP" altLang="en-US" dirty="0"/>
              <a:t>戻り値の型を</a:t>
            </a:r>
            <a:r>
              <a:rPr kumimoji="1" lang="en-US" altLang="ja-JP" dirty="0" err="1"/>
              <a:t>time_t</a:t>
            </a:r>
            <a:r>
              <a:rPr kumimoji="1" lang="ja-JP" altLang="en-US" dirty="0"/>
              <a:t>型にする必要がある。</a:t>
            </a:r>
          </a:p>
        </p:txBody>
      </p:sp>
      <p:sp>
        <p:nvSpPr>
          <p:cNvPr id="4" name="スライド番号プレースホルダー 3"/>
          <p:cNvSpPr>
            <a:spLocks noGrp="1"/>
          </p:cNvSpPr>
          <p:nvPr>
            <p:ph type="sldNum" sz="quarter" idx="5"/>
          </p:nvPr>
        </p:nvSpPr>
        <p:spPr/>
        <p:txBody>
          <a:bodyPr/>
          <a:lstStyle/>
          <a:p>
            <a:fld id="{0390F89F-721B-492F-8B9C-CD119979839C}" type="slidenum">
              <a:rPr kumimoji="1" lang="ja-JP" altLang="en-US" smtClean="0"/>
              <a:t>17</a:t>
            </a:fld>
            <a:endParaRPr kumimoji="1" lang="ja-JP" altLang="en-US"/>
          </a:p>
        </p:txBody>
      </p:sp>
    </p:spTree>
    <p:extLst>
      <p:ext uri="{BB962C8B-B14F-4D97-AF65-F5344CB8AC3E}">
        <p14:creationId xmlns:p14="http://schemas.microsoft.com/office/powerpoint/2010/main" val="16389925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a:t>
            </a:r>
            <a:r>
              <a:rPr kumimoji="1" lang="en-US" altLang="ja-JP" dirty="0" err="1"/>
              <a:t>ps</a:t>
            </a:r>
            <a:r>
              <a:rPr kumimoji="1" lang="en-US" altLang="ja-JP" dirty="0"/>
              <a:t>/</a:t>
            </a:r>
            <a:r>
              <a:rPr kumimoji="1" lang="en-US" altLang="ja-JP" dirty="0" err="1"/>
              <a:t>print.c</a:t>
            </a:r>
            <a:r>
              <a:rPr kumimoji="1" lang="en-US" altLang="ja-JP" dirty="0"/>
              <a:t> </a:t>
            </a:r>
            <a:r>
              <a:rPr kumimoji="1" lang="ja-JP" altLang="en-US" dirty="0"/>
              <a:t>での警告。</a:t>
            </a:r>
            <a:endParaRPr kumimoji="1" lang="en-US" altLang="ja-JP" dirty="0"/>
          </a:p>
          <a:p>
            <a:r>
              <a:rPr kumimoji="1" lang="ja-JP" altLang="en-US" dirty="0"/>
              <a:t>上は</a:t>
            </a:r>
            <a:r>
              <a:rPr kumimoji="1" lang="en-US" altLang="ja-JP" dirty="0" err="1"/>
              <a:t>time_t</a:t>
            </a:r>
            <a:r>
              <a:rPr kumimoji="1" lang="ja-JP" altLang="en-US" dirty="0"/>
              <a:t>型の値を</a:t>
            </a:r>
            <a:r>
              <a:rPr kumimoji="1" lang="en-US" altLang="ja-JP" dirty="0"/>
              <a:t>long</a:t>
            </a:r>
            <a:r>
              <a:rPr kumimoji="1" lang="ja-JP" altLang="en-US" dirty="0"/>
              <a:t>型の変数に代入している箇所。</a:t>
            </a:r>
            <a:r>
              <a:rPr kumimoji="1" lang="en-US" altLang="ja-JP" dirty="0"/>
              <a:t>amd64</a:t>
            </a:r>
            <a:r>
              <a:rPr kumimoji="1" lang="ja-JP" altLang="en-US" dirty="0"/>
              <a:t>環境では、</a:t>
            </a:r>
            <a:r>
              <a:rPr kumimoji="1" lang="en-US" altLang="ja-JP" dirty="0"/>
              <a:t>long</a:t>
            </a:r>
            <a:r>
              <a:rPr kumimoji="1" lang="ja-JP" altLang="en-US" dirty="0"/>
              <a:t>型は</a:t>
            </a:r>
            <a:r>
              <a:rPr kumimoji="1" lang="en-US" altLang="ja-JP" dirty="0"/>
              <a:t>64bit</a:t>
            </a:r>
            <a:r>
              <a:rPr kumimoji="1" lang="ja-JP" altLang="en-US" dirty="0"/>
              <a:t>になるため、この部分は問題にはならない。</a:t>
            </a:r>
            <a:endParaRPr kumimoji="1" lang="en-US" altLang="ja-JP" dirty="0"/>
          </a:p>
          <a:p>
            <a:r>
              <a:rPr kumimoji="1" lang="ja-JP" altLang="en-US" dirty="0"/>
              <a:t>下側は問題を含む。</a:t>
            </a:r>
            <a:endParaRPr kumimoji="1" lang="en-US" altLang="ja-JP" dirty="0"/>
          </a:p>
          <a:p>
            <a:r>
              <a:rPr kumimoji="1" lang="ja-JP" altLang="en-US" dirty="0"/>
              <a:t>動作確認の結果、</a:t>
            </a:r>
            <a:r>
              <a:rPr kumimoji="1" lang="en-US" altLang="ja-JP" dirty="0" err="1"/>
              <a:t>ps</a:t>
            </a:r>
            <a:r>
              <a:rPr kumimoji="1" lang="ja-JP" altLang="en-US" dirty="0"/>
              <a:t>コマンドでプロセスの経過時間が符号付</a:t>
            </a:r>
            <a:r>
              <a:rPr kumimoji="1" lang="en-US" altLang="ja-JP" dirty="0"/>
              <a:t>32bit</a:t>
            </a:r>
            <a:r>
              <a:rPr kumimoji="1" lang="ja-JP" altLang="en-US" dirty="0"/>
              <a:t>の最大値を超えるとき、表示が不正となることが確認できている。</a:t>
            </a:r>
          </a:p>
        </p:txBody>
      </p:sp>
      <p:sp>
        <p:nvSpPr>
          <p:cNvPr id="4" name="スライド番号プレースホルダー 3"/>
          <p:cNvSpPr>
            <a:spLocks noGrp="1"/>
          </p:cNvSpPr>
          <p:nvPr>
            <p:ph type="sldNum" sz="quarter" idx="5"/>
          </p:nvPr>
        </p:nvSpPr>
        <p:spPr/>
        <p:txBody>
          <a:bodyPr/>
          <a:lstStyle/>
          <a:p>
            <a:fld id="{0390F89F-721B-492F-8B9C-CD119979839C}" type="slidenum">
              <a:rPr kumimoji="1" lang="ja-JP" altLang="en-US" smtClean="0"/>
              <a:t>18</a:t>
            </a:fld>
            <a:endParaRPr kumimoji="1" lang="ja-JP" altLang="en-US"/>
          </a:p>
        </p:txBody>
      </p:sp>
    </p:spTree>
    <p:extLst>
      <p:ext uri="{BB962C8B-B14F-4D97-AF65-F5344CB8AC3E}">
        <p14:creationId xmlns:p14="http://schemas.microsoft.com/office/powerpoint/2010/main" val="4757354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日にちを表す変数</a:t>
            </a:r>
            <a:r>
              <a:rPr kumimoji="1" lang="en-US" altLang="ja-JP" dirty="0"/>
              <a:t>day</a:t>
            </a:r>
            <a:r>
              <a:rPr kumimoji="1" lang="ja-JP" altLang="en-US" dirty="0"/>
              <a:t>がオーバーフローすることが原因。変数</a:t>
            </a:r>
            <a:r>
              <a:rPr kumimoji="1" lang="en-US" altLang="ja-JP" dirty="0"/>
              <a:t>days</a:t>
            </a:r>
            <a:r>
              <a:rPr kumimoji="1" lang="ja-JP" altLang="en-US" dirty="0"/>
              <a:t>を</a:t>
            </a:r>
            <a:r>
              <a:rPr kumimoji="1" lang="en-US" altLang="ja-JP" dirty="0"/>
              <a:t>64bit</a:t>
            </a:r>
            <a:r>
              <a:rPr kumimoji="1" lang="ja-JP" altLang="en-US" dirty="0"/>
              <a:t>にすることで現象は解決する。</a:t>
            </a:r>
          </a:p>
          <a:p>
            <a:endParaRPr kumimoji="1" lang="ja-JP" altLang="en-US" dirty="0"/>
          </a:p>
        </p:txBody>
      </p:sp>
      <p:sp>
        <p:nvSpPr>
          <p:cNvPr id="4" name="スライド番号プレースホルダー 3"/>
          <p:cNvSpPr>
            <a:spLocks noGrp="1"/>
          </p:cNvSpPr>
          <p:nvPr>
            <p:ph type="sldNum" sz="quarter" idx="5"/>
          </p:nvPr>
        </p:nvSpPr>
        <p:spPr/>
        <p:txBody>
          <a:bodyPr/>
          <a:lstStyle/>
          <a:p>
            <a:fld id="{0390F89F-721B-492F-8B9C-CD119979839C}" type="slidenum">
              <a:rPr kumimoji="1" lang="ja-JP" altLang="en-US" smtClean="0"/>
              <a:t>19</a:t>
            </a:fld>
            <a:endParaRPr kumimoji="1" lang="ja-JP" altLang="en-US"/>
          </a:p>
        </p:txBody>
      </p:sp>
    </p:spTree>
    <p:extLst>
      <p:ext uri="{BB962C8B-B14F-4D97-AF65-F5344CB8AC3E}">
        <p14:creationId xmlns:p14="http://schemas.microsoft.com/office/powerpoint/2010/main" val="39192175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solidFill>
                  <a:srgbClr val="FF0000"/>
                </a:solidFill>
              </a:rPr>
              <a:t>以前の業務</a:t>
            </a:r>
            <a:endParaRPr kumimoji="1" lang="en-US" altLang="ja-JP" dirty="0">
              <a:solidFill>
                <a:srgbClr val="FF0000"/>
              </a:solidFill>
            </a:endParaRPr>
          </a:p>
          <a:p>
            <a:r>
              <a:rPr kumimoji="1" lang="en-US" altLang="ja-JP" dirty="0">
                <a:solidFill>
                  <a:srgbClr val="FF0000"/>
                </a:solidFill>
              </a:rPr>
              <a:t>C</a:t>
            </a:r>
            <a:r>
              <a:rPr lang="ja-JP" altLang="en-US" dirty="0">
                <a:solidFill>
                  <a:srgbClr val="FF0000"/>
                </a:solidFill>
              </a:rPr>
              <a:t>言語</a:t>
            </a:r>
            <a:endParaRPr lang="en-US" altLang="ja-JP" dirty="0">
              <a:solidFill>
                <a:srgbClr val="FF0000"/>
              </a:solidFill>
            </a:endParaRPr>
          </a:p>
          <a:p>
            <a:r>
              <a:rPr lang="en-US" altLang="ja-JP" dirty="0">
                <a:solidFill>
                  <a:srgbClr val="FF0000"/>
                </a:solidFill>
              </a:rPr>
              <a:t>32bit Unix</a:t>
            </a:r>
            <a:r>
              <a:rPr lang="ja-JP" altLang="en-US" dirty="0">
                <a:solidFill>
                  <a:srgbClr val="FF0000"/>
                </a:solidFill>
              </a:rPr>
              <a:t>が対象（今回は</a:t>
            </a:r>
            <a:r>
              <a:rPr lang="en-US" altLang="ja-JP" dirty="0">
                <a:solidFill>
                  <a:srgbClr val="FF0000"/>
                </a:solidFill>
              </a:rPr>
              <a:t>FreeBSD</a:t>
            </a:r>
            <a:r>
              <a:rPr lang="ja-JP" altLang="en-US" dirty="0">
                <a:solidFill>
                  <a:srgbClr val="FF0000"/>
                </a:solidFill>
              </a:rPr>
              <a:t>）</a:t>
            </a:r>
            <a:endParaRPr lang="en-US" altLang="ja-JP" dirty="0">
              <a:solidFill>
                <a:srgbClr val="FF0000"/>
              </a:solidFill>
            </a:endParaRPr>
          </a:p>
          <a:p>
            <a:r>
              <a:rPr lang="en-US" altLang="ja-JP" dirty="0">
                <a:solidFill>
                  <a:srgbClr val="FF0000"/>
                </a:solidFill>
              </a:rPr>
              <a:t>64bit</a:t>
            </a:r>
            <a:r>
              <a:rPr lang="ja-JP" altLang="en-US" dirty="0">
                <a:solidFill>
                  <a:srgbClr val="FF0000"/>
                </a:solidFill>
              </a:rPr>
              <a:t>化する際に問題がある</a:t>
            </a:r>
            <a:endParaRPr kumimoji="1" lang="ja-JP" altLang="en-US" dirty="0">
              <a:solidFill>
                <a:srgbClr val="FF0000"/>
              </a:solidFill>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0390F89F-721B-492F-8B9C-CD119979839C}" type="slidenum">
              <a:rPr kumimoji="1" lang="ja-JP" altLang="en-US" smtClean="0"/>
              <a:t>1</a:t>
            </a:fld>
            <a:endParaRPr kumimoji="1" lang="ja-JP" altLang="en-US"/>
          </a:p>
        </p:txBody>
      </p:sp>
    </p:spTree>
    <p:extLst>
      <p:ext uri="{BB962C8B-B14F-4D97-AF65-F5344CB8AC3E}">
        <p14:creationId xmlns:p14="http://schemas.microsoft.com/office/powerpoint/2010/main" val="36227546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今回の手法は</a:t>
            </a:r>
            <a:r>
              <a:rPr kumimoji="1" lang="en-US" altLang="ja-JP" dirty="0" err="1"/>
              <a:t>time_t</a:t>
            </a:r>
            <a:r>
              <a:rPr kumimoji="1" lang="ja-JP" altLang="en-US" dirty="0"/>
              <a:t>型の暗黙的なキャストを行う箇所対象にしている。明示的なキャストは意図的に行うため、プログラマーによる問題箇所の抽出も可能と判断。</a:t>
            </a:r>
          </a:p>
          <a:p>
            <a:r>
              <a:rPr kumimoji="1" lang="ja-JP" altLang="en-US" dirty="0"/>
              <a:t>手法はコンパイル警告を利用しているため、警告が表示されない明示的なキャストには利用できない。</a:t>
            </a:r>
            <a:endParaRPr kumimoji="1" lang="en-US" altLang="ja-JP" dirty="0"/>
          </a:p>
          <a:p>
            <a:r>
              <a:rPr kumimoji="1" lang="ja-JP" altLang="en-US" dirty="0"/>
              <a:t>明示的なキャスト箇所も含めて検出するためには、データフロー解析や中間言語での解析を併用する。</a:t>
            </a:r>
            <a:endParaRPr kumimoji="1" lang="en-US" altLang="ja-JP" dirty="0"/>
          </a:p>
          <a:p>
            <a:r>
              <a:rPr kumimoji="1" lang="ja-JP" altLang="en-US" dirty="0"/>
              <a:t>中間言語による解析結果：</a:t>
            </a:r>
            <a:r>
              <a:rPr kumimoji="1" lang="en-US" altLang="ja-JP" dirty="0"/>
              <a:t>130</a:t>
            </a:r>
            <a:r>
              <a:rPr kumimoji="1" lang="ja-JP" altLang="en-US" dirty="0"/>
              <a:t>箇所で</a:t>
            </a:r>
            <a:r>
              <a:rPr kumimoji="1" lang="en-US" altLang="ja-JP" dirty="0"/>
              <a:t>64bit</a:t>
            </a:r>
            <a:r>
              <a:rPr kumimoji="1" lang="ja-JP" altLang="en-US" dirty="0"/>
              <a:t>から</a:t>
            </a:r>
            <a:r>
              <a:rPr kumimoji="1" lang="en-US" altLang="ja-JP" dirty="0"/>
              <a:t>32bit</a:t>
            </a:r>
            <a:r>
              <a:rPr kumimoji="1" lang="ja-JP" altLang="en-US" dirty="0"/>
              <a:t>へのキャスト処理。</a:t>
            </a:r>
            <a:r>
              <a:rPr kumimoji="1" lang="en-US" altLang="ja-JP" dirty="0"/>
              <a:t>130</a:t>
            </a:r>
            <a:r>
              <a:rPr kumimoji="1" lang="ja-JP" altLang="en-US" dirty="0"/>
              <a:t>箇所中、</a:t>
            </a:r>
            <a:r>
              <a:rPr kumimoji="1" lang="en-US" altLang="ja-JP" dirty="0" err="1"/>
              <a:t>time_t</a:t>
            </a:r>
            <a:r>
              <a:rPr kumimoji="1" lang="ja-JP" altLang="en-US" dirty="0"/>
              <a:t>型の変更が影響する箇所が</a:t>
            </a:r>
            <a:r>
              <a:rPr kumimoji="1" lang="en-US" altLang="ja-JP" dirty="0"/>
              <a:t>25</a:t>
            </a:r>
            <a:r>
              <a:rPr kumimoji="1" lang="ja-JP" altLang="en-US" dirty="0"/>
              <a:t>箇所、更には不具合の可能性がある箇所を、本手法で発見した</a:t>
            </a:r>
            <a:r>
              <a:rPr kumimoji="1" lang="en-US" altLang="ja-JP" dirty="0"/>
              <a:t>2</a:t>
            </a:r>
            <a:r>
              <a:rPr kumimoji="1" lang="ja-JP" altLang="en-US" dirty="0"/>
              <a:t>箇所の不具合の他に</a:t>
            </a:r>
            <a:r>
              <a:rPr kumimoji="1" lang="en-US" altLang="ja-JP" dirty="0"/>
              <a:t>4</a:t>
            </a:r>
            <a:r>
              <a:rPr kumimoji="1" lang="ja-JP" altLang="en-US" dirty="0"/>
              <a:t>箇所、検出した。</a:t>
            </a:r>
          </a:p>
        </p:txBody>
      </p:sp>
      <p:sp>
        <p:nvSpPr>
          <p:cNvPr id="4" name="スライド番号プレースホルダー 3"/>
          <p:cNvSpPr>
            <a:spLocks noGrp="1"/>
          </p:cNvSpPr>
          <p:nvPr>
            <p:ph type="sldNum" sz="quarter" idx="5"/>
          </p:nvPr>
        </p:nvSpPr>
        <p:spPr/>
        <p:txBody>
          <a:bodyPr/>
          <a:lstStyle/>
          <a:p>
            <a:fld id="{0390F89F-721B-492F-8B9C-CD119979839C}" type="slidenum">
              <a:rPr kumimoji="1" lang="ja-JP" altLang="en-US" smtClean="0"/>
              <a:t>20</a:t>
            </a:fld>
            <a:endParaRPr kumimoji="1" lang="ja-JP" altLang="en-US"/>
          </a:p>
        </p:txBody>
      </p:sp>
    </p:spTree>
    <p:extLst>
      <p:ext uri="{BB962C8B-B14F-4D97-AF65-F5344CB8AC3E}">
        <p14:creationId xmlns:p14="http://schemas.microsoft.com/office/powerpoint/2010/main" val="7614843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64bit</a:t>
            </a:r>
            <a:r>
              <a:rPr kumimoji="1" lang="ja-JP" altLang="en-US" dirty="0"/>
              <a:t>化に先立ち、</a:t>
            </a:r>
            <a:r>
              <a:rPr kumimoji="1" lang="en-US" altLang="ja-JP" dirty="0"/>
              <a:t>32bit</a:t>
            </a:r>
            <a:r>
              <a:rPr kumimoji="1" lang="ja-JP" altLang="en-US" dirty="0"/>
              <a:t>環境で</a:t>
            </a:r>
            <a:r>
              <a:rPr kumimoji="1" lang="en-US" altLang="ja-JP" dirty="0" err="1"/>
              <a:t>time_t</a:t>
            </a:r>
            <a:r>
              <a:rPr kumimoji="1" lang="ja-JP" altLang="en-US" dirty="0"/>
              <a:t>型を</a:t>
            </a:r>
            <a:r>
              <a:rPr kumimoji="1" lang="en-US" altLang="ja-JP" dirty="0"/>
              <a:t>64bit</a:t>
            </a:r>
            <a:r>
              <a:rPr kumimoji="1" lang="ja-JP" altLang="en-US" dirty="0"/>
              <a:t>にして、その前後のコンパイル結果を比較することで、</a:t>
            </a:r>
            <a:r>
              <a:rPr kumimoji="1" lang="en-US" altLang="ja-JP" dirty="0"/>
              <a:t>/</a:t>
            </a:r>
            <a:r>
              <a:rPr kumimoji="1" lang="en-US" altLang="ja-JP" dirty="0" err="1"/>
              <a:t>usr</a:t>
            </a:r>
            <a:r>
              <a:rPr kumimoji="1" lang="en-US" altLang="ja-JP" dirty="0"/>
              <a:t>/</a:t>
            </a:r>
            <a:r>
              <a:rPr kumimoji="1" lang="en-US" altLang="ja-JP" dirty="0" err="1"/>
              <a:t>src</a:t>
            </a:r>
            <a:r>
              <a:rPr kumimoji="1" lang="en-US" altLang="ja-JP" dirty="0"/>
              <a:t>/bin </a:t>
            </a:r>
            <a:r>
              <a:rPr kumimoji="1" lang="ja-JP" altLang="en-US" dirty="0"/>
              <a:t>以下のコマンド全体に対して</a:t>
            </a:r>
          </a:p>
          <a:p>
            <a:r>
              <a:rPr kumimoji="1" lang="en-US" altLang="ja-JP" dirty="0"/>
              <a:t>10</a:t>
            </a:r>
            <a:r>
              <a:rPr kumimoji="1" lang="ja-JP" altLang="en-US" dirty="0"/>
              <a:t>箇所の修正候補箇所を抽出できた。単純にサイズミスマッチ警告を確認する場合では、</a:t>
            </a:r>
            <a:r>
              <a:rPr kumimoji="1" lang="en-US" altLang="ja-JP" dirty="0"/>
              <a:t>1300</a:t>
            </a:r>
            <a:r>
              <a:rPr kumimoji="1" lang="ja-JP" altLang="en-US" dirty="0"/>
              <a:t>箇所以上の確認が必要だったところ、</a:t>
            </a:r>
            <a:r>
              <a:rPr kumimoji="1" lang="en-US" altLang="ja-JP" dirty="0" err="1"/>
              <a:t>time_t</a:t>
            </a:r>
            <a:r>
              <a:rPr kumimoji="1" lang="ja-JP" altLang="en-US" dirty="0"/>
              <a:t>型の変更前後で比較を行うことで、</a:t>
            </a:r>
            <a:r>
              <a:rPr kumimoji="1" lang="en-US" altLang="ja-JP" dirty="0"/>
              <a:t>10</a:t>
            </a:r>
            <a:r>
              <a:rPr kumimoji="1" lang="ja-JP" altLang="en-US" dirty="0"/>
              <a:t>箇所の確認で済む。結果、環境構築から修正箇所の抽出までを数人時で実現できた。</a:t>
            </a:r>
          </a:p>
          <a:p>
            <a:r>
              <a:rPr kumimoji="1" lang="ja-JP" altLang="en-US" dirty="0"/>
              <a:t>またこの手法で、</a:t>
            </a:r>
            <a:r>
              <a:rPr kumimoji="1" lang="en-US" altLang="ja-JP" dirty="0"/>
              <a:t>FreeBSD13.2-RELEASE</a:t>
            </a:r>
            <a:r>
              <a:rPr kumimoji="1" lang="ja-JP" altLang="en-US" dirty="0"/>
              <a:t>の</a:t>
            </a:r>
            <a:r>
              <a:rPr kumimoji="1" lang="en-US" altLang="ja-JP" dirty="0"/>
              <a:t>amd64</a:t>
            </a:r>
            <a:r>
              <a:rPr kumimoji="1" lang="ja-JP" altLang="en-US" dirty="0"/>
              <a:t>環境に存在する不具合を</a:t>
            </a:r>
            <a:r>
              <a:rPr kumimoji="1" lang="en-US" altLang="ja-JP" dirty="0"/>
              <a:t>2</a:t>
            </a:r>
            <a:r>
              <a:rPr kumimoji="1" lang="ja-JP" altLang="en-US" dirty="0"/>
              <a:t>件発見した。</a:t>
            </a:r>
            <a:endParaRPr kumimoji="1" lang="en-US" altLang="ja-JP" dirty="0"/>
          </a:p>
          <a:p>
            <a:r>
              <a:rPr kumimoji="1" lang="ja-JP" altLang="en-US" dirty="0"/>
              <a:t>今後は、設計実装時の情報を持たずに解析する場合に備え、明示的キャスト利用箇所の検出手順を確立したい。</a:t>
            </a:r>
            <a:endParaRPr kumimoji="1" lang="en-US" altLang="ja-JP" dirty="0"/>
          </a:p>
          <a:p>
            <a:r>
              <a:rPr kumimoji="1" lang="ja-JP" altLang="en-US" dirty="0"/>
              <a:t>またこの手法は、</a:t>
            </a:r>
            <a:r>
              <a:rPr kumimoji="1" lang="en-US" altLang="ja-JP" dirty="0" err="1"/>
              <a:t>time_t</a:t>
            </a:r>
            <a:r>
              <a:rPr kumimoji="1" lang="ja-JP" altLang="en-US" dirty="0"/>
              <a:t>型以外にも、変数型、ビット幅の変更の影響範囲確認に応用できるため、適用範囲を広げて行きたい。</a:t>
            </a:r>
          </a:p>
        </p:txBody>
      </p:sp>
      <p:sp>
        <p:nvSpPr>
          <p:cNvPr id="4" name="スライド番号プレースホルダー 3"/>
          <p:cNvSpPr>
            <a:spLocks noGrp="1"/>
          </p:cNvSpPr>
          <p:nvPr>
            <p:ph type="sldNum" sz="quarter" idx="5"/>
          </p:nvPr>
        </p:nvSpPr>
        <p:spPr/>
        <p:txBody>
          <a:bodyPr/>
          <a:lstStyle/>
          <a:p>
            <a:fld id="{0390F89F-721B-492F-8B9C-CD119979839C}" type="slidenum">
              <a:rPr kumimoji="1" lang="ja-JP" altLang="en-US" smtClean="0"/>
              <a:t>21</a:t>
            </a:fld>
            <a:endParaRPr kumimoji="1" lang="ja-JP" altLang="en-US"/>
          </a:p>
        </p:txBody>
      </p:sp>
    </p:spTree>
    <p:extLst>
      <p:ext uri="{BB962C8B-B14F-4D97-AF65-F5344CB8AC3E}">
        <p14:creationId xmlns:p14="http://schemas.microsoft.com/office/powerpoint/2010/main" val="469815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1970</a:t>
            </a:r>
            <a:r>
              <a:rPr kumimoji="1" lang="ja-JP" altLang="en-US" dirty="0"/>
              <a:t>年</a:t>
            </a:r>
            <a:r>
              <a:rPr kumimoji="1" lang="en-US" altLang="ja-JP" dirty="0"/>
              <a:t>1</a:t>
            </a:r>
            <a:r>
              <a:rPr kumimoji="1" lang="ja-JP" altLang="en-US" dirty="0"/>
              <a:t>月</a:t>
            </a:r>
            <a:r>
              <a:rPr kumimoji="1" lang="en-US" altLang="ja-JP" dirty="0"/>
              <a:t>1</a:t>
            </a:r>
            <a:r>
              <a:rPr kumimoji="1" lang="ja-JP" altLang="en-US" dirty="0"/>
              <a:t>日から毎秒カウントアップされる</a:t>
            </a:r>
            <a:r>
              <a:rPr kumimoji="1" lang="en-US" altLang="ja-JP" dirty="0"/>
              <a:t>Unix</a:t>
            </a:r>
            <a:r>
              <a:rPr kumimoji="1" lang="ja-JP" altLang="en-US" dirty="0"/>
              <a:t>時間が、</a:t>
            </a:r>
            <a:r>
              <a:rPr kumimoji="1" lang="en-US" altLang="ja-JP" dirty="0"/>
              <a:t>2038</a:t>
            </a:r>
            <a:r>
              <a:rPr kumimoji="1" lang="ja-JP" altLang="en-US" dirty="0"/>
              <a:t>年に不正値となる問題</a:t>
            </a:r>
          </a:p>
          <a:p>
            <a:r>
              <a:rPr kumimoji="1" lang="ja-JP" altLang="en-US" dirty="0"/>
              <a:t>問題の原因は、時刻を符号付</a:t>
            </a:r>
            <a:r>
              <a:rPr kumimoji="1" lang="en-US" altLang="ja-JP" dirty="0"/>
              <a:t>32bit</a:t>
            </a:r>
            <a:r>
              <a:rPr kumimoji="1" lang="ja-JP" altLang="en-US" dirty="0"/>
              <a:t>の変数で管理しており、その変数が</a:t>
            </a:r>
            <a:r>
              <a:rPr kumimoji="1" lang="en-US" altLang="ja-JP" dirty="0"/>
              <a:t>2038</a:t>
            </a:r>
            <a:r>
              <a:rPr kumimoji="1" lang="ja-JP" altLang="en-US" dirty="0"/>
              <a:t>年にオーバーフローを起こすため</a:t>
            </a:r>
          </a:p>
        </p:txBody>
      </p:sp>
      <p:sp>
        <p:nvSpPr>
          <p:cNvPr id="4" name="スライド番号プレースホルダー 3"/>
          <p:cNvSpPr>
            <a:spLocks noGrp="1"/>
          </p:cNvSpPr>
          <p:nvPr>
            <p:ph type="sldNum" sz="quarter" idx="5"/>
          </p:nvPr>
        </p:nvSpPr>
        <p:spPr/>
        <p:txBody>
          <a:bodyPr/>
          <a:lstStyle/>
          <a:p>
            <a:fld id="{0390F89F-721B-492F-8B9C-CD119979839C}" type="slidenum">
              <a:rPr kumimoji="1" lang="ja-JP" altLang="en-US" smtClean="0"/>
              <a:t>2</a:t>
            </a:fld>
            <a:endParaRPr kumimoji="1" lang="ja-JP" altLang="en-US"/>
          </a:p>
        </p:txBody>
      </p:sp>
    </p:spTree>
    <p:extLst>
      <p:ext uri="{BB962C8B-B14F-4D97-AF65-F5344CB8AC3E}">
        <p14:creationId xmlns:p14="http://schemas.microsoft.com/office/powerpoint/2010/main" val="875063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a:t>time_t</a:t>
            </a:r>
            <a:r>
              <a:rPr kumimoji="1" lang="ja-JP" altLang="en-US" dirty="0"/>
              <a:t>型が</a:t>
            </a:r>
            <a:r>
              <a:rPr kumimoji="1" lang="en-US" altLang="ja-JP" dirty="0"/>
              <a:t>64bit</a:t>
            </a:r>
            <a:r>
              <a:rPr kumimoji="1" lang="ja-JP" altLang="en-US" dirty="0"/>
              <a:t>になると、オーバーフローは現実的な時間では起きなくなるが、当該変数以外の影響により、アプリケーションによっては選択できない。</a:t>
            </a:r>
            <a:endParaRPr kumimoji="1" lang="en-US" altLang="ja-JP" dirty="0"/>
          </a:p>
          <a:p>
            <a:r>
              <a:rPr kumimoji="1" lang="en-US" altLang="ja-JP" dirty="0"/>
              <a:t>4</a:t>
            </a:r>
            <a:r>
              <a:rPr kumimoji="1" lang="ja-JP" altLang="en-US" dirty="0"/>
              <a:t>年前に、</a:t>
            </a:r>
            <a:r>
              <a:rPr kumimoji="1" lang="en-US" altLang="ja-JP" dirty="0"/>
              <a:t>32bit</a:t>
            </a:r>
            <a:r>
              <a:rPr kumimoji="1" lang="ja-JP" altLang="en-US" dirty="0"/>
              <a:t>のままでこの問題に対策する方法を示した。時刻をアプリケーションで管理することで、問題の発生を</a:t>
            </a:r>
            <a:r>
              <a:rPr kumimoji="1" lang="en-US" altLang="ja-JP" dirty="0"/>
              <a:t>28</a:t>
            </a:r>
            <a:r>
              <a:rPr kumimoji="1" lang="ja-JP" altLang="en-US" dirty="0"/>
              <a:t>年遅らせる方法。</a:t>
            </a:r>
          </a:p>
          <a:p>
            <a:r>
              <a:rPr kumimoji="1" lang="ja-JP" altLang="en-US" dirty="0"/>
              <a:t>この方法は実際の製品開発にも利用され、低コストで問題に対応した実績のある方法。</a:t>
            </a:r>
          </a:p>
          <a:p>
            <a:r>
              <a:rPr kumimoji="1" lang="ja-JP" altLang="en-US" dirty="0"/>
              <a:t>しかし、</a:t>
            </a:r>
            <a:r>
              <a:rPr kumimoji="1" lang="en-US" altLang="ja-JP" dirty="0"/>
              <a:t>2038</a:t>
            </a:r>
            <a:r>
              <a:rPr kumimoji="1" lang="ja-JP" altLang="en-US" dirty="0"/>
              <a:t>年から</a:t>
            </a:r>
            <a:r>
              <a:rPr kumimoji="1" lang="en-US" altLang="ja-JP" dirty="0"/>
              <a:t>28</a:t>
            </a:r>
            <a:r>
              <a:rPr kumimoji="1" lang="ja-JP" altLang="en-US" dirty="0"/>
              <a:t>年後の</a:t>
            </a:r>
            <a:r>
              <a:rPr kumimoji="1" lang="en-US" altLang="ja-JP" dirty="0"/>
              <a:t>2066</a:t>
            </a:r>
            <a:r>
              <a:rPr kumimoji="1" lang="ja-JP" altLang="en-US" dirty="0"/>
              <a:t>年には、再び同じ問題が起きる。根本解決には</a:t>
            </a:r>
            <a:r>
              <a:rPr kumimoji="1" lang="en-US" altLang="ja-JP" dirty="0" err="1"/>
              <a:t>time_t</a:t>
            </a:r>
            <a:r>
              <a:rPr kumimoji="1" lang="ja-JP" altLang="en-US" dirty="0"/>
              <a:t>型の</a:t>
            </a:r>
            <a:r>
              <a:rPr kumimoji="1" lang="en-US" altLang="ja-JP" dirty="0"/>
              <a:t>64bit</a:t>
            </a:r>
            <a:r>
              <a:rPr kumimoji="1" lang="ja-JP" altLang="en-US" dirty="0"/>
              <a:t>化とそれに伴う影響範囲の見極めが必要。</a:t>
            </a:r>
          </a:p>
        </p:txBody>
      </p:sp>
      <p:sp>
        <p:nvSpPr>
          <p:cNvPr id="4" name="スライド番号プレースホルダー 3"/>
          <p:cNvSpPr>
            <a:spLocks noGrp="1"/>
          </p:cNvSpPr>
          <p:nvPr>
            <p:ph type="sldNum" sz="quarter" idx="5"/>
          </p:nvPr>
        </p:nvSpPr>
        <p:spPr/>
        <p:txBody>
          <a:bodyPr/>
          <a:lstStyle/>
          <a:p>
            <a:fld id="{0390F89F-721B-492F-8B9C-CD119979839C}" type="slidenum">
              <a:rPr kumimoji="1" lang="ja-JP" altLang="en-US" smtClean="0"/>
              <a:t>3</a:t>
            </a:fld>
            <a:endParaRPr kumimoji="1" lang="ja-JP" altLang="en-US"/>
          </a:p>
        </p:txBody>
      </p:sp>
    </p:spTree>
    <p:extLst>
      <p:ext uri="{BB962C8B-B14F-4D97-AF65-F5344CB8AC3E}">
        <p14:creationId xmlns:p14="http://schemas.microsoft.com/office/powerpoint/2010/main" val="18956020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a:t>time_t</a:t>
            </a:r>
            <a:r>
              <a:rPr kumimoji="1" lang="ja-JP" altLang="en-US" dirty="0"/>
              <a:t>型</a:t>
            </a:r>
            <a:r>
              <a:rPr kumimoji="1" lang="en-US" altLang="ja-JP" dirty="0"/>
              <a:t>64bit</a:t>
            </a:r>
            <a:r>
              <a:rPr kumimoji="1" lang="ja-JP" altLang="en-US" dirty="0"/>
              <a:t>化時に懸念される問題点。</a:t>
            </a:r>
          </a:p>
          <a:p>
            <a:r>
              <a:rPr kumimoji="1" lang="ja-JP" altLang="en-US" dirty="0"/>
              <a:t>元々の</a:t>
            </a:r>
            <a:r>
              <a:rPr kumimoji="1" lang="en-US" altLang="ja-JP" dirty="0"/>
              <a:t>32bit</a:t>
            </a:r>
            <a:r>
              <a:rPr kumimoji="1" lang="ja-JP" altLang="en-US" dirty="0"/>
              <a:t>システムでは、</a:t>
            </a:r>
            <a:r>
              <a:rPr kumimoji="1" lang="en-US" altLang="ja-JP" dirty="0" err="1"/>
              <a:t>time_t</a:t>
            </a:r>
            <a:r>
              <a:rPr kumimoji="1" lang="ja-JP" altLang="en-US" dirty="0"/>
              <a:t>型＝</a:t>
            </a:r>
            <a:r>
              <a:rPr kumimoji="1" lang="en-US" altLang="ja-JP" dirty="0"/>
              <a:t>32bit</a:t>
            </a:r>
            <a:r>
              <a:rPr kumimoji="1" lang="ja-JP" altLang="en-US" dirty="0"/>
              <a:t>の</a:t>
            </a:r>
            <a:r>
              <a:rPr kumimoji="1" lang="en-US" altLang="ja-JP" dirty="0"/>
              <a:t>signed int</a:t>
            </a:r>
            <a:r>
              <a:rPr kumimoji="1" lang="ja-JP" altLang="en-US" dirty="0"/>
              <a:t>型。例えば時刻計算で一時的に値を保存するには、</a:t>
            </a:r>
            <a:r>
              <a:rPr kumimoji="1" lang="en-US" altLang="ja-JP" dirty="0"/>
              <a:t>int</a:t>
            </a:r>
            <a:r>
              <a:rPr kumimoji="1" lang="ja-JP" altLang="en-US" dirty="0"/>
              <a:t>型を用いるのは妥当。</a:t>
            </a:r>
          </a:p>
          <a:p>
            <a:r>
              <a:rPr kumimoji="1" lang="ja-JP" altLang="en-US" dirty="0"/>
              <a:t>ここで</a:t>
            </a:r>
            <a:r>
              <a:rPr kumimoji="1" lang="en-US" altLang="ja-JP" dirty="0" err="1"/>
              <a:t>time_t</a:t>
            </a:r>
            <a:r>
              <a:rPr kumimoji="1" lang="ja-JP" altLang="en-US" dirty="0"/>
              <a:t>型を</a:t>
            </a:r>
            <a:r>
              <a:rPr kumimoji="1" lang="en-US" altLang="ja-JP" dirty="0"/>
              <a:t>64bit</a:t>
            </a:r>
            <a:r>
              <a:rPr kumimoji="1" lang="ja-JP" altLang="en-US" dirty="0"/>
              <a:t>に拡張した場合、保存先の一時変数等が</a:t>
            </a:r>
            <a:r>
              <a:rPr kumimoji="1" lang="en-US" altLang="ja-JP" dirty="0"/>
              <a:t>32bit</a:t>
            </a:r>
            <a:r>
              <a:rPr kumimoji="1" lang="ja-JP" altLang="en-US" dirty="0"/>
              <a:t>のままであれば、データ溢れやデータの誤認識が起きる恐れがある。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具体的には、図のように代入、参照評価時に問題が起こる。</a:t>
            </a:r>
          </a:p>
          <a:p>
            <a:r>
              <a:rPr kumimoji="1" lang="ja-JP" altLang="en-US" dirty="0"/>
              <a:t>問題を発生させるソースコード上の位置を特定するには、システム規模によっては相当なコストがかかることが想定され、</a:t>
            </a:r>
            <a:r>
              <a:rPr kumimoji="1" lang="en-US" altLang="ja-JP" dirty="0"/>
              <a:t>64bit</a:t>
            </a:r>
            <a:r>
              <a:rPr kumimoji="1" lang="ja-JP" altLang="en-US" dirty="0"/>
              <a:t>化を選択しがたい理由の</a:t>
            </a:r>
            <a:r>
              <a:rPr kumimoji="1" lang="en-US" altLang="ja-JP" dirty="0"/>
              <a:t>1</a:t>
            </a:r>
            <a:r>
              <a:rPr kumimoji="1" lang="ja-JP" altLang="en-US" dirty="0"/>
              <a:t>つ。</a:t>
            </a:r>
          </a:p>
        </p:txBody>
      </p:sp>
      <p:sp>
        <p:nvSpPr>
          <p:cNvPr id="4" name="スライド番号プレースホルダー 3"/>
          <p:cNvSpPr>
            <a:spLocks noGrp="1"/>
          </p:cNvSpPr>
          <p:nvPr>
            <p:ph type="sldNum" sz="quarter" idx="5"/>
          </p:nvPr>
        </p:nvSpPr>
        <p:spPr/>
        <p:txBody>
          <a:bodyPr/>
          <a:lstStyle/>
          <a:p>
            <a:fld id="{7B1522D1-B9EF-4A88-9647-6A610CBDC2AB}" type="slidenum">
              <a:rPr kumimoji="1" lang="ja-JP" altLang="en-US" smtClean="0"/>
              <a:t>4</a:t>
            </a:fld>
            <a:endParaRPr kumimoji="1" lang="ja-JP" altLang="en-US"/>
          </a:p>
        </p:txBody>
      </p:sp>
    </p:spTree>
    <p:extLst>
      <p:ext uri="{BB962C8B-B14F-4D97-AF65-F5344CB8AC3E}">
        <p14:creationId xmlns:p14="http://schemas.microsoft.com/office/powerpoint/2010/main" val="1594306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この問題を低コストで解決する手法、手順を提案する。</a:t>
            </a:r>
          </a:p>
          <a:p>
            <a:r>
              <a:rPr kumimoji="1" lang="ja-JP" altLang="en-US" dirty="0"/>
              <a:t>目的は、</a:t>
            </a:r>
            <a:r>
              <a:rPr kumimoji="1" lang="en-US" altLang="ja-JP" dirty="0"/>
              <a:t>64bit</a:t>
            </a:r>
            <a:r>
              <a:rPr kumimoji="1" lang="ja-JP" altLang="en-US" dirty="0"/>
              <a:t>化を前提とし、</a:t>
            </a:r>
            <a:r>
              <a:rPr kumimoji="1" lang="en-US" altLang="ja-JP" dirty="0" err="1"/>
              <a:t>time_t</a:t>
            </a:r>
            <a:r>
              <a:rPr kumimoji="1" lang="ja-JP" altLang="en-US" dirty="0"/>
              <a:t>型の</a:t>
            </a:r>
            <a:r>
              <a:rPr kumimoji="1" lang="en-US" altLang="ja-JP" dirty="0"/>
              <a:t>32bit</a:t>
            </a:r>
            <a:r>
              <a:rPr kumimoji="1" lang="ja-JP" altLang="en-US" dirty="0"/>
              <a:t>整数型への暗黙のキャストを行っている箇所を、手間をかけずに検出すること。</a:t>
            </a:r>
          </a:p>
          <a:p>
            <a:r>
              <a:rPr kumimoji="1" lang="ja-JP" altLang="en-US" dirty="0"/>
              <a:t>システムの</a:t>
            </a:r>
            <a:r>
              <a:rPr kumimoji="1" lang="en-US" altLang="ja-JP" dirty="0"/>
              <a:t>64bit</a:t>
            </a:r>
            <a:r>
              <a:rPr kumimoji="1" lang="ja-JP" altLang="en-US" dirty="0"/>
              <a:t>化に先立ち、</a:t>
            </a:r>
            <a:r>
              <a:rPr kumimoji="1" lang="en-US" altLang="ja-JP" dirty="0" err="1"/>
              <a:t>time_t</a:t>
            </a:r>
            <a:r>
              <a:rPr kumimoji="1" lang="ja-JP" altLang="en-US" dirty="0"/>
              <a:t>型のみ</a:t>
            </a:r>
            <a:r>
              <a:rPr kumimoji="1" lang="en-US" altLang="ja-JP" dirty="0"/>
              <a:t>64bit</a:t>
            </a:r>
            <a:r>
              <a:rPr kumimoji="1" lang="ja-JP" altLang="en-US" dirty="0"/>
              <a:t>化。</a:t>
            </a:r>
            <a:endParaRPr kumimoji="1" lang="en-US" altLang="ja-JP" dirty="0"/>
          </a:p>
          <a:p>
            <a:r>
              <a:rPr kumimoji="1" lang="ja-JP" altLang="en-US" dirty="0"/>
              <a:t>元の</a:t>
            </a:r>
            <a:r>
              <a:rPr kumimoji="1" lang="en-US" altLang="ja-JP" dirty="0"/>
              <a:t>32bit</a:t>
            </a:r>
            <a:r>
              <a:rPr kumimoji="1" lang="ja-JP" altLang="en-US" dirty="0"/>
              <a:t>の環境でのコンパイル結果と比較することで、該当箇所を簡単に抽出する。</a:t>
            </a:r>
          </a:p>
        </p:txBody>
      </p:sp>
      <p:sp>
        <p:nvSpPr>
          <p:cNvPr id="4" name="スライド番号プレースホルダー 3"/>
          <p:cNvSpPr>
            <a:spLocks noGrp="1"/>
          </p:cNvSpPr>
          <p:nvPr>
            <p:ph type="sldNum" sz="quarter" idx="5"/>
          </p:nvPr>
        </p:nvSpPr>
        <p:spPr/>
        <p:txBody>
          <a:bodyPr/>
          <a:lstStyle/>
          <a:p>
            <a:fld id="{0390F89F-721B-492F-8B9C-CD119979839C}" type="slidenum">
              <a:rPr kumimoji="1" lang="ja-JP" altLang="en-US" smtClean="0"/>
              <a:t>5</a:t>
            </a:fld>
            <a:endParaRPr kumimoji="1" lang="ja-JP" altLang="en-US"/>
          </a:p>
        </p:txBody>
      </p:sp>
    </p:spTree>
    <p:extLst>
      <p:ext uri="{BB962C8B-B14F-4D97-AF65-F5344CB8AC3E}">
        <p14:creationId xmlns:p14="http://schemas.microsoft.com/office/powerpoint/2010/main" val="4415907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実験環境。システムを</a:t>
            </a:r>
            <a:r>
              <a:rPr kumimoji="1" lang="en-US" altLang="ja-JP" dirty="0"/>
              <a:t>FreeBSD13.2-RELEASE</a:t>
            </a:r>
            <a:r>
              <a:rPr kumimoji="1" lang="ja-JP" altLang="en-US" dirty="0"/>
              <a:t>とし、</a:t>
            </a:r>
            <a:r>
              <a:rPr kumimoji="1" lang="en-US" altLang="ja-JP" dirty="0"/>
              <a:t>32bit</a:t>
            </a:r>
            <a:r>
              <a:rPr kumimoji="1" lang="ja-JP" altLang="en-US" dirty="0"/>
              <a:t>環境のインストールイメージである</a:t>
            </a:r>
            <a:r>
              <a:rPr kumimoji="1" lang="en-US" altLang="ja-JP" dirty="0"/>
              <a:t>i386</a:t>
            </a:r>
            <a:r>
              <a:rPr kumimoji="1" lang="ja-JP" altLang="en-US" dirty="0"/>
              <a:t>を用いる。</a:t>
            </a:r>
          </a:p>
          <a:p>
            <a:r>
              <a:rPr kumimoji="1" lang="ja-JP" altLang="en-US" dirty="0"/>
              <a:t>参考までに</a:t>
            </a:r>
            <a:r>
              <a:rPr kumimoji="1" lang="en-US" altLang="ja-JP" dirty="0"/>
              <a:t>64bit</a:t>
            </a:r>
            <a:r>
              <a:rPr kumimoji="1" lang="ja-JP" altLang="en-US" dirty="0"/>
              <a:t>環境である</a:t>
            </a:r>
            <a:r>
              <a:rPr kumimoji="1" lang="en-US" altLang="ja-JP" dirty="0"/>
              <a:t>amd64</a:t>
            </a:r>
            <a:r>
              <a:rPr kumimoji="1" lang="ja-JP" altLang="en-US" dirty="0"/>
              <a:t>とデータ型を比較する。</a:t>
            </a:r>
            <a:endParaRPr kumimoji="1" lang="en-US" altLang="ja-JP" dirty="0"/>
          </a:p>
          <a:p>
            <a:r>
              <a:rPr kumimoji="1" lang="en-US" altLang="ja-JP" dirty="0"/>
              <a:t>int</a:t>
            </a:r>
            <a:r>
              <a:rPr kumimoji="1" lang="ja-JP" altLang="en-US" dirty="0"/>
              <a:t>型は</a:t>
            </a:r>
            <a:r>
              <a:rPr kumimoji="1" lang="en-US" altLang="ja-JP" dirty="0"/>
              <a:t>32bit</a:t>
            </a:r>
            <a:r>
              <a:rPr kumimoji="1" lang="ja-JP" altLang="en-US" dirty="0"/>
              <a:t>で変わらず、</a:t>
            </a:r>
            <a:r>
              <a:rPr kumimoji="1" lang="en-US" altLang="ja-JP" dirty="0"/>
              <a:t>long</a:t>
            </a:r>
            <a:r>
              <a:rPr kumimoji="1" lang="ja-JP" altLang="en-US" dirty="0"/>
              <a:t>型と</a:t>
            </a:r>
            <a:r>
              <a:rPr kumimoji="1" lang="en-US" altLang="ja-JP" dirty="0" err="1"/>
              <a:t>time_t</a:t>
            </a:r>
            <a:r>
              <a:rPr kumimoji="1" lang="ja-JP" altLang="en-US" dirty="0"/>
              <a:t>型は、それぞれ</a:t>
            </a:r>
            <a:r>
              <a:rPr kumimoji="1" lang="en-US" altLang="ja-JP" dirty="0"/>
              <a:t>i386</a:t>
            </a:r>
            <a:r>
              <a:rPr kumimoji="1" lang="ja-JP" altLang="en-US" dirty="0"/>
              <a:t>が</a:t>
            </a:r>
            <a:r>
              <a:rPr kumimoji="1" lang="en-US" altLang="ja-JP" dirty="0"/>
              <a:t>32bit</a:t>
            </a:r>
            <a:r>
              <a:rPr kumimoji="1" lang="ja-JP" altLang="en-US" dirty="0"/>
              <a:t>、</a:t>
            </a:r>
            <a:r>
              <a:rPr kumimoji="1" lang="en-US" altLang="ja-JP" dirty="0"/>
              <a:t>amd64</a:t>
            </a:r>
            <a:r>
              <a:rPr kumimoji="1" lang="ja-JP" altLang="en-US" dirty="0"/>
              <a:t>が</a:t>
            </a:r>
            <a:r>
              <a:rPr kumimoji="1" lang="en-US" altLang="ja-JP" dirty="0"/>
              <a:t>64bit</a:t>
            </a:r>
            <a:r>
              <a:rPr kumimoji="1" lang="ja-JP" altLang="en-US" dirty="0"/>
              <a:t>。</a:t>
            </a:r>
          </a:p>
          <a:p>
            <a:r>
              <a:rPr kumimoji="1" lang="ja-JP" altLang="en-US" dirty="0"/>
              <a:t>なお本実験では</a:t>
            </a:r>
            <a:r>
              <a:rPr kumimoji="1" lang="en-US" altLang="ja-JP" dirty="0"/>
              <a:t>/</a:t>
            </a:r>
            <a:r>
              <a:rPr kumimoji="1" lang="en-US" altLang="ja-JP" dirty="0" err="1"/>
              <a:t>usr</a:t>
            </a:r>
            <a:r>
              <a:rPr kumimoji="1" lang="en-US" altLang="ja-JP" dirty="0"/>
              <a:t>/</a:t>
            </a:r>
            <a:r>
              <a:rPr kumimoji="1" lang="en-US" altLang="ja-JP" dirty="0" err="1"/>
              <a:t>src</a:t>
            </a:r>
            <a:r>
              <a:rPr kumimoji="1" lang="en-US" altLang="ja-JP" dirty="0"/>
              <a:t>/bin</a:t>
            </a:r>
            <a:r>
              <a:rPr kumimoji="1" lang="ja-JP" altLang="en-US" dirty="0"/>
              <a:t>　以下のコマンドをアプリケーションと見立てて検討。</a:t>
            </a:r>
          </a:p>
        </p:txBody>
      </p:sp>
      <p:sp>
        <p:nvSpPr>
          <p:cNvPr id="4" name="スライド番号プレースホルダー 3"/>
          <p:cNvSpPr>
            <a:spLocks noGrp="1"/>
          </p:cNvSpPr>
          <p:nvPr>
            <p:ph type="sldNum" sz="quarter" idx="5"/>
          </p:nvPr>
        </p:nvSpPr>
        <p:spPr/>
        <p:txBody>
          <a:bodyPr/>
          <a:lstStyle/>
          <a:p>
            <a:fld id="{0390F89F-721B-492F-8B9C-CD119979839C}" type="slidenum">
              <a:rPr kumimoji="1" lang="ja-JP" altLang="en-US" smtClean="0"/>
              <a:t>7</a:t>
            </a:fld>
            <a:endParaRPr kumimoji="1" lang="ja-JP" altLang="en-US"/>
          </a:p>
        </p:txBody>
      </p:sp>
    </p:spTree>
    <p:extLst>
      <p:ext uri="{BB962C8B-B14F-4D97-AF65-F5344CB8AC3E}">
        <p14:creationId xmlns:p14="http://schemas.microsoft.com/office/powerpoint/2010/main" val="35062001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実験の全体像。</a:t>
            </a:r>
            <a:r>
              <a:rPr kumimoji="1" lang="en-US" altLang="ja-JP" dirty="0"/>
              <a:t>i386</a:t>
            </a:r>
            <a:r>
              <a:rPr kumimoji="1" lang="ja-JP" altLang="en-US" dirty="0"/>
              <a:t>環境で要修正箇所を検出し、その箇所が実際に修正が必要かどうかの確認に、</a:t>
            </a:r>
            <a:r>
              <a:rPr kumimoji="1" lang="en-US" altLang="ja-JP" dirty="0"/>
              <a:t>amd64</a:t>
            </a:r>
            <a:r>
              <a:rPr kumimoji="1" lang="ja-JP" altLang="en-US" dirty="0"/>
              <a:t>環境を用いる。</a:t>
            </a:r>
          </a:p>
          <a:p>
            <a:r>
              <a:rPr kumimoji="1" lang="ja-JP" altLang="en-US" dirty="0"/>
              <a:t>純粋な</a:t>
            </a:r>
            <a:r>
              <a:rPr kumimoji="1" lang="en-US" altLang="ja-JP" dirty="0"/>
              <a:t>i386</a:t>
            </a:r>
            <a:r>
              <a:rPr kumimoji="1" lang="ja-JP" altLang="en-US" dirty="0"/>
              <a:t>環境と、</a:t>
            </a:r>
            <a:r>
              <a:rPr kumimoji="1" lang="en-US" altLang="ja-JP" dirty="0" err="1"/>
              <a:t>time_t</a:t>
            </a:r>
            <a:r>
              <a:rPr kumimoji="1" lang="ja-JP" altLang="en-US" dirty="0"/>
              <a:t>を</a:t>
            </a:r>
            <a:r>
              <a:rPr kumimoji="1" lang="en-US" altLang="ja-JP" dirty="0"/>
              <a:t>64bit</a:t>
            </a:r>
            <a:r>
              <a:rPr kumimoji="1" lang="ja-JP" altLang="en-US" dirty="0"/>
              <a:t>化した</a:t>
            </a:r>
            <a:r>
              <a:rPr kumimoji="1" lang="en-US" altLang="ja-JP" dirty="0"/>
              <a:t>i386</a:t>
            </a:r>
            <a:r>
              <a:rPr kumimoji="1" lang="ja-JP" altLang="en-US" dirty="0"/>
              <a:t>環境で、サイズミスマッチ警告を有効にしてコンパイル。</a:t>
            </a:r>
          </a:p>
          <a:p>
            <a:r>
              <a:rPr kumimoji="1" lang="ja-JP" altLang="en-US" dirty="0"/>
              <a:t>結果表示されるそれぞれの警告の差分を採ることで、</a:t>
            </a:r>
            <a:r>
              <a:rPr kumimoji="1" lang="en-US" altLang="ja-JP" dirty="0" err="1"/>
              <a:t>time_t</a:t>
            </a:r>
            <a:r>
              <a:rPr kumimoji="1" lang="ja-JP" altLang="en-US" dirty="0"/>
              <a:t>の</a:t>
            </a:r>
            <a:r>
              <a:rPr kumimoji="1" lang="en-US" altLang="ja-JP" dirty="0"/>
              <a:t>64bit</a:t>
            </a:r>
            <a:r>
              <a:rPr kumimoji="1" lang="ja-JP" altLang="en-US" dirty="0"/>
              <a:t>化に起因する差異だけを得ることができる。</a:t>
            </a:r>
            <a:endParaRPr kumimoji="1" lang="en-US" altLang="ja-JP" dirty="0"/>
          </a:p>
          <a:p>
            <a:r>
              <a:rPr kumimoji="1" lang="ja-JP" altLang="en-US" dirty="0"/>
              <a:t>この差異の示すソースコード上の場所が、修正の要否を判断すべき修正候補箇所となる。</a:t>
            </a:r>
          </a:p>
          <a:p>
            <a:r>
              <a:rPr kumimoji="1" lang="ja-JP" altLang="en-US" dirty="0"/>
              <a:t>修正の要否を</a:t>
            </a:r>
            <a:r>
              <a:rPr kumimoji="1" lang="en-US" altLang="ja-JP" dirty="0"/>
              <a:t>amd64</a:t>
            </a:r>
            <a:r>
              <a:rPr kumimoji="1" lang="ja-JP" altLang="en-US" dirty="0"/>
              <a:t>環境で確認し、必要時には修正してコンパイルを行い、動作を確認する。</a:t>
            </a:r>
          </a:p>
        </p:txBody>
      </p:sp>
      <p:sp>
        <p:nvSpPr>
          <p:cNvPr id="4" name="スライド番号プレースホルダー 3"/>
          <p:cNvSpPr>
            <a:spLocks noGrp="1"/>
          </p:cNvSpPr>
          <p:nvPr>
            <p:ph type="sldNum" sz="quarter" idx="5"/>
          </p:nvPr>
        </p:nvSpPr>
        <p:spPr/>
        <p:txBody>
          <a:bodyPr/>
          <a:lstStyle/>
          <a:p>
            <a:fld id="{0390F89F-721B-492F-8B9C-CD119979839C}" type="slidenum">
              <a:rPr kumimoji="1" lang="ja-JP" altLang="en-US" smtClean="0"/>
              <a:t>8</a:t>
            </a:fld>
            <a:endParaRPr kumimoji="1" lang="ja-JP" altLang="en-US"/>
          </a:p>
        </p:txBody>
      </p:sp>
    </p:spTree>
    <p:extLst>
      <p:ext uri="{BB962C8B-B14F-4D97-AF65-F5344CB8AC3E}">
        <p14:creationId xmlns:p14="http://schemas.microsoft.com/office/powerpoint/2010/main" val="8510770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結果①が</a:t>
            </a:r>
            <a:r>
              <a:rPr kumimoji="1" lang="en-US" altLang="ja-JP" dirty="0" err="1"/>
              <a:t>time_t</a:t>
            </a:r>
            <a:r>
              <a:rPr kumimoji="1" lang="en-US" altLang="ja-JP" dirty="0"/>
              <a:t> 32bit</a:t>
            </a:r>
            <a:r>
              <a:rPr kumimoji="1" lang="ja-JP" altLang="en-US" dirty="0"/>
              <a:t>、結果②が</a:t>
            </a:r>
            <a:r>
              <a:rPr kumimoji="1" lang="en-US" altLang="ja-JP" dirty="0" err="1"/>
              <a:t>time_t</a:t>
            </a:r>
            <a:r>
              <a:rPr kumimoji="1" lang="en-US" altLang="ja-JP" dirty="0"/>
              <a:t> 64bit</a:t>
            </a:r>
            <a:r>
              <a:rPr kumimoji="1" lang="ja-JP" altLang="en-US" dirty="0"/>
              <a:t>。</a:t>
            </a:r>
            <a:endParaRPr kumimoji="1" lang="en-US" altLang="ja-JP" dirty="0"/>
          </a:p>
          <a:p>
            <a:r>
              <a:rPr kumimoji="1" lang="en-US" altLang="ja-JP" dirty="0"/>
              <a:t>32bit</a:t>
            </a:r>
            <a:r>
              <a:rPr kumimoji="1" lang="ja-JP" altLang="en-US" dirty="0"/>
              <a:t>の</a:t>
            </a:r>
            <a:r>
              <a:rPr kumimoji="1" lang="en-US" altLang="ja-JP" dirty="0" err="1"/>
              <a:t>time_t</a:t>
            </a:r>
            <a:r>
              <a:rPr kumimoji="1" lang="ja-JP" altLang="en-US" dirty="0"/>
              <a:t>と</a:t>
            </a:r>
            <a:r>
              <a:rPr kumimoji="1" lang="en-US" altLang="ja-JP" dirty="0"/>
              <a:t>64bit</a:t>
            </a:r>
            <a:r>
              <a:rPr kumimoji="1" lang="ja-JP" altLang="en-US" dirty="0"/>
              <a:t>の</a:t>
            </a:r>
            <a:r>
              <a:rPr kumimoji="1" lang="en-US" altLang="ja-JP" dirty="0" err="1"/>
              <a:t>time_t</a:t>
            </a:r>
            <a:r>
              <a:rPr kumimoji="1" lang="ja-JP" altLang="en-US" dirty="0"/>
              <a:t>で、警告の出現する組合せは</a:t>
            </a:r>
            <a:r>
              <a:rPr kumimoji="1" lang="en-US" altLang="ja-JP" dirty="0"/>
              <a:t>3</a:t>
            </a:r>
            <a:r>
              <a:rPr kumimoji="1" lang="ja-JP" altLang="en-US" dirty="0"/>
              <a:t>通り考えられる。</a:t>
            </a:r>
          </a:p>
          <a:p>
            <a:r>
              <a:rPr kumimoji="1" lang="ja-JP" altLang="en-US" dirty="0"/>
              <a:t>パターン１．は</a:t>
            </a:r>
            <a:r>
              <a:rPr kumimoji="1" lang="en-US" altLang="ja-JP" dirty="0"/>
              <a:t>64bit</a:t>
            </a:r>
            <a:r>
              <a:rPr kumimoji="1" lang="ja-JP" altLang="en-US" dirty="0"/>
              <a:t>側だけに警告が表示される場合。修正を検討すべきパターン。</a:t>
            </a:r>
          </a:p>
          <a:p>
            <a:r>
              <a:rPr kumimoji="1" lang="ja-JP" altLang="en-US" dirty="0"/>
              <a:t>パターン２．は</a:t>
            </a:r>
            <a:r>
              <a:rPr kumimoji="1" lang="en-US" altLang="ja-JP" dirty="0"/>
              <a:t>32bit</a:t>
            </a:r>
            <a:r>
              <a:rPr kumimoji="1" lang="ja-JP" altLang="en-US" dirty="0"/>
              <a:t>側だけに警告が表示される場合。</a:t>
            </a:r>
            <a:r>
              <a:rPr kumimoji="1" lang="en-US" altLang="ja-JP" dirty="0"/>
              <a:t>64bit</a:t>
            </a:r>
            <a:r>
              <a:rPr kumimoji="1" lang="ja-JP" altLang="en-US" dirty="0"/>
              <a:t>化が前提なので、修正対象外。</a:t>
            </a:r>
          </a:p>
          <a:p>
            <a:r>
              <a:rPr kumimoji="1" lang="ja-JP" altLang="en-US" dirty="0"/>
              <a:t>パターン３．は両方の環境に同じ警告が表示される場合。このパターンでは</a:t>
            </a:r>
            <a:r>
              <a:rPr kumimoji="1" lang="en-US" altLang="ja-JP" dirty="0" err="1"/>
              <a:t>time_t</a:t>
            </a:r>
            <a:r>
              <a:rPr kumimoji="1" lang="ja-JP" altLang="en-US" dirty="0"/>
              <a:t>の型変更の影響が全く無いため、修正対象外。</a:t>
            </a:r>
            <a:endParaRPr kumimoji="1" lang="en-US" altLang="ja-JP" dirty="0"/>
          </a:p>
          <a:p>
            <a:r>
              <a:rPr kumimoji="1" lang="ja-JP" altLang="en-US" dirty="0"/>
              <a:t>具体例については、後ほど実験結果の中で紹介する。</a:t>
            </a:r>
          </a:p>
        </p:txBody>
      </p:sp>
      <p:sp>
        <p:nvSpPr>
          <p:cNvPr id="4" name="スライド番号プレースホルダー 3"/>
          <p:cNvSpPr>
            <a:spLocks noGrp="1"/>
          </p:cNvSpPr>
          <p:nvPr>
            <p:ph type="sldNum" sz="quarter" idx="5"/>
          </p:nvPr>
        </p:nvSpPr>
        <p:spPr/>
        <p:txBody>
          <a:bodyPr/>
          <a:lstStyle/>
          <a:p>
            <a:fld id="{0390F89F-721B-492F-8B9C-CD119979839C}" type="slidenum">
              <a:rPr kumimoji="1" lang="ja-JP" altLang="en-US" smtClean="0"/>
              <a:t>9</a:t>
            </a:fld>
            <a:endParaRPr kumimoji="1" lang="ja-JP" altLang="en-US"/>
          </a:p>
        </p:txBody>
      </p:sp>
    </p:spTree>
    <p:extLst>
      <p:ext uri="{BB962C8B-B14F-4D97-AF65-F5344CB8AC3E}">
        <p14:creationId xmlns:p14="http://schemas.microsoft.com/office/powerpoint/2010/main" val="411001671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12192000" cy="260350"/>
          </a:xfrm>
          <a:prstGeom prst="rect">
            <a:avLst/>
          </a:prstGeom>
          <a:noFill/>
        </p:spPr>
      </p:pic>
      <p:sp>
        <p:nvSpPr>
          <p:cNvPr id="3079" name="Rectangle 7" descr="ban"/>
          <p:cNvSpPr>
            <a:spLocks noChangeArrowheads="1"/>
          </p:cNvSpPr>
          <p:nvPr/>
        </p:nvSpPr>
        <p:spPr bwMode="auto">
          <a:xfrm>
            <a:off x="0" y="1"/>
            <a:ext cx="12192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sz="2400"/>
          </a:p>
        </p:txBody>
      </p:sp>
      <p:sp>
        <p:nvSpPr>
          <p:cNvPr id="3074" name="Rectangle 2"/>
          <p:cNvSpPr>
            <a:spLocks noGrp="1" noChangeArrowheads="1"/>
          </p:cNvSpPr>
          <p:nvPr>
            <p:ph type="ctrTitle"/>
          </p:nvPr>
        </p:nvSpPr>
        <p:spPr>
          <a:xfrm>
            <a:off x="914400" y="1484314"/>
            <a:ext cx="10363200" cy="1470025"/>
          </a:xfrm>
        </p:spPr>
        <p:txBody>
          <a:bodyPr/>
          <a:lstStyle>
            <a:lvl1pPr>
              <a:defRPr/>
            </a:lvl1pPr>
          </a:lstStyle>
          <a:p>
            <a:r>
              <a:rPr lang="ja-JP" altLang="en-US"/>
              <a:t>マスター タイトルの書式設定</a:t>
            </a:r>
            <a:endParaRPr lang="ja-JP" altLang="en-US" dirty="0"/>
          </a:p>
        </p:txBody>
      </p:sp>
      <p:sp>
        <p:nvSpPr>
          <p:cNvPr id="3075" name="Rectangle 3"/>
          <p:cNvSpPr>
            <a:spLocks noGrp="1" noChangeArrowheads="1"/>
          </p:cNvSpPr>
          <p:nvPr>
            <p:ph type="subTitle" idx="1"/>
          </p:nvPr>
        </p:nvSpPr>
        <p:spPr>
          <a:xfrm>
            <a:off x="1828800" y="3573463"/>
            <a:ext cx="8534400" cy="1752600"/>
          </a:xfrm>
        </p:spPr>
        <p:txBody>
          <a:bodyPr/>
          <a:lstStyle>
            <a:lvl1pPr marL="0" indent="0" algn="ctr">
              <a:buFontTx/>
              <a:buNone/>
              <a:defRPr/>
            </a:lvl1pPr>
          </a:lstStyle>
          <a:p>
            <a:r>
              <a:rPr lang="ja-JP" altLang="en-US"/>
              <a:t>マスター サブタイトルの書式設定</a:t>
            </a:r>
            <a:endParaRPr lang="ja-JP" altLang="en-US" dirty="0"/>
          </a:p>
        </p:txBody>
      </p:sp>
      <p:sp>
        <p:nvSpPr>
          <p:cNvPr id="3086" name="Line 14"/>
          <p:cNvSpPr>
            <a:spLocks noChangeShapeType="1"/>
          </p:cNvSpPr>
          <p:nvPr/>
        </p:nvSpPr>
        <p:spPr bwMode="auto">
          <a:xfrm>
            <a:off x="1775885" y="3213100"/>
            <a:ext cx="8640233" cy="0"/>
          </a:xfrm>
          <a:prstGeom prst="line">
            <a:avLst/>
          </a:prstGeom>
          <a:noFill/>
          <a:ln w="9525">
            <a:solidFill>
              <a:schemeClr val="tx1"/>
            </a:solidFill>
            <a:round/>
            <a:headEnd/>
            <a:tailEnd/>
          </a:ln>
          <a:effectLst/>
        </p:spPr>
        <p:txBody>
          <a:bodyPr/>
          <a:lstStyle/>
          <a:p>
            <a:endParaRPr lang="ja-JP" altLang="en-US" sz="2400"/>
          </a:p>
        </p:txBody>
      </p:sp>
      <p:sp>
        <p:nvSpPr>
          <p:cNvPr id="3094" name="Rectangle 22"/>
          <p:cNvSpPr>
            <a:spLocks noGrp="1" noChangeArrowheads="1"/>
          </p:cNvSpPr>
          <p:nvPr>
            <p:ph type="dt" sz="half" idx="2"/>
          </p:nvPr>
        </p:nvSpPr>
        <p:spPr>
          <a:xfrm>
            <a:off x="609600" y="6245225"/>
            <a:ext cx="2844800" cy="279400"/>
          </a:xfrm>
        </p:spPr>
        <p:txBody>
          <a:bodyPr/>
          <a:lstStyle>
            <a:lvl1pPr algn="l">
              <a:defRPr>
                <a:solidFill>
                  <a:schemeClr val="tx1"/>
                </a:solidFill>
                <a:latin typeface="+mj-ea"/>
                <a:ea typeface="+mj-ea"/>
              </a:defRPr>
            </a:lvl1pPr>
          </a:lstStyle>
          <a:p>
            <a:fld id="{E46B350A-DE65-45CB-B1E7-0296DA51395F}" type="datetime1">
              <a:rPr kumimoji="1" lang="ja-JP" altLang="en-US" smtClean="0"/>
              <a:t>2023/11/29</a:t>
            </a:fld>
            <a:endParaRPr kumimoji="1" lang="ja-JP" altLang="en-US"/>
          </a:p>
        </p:txBody>
      </p:sp>
      <p:sp>
        <p:nvSpPr>
          <p:cNvPr id="3095" name="Rectangle 23"/>
          <p:cNvSpPr>
            <a:spLocks noGrp="1" noChangeArrowheads="1"/>
          </p:cNvSpPr>
          <p:nvPr>
            <p:ph type="ftr" sz="quarter" idx="3"/>
          </p:nvPr>
        </p:nvSpPr>
        <p:spPr>
          <a:xfrm>
            <a:off x="3600451" y="6245225"/>
            <a:ext cx="4991100" cy="279400"/>
          </a:xfrm>
        </p:spPr>
        <p:txBody>
          <a:bodyPr/>
          <a:lstStyle>
            <a:lvl1pPr>
              <a:defRPr>
                <a:latin typeface="+mj-ea"/>
                <a:ea typeface="+mj-ea"/>
              </a:defRPr>
            </a:lvl1pPr>
          </a:lstStyle>
          <a:p>
            <a:endParaRPr kumimoji="1" lang="ja-JP" altLang="en-US"/>
          </a:p>
        </p:txBody>
      </p:sp>
      <p:sp>
        <p:nvSpPr>
          <p:cNvPr id="3096" name="Rectangle 24"/>
          <p:cNvSpPr>
            <a:spLocks noGrp="1" noChangeArrowheads="1"/>
          </p:cNvSpPr>
          <p:nvPr>
            <p:ph type="sldNum" sz="quarter" idx="4"/>
          </p:nvPr>
        </p:nvSpPr>
        <p:spPr>
          <a:xfrm>
            <a:off x="8737600" y="6245225"/>
            <a:ext cx="2844800" cy="279400"/>
          </a:xfrm>
        </p:spPr>
        <p:txBody>
          <a:bodyPr/>
          <a:lstStyle>
            <a:lvl1pPr>
              <a:defRPr>
                <a:latin typeface="+mj-ea"/>
                <a:ea typeface="+mj-ea"/>
              </a:defRPr>
            </a:lvl1pPr>
          </a:lstStyle>
          <a:p>
            <a:fld id="{47BE0278-E37D-4B9D-81F9-15437997B796}" type="slidenum">
              <a:rPr kumimoji="1" lang="ja-JP" altLang="en-US" smtClean="0"/>
              <a:t>‹#›</a:t>
            </a:fld>
            <a:endParaRPr kumimoji="1" lang="ja-JP" altLang="en-US"/>
          </a:p>
        </p:txBody>
      </p:sp>
    </p:spTree>
    <p:extLst>
      <p:ext uri="{BB962C8B-B14F-4D97-AF65-F5344CB8AC3E}">
        <p14:creationId xmlns:p14="http://schemas.microsoft.com/office/powerpoint/2010/main" val="158720803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E8B6B1C9-53C1-4AAD-B6B5-1089AAE0D2C3}" type="datetime1">
              <a:rPr kumimoji="1" lang="ja-JP" altLang="en-US" smtClean="0"/>
              <a:t>2023/11/29</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47BE0278-E37D-4B9D-81F9-15437997B796}" type="slidenum">
              <a:rPr kumimoji="1" lang="ja-JP" altLang="en-US" smtClean="0"/>
              <a:t>‹#›</a:t>
            </a:fld>
            <a:endParaRPr kumimoji="1" lang="ja-JP" altLang="en-US"/>
          </a:p>
        </p:txBody>
      </p:sp>
    </p:spTree>
    <p:extLst>
      <p:ext uri="{BB962C8B-B14F-4D97-AF65-F5344CB8AC3E}">
        <p14:creationId xmlns:p14="http://schemas.microsoft.com/office/powerpoint/2010/main" val="1761969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D920C137-18DA-4ABF-BF05-C7A2A5B1C195}" type="datetime1">
              <a:rPr kumimoji="1" lang="ja-JP" altLang="en-US" smtClean="0"/>
              <a:t>2023/11/29</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47BE0278-E37D-4B9D-81F9-15437997B796}" type="slidenum">
              <a:rPr kumimoji="1" lang="ja-JP" altLang="en-US" smtClean="0"/>
              <a:t>‹#›</a:t>
            </a:fld>
            <a:endParaRPr kumimoji="1" lang="ja-JP" altLang="en-US"/>
          </a:p>
        </p:txBody>
      </p:sp>
    </p:spTree>
    <p:extLst>
      <p:ext uri="{BB962C8B-B14F-4D97-AF65-F5344CB8AC3E}">
        <p14:creationId xmlns:p14="http://schemas.microsoft.com/office/powerpoint/2010/main" val="715958216"/>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ja-JP" altLang="en-US" dirty="0"/>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fld id="{9A2FE89F-5477-473D-816D-886980015314}" type="datetime1">
              <a:rPr kumimoji="1" lang="ja-JP" altLang="en-US" smtClean="0"/>
              <a:t>2023/11/29</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47BE0278-E37D-4B9D-81F9-15437997B796}" type="slidenum">
              <a:rPr kumimoji="1" lang="ja-JP" altLang="en-US" smtClean="0"/>
              <a:t>‹#›</a:t>
            </a:fld>
            <a:endParaRPr kumimoji="1" lang="ja-JP" altLang="en-US"/>
          </a:p>
        </p:txBody>
      </p:sp>
    </p:spTree>
    <p:extLst>
      <p:ext uri="{BB962C8B-B14F-4D97-AF65-F5344CB8AC3E}">
        <p14:creationId xmlns:p14="http://schemas.microsoft.com/office/powerpoint/2010/main" val="3804046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 3"/>
          <p:cNvSpPr>
            <a:spLocks noGrp="1"/>
          </p:cNvSpPr>
          <p:nvPr>
            <p:ph type="dt" sz="half" idx="10"/>
          </p:nvPr>
        </p:nvSpPr>
        <p:spPr/>
        <p:txBody>
          <a:bodyPr/>
          <a:lstStyle>
            <a:lvl1pPr>
              <a:defRPr/>
            </a:lvl1pPr>
          </a:lstStyle>
          <a:p>
            <a:fld id="{A390416B-0747-4583-B60B-8544CA244B10}" type="datetime1">
              <a:rPr kumimoji="1" lang="ja-JP" altLang="en-US" smtClean="0"/>
              <a:t>2023/11/29</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47BE0278-E37D-4B9D-81F9-15437997B796}" type="slidenum">
              <a:rPr kumimoji="1" lang="ja-JP" altLang="en-US" smtClean="0"/>
              <a:t>‹#›</a:t>
            </a:fld>
            <a:endParaRPr kumimoji="1" lang="ja-JP" altLang="en-US"/>
          </a:p>
        </p:txBody>
      </p:sp>
    </p:spTree>
    <p:extLst>
      <p:ext uri="{BB962C8B-B14F-4D97-AF65-F5344CB8AC3E}">
        <p14:creationId xmlns:p14="http://schemas.microsoft.com/office/powerpoint/2010/main" val="1040894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fld id="{F5231CEA-B315-499E-B687-64EA25E81534}" type="datetime1">
              <a:rPr kumimoji="1" lang="ja-JP" altLang="en-US" smtClean="0"/>
              <a:t>2023/11/29</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47BE0278-E37D-4B9D-81F9-15437997B796}" type="slidenum">
              <a:rPr kumimoji="1" lang="ja-JP" altLang="en-US" smtClean="0"/>
              <a:t>‹#›</a:t>
            </a:fld>
            <a:endParaRPr kumimoji="1" lang="ja-JP" altLang="en-US"/>
          </a:p>
        </p:txBody>
      </p:sp>
    </p:spTree>
    <p:extLst>
      <p:ext uri="{BB962C8B-B14F-4D97-AF65-F5344CB8AC3E}">
        <p14:creationId xmlns:p14="http://schemas.microsoft.com/office/powerpoint/2010/main" val="2628548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fld id="{55A50BF9-9F59-48F9-B56B-926B8D6B5CE5}" type="datetime1">
              <a:rPr kumimoji="1" lang="ja-JP" altLang="en-US" smtClean="0"/>
              <a:t>2023/11/29</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47BE0278-E37D-4B9D-81F9-15437997B796}" type="slidenum">
              <a:rPr kumimoji="1" lang="ja-JP" altLang="en-US" smtClean="0"/>
              <a:t>‹#›</a:t>
            </a:fld>
            <a:endParaRPr kumimoji="1" lang="ja-JP" altLang="en-US"/>
          </a:p>
        </p:txBody>
      </p:sp>
    </p:spTree>
    <p:extLst>
      <p:ext uri="{BB962C8B-B14F-4D97-AF65-F5344CB8AC3E}">
        <p14:creationId xmlns:p14="http://schemas.microsoft.com/office/powerpoint/2010/main" val="3632766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p:txBody>
          <a:bodyPr/>
          <a:lstStyle>
            <a:lvl1pPr>
              <a:defRPr/>
            </a:lvl1pPr>
          </a:lstStyle>
          <a:p>
            <a:fld id="{E86EF571-9529-4548-9858-D0BCAF166DBF}" type="datetime1">
              <a:rPr kumimoji="1" lang="ja-JP" altLang="en-US" smtClean="0"/>
              <a:t>2023/11/29</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47BE0278-E37D-4B9D-81F9-15437997B796}" type="slidenum">
              <a:rPr kumimoji="1" lang="ja-JP" altLang="en-US" smtClean="0"/>
              <a:t>‹#›</a:t>
            </a:fld>
            <a:endParaRPr kumimoji="1" lang="ja-JP" altLang="en-US"/>
          </a:p>
        </p:txBody>
      </p:sp>
    </p:spTree>
    <p:extLst>
      <p:ext uri="{BB962C8B-B14F-4D97-AF65-F5344CB8AC3E}">
        <p14:creationId xmlns:p14="http://schemas.microsoft.com/office/powerpoint/2010/main" val="704799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33DCE68C-8142-494B-9F28-D7B45C01EF51}" type="datetime1">
              <a:rPr kumimoji="1" lang="ja-JP" altLang="en-US" smtClean="0"/>
              <a:t>2023/11/29</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47BE0278-E37D-4B9D-81F9-15437997B796}" type="slidenum">
              <a:rPr kumimoji="1" lang="ja-JP" altLang="en-US" smtClean="0"/>
              <a:t>‹#›</a:t>
            </a:fld>
            <a:endParaRPr kumimoji="1" lang="ja-JP" altLang="en-US"/>
          </a:p>
        </p:txBody>
      </p:sp>
    </p:spTree>
    <p:extLst>
      <p:ext uri="{BB962C8B-B14F-4D97-AF65-F5344CB8AC3E}">
        <p14:creationId xmlns:p14="http://schemas.microsoft.com/office/powerpoint/2010/main" val="1582800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fld id="{07B9BE7A-0978-436D-8F12-16B01B022A0A}" type="datetime1">
              <a:rPr kumimoji="1" lang="ja-JP" altLang="en-US" smtClean="0"/>
              <a:t>2023/11/29</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47BE0278-E37D-4B9D-81F9-15437997B796}" type="slidenum">
              <a:rPr kumimoji="1" lang="ja-JP" altLang="en-US" smtClean="0"/>
              <a:t>‹#›</a:t>
            </a:fld>
            <a:endParaRPr kumimoji="1" lang="ja-JP" altLang="en-US"/>
          </a:p>
        </p:txBody>
      </p:sp>
    </p:spTree>
    <p:extLst>
      <p:ext uri="{BB962C8B-B14F-4D97-AF65-F5344CB8AC3E}">
        <p14:creationId xmlns:p14="http://schemas.microsoft.com/office/powerpoint/2010/main" val="614390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fld id="{1890AAA9-7047-499E-A305-067D11CBCE38}" type="datetime1">
              <a:rPr kumimoji="1" lang="ja-JP" altLang="en-US" smtClean="0"/>
              <a:t>2023/11/29</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47BE0278-E37D-4B9D-81F9-15437997B796}" type="slidenum">
              <a:rPr kumimoji="1" lang="ja-JP" altLang="en-US" smtClean="0"/>
              <a:t>‹#›</a:t>
            </a:fld>
            <a:endParaRPr kumimoji="1" lang="ja-JP" altLang="en-US"/>
          </a:p>
        </p:txBody>
      </p:sp>
    </p:spTree>
    <p:extLst>
      <p:ext uri="{BB962C8B-B14F-4D97-AF65-F5344CB8AC3E}">
        <p14:creationId xmlns:p14="http://schemas.microsoft.com/office/powerpoint/2010/main" val="1240702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12192000" cy="260350"/>
          </a:xfrm>
          <a:prstGeom prst="rect">
            <a:avLst/>
          </a:prstGeom>
          <a:noFill/>
        </p:spPr>
      </p:pic>
      <p:sp>
        <p:nvSpPr>
          <p:cNvPr id="1026" name="Rectangle 2"/>
          <p:cNvSpPr>
            <a:spLocks noGrp="1" noChangeArrowheads="1"/>
          </p:cNvSpPr>
          <p:nvPr>
            <p:ph type="title"/>
          </p:nvPr>
        </p:nvSpPr>
        <p:spPr bwMode="auto">
          <a:xfrm>
            <a:off x="609600" y="274638"/>
            <a:ext cx="10957984"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31" name="Rectangle 7" descr="ban"/>
          <p:cNvSpPr>
            <a:spLocks noChangeArrowheads="1"/>
          </p:cNvSpPr>
          <p:nvPr/>
        </p:nvSpPr>
        <p:spPr bwMode="auto">
          <a:xfrm>
            <a:off x="0" y="1"/>
            <a:ext cx="12192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sz="2400"/>
          </a:p>
        </p:txBody>
      </p:sp>
      <p:sp>
        <p:nvSpPr>
          <p:cNvPr id="1036" name="Line 12"/>
          <p:cNvSpPr>
            <a:spLocks noChangeShapeType="1"/>
          </p:cNvSpPr>
          <p:nvPr/>
        </p:nvSpPr>
        <p:spPr bwMode="auto">
          <a:xfrm>
            <a:off x="624418" y="1484313"/>
            <a:ext cx="10943167" cy="0"/>
          </a:xfrm>
          <a:prstGeom prst="line">
            <a:avLst/>
          </a:prstGeom>
          <a:noFill/>
          <a:ln w="9525">
            <a:solidFill>
              <a:schemeClr val="tx1"/>
            </a:solidFill>
            <a:round/>
            <a:headEnd/>
            <a:tailEnd/>
          </a:ln>
          <a:effectLst/>
        </p:spPr>
        <p:txBody>
          <a:bodyPr/>
          <a:lstStyle/>
          <a:p>
            <a:endParaRPr lang="ja-JP" altLang="en-US" sz="2400"/>
          </a:p>
        </p:txBody>
      </p:sp>
      <p:sp>
        <p:nvSpPr>
          <p:cNvPr id="1045" name="Rectangle 21"/>
          <p:cNvSpPr>
            <a:spLocks noGrp="1" noChangeArrowheads="1"/>
          </p:cNvSpPr>
          <p:nvPr>
            <p:ph type="dt" sz="half" idx="2"/>
          </p:nvPr>
        </p:nvSpPr>
        <p:spPr bwMode="auto">
          <a:xfrm>
            <a:off x="6655558" y="6596064"/>
            <a:ext cx="500939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latin typeface="+mj-ea"/>
                <a:ea typeface="+mj-ea"/>
              </a:defRPr>
            </a:lvl1pPr>
          </a:lstStyle>
          <a:p>
            <a:fld id="{D920C137-18DA-4ABF-BF05-C7A2A5B1C195}" type="datetime1">
              <a:rPr kumimoji="1" lang="ja-JP" altLang="en-US" smtClean="0"/>
              <a:t>2023/11/29</a:t>
            </a:fld>
            <a:endParaRPr kumimoji="1" lang="ja-JP" altLang="en-US"/>
          </a:p>
        </p:txBody>
      </p:sp>
      <p:sp>
        <p:nvSpPr>
          <p:cNvPr id="1046" name="Rectangle 22"/>
          <p:cNvSpPr>
            <a:spLocks noGrp="1" noChangeArrowheads="1"/>
          </p:cNvSpPr>
          <p:nvPr>
            <p:ph type="ftr" sz="quarter" idx="3"/>
          </p:nvPr>
        </p:nvSpPr>
        <p:spPr bwMode="auto">
          <a:xfrm>
            <a:off x="2207685" y="6310314"/>
            <a:ext cx="7776633"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j-ea"/>
                <a:ea typeface="+mj-ea"/>
              </a:defRPr>
            </a:lvl1pPr>
          </a:lstStyle>
          <a:p>
            <a:endParaRPr kumimoji="1" lang="ja-JP" altLang="en-US"/>
          </a:p>
        </p:txBody>
      </p:sp>
      <p:sp>
        <p:nvSpPr>
          <p:cNvPr id="1047" name="Rectangle 23"/>
          <p:cNvSpPr>
            <a:spLocks noGrp="1" noChangeArrowheads="1"/>
          </p:cNvSpPr>
          <p:nvPr>
            <p:ph type="sldNum" sz="quarter" idx="4"/>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j-ea"/>
                <a:ea typeface="+mj-ea"/>
              </a:defRPr>
            </a:lvl1pPr>
          </a:lstStyle>
          <a:p>
            <a:fld id="{47BE0278-E37D-4B9D-81F9-15437997B796}" type="slidenum">
              <a:rPr kumimoji="1" lang="ja-JP" altLang="en-US" smtClean="0"/>
              <a:t>‹#›</a:t>
            </a:fld>
            <a:endParaRPr kumimoji="1" lang="ja-JP" altLang="en-US"/>
          </a:p>
        </p:txBody>
      </p:sp>
    </p:spTree>
    <p:extLst>
      <p:ext uri="{BB962C8B-B14F-4D97-AF65-F5344CB8AC3E}">
        <p14:creationId xmlns:p14="http://schemas.microsoft.com/office/powerpoint/2010/main" val="20411862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kumimoji="1" sz="4400">
          <a:solidFill>
            <a:schemeClr val="tx2"/>
          </a:solidFill>
          <a:latin typeface="+mj-ea"/>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ea"/>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ea"/>
          <a:ea typeface="+mn-ea"/>
        </a:defRPr>
      </a:lvl2pPr>
      <a:lvl3pPr marL="1143000" indent="-228600" algn="l" rtl="0" eaLnBrk="1" fontAlgn="base" hangingPunct="1">
        <a:spcBef>
          <a:spcPct val="20000"/>
        </a:spcBef>
        <a:spcAft>
          <a:spcPct val="0"/>
        </a:spcAft>
        <a:buChar char="•"/>
        <a:defRPr kumimoji="1" sz="2400">
          <a:solidFill>
            <a:schemeClr val="tx1"/>
          </a:solidFill>
          <a:latin typeface="+mn-ea"/>
          <a:ea typeface="+mn-ea"/>
        </a:defRPr>
      </a:lvl3pPr>
      <a:lvl4pPr marL="1600200" indent="-228600" algn="l" rtl="0" eaLnBrk="1" fontAlgn="base" hangingPunct="1">
        <a:spcBef>
          <a:spcPct val="20000"/>
        </a:spcBef>
        <a:spcAft>
          <a:spcPct val="0"/>
        </a:spcAft>
        <a:buChar char="–"/>
        <a:defRPr kumimoji="1" sz="2000">
          <a:solidFill>
            <a:schemeClr val="tx1"/>
          </a:solidFill>
          <a:latin typeface="+mn-ea"/>
          <a:ea typeface="+mn-ea"/>
        </a:defRPr>
      </a:lvl4pPr>
      <a:lvl5pPr marL="2057400" indent="-228600" algn="l" rtl="0" eaLnBrk="1" fontAlgn="base" hangingPunct="1">
        <a:spcBef>
          <a:spcPct val="20000"/>
        </a:spcBef>
        <a:spcAft>
          <a:spcPct val="0"/>
        </a:spcAft>
        <a:buChar char="»"/>
        <a:defRPr kumimoji="1" sz="2000">
          <a:solidFill>
            <a:schemeClr val="tx1"/>
          </a:solidFill>
          <a:latin typeface="+mn-ea"/>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DC80AB-8159-E68E-1A0A-D24359ADEAA0}"/>
              </a:ext>
            </a:extLst>
          </p:cNvPr>
          <p:cNvSpPr>
            <a:spLocks noGrp="1"/>
          </p:cNvSpPr>
          <p:nvPr>
            <p:ph type="ctrTitle"/>
          </p:nvPr>
        </p:nvSpPr>
        <p:spPr>
          <a:xfrm>
            <a:off x="0" y="1484313"/>
            <a:ext cx="12192000" cy="1470025"/>
          </a:xfrm>
        </p:spPr>
        <p:txBody>
          <a:bodyPr>
            <a:noAutofit/>
          </a:bodyPr>
          <a:lstStyle/>
          <a:p>
            <a:r>
              <a:rPr lang="ja-JP" altLang="en-US" dirty="0"/>
              <a:t>コンパイラー警告を利用した</a:t>
            </a:r>
            <a:br>
              <a:rPr lang="en-US" altLang="ja-JP" dirty="0"/>
            </a:br>
            <a:r>
              <a:rPr lang="ja-JP" altLang="en-US" dirty="0"/>
              <a:t>データ型変更時の影響範囲確認方法の提案</a:t>
            </a:r>
          </a:p>
        </p:txBody>
      </p:sp>
      <p:sp>
        <p:nvSpPr>
          <p:cNvPr id="3" name="字幕 2">
            <a:extLst>
              <a:ext uri="{FF2B5EF4-FFF2-40B4-BE49-F238E27FC236}">
                <a16:creationId xmlns:a16="http://schemas.microsoft.com/office/drawing/2014/main" id="{DF4DCBFC-6A68-73AA-DC92-55FC0C44AB13}"/>
              </a:ext>
            </a:extLst>
          </p:cNvPr>
          <p:cNvSpPr>
            <a:spLocks noGrp="1"/>
          </p:cNvSpPr>
          <p:nvPr>
            <p:ph type="subTitle" idx="1"/>
          </p:nvPr>
        </p:nvSpPr>
        <p:spPr>
          <a:xfrm>
            <a:off x="0" y="3573463"/>
            <a:ext cx="12192000" cy="1752600"/>
          </a:xfrm>
        </p:spPr>
        <p:txBody>
          <a:bodyPr/>
          <a:lstStyle/>
          <a:p>
            <a:r>
              <a:rPr lang="ja-JP" altLang="en-US" dirty="0"/>
              <a:t>○大江 秀幸 </a:t>
            </a:r>
            <a:r>
              <a:rPr lang="en-US" altLang="ja-JP" dirty="0"/>
              <a:t>(</a:t>
            </a:r>
            <a:r>
              <a:rPr lang="ja-JP" altLang="en-US" dirty="0"/>
              <a:t>株式会社</a:t>
            </a:r>
            <a:r>
              <a:rPr lang="en-US" altLang="ja-JP" dirty="0"/>
              <a:t>Plus Prism/</a:t>
            </a:r>
            <a:r>
              <a:rPr lang="ja-JP" altLang="en-US" dirty="0"/>
              <a:t>大阪工業大学</a:t>
            </a:r>
            <a:r>
              <a:rPr lang="en-US" altLang="ja-JP" dirty="0"/>
              <a:t>)</a:t>
            </a:r>
          </a:p>
          <a:p>
            <a:r>
              <a:rPr lang="ja-JP" altLang="en-US" dirty="0"/>
              <a:t>松下 誠 </a:t>
            </a:r>
            <a:r>
              <a:rPr lang="en-US" altLang="ja-JP" dirty="0"/>
              <a:t>(</a:t>
            </a:r>
            <a:r>
              <a:rPr lang="ja-JP" altLang="en-US" dirty="0"/>
              <a:t>大阪大学</a:t>
            </a:r>
            <a:r>
              <a:rPr lang="en-US" altLang="ja-JP" dirty="0"/>
              <a:t>)</a:t>
            </a:r>
          </a:p>
          <a:p>
            <a:r>
              <a:rPr lang="ja-JP" altLang="en-US" dirty="0"/>
              <a:t>井上 克郎 </a:t>
            </a:r>
            <a:r>
              <a:rPr lang="en-US" altLang="ja-JP" dirty="0"/>
              <a:t>(</a:t>
            </a:r>
            <a:r>
              <a:rPr lang="ja-JP" altLang="en-US" dirty="0"/>
              <a:t>南山大学</a:t>
            </a:r>
            <a:r>
              <a:rPr lang="en-US" altLang="ja-JP" dirty="0"/>
              <a:t>)</a:t>
            </a:r>
            <a:endParaRPr lang="ja-JP" altLang="en-US" dirty="0"/>
          </a:p>
        </p:txBody>
      </p:sp>
    </p:spTree>
    <p:extLst>
      <p:ext uri="{BB962C8B-B14F-4D97-AF65-F5344CB8AC3E}">
        <p14:creationId xmlns:p14="http://schemas.microsoft.com/office/powerpoint/2010/main" val="80013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正方形/長方形 41">
            <a:extLst>
              <a:ext uri="{FF2B5EF4-FFF2-40B4-BE49-F238E27FC236}">
                <a16:creationId xmlns:a16="http://schemas.microsoft.com/office/drawing/2014/main" id="{E8D63398-24E0-FCF5-8C2D-BA59E8E3DD29}"/>
              </a:ext>
            </a:extLst>
          </p:cNvPr>
          <p:cNvSpPr/>
          <p:nvPr/>
        </p:nvSpPr>
        <p:spPr>
          <a:xfrm>
            <a:off x="1106310" y="5446404"/>
            <a:ext cx="10013245" cy="1046798"/>
          </a:xfrm>
          <a:prstGeom prst="rect">
            <a:avLst/>
          </a:prstGeom>
          <a:solidFill>
            <a:srgbClr val="DEFB9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a:p>
        </p:txBody>
      </p:sp>
      <p:sp>
        <p:nvSpPr>
          <p:cNvPr id="40" name="正方形/長方形 39">
            <a:extLst>
              <a:ext uri="{FF2B5EF4-FFF2-40B4-BE49-F238E27FC236}">
                <a16:creationId xmlns:a16="http://schemas.microsoft.com/office/drawing/2014/main" id="{4F14C4FD-5BB8-4ACB-6FDC-33B568CEA5FD}"/>
              </a:ext>
            </a:extLst>
          </p:cNvPr>
          <p:cNvSpPr/>
          <p:nvPr/>
        </p:nvSpPr>
        <p:spPr>
          <a:xfrm>
            <a:off x="1106310" y="4405588"/>
            <a:ext cx="10013245" cy="1046798"/>
          </a:xfrm>
          <a:prstGeom prst="rect">
            <a:avLst/>
          </a:prstGeom>
          <a:solidFill>
            <a:srgbClr val="F0CEE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a:p>
        </p:txBody>
      </p:sp>
      <p:sp>
        <p:nvSpPr>
          <p:cNvPr id="47" name="正方形/長方形 46">
            <a:extLst>
              <a:ext uri="{FF2B5EF4-FFF2-40B4-BE49-F238E27FC236}">
                <a16:creationId xmlns:a16="http://schemas.microsoft.com/office/drawing/2014/main" id="{51719A1D-39C2-CE28-E79B-E71DBE773691}"/>
              </a:ext>
            </a:extLst>
          </p:cNvPr>
          <p:cNvSpPr/>
          <p:nvPr/>
        </p:nvSpPr>
        <p:spPr>
          <a:xfrm>
            <a:off x="3006248" y="3650012"/>
            <a:ext cx="3745842" cy="283465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正方形/長方形 48">
            <a:extLst>
              <a:ext uri="{FF2B5EF4-FFF2-40B4-BE49-F238E27FC236}">
                <a16:creationId xmlns:a16="http://schemas.microsoft.com/office/drawing/2014/main" id="{36FC217D-4EFF-20FB-E9E3-17E500DEF7B7}"/>
              </a:ext>
            </a:extLst>
          </p:cNvPr>
          <p:cNvSpPr/>
          <p:nvPr/>
        </p:nvSpPr>
        <p:spPr>
          <a:xfrm>
            <a:off x="7107034" y="3643854"/>
            <a:ext cx="3796076" cy="2834650"/>
          </a:xfrm>
          <a:prstGeom prst="rect">
            <a:avLst/>
          </a:prstGeom>
          <a:solidFill>
            <a:srgbClr val="C6E4B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BDC0D9D1-67AD-8EDA-43CC-921DE3A5136F}"/>
              </a:ext>
            </a:extLst>
          </p:cNvPr>
          <p:cNvSpPr>
            <a:spLocks noGrp="1"/>
          </p:cNvSpPr>
          <p:nvPr>
            <p:ph type="title"/>
          </p:nvPr>
        </p:nvSpPr>
        <p:spPr/>
        <p:txBody>
          <a:bodyPr/>
          <a:lstStyle/>
          <a:p>
            <a:r>
              <a:rPr kumimoji="1" lang="ja-JP" altLang="en-US" dirty="0"/>
              <a:t>警告の出現パターン</a:t>
            </a:r>
          </a:p>
        </p:txBody>
      </p:sp>
      <p:sp>
        <p:nvSpPr>
          <p:cNvPr id="3" name="コンテンツ プレースホルダー 2">
            <a:extLst>
              <a:ext uri="{FF2B5EF4-FFF2-40B4-BE49-F238E27FC236}">
                <a16:creationId xmlns:a16="http://schemas.microsoft.com/office/drawing/2014/main" id="{6B5E6AAF-DC97-C4C8-2D02-6EE2C320F1DF}"/>
              </a:ext>
            </a:extLst>
          </p:cNvPr>
          <p:cNvSpPr>
            <a:spLocks noGrp="1"/>
          </p:cNvSpPr>
          <p:nvPr>
            <p:ph idx="1"/>
          </p:nvPr>
        </p:nvSpPr>
        <p:spPr>
          <a:xfrm>
            <a:off x="838200" y="1543400"/>
            <a:ext cx="8102600" cy="2215047"/>
          </a:xfrm>
        </p:spPr>
        <p:txBody>
          <a:bodyPr>
            <a:normAutofit/>
          </a:bodyPr>
          <a:lstStyle/>
          <a:p>
            <a:pPr marL="0" indent="0">
              <a:buNone/>
            </a:pPr>
            <a:r>
              <a:rPr kumimoji="1" lang="en-US" altLang="ja-JP" sz="2000" dirty="0"/>
              <a:t>【</a:t>
            </a:r>
            <a:r>
              <a:rPr kumimoji="1" lang="ja-JP" altLang="en-US" sz="2000" dirty="0"/>
              <a:t>パターン１</a:t>
            </a:r>
            <a:r>
              <a:rPr kumimoji="1" lang="en-US" altLang="ja-JP" sz="2000" dirty="0"/>
              <a:t>】</a:t>
            </a:r>
            <a:r>
              <a:rPr kumimoji="1" lang="ja-JP" altLang="en-US" sz="2000" dirty="0"/>
              <a:t>：結果②（</a:t>
            </a:r>
            <a:r>
              <a:rPr kumimoji="1" lang="en-US" altLang="ja-JP" sz="2000" b="1" dirty="0"/>
              <a:t>time_t:64bit</a:t>
            </a:r>
            <a:r>
              <a:rPr kumimoji="1" lang="ja-JP" altLang="en-US" sz="2000" dirty="0"/>
              <a:t>）側のみで警告表示</a:t>
            </a:r>
            <a:endParaRPr kumimoji="1" lang="en-US" altLang="ja-JP" sz="2000" dirty="0"/>
          </a:p>
          <a:p>
            <a:pPr lvl="1"/>
            <a:r>
              <a:rPr lang="en-US" altLang="ja-JP" sz="1800" b="1" dirty="0">
                <a:solidFill>
                  <a:srgbClr val="FF0000"/>
                </a:solidFill>
              </a:rPr>
              <a:t>64bit</a:t>
            </a:r>
            <a:r>
              <a:rPr lang="ja-JP" altLang="en-US" sz="1800" b="1" dirty="0">
                <a:solidFill>
                  <a:srgbClr val="FF0000"/>
                </a:solidFill>
              </a:rPr>
              <a:t>化により不具合を含む恐れのある箇所</a:t>
            </a:r>
            <a:endParaRPr lang="en-US" altLang="ja-JP" sz="1800" b="1" dirty="0">
              <a:solidFill>
                <a:srgbClr val="FF0000"/>
              </a:solidFill>
            </a:endParaRPr>
          </a:p>
          <a:p>
            <a:pPr marL="0" indent="0">
              <a:buNone/>
            </a:pPr>
            <a:r>
              <a:rPr lang="en-US" altLang="ja-JP" sz="2000" dirty="0"/>
              <a:t>【</a:t>
            </a:r>
            <a:r>
              <a:rPr lang="ja-JP" altLang="en-US" sz="2000" dirty="0"/>
              <a:t>パターン２</a:t>
            </a:r>
            <a:r>
              <a:rPr lang="en-US" altLang="ja-JP" sz="2000" dirty="0"/>
              <a:t>】</a:t>
            </a:r>
            <a:r>
              <a:rPr lang="ja-JP" altLang="en-US" sz="2000" dirty="0"/>
              <a:t>：結果①（</a:t>
            </a:r>
            <a:r>
              <a:rPr lang="en-US" altLang="ja-JP" sz="2000" b="1" dirty="0"/>
              <a:t>time_t:32bit</a:t>
            </a:r>
            <a:r>
              <a:rPr lang="ja-JP" altLang="en-US" sz="2000" dirty="0"/>
              <a:t>）側のみで警告表示</a:t>
            </a:r>
            <a:endParaRPr lang="en-US" altLang="ja-JP" sz="2000" dirty="0"/>
          </a:p>
          <a:p>
            <a:pPr lvl="1"/>
            <a:r>
              <a:rPr lang="en-US" altLang="ja-JP" sz="1800" dirty="0"/>
              <a:t>64bit</a:t>
            </a:r>
            <a:r>
              <a:rPr lang="ja-JP" altLang="en-US" sz="1800" dirty="0"/>
              <a:t>化によって警告が消える箇所</a:t>
            </a:r>
            <a:r>
              <a:rPr lang="ja-JP" altLang="en-US" sz="1800" b="1" dirty="0">
                <a:solidFill>
                  <a:srgbClr val="FF0000"/>
                </a:solidFill>
              </a:rPr>
              <a:t>（修正検討の対象外）</a:t>
            </a:r>
            <a:endParaRPr lang="en-US" altLang="ja-JP" sz="1800" b="1" dirty="0">
              <a:solidFill>
                <a:srgbClr val="FF0000"/>
              </a:solidFill>
            </a:endParaRPr>
          </a:p>
          <a:p>
            <a:pPr marL="0" indent="0">
              <a:buNone/>
            </a:pPr>
            <a:r>
              <a:rPr kumimoji="1" lang="en-US" altLang="ja-JP" sz="2000" dirty="0"/>
              <a:t>【</a:t>
            </a:r>
            <a:r>
              <a:rPr kumimoji="1" lang="ja-JP" altLang="en-US" sz="2000" dirty="0"/>
              <a:t>パターン３</a:t>
            </a:r>
            <a:r>
              <a:rPr kumimoji="1" lang="en-US" altLang="ja-JP" sz="2000" dirty="0"/>
              <a:t>】</a:t>
            </a:r>
            <a:r>
              <a:rPr kumimoji="1" lang="ja-JP" altLang="en-US" sz="2000" dirty="0"/>
              <a:t>：結果①と結果②で同じ警告のみ表示</a:t>
            </a:r>
            <a:endParaRPr kumimoji="1" lang="en-US" altLang="ja-JP" sz="2000" dirty="0"/>
          </a:p>
          <a:p>
            <a:pPr lvl="1"/>
            <a:r>
              <a:rPr lang="en-US" altLang="ja-JP" sz="1800" dirty="0" err="1"/>
              <a:t>time_t</a:t>
            </a:r>
            <a:r>
              <a:rPr lang="ja-JP" altLang="en-US" sz="1800" dirty="0"/>
              <a:t>型の</a:t>
            </a:r>
            <a:r>
              <a:rPr lang="en-US" altLang="ja-JP" sz="1800" dirty="0"/>
              <a:t>bit</a:t>
            </a:r>
            <a:r>
              <a:rPr lang="ja-JP" altLang="en-US" sz="1800" dirty="0"/>
              <a:t>幅変更による影響なし</a:t>
            </a:r>
            <a:endParaRPr kumimoji="1" lang="en-US" altLang="ja-JP" sz="1800" dirty="0"/>
          </a:p>
        </p:txBody>
      </p:sp>
      <p:sp>
        <p:nvSpPr>
          <p:cNvPr id="41" name="スライド番号プレースホルダー 40">
            <a:extLst>
              <a:ext uri="{FF2B5EF4-FFF2-40B4-BE49-F238E27FC236}">
                <a16:creationId xmlns:a16="http://schemas.microsoft.com/office/drawing/2014/main" id="{CB513BBC-398E-7C08-34A1-CE1E56111D88}"/>
              </a:ext>
            </a:extLst>
          </p:cNvPr>
          <p:cNvSpPr>
            <a:spLocks noGrp="1"/>
          </p:cNvSpPr>
          <p:nvPr>
            <p:ph type="sldNum" sz="quarter" idx="12"/>
          </p:nvPr>
        </p:nvSpPr>
        <p:spPr/>
        <p:txBody>
          <a:bodyPr/>
          <a:lstStyle/>
          <a:p>
            <a:fld id="{47BE0278-E37D-4B9D-81F9-15437997B796}" type="slidenum">
              <a:rPr kumimoji="1" lang="ja-JP" altLang="en-US" smtClean="0"/>
              <a:t>9</a:t>
            </a:fld>
            <a:endParaRPr kumimoji="1" lang="ja-JP" altLang="en-US"/>
          </a:p>
        </p:txBody>
      </p:sp>
      <p:sp>
        <p:nvSpPr>
          <p:cNvPr id="36" name="テキスト ボックス 35">
            <a:extLst>
              <a:ext uri="{FF2B5EF4-FFF2-40B4-BE49-F238E27FC236}">
                <a16:creationId xmlns:a16="http://schemas.microsoft.com/office/drawing/2014/main" id="{91D52568-9B79-4D45-9DAA-9A7044CB3C36}"/>
              </a:ext>
            </a:extLst>
          </p:cNvPr>
          <p:cNvSpPr txBox="1"/>
          <p:nvPr/>
        </p:nvSpPr>
        <p:spPr>
          <a:xfrm>
            <a:off x="1285230" y="4737942"/>
            <a:ext cx="2202748" cy="400110"/>
          </a:xfrm>
          <a:prstGeom prst="rect">
            <a:avLst/>
          </a:prstGeom>
          <a:noFill/>
        </p:spPr>
        <p:txBody>
          <a:bodyPr wrap="square" rtlCol="0">
            <a:spAutoFit/>
          </a:bodyPr>
          <a:lstStyle/>
          <a:p>
            <a:r>
              <a:rPr kumimoji="1" lang="en-US" altLang="ja-JP" sz="2000" b="1" dirty="0"/>
              <a:t>【</a:t>
            </a:r>
            <a:r>
              <a:rPr kumimoji="1" lang="ja-JP" altLang="en-US" sz="2000" b="1" dirty="0"/>
              <a:t>パターン１</a:t>
            </a:r>
            <a:r>
              <a:rPr kumimoji="1" lang="en-US" altLang="ja-JP" sz="2000" b="1" dirty="0"/>
              <a:t>】</a:t>
            </a:r>
            <a:endParaRPr kumimoji="1" lang="ja-JP" altLang="en-US" sz="2000" b="1" dirty="0"/>
          </a:p>
        </p:txBody>
      </p:sp>
      <p:sp>
        <p:nvSpPr>
          <p:cNvPr id="37" name="テキスト ボックス 36">
            <a:extLst>
              <a:ext uri="{FF2B5EF4-FFF2-40B4-BE49-F238E27FC236}">
                <a16:creationId xmlns:a16="http://schemas.microsoft.com/office/drawing/2014/main" id="{7786B908-699F-F00F-A5A5-7E572E38B242}"/>
              </a:ext>
            </a:extLst>
          </p:cNvPr>
          <p:cNvSpPr txBox="1"/>
          <p:nvPr/>
        </p:nvSpPr>
        <p:spPr>
          <a:xfrm>
            <a:off x="1309511" y="5817301"/>
            <a:ext cx="2202748" cy="400110"/>
          </a:xfrm>
          <a:prstGeom prst="rect">
            <a:avLst/>
          </a:prstGeom>
          <a:noFill/>
        </p:spPr>
        <p:txBody>
          <a:bodyPr wrap="square" rtlCol="0">
            <a:spAutoFit/>
          </a:bodyPr>
          <a:lstStyle/>
          <a:p>
            <a:r>
              <a:rPr kumimoji="1" lang="en-US" altLang="ja-JP" sz="2000" b="1" dirty="0"/>
              <a:t>【</a:t>
            </a:r>
            <a:r>
              <a:rPr kumimoji="1" lang="ja-JP" altLang="en-US" sz="2000" b="1" dirty="0"/>
              <a:t>パターン２</a:t>
            </a:r>
            <a:r>
              <a:rPr kumimoji="1" lang="en-US" altLang="ja-JP" sz="2000" b="1" dirty="0"/>
              <a:t>】</a:t>
            </a:r>
            <a:endParaRPr kumimoji="1" lang="ja-JP" altLang="en-US" sz="2000" b="1" dirty="0"/>
          </a:p>
        </p:txBody>
      </p:sp>
      <p:sp>
        <p:nvSpPr>
          <p:cNvPr id="38" name="テキスト ボックス 37">
            <a:extLst>
              <a:ext uri="{FF2B5EF4-FFF2-40B4-BE49-F238E27FC236}">
                <a16:creationId xmlns:a16="http://schemas.microsoft.com/office/drawing/2014/main" id="{79D04028-4CD0-2AD6-D454-F10A62AF8DEA}"/>
              </a:ext>
            </a:extLst>
          </p:cNvPr>
          <p:cNvSpPr txBox="1"/>
          <p:nvPr/>
        </p:nvSpPr>
        <p:spPr>
          <a:xfrm>
            <a:off x="4325861" y="3675064"/>
            <a:ext cx="958917" cy="707886"/>
          </a:xfrm>
          <a:prstGeom prst="rect">
            <a:avLst/>
          </a:prstGeom>
          <a:solidFill>
            <a:schemeClr val="bg1"/>
          </a:solidFill>
        </p:spPr>
        <p:txBody>
          <a:bodyPr wrap="none" rtlCol="0">
            <a:spAutoFit/>
          </a:bodyPr>
          <a:lstStyle/>
          <a:p>
            <a:r>
              <a:rPr kumimoji="1" lang="ja-JP" altLang="en-US" sz="2000" b="1" dirty="0">
                <a:solidFill>
                  <a:srgbClr val="FF0000"/>
                </a:solidFill>
              </a:rPr>
              <a:t>結果①</a:t>
            </a:r>
            <a:endParaRPr kumimoji="1" lang="en-US" altLang="ja-JP" sz="2000" b="1" dirty="0">
              <a:solidFill>
                <a:srgbClr val="FF0000"/>
              </a:solidFill>
            </a:endParaRPr>
          </a:p>
          <a:p>
            <a:r>
              <a:rPr lang="en-US" altLang="ja-JP" sz="2000" b="1" dirty="0">
                <a:solidFill>
                  <a:srgbClr val="FF0000"/>
                </a:solidFill>
              </a:rPr>
              <a:t>32bit</a:t>
            </a:r>
            <a:endParaRPr kumimoji="1" lang="ja-JP" altLang="en-US" sz="2000" b="1" dirty="0">
              <a:solidFill>
                <a:srgbClr val="FF0000"/>
              </a:solidFill>
            </a:endParaRPr>
          </a:p>
        </p:txBody>
      </p:sp>
      <p:sp>
        <p:nvSpPr>
          <p:cNvPr id="39" name="テキスト ボックス 38">
            <a:extLst>
              <a:ext uri="{FF2B5EF4-FFF2-40B4-BE49-F238E27FC236}">
                <a16:creationId xmlns:a16="http://schemas.microsoft.com/office/drawing/2014/main" id="{77E9A94D-E87B-10E8-530C-DD28E7656343}"/>
              </a:ext>
            </a:extLst>
          </p:cNvPr>
          <p:cNvSpPr txBox="1"/>
          <p:nvPr/>
        </p:nvSpPr>
        <p:spPr>
          <a:xfrm>
            <a:off x="8648523" y="3686438"/>
            <a:ext cx="958917" cy="707886"/>
          </a:xfrm>
          <a:prstGeom prst="rect">
            <a:avLst/>
          </a:prstGeom>
          <a:solidFill>
            <a:schemeClr val="bg1"/>
          </a:solidFill>
        </p:spPr>
        <p:txBody>
          <a:bodyPr wrap="none" rtlCol="0">
            <a:spAutoFit/>
          </a:bodyPr>
          <a:lstStyle/>
          <a:p>
            <a:r>
              <a:rPr kumimoji="1" lang="ja-JP" altLang="en-US" sz="2000" b="1" dirty="0">
                <a:solidFill>
                  <a:srgbClr val="FF0000"/>
                </a:solidFill>
              </a:rPr>
              <a:t>結果②</a:t>
            </a:r>
            <a:endParaRPr kumimoji="1" lang="en-US" altLang="ja-JP" sz="2000" b="1" dirty="0">
              <a:solidFill>
                <a:srgbClr val="FF0000"/>
              </a:solidFill>
            </a:endParaRPr>
          </a:p>
          <a:p>
            <a:r>
              <a:rPr lang="en-US" altLang="ja-JP" sz="2000" b="1" dirty="0">
                <a:solidFill>
                  <a:srgbClr val="FF0000"/>
                </a:solidFill>
              </a:rPr>
              <a:t>64bit</a:t>
            </a:r>
            <a:endParaRPr kumimoji="1" lang="ja-JP" altLang="en-US" sz="2000" b="1" dirty="0">
              <a:solidFill>
                <a:srgbClr val="FF0000"/>
              </a:solidFill>
            </a:endParaRPr>
          </a:p>
        </p:txBody>
      </p:sp>
      <p:grpSp>
        <p:nvGrpSpPr>
          <p:cNvPr id="51" name="グループ化 50">
            <a:extLst>
              <a:ext uri="{FF2B5EF4-FFF2-40B4-BE49-F238E27FC236}">
                <a16:creationId xmlns:a16="http://schemas.microsoft.com/office/drawing/2014/main" id="{93EF8DF3-38C8-013B-150C-7C09EFB2101B}"/>
              </a:ext>
            </a:extLst>
          </p:cNvPr>
          <p:cNvGrpSpPr/>
          <p:nvPr/>
        </p:nvGrpSpPr>
        <p:grpSpPr>
          <a:xfrm>
            <a:off x="7764744" y="4448431"/>
            <a:ext cx="2685326" cy="901982"/>
            <a:chOff x="7764744" y="4448431"/>
            <a:chExt cx="2685326" cy="901982"/>
          </a:xfrm>
        </p:grpSpPr>
        <p:grpSp>
          <p:nvGrpSpPr>
            <p:cNvPr id="4" name="グループ化 3">
              <a:extLst>
                <a:ext uri="{FF2B5EF4-FFF2-40B4-BE49-F238E27FC236}">
                  <a16:creationId xmlns:a16="http://schemas.microsoft.com/office/drawing/2014/main" id="{D59E0493-FBE9-AEC3-84ED-B15AB8CE812E}"/>
                </a:ext>
              </a:extLst>
            </p:cNvPr>
            <p:cNvGrpSpPr/>
            <p:nvPr/>
          </p:nvGrpSpPr>
          <p:grpSpPr>
            <a:xfrm>
              <a:off x="7764744" y="4467460"/>
              <a:ext cx="2685326" cy="882953"/>
              <a:chOff x="8333772" y="4679993"/>
              <a:chExt cx="2685326" cy="882953"/>
            </a:xfrm>
          </p:grpSpPr>
          <p:sp>
            <p:nvSpPr>
              <p:cNvPr id="5" name="正方形/長方形 4">
                <a:extLst>
                  <a:ext uri="{FF2B5EF4-FFF2-40B4-BE49-F238E27FC236}">
                    <a16:creationId xmlns:a16="http://schemas.microsoft.com/office/drawing/2014/main" id="{28D219CD-97C3-3245-C2A5-5D93C207F2FC}"/>
                  </a:ext>
                </a:extLst>
              </p:cNvPr>
              <p:cNvSpPr/>
              <p:nvPr/>
            </p:nvSpPr>
            <p:spPr>
              <a:xfrm>
                <a:off x="8333772" y="4679993"/>
                <a:ext cx="2685326" cy="882953"/>
              </a:xfrm>
              <a:prstGeom prst="rect">
                <a:avLst/>
              </a:prstGeom>
            </p:spPr>
            <p:style>
              <a:lnRef idx="2">
                <a:schemeClr val="accent6"/>
              </a:lnRef>
              <a:fillRef idx="1">
                <a:schemeClr val="lt1"/>
              </a:fillRef>
              <a:effectRef idx="0">
                <a:schemeClr val="accent6"/>
              </a:effectRef>
              <a:fontRef idx="minor">
                <a:schemeClr val="dk1"/>
              </a:fontRef>
            </p:style>
            <p:txBody>
              <a:bodyPr rtlCol="0" anchor="t"/>
              <a:lstStyle/>
              <a:p>
                <a:pPr algn="ctr"/>
                <a:endParaRPr kumimoji="1" lang="ja-JP" altLang="en-US" sz="2000" b="1" dirty="0"/>
              </a:p>
            </p:txBody>
          </p:sp>
          <p:sp>
            <p:nvSpPr>
              <p:cNvPr id="6" name="フローチャート: 磁気ディスク 5">
                <a:extLst>
                  <a:ext uri="{FF2B5EF4-FFF2-40B4-BE49-F238E27FC236}">
                    <a16:creationId xmlns:a16="http://schemas.microsoft.com/office/drawing/2014/main" id="{225A4359-6D57-A133-C534-99A50AE1379F}"/>
                  </a:ext>
                </a:extLst>
              </p:cNvPr>
              <p:cNvSpPr/>
              <p:nvPr/>
            </p:nvSpPr>
            <p:spPr>
              <a:xfrm>
                <a:off x="8424693" y="4787372"/>
                <a:ext cx="1032062" cy="532435"/>
              </a:xfrm>
              <a:prstGeom prst="flowChartMagneticDisk">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2000" b="1" dirty="0"/>
              </a:p>
            </p:txBody>
          </p:sp>
          <p:sp>
            <p:nvSpPr>
              <p:cNvPr id="7" name="フローチャート: 磁気ディスク 6">
                <a:extLst>
                  <a:ext uri="{FF2B5EF4-FFF2-40B4-BE49-F238E27FC236}">
                    <a16:creationId xmlns:a16="http://schemas.microsoft.com/office/drawing/2014/main" id="{3E64B9F3-9E85-A1A4-9FD9-457F22D79446}"/>
                  </a:ext>
                </a:extLst>
              </p:cNvPr>
              <p:cNvSpPr/>
              <p:nvPr/>
            </p:nvSpPr>
            <p:spPr>
              <a:xfrm>
                <a:off x="10380562" y="4787372"/>
                <a:ext cx="546910" cy="532435"/>
              </a:xfrm>
              <a:prstGeom prst="flowChartMagneticDisk">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2000" b="1" dirty="0"/>
              </a:p>
            </p:txBody>
          </p:sp>
          <p:sp>
            <p:nvSpPr>
              <p:cNvPr id="8" name="テキスト ボックス 7">
                <a:extLst>
                  <a:ext uri="{FF2B5EF4-FFF2-40B4-BE49-F238E27FC236}">
                    <a16:creationId xmlns:a16="http://schemas.microsoft.com/office/drawing/2014/main" id="{1F2F1FFD-1EDE-4A19-C009-63F8E7AE5DBE}"/>
                  </a:ext>
                </a:extLst>
              </p:cNvPr>
              <p:cNvSpPr txBox="1"/>
              <p:nvPr/>
            </p:nvSpPr>
            <p:spPr>
              <a:xfrm>
                <a:off x="9546352" y="5046507"/>
                <a:ext cx="775504" cy="400110"/>
              </a:xfrm>
              <a:prstGeom prst="rect">
                <a:avLst/>
              </a:prstGeom>
              <a:noFill/>
            </p:spPr>
            <p:txBody>
              <a:bodyPr wrap="square" rtlCol="0">
                <a:spAutoFit/>
              </a:bodyPr>
              <a:lstStyle/>
              <a:p>
                <a:r>
                  <a:rPr kumimoji="1" lang="ja-JP" altLang="en-US" sz="2000" b="1" dirty="0">
                    <a:solidFill>
                      <a:srgbClr val="FF0000"/>
                    </a:solidFill>
                  </a:rPr>
                  <a:t>警告</a:t>
                </a:r>
              </a:p>
            </p:txBody>
          </p:sp>
          <p:cxnSp>
            <p:nvCxnSpPr>
              <p:cNvPr id="9" name="直線矢印コネクタ 8">
                <a:extLst>
                  <a:ext uri="{FF2B5EF4-FFF2-40B4-BE49-F238E27FC236}">
                    <a16:creationId xmlns:a16="http://schemas.microsoft.com/office/drawing/2014/main" id="{E0A5D7E8-6100-EB02-E1DA-360AB8B67AB2}"/>
                  </a:ext>
                </a:extLst>
              </p:cNvPr>
              <p:cNvCxnSpPr>
                <a:cxnSpLocks/>
                <a:stCxn id="6" idx="4"/>
                <a:endCxn id="7" idx="2"/>
              </p:cNvCxnSpPr>
              <p:nvPr/>
            </p:nvCxnSpPr>
            <p:spPr>
              <a:xfrm>
                <a:off x="9456755" y="5053590"/>
                <a:ext cx="923807" cy="0"/>
              </a:xfrm>
              <a:prstGeom prst="straightConnector1">
                <a:avLst/>
              </a:prstGeom>
              <a:ln>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45" name="テキスト ボックス 44">
              <a:extLst>
                <a:ext uri="{FF2B5EF4-FFF2-40B4-BE49-F238E27FC236}">
                  <a16:creationId xmlns:a16="http://schemas.microsoft.com/office/drawing/2014/main" id="{55F004D8-3655-AEC1-3D00-09CE9FEE5787}"/>
                </a:ext>
              </a:extLst>
            </p:cNvPr>
            <p:cNvSpPr txBox="1"/>
            <p:nvPr/>
          </p:nvSpPr>
          <p:spPr>
            <a:xfrm>
              <a:off x="8937831" y="4448431"/>
              <a:ext cx="775504" cy="400109"/>
            </a:xfrm>
            <a:prstGeom prst="rect">
              <a:avLst/>
            </a:prstGeom>
            <a:noFill/>
          </p:spPr>
          <p:txBody>
            <a:bodyPr wrap="square" rtlCol="0">
              <a:spAutoFit/>
            </a:bodyPr>
            <a:lstStyle/>
            <a:p>
              <a:r>
                <a:rPr kumimoji="1" lang="ja-JP" altLang="en-US" sz="2000" b="1" dirty="0"/>
                <a:t>代入</a:t>
              </a:r>
              <a:endParaRPr kumimoji="1" lang="ja-JP" altLang="en-US" sz="2000" b="1" dirty="0">
                <a:solidFill>
                  <a:srgbClr val="FF0000"/>
                </a:solidFill>
              </a:endParaRPr>
            </a:p>
          </p:txBody>
        </p:sp>
      </p:grpSp>
      <p:sp>
        <p:nvSpPr>
          <p:cNvPr id="48" name="吹き出し: 四角形 47">
            <a:extLst>
              <a:ext uri="{FF2B5EF4-FFF2-40B4-BE49-F238E27FC236}">
                <a16:creationId xmlns:a16="http://schemas.microsoft.com/office/drawing/2014/main" id="{37CC0892-B0B5-0A0F-FDBA-6CD5D83485E0}"/>
              </a:ext>
            </a:extLst>
          </p:cNvPr>
          <p:cNvSpPr/>
          <p:nvPr/>
        </p:nvSpPr>
        <p:spPr>
          <a:xfrm>
            <a:off x="7764744" y="1843536"/>
            <a:ext cx="3263890" cy="860883"/>
          </a:xfrm>
          <a:prstGeom prst="wedgeRectCallout">
            <a:avLst>
              <a:gd name="adj1" fmla="val -58463"/>
              <a:gd name="adj2" fmla="val -28687"/>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800" dirty="0"/>
              <a:t>パターン１のソースコード上の場所を見つけたい</a:t>
            </a:r>
          </a:p>
        </p:txBody>
      </p:sp>
      <p:grpSp>
        <p:nvGrpSpPr>
          <p:cNvPr id="52" name="グループ化 51">
            <a:extLst>
              <a:ext uri="{FF2B5EF4-FFF2-40B4-BE49-F238E27FC236}">
                <a16:creationId xmlns:a16="http://schemas.microsoft.com/office/drawing/2014/main" id="{24F7A4D3-0A56-8644-3244-756A672276D8}"/>
              </a:ext>
            </a:extLst>
          </p:cNvPr>
          <p:cNvGrpSpPr/>
          <p:nvPr/>
        </p:nvGrpSpPr>
        <p:grpSpPr>
          <a:xfrm>
            <a:off x="7764744" y="5540587"/>
            <a:ext cx="2685326" cy="944075"/>
            <a:chOff x="7764744" y="5540587"/>
            <a:chExt cx="2685326" cy="944075"/>
          </a:xfrm>
        </p:grpSpPr>
        <p:grpSp>
          <p:nvGrpSpPr>
            <p:cNvPr id="28" name="グループ化 27">
              <a:extLst>
                <a:ext uri="{FF2B5EF4-FFF2-40B4-BE49-F238E27FC236}">
                  <a16:creationId xmlns:a16="http://schemas.microsoft.com/office/drawing/2014/main" id="{CF45F377-D1FA-6966-95F8-F40146F88D2A}"/>
                </a:ext>
              </a:extLst>
            </p:cNvPr>
            <p:cNvGrpSpPr/>
            <p:nvPr/>
          </p:nvGrpSpPr>
          <p:grpSpPr>
            <a:xfrm>
              <a:off x="7764744" y="5540587"/>
              <a:ext cx="2685326" cy="944075"/>
              <a:chOff x="8333772" y="4465502"/>
              <a:chExt cx="2685326" cy="944075"/>
            </a:xfrm>
          </p:grpSpPr>
          <p:sp>
            <p:nvSpPr>
              <p:cNvPr id="29" name="正方形/長方形 28">
                <a:extLst>
                  <a:ext uri="{FF2B5EF4-FFF2-40B4-BE49-F238E27FC236}">
                    <a16:creationId xmlns:a16="http://schemas.microsoft.com/office/drawing/2014/main" id="{23F854D3-E0BB-7F6D-2AA3-CFEF72006590}"/>
                  </a:ext>
                </a:extLst>
              </p:cNvPr>
              <p:cNvSpPr/>
              <p:nvPr/>
            </p:nvSpPr>
            <p:spPr>
              <a:xfrm>
                <a:off x="8333772" y="4465502"/>
                <a:ext cx="2685326" cy="882953"/>
              </a:xfrm>
              <a:prstGeom prst="rect">
                <a:avLst/>
              </a:prstGeom>
            </p:spPr>
            <p:style>
              <a:lnRef idx="2">
                <a:schemeClr val="accent6"/>
              </a:lnRef>
              <a:fillRef idx="1">
                <a:schemeClr val="lt1"/>
              </a:fillRef>
              <a:effectRef idx="0">
                <a:schemeClr val="accent6"/>
              </a:effectRef>
              <a:fontRef idx="minor">
                <a:schemeClr val="dk1"/>
              </a:fontRef>
            </p:style>
            <p:txBody>
              <a:bodyPr rtlCol="0" anchor="t"/>
              <a:lstStyle/>
              <a:p>
                <a:pPr algn="ctr"/>
                <a:endParaRPr kumimoji="1" lang="ja-JP" altLang="en-US" sz="2000" b="1" dirty="0"/>
              </a:p>
            </p:txBody>
          </p:sp>
          <p:sp>
            <p:nvSpPr>
              <p:cNvPr id="30" name="フローチャート: 磁気ディスク 29">
                <a:extLst>
                  <a:ext uri="{FF2B5EF4-FFF2-40B4-BE49-F238E27FC236}">
                    <a16:creationId xmlns:a16="http://schemas.microsoft.com/office/drawing/2014/main" id="{213DD31A-5A67-D77B-645C-3129AD58F0E1}"/>
                  </a:ext>
                </a:extLst>
              </p:cNvPr>
              <p:cNvSpPr/>
              <p:nvPr/>
            </p:nvSpPr>
            <p:spPr>
              <a:xfrm>
                <a:off x="8424693" y="4527725"/>
                <a:ext cx="1032062" cy="532435"/>
              </a:xfrm>
              <a:prstGeom prst="flowChartMagneticDisk">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2000" b="1" dirty="0"/>
              </a:p>
            </p:txBody>
          </p:sp>
          <p:sp>
            <p:nvSpPr>
              <p:cNvPr id="31" name="フローチャート: 磁気ディスク 30">
                <a:extLst>
                  <a:ext uri="{FF2B5EF4-FFF2-40B4-BE49-F238E27FC236}">
                    <a16:creationId xmlns:a16="http://schemas.microsoft.com/office/drawing/2014/main" id="{7DCCB17A-5251-9828-B49B-66997DF3C39D}"/>
                  </a:ext>
                </a:extLst>
              </p:cNvPr>
              <p:cNvSpPr/>
              <p:nvPr/>
            </p:nvSpPr>
            <p:spPr>
              <a:xfrm>
                <a:off x="9895410" y="4527725"/>
                <a:ext cx="1032062" cy="532435"/>
              </a:xfrm>
              <a:prstGeom prst="flowChartMagneticDisk">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2000" b="1" dirty="0"/>
              </a:p>
            </p:txBody>
          </p:sp>
          <p:sp>
            <p:nvSpPr>
              <p:cNvPr id="32" name="テキスト ボックス 31">
                <a:extLst>
                  <a:ext uri="{FF2B5EF4-FFF2-40B4-BE49-F238E27FC236}">
                    <a16:creationId xmlns:a16="http://schemas.microsoft.com/office/drawing/2014/main" id="{4A163CF8-09AE-45B6-6EC4-C67977B600A2}"/>
                  </a:ext>
                </a:extLst>
              </p:cNvPr>
              <p:cNvSpPr txBox="1"/>
              <p:nvPr/>
            </p:nvSpPr>
            <p:spPr>
              <a:xfrm>
                <a:off x="9199882" y="5009467"/>
                <a:ext cx="1144569" cy="400110"/>
              </a:xfrm>
              <a:prstGeom prst="rect">
                <a:avLst/>
              </a:prstGeom>
              <a:noFill/>
            </p:spPr>
            <p:txBody>
              <a:bodyPr wrap="square" rtlCol="0">
                <a:spAutoFit/>
              </a:bodyPr>
              <a:lstStyle/>
              <a:p>
                <a:r>
                  <a:rPr kumimoji="1" lang="ja-JP" altLang="en-US" sz="2000" b="1" dirty="0">
                    <a:solidFill>
                      <a:sysClr val="windowText" lastClr="000000"/>
                    </a:solidFill>
                  </a:rPr>
                  <a:t>警告なし</a:t>
                </a:r>
              </a:p>
            </p:txBody>
          </p:sp>
        </p:grpSp>
        <p:cxnSp>
          <p:nvCxnSpPr>
            <p:cNvPr id="46" name="直線矢印コネクタ 45">
              <a:extLst>
                <a:ext uri="{FF2B5EF4-FFF2-40B4-BE49-F238E27FC236}">
                  <a16:creationId xmlns:a16="http://schemas.microsoft.com/office/drawing/2014/main" id="{1371ED36-A1C2-A6A9-B831-EFEEE6DE9EC1}"/>
                </a:ext>
              </a:extLst>
            </p:cNvPr>
            <p:cNvCxnSpPr>
              <a:stCxn id="31" idx="2"/>
              <a:endCxn id="30" idx="4"/>
            </p:cNvCxnSpPr>
            <p:nvPr/>
          </p:nvCxnSpPr>
          <p:spPr>
            <a:xfrm flipH="1">
              <a:off x="8887727" y="5869028"/>
              <a:ext cx="438655"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grpSp>
      <p:grpSp>
        <p:nvGrpSpPr>
          <p:cNvPr id="50" name="グループ化 49">
            <a:extLst>
              <a:ext uri="{FF2B5EF4-FFF2-40B4-BE49-F238E27FC236}">
                <a16:creationId xmlns:a16="http://schemas.microsoft.com/office/drawing/2014/main" id="{E0FBF0DE-349F-DE3C-F538-0DBAA7358A98}"/>
              </a:ext>
            </a:extLst>
          </p:cNvPr>
          <p:cNvGrpSpPr/>
          <p:nvPr/>
        </p:nvGrpSpPr>
        <p:grpSpPr>
          <a:xfrm>
            <a:off x="6378678" y="4538969"/>
            <a:ext cx="1070653" cy="1749950"/>
            <a:chOff x="6378678" y="4538969"/>
            <a:chExt cx="1070653" cy="1749950"/>
          </a:xfrm>
        </p:grpSpPr>
        <p:sp>
          <p:nvSpPr>
            <p:cNvPr id="11" name="テキスト ボックス 10">
              <a:extLst>
                <a:ext uri="{FF2B5EF4-FFF2-40B4-BE49-F238E27FC236}">
                  <a16:creationId xmlns:a16="http://schemas.microsoft.com/office/drawing/2014/main" id="{5F6749E7-8A7E-6285-292B-1D38AD15AAFA}"/>
                </a:ext>
              </a:extLst>
            </p:cNvPr>
            <p:cNvSpPr txBox="1"/>
            <p:nvPr/>
          </p:nvSpPr>
          <p:spPr>
            <a:xfrm>
              <a:off x="6689280" y="4538969"/>
              <a:ext cx="492443" cy="1749950"/>
            </a:xfrm>
            <a:prstGeom prst="rect">
              <a:avLst/>
            </a:prstGeom>
            <a:solidFill>
              <a:schemeClr val="bg1"/>
            </a:solidFill>
          </p:spPr>
          <p:txBody>
            <a:bodyPr vert="eaVert" wrap="square" rtlCol="0">
              <a:spAutoFit/>
            </a:bodyPr>
            <a:lstStyle/>
            <a:p>
              <a:pPr algn="ctr"/>
              <a:r>
                <a:rPr kumimoji="1" lang="ja-JP" altLang="en-US" sz="2000" b="1" dirty="0"/>
                <a:t>比較</a:t>
              </a:r>
            </a:p>
          </p:txBody>
        </p:sp>
        <p:sp>
          <p:nvSpPr>
            <p:cNvPr id="34" name="矢印: 左右 33">
              <a:extLst>
                <a:ext uri="{FF2B5EF4-FFF2-40B4-BE49-F238E27FC236}">
                  <a16:creationId xmlns:a16="http://schemas.microsoft.com/office/drawing/2014/main" id="{7532E19E-E605-0FE6-9380-60DDD0DDF0F6}"/>
                </a:ext>
              </a:extLst>
            </p:cNvPr>
            <p:cNvSpPr/>
            <p:nvPr/>
          </p:nvSpPr>
          <p:spPr>
            <a:xfrm>
              <a:off x="6378678" y="5837441"/>
              <a:ext cx="1070653" cy="266218"/>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a:p>
          </p:txBody>
        </p:sp>
        <p:sp>
          <p:nvSpPr>
            <p:cNvPr id="10" name="矢印: 左右 9">
              <a:extLst>
                <a:ext uri="{FF2B5EF4-FFF2-40B4-BE49-F238E27FC236}">
                  <a16:creationId xmlns:a16="http://schemas.microsoft.com/office/drawing/2014/main" id="{EBA5F39C-6532-C3CA-8265-8A8A1836F679}"/>
                </a:ext>
              </a:extLst>
            </p:cNvPr>
            <p:cNvSpPr/>
            <p:nvPr/>
          </p:nvSpPr>
          <p:spPr>
            <a:xfrm>
              <a:off x="6378678" y="4762999"/>
              <a:ext cx="1070653" cy="266218"/>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a:p>
          </p:txBody>
        </p:sp>
      </p:grpSp>
      <p:sp>
        <p:nvSpPr>
          <p:cNvPr id="18" name="吹き出し: 四角形 17">
            <a:extLst>
              <a:ext uri="{FF2B5EF4-FFF2-40B4-BE49-F238E27FC236}">
                <a16:creationId xmlns:a16="http://schemas.microsoft.com/office/drawing/2014/main" id="{F7D85089-1E2B-2552-BDD3-28D9979E46E5}"/>
              </a:ext>
            </a:extLst>
          </p:cNvPr>
          <p:cNvSpPr/>
          <p:nvPr/>
        </p:nvSpPr>
        <p:spPr>
          <a:xfrm>
            <a:off x="3128091" y="4027906"/>
            <a:ext cx="1092362" cy="317132"/>
          </a:xfrm>
          <a:prstGeom prst="wedgeRectCallout">
            <a:avLst>
              <a:gd name="adj1" fmla="val 32147"/>
              <a:gd name="adj2" fmla="val 71196"/>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2000" dirty="0" err="1"/>
              <a:t>time_t</a:t>
            </a:r>
            <a:endParaRPr kumimoji="1" lang="ja-JP" altLang="en-US" sz="2000" dirty="0"/>
          </a:p>
        </p:txBody>
      </p:sp>
      <p:sp>
        <p:nvSpPr>
          <p:cNvPr id="20" name="吹き出し: 四角形 19">
            <a:extLst>
              <a:ext uri="{FF2B5EF4-FFF2-40B4-BE49-F238E27FC236}">
                <a16:creationId xmlns:a16="http://schemas.microsoft.com/office/drawing/2014/main" id="{0D35B2FC-28C8-7986-AB57-2EB5281A9EC0}"/>
              </a:ext>
            </a:extLst>
          </p:cNvPr>
          <p:cNvSpPr/>
          <p:nvPr/>
        </p:nvSpPr>
        <p:spPr>
          <a:xfrm>
            <a:off x="5363867" y="4027906"/>
            <a:ext cx="1092362" cy="317132"/>
          </a:xfrm>
          <a:prstGeom prst="wedgeRectCallout">
            <a:avLst>
              <a:gd name="adj1" fmla="val 3537"/>
              <a:gd name="adj2" fmla="val 73370"/>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2000" dirty="0"/>
              <a:t>他の型</a:t>
            </a:r>
            <a:endParaRPr kumimoji="1" lang="ja-JP" altLang="en-US" sz="2000" dirty="0"/>
          </a:p>
        </p:txBody>
      </p:sp>
      <p:grpSp>
        <p:nvGrpSpPr>
          <p:cNvPr id="22" name="グループ化 21">
            <a:extLst>
              <a:ext uri="{FF2B5EF4-FFF2-40B4-BE49-F238E27FC236}">
                <a16:creationId xmlns:a16="http://schemas.microsoft.com/office/drawing/2014/main" id="{F1049511-250A-A336-A65A-03D3E82E2E1C}"/>
              </a:ext>
            </a:extLst>
          </p:cNvPr>
          <p:cNvGrpSpPr/>
          <p:nvPr/>
        </p:nvGrpSpPr>
        <p:grpSpPr>
          <a:xfrm>
            <a:off x="3500432" y="5540587"/>
            <a:ext cx="2685326" cy="882953"/>
            <a:chOff x="4069460" y="5521620"/>
            <a:chExt cx="2685326" cy="882953"/>
          </a:xfrm>
        </p:grpSpPr>
        <p:sp>
          <p:nvSpPr>
            <p:cNvPr id="23" name="正方形/長方形 22">
              <a:extLst>
                <a:ext uri="{FF2B5EF4-FFF2-40B4-BE49-F238E27FC236}">
                  <a16:creationId xmlns:a16="http://schemas.microsoft.com/office/drawing/2014/main" id="{4981E86E-B2B6-F646-4351-45F88FBEB9BB}"/>
                </a:ext>
              </a:extLst>
            </p:cNvPr>
            <p:cNvSpPr/>
            <p:nvPr/>
          </p:nvSpPr>
          <p:spPr>
            <a:xfrm>
              <a:off x="4069460" y="5521620"/>
              <a:ext cx="2685326" cy="882953"/>
            </a:xfrm>
            <a:prstGeom prst="rect">
              <a:avLst/>
            </a:prstGeom>
          </p:spPr>
          <p:style>
            <a:lnRef idx="2">
              <a:schemeClr val="accent6"/>
            </a:lnRef>
            <a:fillRef idx="1">
              <a:schemeClr val="lt1"/>
            </a:fillRef>
            <a:effectRef idx="0">
              <a:schemeClr val="accent6"/>
            </a:effectRef>
            <a:fontRef idx="minor">
              <a:schemeClr val="dk1"/>
            </a:fontRef>
          </p:style>
          <p:txBody>
            <a:bodyPr rtlCol="0" anchor="t"/>
            <a:lstStyle/>
            <a:p>
              <a:pPr algn="ctr"/>
              <a:endParaRPr kumimoji="1" lang="ja-JP" altLang="en-US" sz="2000" b="1" dirty="0"/>
            </a:p>
          </p:txBody>
        </p:sp>
        <p:sp>
          <p:nvSpPr>
            <p:cNvPr id="24" name="フローチャート: 磁気ディスク 23">
              <a:extLst>
                <a:ext uri="{FF2B5EF4-FFF2-40B4-BE49-F238E27FC236}">
                  <a16:creationId xmlns:a16="http://schemas.microsoft.com/office/drawing/2014/main" id="{F9FC406E-EE46-3A58-18AE-2B19EA135ABB}"/>
                </a:ext>
              </a:extLst>
            </p:cNvPr>
            <p:cNvSpPr/>
            <p:nvPr/>
          </p:nvSpPr>
          <p:spPr>
            <a:xfrm>
              <a:off x="4204727" y="5628999"/>
              <a:ext cx="546911" cy="532435"/>
            </a:xfrm>
            <a:prstGeom prst="flowChartMagneticDisk">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2000" b="1" dirty="0"/>
            </a:p>
          </p:txBody>
        </p:sp>
        <p:sp>
          <p:nvSpPr>
            <p:cNvPr id="25" name="フローチャート: 磁気ディスク 24">
              <a:extLst>
                <a:ext uri="{FF2B5EF4-FFF2-40B4-BE49-F238E27FC236}">
                  <a16:creationId xmlns:a16="http://schemas.microsoft.com/office/drawing/2014/main" id="{AE63A566-4387-04B3-8069-264909C5C565}"/>
                </a:ext>
              </a:extLst>
            </p:cNvPr>
            <p:cNvSpPr/>
            <p:nvPr/>
          </p:nvSpPr>
          <p:spPr>
            <a:xfrm>
              <a:off x="5678292" y="5628999"/>
              <a:ext cx="984868" cy="532435"/>
            </a:xfrm>
            <a:prstGeom prst="flowChartMagneticDisk">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2000" b="1" dirty="0"/>
            </a:p>
          </p:txBody>
        </p:sp>
        <p:sp>
          <p:nvSpPr>
            <p:cNvPr id="26" name="テキスト ボックス 25">
              <a:extLst>
                <a:ext uri="{FF2B5EF4-FFF2-40B4-BE49-F238E27FC236}">
                  <a16:creationId xmlns:a16="http://schemas.microsoft.com/office/drawing/2014/main" id="{4626747D-6951-95DF-EFEC-583DC0D4D23C}"/>
                </a:ext>
              </a:extLst>
            </p:cNvPr>
            <p:cNvSpPr txBox="1"/>
            <p:nvPr/>
          </p:nvSpPr>
          <p:spPr>
            <a:xfrm>
              <a:off x="4930502" y="5976768"/>
              <a:ext cx="775504" cy="400110"/>
            </a:xfrm>
            <a:prstGeom prst="rect">
              <a:avLst/>
            </a:prstGeom>
            <a:noFill/>
          </p:spPr>
          <p:txBody>
            <a:bodyPr wrap="square" rtlCol="0">
              <a:spAutoFit/>
            </a:bodyPr>
            <a:lstStyle/>
            <a:p>
              <a:r>
                <a:rPr kumimoji="1" lang="ja-JP" altLang="en-US" sz="2000" b="1" dirty="0">
                  <a:solidFill>
                    <a:srgbClr val="FF0000"/>
                  </a:solidFill>
                </a:rPr>
                <a:t>警告</a:t>
              </a:r>
            </a:p>
          </p:txBody>
        </p:sp>
        <p:cxnSp>
          <p:nvCxnSpPr>
            <p:cNvPr id="27" name="直線矢印コネクタ 26">
              <a:extLst>
                <a:ext uri="{FF2B5EF4-FFF2-40B4-BE49-F238E27FC236}">
                  <a16:creationId xmlns:a16="http://schemas.microsoft.com/office/drawing/2014/main" id="{1DC3B90E-EFB6-F557-DC20-5EAC53B57143}"/>
                </a:ext>
              </a:extLst>
            </p:cNvPr>
            <p:cNvCxnSpPr>
              <a:cxnSpLocks/>
              <a:stCxn id="24" idx="4"/>
              <a:endCxn id="25" idx="2"/>
            </p:cNvCxnSpPr>
            <p:nvPr/>
          </p:nvCxnSpPr>
          <p:spPr>
            <a:xfrm>
              <a:off x="4751638" y="5895217"/>
              <a:ext cx="926654" cy="0"/>
            </a:xfrm>
            <a:prstGeom prst="straightConnector1">
              <a:avLst/>
            </a:prstGeom>
            <a:ln>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53" name="グループ化 52">
            <a:extLst>
              <a:ext uri="{FF2B5EF4-FFF2-40B4-BE49-F238E27FC236}">
                <a16:creationId xmlns:a16="http://schemas.microsoft.com/office/drawing/2014/main" id="{46B7E98C-1050-4D73-8E3A-F811893E5FF4}"/>
              </a:ext>
            </a:extLst>
          </p:cNvPr>
          <p:cNvGrpSpPr/>
          <p:nvPr/>
        </p:nvGrpSpPr>
        <p:grpSpPr>
          <a:xfrm>
            <a:off x="3500432" y="4439890"/>
            <a:ext cx="2685326" cy="910523"/>
            <a:chOff x="3500432" y="4439890"/>
            <a:chExt cx="2685326" cy="910523"/>
          </a:xfrm>
        </p:grpSpPr>
        <p:grpSp>
          <p:nvGrpSpPr>
            <p:cNvPr id="12" name="グループ化 11">
              <a:extLst>
                <a:ext uri="{FF2B5EF4-FFF2-40B4-BE49-F238E27FC236}">
                  <a16:creationId xmlns:a16="http://schemas.microsoft.com/office/drawing/2014/main" id="{DF122864-1711-56FE-C71F-44A20CE7ECFE}"/>
                </a:ext>
              </a:extLst>
            </p:cNvPr>
            <p:cNvGrpSpPr/>
            <p:nvPr/>
          </p:nvGrpSpPr>
          <p:grpSpPr>
            <a:xfrm>
              <a:off x="3500432" y="4467460"/>
              <a:ext cx="2685326" cy="882953"/>
              <a:chOff x="4069460" y="4448493"/>
              <a:chExt cx="2685326" cy="882953"/>
            </a:xfrm>
          </p:grpSpPr>
          <p:sp>
            <p:nvSpPr>
              <p:cNvPr id="13" name="正方形/長方形 12">
                <a:extLst>
                  <a:ext uri="{FF2B5EF4-FFF2-40B4-BE49-F238E27FC236}">
                    <a16:creationId xmlns:a16="http://schemas.microsoft.com/office/drawing/2014/main" id="{41B7CBE5-A8D3-57B3-98A0-0131021414D0}"/>
                  </a:ext>
                </a:extLst>
              </p:cNvPr>
              <p:cNvSpPr/>
              <p:nvPr/>
            </p:nvSpPr>
            <p:spPr>
              <a:xfrm>
                <a:off x="4069460" y="4448493"/>
                <a:ext cx="2685326" cy="882953"/>
              </a:xfrm>
              <a:prstGeom prst="rect">
                <a:avLst/>
              </a:prstGeom>
            </p:spPr>
            <p:style>
              <a:lnRef idx="2">
                <a:schemeClr val="accent6"/>
              </a:lnRef>
              <a:fillRef idx="1">
                <a:schemeClr val="lt1"/>
              </a:fillRef>
              <a:effectRef idx="0">
                <a:schemeClr val="accent6"/>
              </a:effectRef>
              <a:fontRef idx="minor">
                <a:schemeClr val="dk1"/>
              </a:fontRef>
            </p:style>
            <p:txBody>
              <a:bodyPr rtlCol="0" anchor="t"/>
              <a:lstStyle/>
              <a:p>
                <a:pPr algn="ctr"/>
                <a:endParaRPr kumimoji="1" lang="ja-JP" altLang="en-US" sz="2000" b="1" dirty="0"/>
              </a:p>
            </p:txBody>
          </p:sp>
          <p:sp>
            <p:nvSpPr>
              <p:cNvPr id="14" name="フローチャート: 磁気ディスク 13">
                <a:extLst>
                  <a:ext uri="{FF2B5EF4-FFF2-40B4-BE49-F238E27FC236}">
                    <a16:creationId xmlns:a16="http://schemas.microsoft.com/office/drawing/2014/main" id="{B59D9CEF-4612-54EC-8A05-AA5FB56B038C}"/>
                  </a:ext>
                </a:extLst>
              </p:cNvPr>
              <p:cNvSpPr/>
              <p:nvPr/>
            </p:nvSpPr>
            <p:spPr>
              <a:xfrm>
                <a:off x="4204729" y="4555872"/>
                <a:ext cx="546910" cy="532435"/>
              </a:xfrm>
              <a:prstGeom prst="flowChartMagneticDisk">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2000" b="1" dirty="0"/>
              </a:p>
            </p:txBody>
          </p:sp>
          <p:sp>
            <p:nvSpPr>
              <p:cNvPr id="15" name="フローチャート: 磁気ディスク 14">
                <a:extLst>
                  <a:ext uri="{FF2B5EF4-FFF2-40B4-BE49-F238E27FC236}">
                    <a16:creationId xmlns:a16="http://schemas.microsoft.com/office/drawing/2014/main" id="{CF5D7859-5A78-C0E5-36AB-D4ABD29B69F2}"/>
                  </a:ext>
                </a:extLst>
              </p:cNvPr>
              <p:cNvSpPr/>
              <p:nvPr/>
            </p:nvSpPr>
            <p:spPr>
              <a:xfrm>
                <a:off x="6083211" y="4555872"/>
                <a:ext cx="546910" cy="532435"/>
              </a:xfrm>
              <a:prstGeom prst="flowChartMagneticDisk">
                <a:avLst/>
              </a:prstGeom>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2000" b="1" dirty="0"/>
              </a:p>
            </p:txBody>
          </p:sp>
          <p:cxnSp>
            <p:nvCxnSpPr>
              <p:cNvPr id="16" name="直線矢印コネクタ 15">
                <a:extLst>
                  <a:ext uri="{FF2B5EF4-FFF2-40B4-BE49-F238E27FC236}">
                    <a16:creationId xmlns:a16="http://schemas.microsoft.com/office/drawing/2014/main" id="{3452406C-D832-C0B7-4CC3-2EAA6DB314D5}"/>
                  </a:ext>
                </a:extLst>
              </p:cNvPr>
              <p:cNvCxnSpPr>
                <a:stCxn id="14" idx="4"/>
                <a:endCxn id="15" idx="2"/>
              </p:cNvCxnSpPr>
              <p:nvPr/>
            </p:nvCxnSpPr>
            <p:spPr>
              <a:xfrm>
                <a:off x="4751639" y="4822090"/>
                <a:ext cx="1331572" cy="0"/>
              </a:xfrm>
              <a:prstGeom prst="straightConnector1">
                <a:avLst/>
              </a:prstGeom>
              <a:ln>
                <a:solidFill>
                  <a:schemeClr val="tx2"/>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7" name="テキスト ボックス 16">
                <a:extLst>
                  <a:ext uri="{FF2B5EF4-FFF2-40B4-BE49-F238E27FC236}">
                    <a16:creationId xmlns:a16="http://schemas.microsoft.com/office/drawing/2014/main" id="{DFC7F675-FA05-7A22-46E5-3F8D8AE9CD59}"/>
                  </a:ext>
                </a:extLst>
              </p:cNvPr>
              <p:cNvSpPr txBox="1"/>
              <p:nvPr/>
            </p:nvSpPr>
            <p:spPr>
              <a:xfrm>
                <a:off x="4856788" y="4884797"/>
                <a:ext cx="1134797" cy="400110"/>
              </a:xfrm>
              <a:prstGeom prst="rect">
                <a:avLst/>
              </a:prstGeom>
              <a:noFill/>
            </p:spPr>
            <p:txBody>
              <a:bodyPr wrap="square" rtlCol="0">
                <a:spAutoFit/>
              </a:bodyPr>
              <a:lstStyle/>
              <a:p>
                <a:r>
                  <a:rPr kumimoji="1" lang="ja-JP" altLang="en-US" sz="2000" b="1" dirty="0"/>
                  <a:t>警告なし</a:t>
                </a:r>
              </a:p>
            </p:txBody>
          </p:sp>
        </p:grpSp>
        <p:sp>
          <p:nvSpPr>
            <p:cNvPr id="44" name="テキスト ボックス 43">
              <a:extLst>
                <a:ext uri="{FF2B5EF4-FFF2-40B4-BE49-F238E27FC236}">
                  <a16:creationId xmlns:a16="http://schemas.microsoft.com/office/drawing/2014/main" id="{6FA915EA-9FE0-557B-40D8-E99E943DBE6C}"/>
                </a:ext>
              </a:extLst>
            </p:cNvPr>
            <p:cNvSpPr txBox="1"/>
            <p:nvPr/>
          </p:nvSpPr>
          <p:spPr>
            <a:xfrm>
              <a:off x="4489888" y="4439890"/>
              <a:ext cx="755607" cy="413757"/>
            </a:xfrm>
            <a:prstGeom prst="rect">
              <a:avLst/>
            </a:prstGeom>
            <a:noFill/>
          </p:spPr>
          <p:txBody>
            <a:bodyPr wrap="square" rtlCol="0">
              <a:spAutoFit/>
            </a:bodyPr>
            <a:lstStyle/>
            <a:p>
              <a:r>
                <a:rPr kumimoji="1" lang="ja-JP" altLang="en-US" sz="2000" b="1" dirty="0"/>
                <a:t>代入</a:t>
              </a:r>
              <a:endParaRPr kumimoji="1" lang="ja-JP" altLang="en-US" sz="2000" b="1" dirty="0">
                <a:solidFill>
                  <a:srgbClr val="FF0000"/>
                </a:solidFill>
              </a:endParaRPr>
            </a:p>
          </p:txBody>
        </p:sp>
      </p:grpSp>
      <p:sp>
        <p:nvSpPr>
          <p:cNvPr id="19" name="吹き出し: 四角形 18">
            <a:extLst>
              <a:ext uri="{FF2B5EF4-FFF2-40B4-BE49-F238E27FC236}">
                <a16:creationId xmlns:a16="http://schemas.microsoft.com/office/drawing/2014/main" id="{05414EC4-113F-68FF-875F-7A5801066718}"/>
              </a:ext>
            </a:extLst>
          </p:cNvPr>
          <p:cNvSpPr/>
          <p:nvPr/>
        </p:nvSpPr>
        <p:spPr>
          <a:xfrm>
            <a:off x="7449331" y="4027906"/>
            <a:ext cx="1092362" cy="317132"/>
          </a:xfrm>
          <a:prstGeom prst="wedgeRectCallout">
            <a:avLst>
              <a:gd name="adj1" fmla="val 25789"/>
              <a:gd name="adj2" fmla="val 66848"/>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2000" dirty="0" err="1"/>
              <a:t>time_t</a:t>
            </a:r>
            <a:endParaRPr kumimoji="1" lang="ja-JP" altLang="en-US" sz="2000" dirty="0"/>
          </a:p>
        </p:txBody>
      </p:sp>
      <p:sp>
        <p:nvSpPr>
          <p:cNvPr id="21" name="吹き出し: 四角形 20">
            <a:extLst>
              <a:ext uri="{FF2B5EF4-FFF2-40B4-BE49-F238E27FC236}">
                <a16:creationId xmlns:a16="http://schemas.microsoft.com/office/drawing/2014/main" id="{A81F8688-0BCF-DC5F-E0AA-ABF267D93044}"/>
              </a:ext>
            </a:extLst>
          </p:cNvPr>
          <p:cNvSpPr/>
          <p:nvPr/>
        </p:nvSpPr>
        <p:spPr>
          <a:xfrm>
            <a:off x="9696991" y="4027906"/>
            <a:ext cx="1092362" cy="317132"/>
          </a:xfrm>
          <a:prstGeom prst="wedgeRectCallout">
            <a:avLst>
              <a:gd name="adj1" fmla="val 6716"/>
              <a:gd name="adj2" fmla="val 75543"/>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2000" dirty="0"/>
              <a:t>他の型</a:t>
            </a:r>
            <a:endParaRPr kumimoji="1" lang="ja-JP" altLang="en-US" sz="2000" dirty="0"/>
          </a:p>
        </p:txBody>
      </p:sp>
    </p:spTree>
    <p:extLst>
      <p:ext uri="{BB962C8B-B14F-4D97-AF65-F5344CB8AC3E}">
        <p14:creationId xmlns:p14="http://schemas.microsoft.com/office/powerpoint/2010/main" val="2197334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B743D6-43B8-61CC-816E-2B8177021CCF}"/>
              </a:ext>
            </a:extLst>
          </p:cNvPr>
          <p:cNvSpPr>
            <a:spLocks noGrp="1"/>
          </p:cNvSpPr>
          <p:nvPr>
            <p:ph type="title"/>
          </p:nvPr>
        </p:nvSpPr>
        <p:spPr/>
        <p:txBody>
          <a:bodyPr/>
          <a:lstStyle/>
          <a:p>
            <a:r>
              <a:rPr kumimoji="1" lang="ja-JP" altLang="en-US" dirty="0"/>
              <a:t>実験環境の構築手順</a:t>
            </a:r>
          </a:p>
        </p:txBody>
      </p:sp>
      <p:sp>
        <p:nvSpPr>
          <p:cNvPr id="3" name="コンテンツ プレースホルダー 2">
            <a:extLst>
              <a:ext uri="{FF2B5EF4-FFF2-40B4-BE49-F238E27FC236}">
                <a16:creationId xmlns:a16="http://schemas.microsoft.com/office/drawing/2014/main" id="{E9764B81-0E5C-0717-7899-3F594238825C}"/>
              </a:ext>
            </a:extLst>
          </p:cNvPr>
          <p:cNvSpPr>
            <a:spLocks noGrp="1"/>
          </p:cNvSpPr>
          <p:nvPr>
            <p:ph idx="1"/>
          </p:nvPr>
        </p:nvSpPr>
        <p:spPr>
          <a:xfrm>
            <a:off x="838200" y="1825625"/>
            <a:ext cx="10515600" cy="1876639"/>
          </a:xfrm>
        </p:spPr>
        <p:txBody>
          <a:bodyPr/>
          <a:lstStyle/>
          <a:p>
            <a:pPr marL="514350" indent="-514350">
              <a:buFont typeface="+mj-lt"/>
              <a:buAutoNum type="arabicPeriod"/>
            </a:pPr>
            <a:r>
              <a:rPr lang="ja-JP" altLang="en-US" sz="2800" dirty="0"/>
              <a:t>サイズミスマッチ警告表示有効化</a:t>
            </a:r>
            <a:endParaRPr lang="en-US" altLang="ja-JP" sz="2800" dirty="0"/>
          </a:p>
          <a:p>
            <a:pPr marL="514350" indent="-514350">
              <a:buFont typeface="+mj-lt"/>
              <a:buAutoNum type="arabicPeriod"/>
            </a:pPr>
            <a:r>
              <a:rPr kumimoji="1" lang="en-US" altLang="ja-JP" sz="2800" dirty="0" err="1"/>
              <a:t>time_t</a:t>
            </a:r>
            <a:r>
              <a:rPr kumimoji="1" lang="ja-JP" altLang="en-US" sz="2800" dirty="0"/>
              <a:t>型の</a:t>
            </a:r>
            <a:r>
              <a:rPr kumimoji="1" lang="en-US" altLang="ja-JP" sz="2800" dirty="0"/>
              <a:t>64bit</a:t>
            </a:r>
            <a:r>
              <a:rPr kumimoji="1" lang="ja-JP" altLang="en-US" sz="2800" dirty="0"/>
              <a:t>化</a:t>
            </a:r>
            <a:endParaRPr kumimoji="1" lang="en-US" altLang="ja-JP" sz="2800" dirty="0"/>
          </a:p>
          <a:p>
            <a:pPr marL="514350" indent="-514350">
              <a:buFont typeface="+mj-lt"/>
              <a:buAutoNum type="arabicPeriod"/>
            </a:pPr>
            <a:r>
              <a:rPr lang="ja-JP" altLang="en-US" sz="2800" dirty="0"/>
              <a:t>警告表示してもコンパイルを継続</a:t>
            </a:r>
            <a:endParaRPr lang="en-US" altLang="ja-JP" sz="2800" dirty="0"/>
          </a:p>
          <a:p>
            <a:pPr marL="0" indent="0">
              <a:buNone/>
            </a:pPr>
            <a:endParaRPr kumimoji="1" lang="ja-JP" altLang="en-US" sz="2800" dirty="0"/>
          </a:p>
        </p:txBody>
      </p:sp>
      <p:sp>
        <p:nvSpPr>
          <p:cNvPr id="8" name="スライド番号プレースホルダー 7">
            <a:extLst>
              <a:ext uri="{FF2B5EF4-FFF2-40B4-BE49-F238E27FC236}">
                <a16:creationId xmlns:a16="http://schemas.microsoft.com/office/drawing/2014/main" id="{EC2AF860-C2B9-CA4A-19CB-1B3D7CA1C598}"/>
              </a:ext>
            </a:extLst>
          </p:cNvPr>
          <p:cNvSpPr>
            <a:spLocks noGrp="1"/>
          </p:cNvSpPr>
          <p:nvPr>
            <p:ph type="sldNum" sz="quarter" idx="12"/>
          </p:nvPr>
        </p:nvSpPr>
        <p:spPr/>
        <p:txBody>
          <a:bodyPr/>
          <a:lstStyle/>
          <a:p>
            <a:fld id="{47BE0278-E37D-4B9D-81F9-15437997B796}" type="slidenum">
              <a:rPr kumimoji="1" lang="ja-JP" altLang="en-US" smtClean="0"/>
              <a:t>10</a:t>
            </a:fld>
            <a:endParaRPr kumimoji="1" lang="ja-JP" altLang="en-US"/>
          </a:p>
        </p:txBody>
      </p:sp>
      <p:pic>
        <p:nvPicPr>
          <p:cNvPr id="4" name="Picture 2">
            <a:extLst>
              <a:ext uri="{FF2B5EF4-FFF2-40B4-BE49-F238E27FC236}">
                <a16:creationId xmlns:a16="http://schemas.microsoft.com/office/drawing/2014/main" id="{C6BF5FB2-9A5F-4A48-3472-4DB60749DB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83001" y="2606547"/>
            <a:ext cx="4176826" cy="980555"/>
          </a:xfrm>
          <a:prstGeom prst="rect">
            <a:avLst/>
          </a:prstGeom>
          <a:noFill/>
          <a:extLst>
            <a:ext uri="{909E8E84-426E-40DD-AFC4-6F175D3DCCD1}">
              <a14:hiddenFill xmlns:a14="http://schemas.microsoft.com/office/drawing/2010/main">
                <a:solidFill>
                  <a:srgbClr val="FFFFFF"/>
                </a:solidFill>
              </a14:hiddenFill>
            </a:ext>
          </a:extLst>
        </p:spPr>
      </p:pic>
      <p:sp>
        <p:nvSpPr>
          <p:cNvPr id="5" name="テキスト ボックス 4">
            <a:extLst>
              <a:ext uri="{FF2B5EF4-FFF2-40B4-BE49-F238E27FC236}">
                <a16:creationId xmlns:a16="http://schemas.microsoft.com/office/drawing/2014/main" id="{B4A382D4-21AD-91CF-1D88-8C48C43CBFB3}"/>
              </a:ext>
            </a:extLst>
          </p:cNvPr>
          <p:cNvSpPr txBox="1"/>
          <p:nvPr/>
        </p:nvSpPr>
        <p:spPr>
          <a:xfrm>
            <a:off x="7718764" y="1726603"/>
            <a:ext cx="3305300" cy="830997"/>
          </a:xfrm>
          <a:prstGeom prst="rect">
            <a:avLst/>
          </a:prstGeom>
          <a:noFill/>
        </p:spPr>
        <p:txBody>
          <a:bodyPr wrap="square" rtlCol="0">
            <a:spAutoFit/>
          </a:bodyPr>
          <a:lstStyle/>
          <a:p>
            <a:r>
              <a:rPr kumimoji="1" lang="en-US" altLang="ja-JP" b="1" dirty="0" err="1"/>
              <a:t>time_t</a:t>
            </a:r>
            <a:r>
              <a:rPr kumimoji="1" lang="ja-JP" altLang="en-US" b="1" dirty="0"/>
              <a:t>型の定義変更（</a:t>
            </a:r>
            <a:r>
              <a:rPr kumimoji="1" lang="en-US" altLang="ja-JP" b="1" dirty="0" err="1"/>
              <a:t>my_time_t.h</a:t>
            </a:r>
            <a:r>
              <a:rPr kumimoji="1" lang="ja-JP" altLang="en-US" b="1" dirty="0"/>
              <a:t>）</a:t>
            </a:r>
          </a:p>
        </p:txBody>
      </p:sp>
      <p:sp>
        <p:nvSpPr>
          <p:cNvPr id="6" name="テキスト ボックス 5">
            <a:extLst>
              <a:ext uri="{FF2B5EF4-FFF2-40B4-BE49-F238E27FC236}">
                <a16:creationId xmlns:a16="http://schemas.microsoft.com/office/drawing/2014/main" id="{7F75FB5D-5320-D1E0-DEB8-AB4E07EA2144}"/>
              </a:ext>
            </a:extLst>
          </p:cNvPr>
          <p:cNvSpPr txBox="1"/>
          <p:nvPr/>
        </p:nvSpPr>
        <p:spPr>
          <a:xfrm>
            <a:off x="732172" y="3883909"/>
            <a:ext cx="10727655" cy="461665"/>
          </a:xfrm>
          <a:prstGeom prst="rect">
            <a:avLst/>
          </a:prstGeom>
          <a:noFill/>
          <a:ln>
            <a:solidFill>
              <a:schemeClr val="accent1"/>
            </a:solidFill>
          </a:ln>
        </p:spPr>
        <p:txBody>
          <a:bodyPr wrap="square" anchor="ctr">
            <a:spAutoFit/>
          </a:bodyPr>
          <a:lstStyle/>
          <a:p>
            <a:pPr algn="ctr"/>
            <a:r>
              <a:rPr kumimoji="1" lang="ja-JP" altLang="en-US" sz="2400" dirty="0"/>
              <a:t>コンパイルオプションの設定ファイル：</a:t>
            </a:r>
            <a:r>
              <a:rPr lang="ja-JP" altLang="en-US" b="1" dirty="0"/>
              <a:t> </a:t>
            </a:r>
            <a:r>
              <a:rPr kumimoji="1" lang="en-US" altLang="ja-JP" sz="2400" b="1" dirty="0"/>
              <a:t>src/share/mk/src.opts.mk </a:t>
            </a:r>
            <a:endParaRPr lang="en-US" altLang="ja-JP" sz="2400" b="1" dirty="0"/>
          </a:p>
        </p:txBody>
      </p:sp>
      <p:graphicFrame>
        <p:nvGraphicFramePr>
          <p:cNvPr id="7" name="表 6">
            <a:extLst>
              <a:ext uri="{FF2B5EF4-FFF2-40B4-BE49-F238E27FC236}">
                <a16:creationId xmlns:a16="http://schemas.microsoft.com/office/drawing/2014/main" id="{143F3D0E-E0F8-16D0-A8D3-7096A4069722}"/>
              </a:ext>
            </a:extLst>
          </p:cNvPr>
          <p:cNvGraphicFramePr>
            <a:graphicFrameLocks noGrp="1"/>
          </p:cNvGraphicFramePr>
          <p:nvPr>
            <p:extLst>
              <p:ext uri="{D42A27DB-BD31-4B8C-83A1-F6EECF244321}">
                <p14:modId xmlns:p14="http://schemas.microsoft.com/office/powerpoint/2010/main" val="3806005299"/>
              </p:ext>
            </p:extLst>
          </p:nvPr>
        </p:nvGraphicFramePr>
        <p:xfrm>
          <a:off x="732172" y="4528559"/>
          <a:ext cx="10727655" cy="1483360"/>
        </p:xfrm>
        <a:graphic>
          <a:graphicData uri="http://schemas.openxmlformats.org/drawingml/2006/table">
            <a:tbl>
              <a:tblPr firstRow="1" bandRow="1">
                <a:tableStyleId>{93296810-A885-4BE3-A3E7-6D5BEEA58F35}</a:tableStyleId>
              </a:tblPr>
              <a:tblGrid>
                <a:gridCol w="1080913">
                  <a:extLst>
                    <a:ext uri="{9D8B030D-6E8A-4147-A177-3AD203B41FA5}">
                      <a16:colId xmlns:a16="http://schemas.microsoft.com/office/drawing/2014/main" val="1298047319"/>
                    </a:ext>
                  </a:extLst>
                </a:gridCol>
                <a:gridCol w="4023271">
                  <a:extLst>
                    <a:ext uri="{9D8B030D-6E8A-4147-A177-3AD203B41FA5}">
                      <a16:colId xmlns:a16="http://schemas.microsoft.com/office/drawing/2014/main" val="2195365819"/>
                    </a:ext>
                  </a:extLst>
                </a:gridCol>
                <a:gridCol w="5623471">
                  <a:extLst>
                    <a:ext uri="{9D8B030D-6E8A-4147-A177-3AD203B41FA5}">
                      <a16:colId xmlns:a16="http://schemas.microsoft.com/office/drawing/2014/main" val="3286099603"/>
                    </a:ext>
                  </a:extLst>
                </a:gridCol>
              </a:tblGrid>
              <a:tr h="370840">
                <a:tc>
                  <a:txBody>
                    <a:bodyPr/>
                    <a:lstStyle/>
                    <a:p>
                      <a:pPr algn="ctr"/>
                      <a:r>
                        <a:rPr kumimoji="1" lang="ja-JP" altLang="en-US" dirty="0"/>
                        <a:t>手順</a:t>
                      </a:r>
                    </a:p>
                  </a:txBody>
                  <a:tcPr/>
                </a:tc>
                <a:tc>
                  <a:txBody>
                    <a:bodyPr/>
                    <a:lstStyle/>
                    <a:p>
                      <a:pPr algn="ctr"/>
                      <a:r>
                        <a:rPr kumimoji="1" lang="ja-JP" altLang="en-US" dirty="0"/>
                        <a:t>オプション、環境変数</a:t>
                      </a:r>
                    </a:p>
                  </a:txBody>
                  <a:tcPr/>
                </a:tc>
                <a:tc>
                  <a:txBody>
                    <a:bodyPr/>
                    <a:lstStyle/>
                    <a:p>
                      <a:pPr algn="ctr"/>
                      <a:r>
                        <a:rPr kumimoji="1" lang="ja-JP" altLang="en-US" dirty="0"/>
                        <a:t>内容</a:t>
                      </a:r>
                    </a:p>
                  </a:txBody>
                  <a:tcPr/>
                </a:tc>
                <a:extLst>
                  <a:ext uri="{0D108BD9-81ED-4DB2-BD59-A6C34878D82A}">
                    <a16:rowId xmlns:a16="http://schemas.microsoft.com/office/drawing/2014/main" val="3033443445"/>
                  </a:ext>
                </a:extLst>
              </a:tr>
              <a:tr h="370840">
                <a:tc>
                  <a:txBody>
                    <a:bodyPr/>
                    <a:lstStyle/>
                    <a:p>
                      <a:pPr algn="ctr"/>
                      <a:r>
                        <a:rPr lang="ja-JP" altLang="en-US" sz="1800" dirty="0"/>
                        <a:t>１．</a:t>
                      </a:r>
                      <a:endParaRPr lang="en-US" altLang="ja-JP" sz="1800" dirty="0"/>
                    </a:p>
                  </a:txBody>
                  <a:tcPr/>
                </a:tc>
                <a:tc>
                  <a:txBody>
                    <a:bodyPr/>
                    <a:lstStyle/>
                    <a:p>
                      <a:r>
                        <a:rPr lang="en-US" altLang="ja-JP" sz="1800" dirty="0"/>
                        <a:t>CFLAGS += </a:t>
                      </a:r>
                      <a:r>
                        <a:rPr lang="en-US" altLang="ja-JP" sz="1800" b="1" dirty="0">
                          <a:solidFill>
                            <a:srgbClr val="FF0000"/>
                          </a:solidFill>
                        </a:rPr>
                        <a:t>-Wshorten-64-to-32</a:t>
                      </a:r>
                    </a:p>
                  </a:txBody>
                  <a:tcPr/>
                </a:tc>
                <a:tc>
                  <a:txBody>
                    <a:bodyPr/>
                    <a:lstStyle/>
                    <a:p>
                      <a:r>
                        <a:rPr kumimoji="1" lang="ja-JP" altLang="en-US" dirty="0"/>
                        <a:t>サイズミスマッチ（</a:t>
                      </a:r>
                      <a:r>
                        <a:rPr kumimoji="1" lang="en-US" altLang="ja-JP" dirty="0"/>
                        <a:t>64</a:t>
                      </a:r>
                      <a:r>
                        <a:rPr kumimoji="1" lang="ja-JP" altLang="en-US" dirty="0"/>
                        <a:t>⇒</a:t>
                      </a:r>
                      <a:r>
                        <a:rPr kumimoji="1" lang="en-US" altLang="ja-JP" dirty="0"/>
                        <a:t>32bit</a:t>
                      </a:r>
                      <a:r>
                        <a:rPr kumimoji="1" lang="ja-JP" altLang="en-US" dirty="0"/>
                        <a:t>）警告を有効にする</a:t>
                      </a:r>
                    </a:p>
                  </a:txBody>
                  <a:tcPr/>
                </a:tc>
                <a:extLst>
                  <a:ext uri="{0D108BD9-81ED-4DB2-BD59-A6C34878D82A}">
                    <a16:rowId xmlns:a16="http://schemas.microsoft.com/office/drawing/2014/main" val="161476032"/>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dirty="0"/>
                        <a:t>２．</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CFLAGS += </a:t>
                      </a:r>
                      <a:r>
                        <a:rPr kumimoji="1" lang="en-US" altLang="ja-JP" b="1" dirty="0">
                          <a:solidFill>
                            <a:srgbClr val="FF0000"/>
                          </a:solidFill>
                        </a:rPr>
                        <a:t>-include </a:t>
                      </a:r>
                      <a:r>
                        <a:rPr kumimoji="1" lang="en-US" altLang="ja-JP" dirty="0"/>
                        <a:t>“</a:t>
                      </a:r>
                      <a:r>
                        <a:rPr kumimoji="1" lang="en-US" altLang="ja-JP" dirty="0" err="1"/>
                        <a:t>my_time_t.h</a:t>
                      </a:r>
                      <a:r>
                        <a:rPr kumimoji="1" lang="en-US" altLang="ja-JP" dirty="0"/>
                        <a:t>”</a:t>
                      </a:r>
                      <a:endParaRPr kumimoji="1" lang="ja-JP" altLang="en-US" dirty="0"/>
                    </a:p>
                  </a:txBody>
                  <a:tcPr/>
                </a:tc>
                <a:tc>
                  <a:txBody>
                    <a:bodyPr/>
                    <a:lstStyle/>
                    <a:p>
                      <a:r>
                        <a:rPr kumimoji="1" lang="en-US" altLang="ja-JP" dirty="0" err="1"/>
                        <a:t>time_t</a:t>
                      </a:r>
                      <a:r>
                        <a:rPr kumimoji="1" lang="ja-JP" altLang="en-US" dirty="0"/>
                        <a:t>型を所望の型に変更する</a:t>
                      </a:r>
                    </a:p>
                  </a:txBody>
                  <a:tcPr/>
                </a:tc>
                <a:extLst>
                  <a:ext uri="{0D108BD9-81ED-4DB2-BD59-A6C34878D82A}">
                    <a16:rowId xmlns:a16="http://schemas.microsoft.com/office/drawing/2014/main" val="2419926896"/>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800" dirty="0"/>
                        <a:t>３．</a:t>
                      </a:r>
                      <a:endParaRPr lang="en-US" altLang="ja-JP"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b="1" dirty="0">
                          <a:solidFill>
                            <a:srgbClr val="FF0000"/>
                          </a:solidFill>
                        </a:rPr>
                        <a:t>MK_WERROR = no</a:t>
                      </a:r>
                    </a:p>
                  </a:txBody>
                  <a:tcPr/>
                </a:tc>
                <a:tc>
                  <a:txBody>
                    <a:bodyPr/>
                    <a:lstStyle/>
                    <a:p>
                      <a:r>
                        <a:rPr kumimoji="1" lang="ja-JP" altLang="en-US" dirty="0"/>
                        <a:t>警告が発生してもコンパイルを止めない</a:t>
                      </a:r>
                    </a:p>
                  </a:txBody>
                  <a:tcPr/>
                </a:tc>
                <a:extLst>
                  <a:ext uri="{0D108BD9-81ED-4DB2-BD59-A6C34878D82A}">
                    <a16:rowId xmlns:a16="http://schemas.microsoft.com/office/drawing/2014/main" val="2496565981"/>
                  </a:ext>
                </a:extLst>
              </a:tr>
            </a:tbl>
          </a:graphicData>
        </a:graphic>
      </p:graphicFrame>
    </p:spTree>
    <p:extLst>
      <p:ext uri="{BB962C8B-B14F-4D97-AF65-F5344CB8AC3E}">
        <p14:creationId xmlns:p14="http://schemas.microsoft.com/office/powerpoint/2010/main" val="1352819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F81D25-FEA3-1BB8-49FA-AA826464009D}"/>
              </a:ext>
            </a:extLst>
          </p:cNvPr>
          <p:cNvSpPr>
            <a:spLocks noGrp="1"/>
          </p:cNvSpPr>
          <p:nvPr>
            <p:ph type="title"/>
          </p:nvPr>
        </p:nvSpPr>
        <p:spPr/>
        <p:txBody>
          <a:bodyPr/>
          <a:lstStyle/>
          <a:p>
            <a:r>
              <a:rPr lang="ja-JP" altLang="en-US" dirty="0"/>
              <a:t>実験結果</a:t>
            </a:r>
            <a:endParaRPr kumimoji="1" lang="ja-JP" altLang="en-US" dirty="0"/>
          </a:p>
        </p:txBody>
      </p:sp>
      <p:sp>
        <p:nvSpPr>
          <p:cNvPr id="3" name="コンテンツ プレースホルダー 2">
            <a:extLst>
              <a:ext uri="{FF2B5EF4-FFF2-40B4-BE49-F238E27FC236}">
                <a16:creationId xmlns:a16="http://schemas.microsoft.com/office/drawing/2014/main" id="{CE725336-6D52-8988-D500-109C7DC1A05E}"/>
              </a:ext>
            </a:extLst>
          </p:cNvPr>
          <p:cNvSpPr>
            <a:spLocks noGrp="1"/>
          </p:cNvSpPr>
          <p:nvPr>
            <p:ph idx="1"/>
          </p:nvPr>
        </p:nvSpPr>
        <p:spPr>
          <a:xfrm>
            <a:off x="838200" y="1825625"/>
            <a:ext cx="10515600" cy="1922286"/>
          </a:xfrm>
        </p:spPr>
        <p:txBody>
          <a:bodyPr/>
          <a:lstStyle/>
          <a:p>
            <a:r>
              <a:rPr kumimoji="1" lang="ja-JP" altLang="en-US" sz="2800" dirty="0"/>
              <a:t>純粋な</a:t>
            </a:r>
            <a:r>
              <a:rPr kumimoji="1" lang="en-US" altLang="ja-JP" sz="2800" dirty="0"/>
              <a:t>i386</a:t>
            </a:r>
            <a:r>
              <a:rPr kumimoji="1" lang="ja-JP" altLang="en-US" sz="2800" dirty="0"/>
              <a:t>環境でのコンパイル</a:t>
            </a:r>
            <a:endParaRPr kumimoji="1" lang="en-US" altLang="ja-JP" sz="2800" dirty="0"/>
          </a:p>
          <a:p>
            <a:pPr lvl="1"/>
            <a:r>
              <a:rPr lang="en-US" altLang="ja-JP" sz="2400" dirty="0"/>
              <a:t>make &gt; &amp;</a:t>
            </a:r>
            <a:r>
              <a:rPr lang="en-US" altLang="ja-JP" sz="2400" b="1" dirty="0">
                <a:solidFill>
                  <a:srgbClr val="FF0000"/>
                </a:solidFill>
              </a:rPr>
              <a:t>err32</a:t>
            </a:r>
          </a:p>
          <a:p>
            <a:r>
              <a:rPr kumimoji="1" lang="en-US" altLang="ja-JP" sz="2800" dirty="0" err="1"/>
              <a:t>time_t</a:t>
            </a:r>
            <a:r>
              <a:rPr kumimoji="1" lang="ja-JP" altLang="en-US" sz="2800" dirty="0"/>
              <a:t>を</a:t>
            </a:r>
            <a:r>
              <a:rPr kumimoji="1" lang="en-US" altLang="ja-JP" sz="2800" dirty="0"/>
              <a:t>64bit</a:t>
            </a:r>
            <a:r>
              <a:rPr kumimoji="1" lang="ja-JP" altLang="en-US" sz="2800" dirty="0"/>
              <a:t>化した</a:t>
            </a:r>
            <a:r>
              <a:rPr kumimoji="1" lang="en-US" altLang="ja-JP" sz="2800" dirty="0"/>
              <a:t>i386</a:t>
            </a:r>
            <a:r>
              <a:rPr kumimoji="1" lang="ja-JP" altLang="en-US" sz="2800" dirty="0"/>
              <a:t>環境でのコンパイル</a:t>
            </a:r>
            <a:endParaRPr kumimoji="1" lang="en-US" altLang="ja-JP" sz="2800" dirty="0"/>
          </a:p>
          <a:p>
            <a:pPr lvl="1"/>
            <a:r>
              <a:rPr lang="en-US" altLang="ja-JP" sz="2400" dirty="0"/>
              <a:t>make &gt; &amp;</a:t>
            </a:r>
            <a:r>
              <a:rPr lang="en-US" altLang="ja-JP" sz="2400" b="1" dirty="0">
                <a:solidFill>
                  <a:srgbClr val="FF0000"/>
                </a:solidFill>
              </a:rPr>
              <a:t>err64</a:t>
            </a:r>
            <a:endParaRPr kumimoji="1" lang="ja-JP" altLang="en-US" sz="2400" b="1" dirty="0">
              <a:solidFill>
                <a:srgbClr val="FF0000"/>
              </a:solidFill>
            </a:endParaRPr>
          </a:p>
        </p:txBody>
      </p:sp>
      <p:sp>
        <p:nvSpPr>
          <p:cNvPr id="6" name="スライド番号プレースホルダー 5">
            <a:extLst>
              <a:ext uri="{FF2B5EF4-FFF2-40B4-BE49-F238E27FC236}">
                <a16:creationId xmlns:a16="http://schemas.microsoft.com/office/drawing/2014/main" id="{F5BE9D26-C9F3-3333-7C38-639227DB5DE3}"/>
              </a:ext>
            </a:extLst>
          </p:cNvPr>
          <p:cNvSpPr>
            <a:spLocks noGrp="1"/>
          </p:cNvSpPr>
          <p:nvPr>
            <p:ph type="sldNum" sz="quarter" idx="12"/>
          </p:nvPr>
        </p:nvSpPr>
        <p:spPr/>
        <p:txBody>
          <a:bodyPr/>
          <a:lstStyle/>
          <a:p>
            <a:fld id="{47BE0278-E37D-4B9D-81F9-15437997B796}" type="slidenum">
              <a:rPr kumimoji="1" lang="ja-JP" altLang="en-US" smtClean="0"/>
              <a:t>11</a:t>
            </a:fld>
            <a:endParaRPr kumimoji="1" lang="ja-JP" altLang="en-US"/>
          </a:p>
        </p:txBody>
      </p:sp>
      <p:sp>
        <p:nvSpPr>
          <p:cNvPr id="4" name="テキスト ボックス 3">
            <a:extLst>
              <a:ext uri="{FF2B5EF4-FFF2-40B4-BE49-F238E27FC236}">
                <a16:creationId xmlns:a16="http://schemas.microsoft.com/office/drawing/2014/main" id="{DAF851D0-C3E2-F1D8-F6D7-61620DCA8575}"/>
              </a:ext>
            </a:extLst>
          </p:cNvPr>
          <p:cNvSpPr txBox="1"/>
          <p:nvPr/>
        </p:nvSpPr>
        <p:spPr>
          <a:xfrm>
            <a:off x="1060771" y="5480990"/>
            <a:ext cx="10070457" cy="461665"/>
          </a:xfrm>
          <a:prstGeom prst="rect">
            <a:avLst/>
          </a:prstGeom>
          <a:noFill/>
          <a:ln>
            <a:solidFill>
              <a:srgbClr val="FF0000"/>
            </a:solidFill>
          </a:ln>
        </p:spPr>
        <p:txBody>
          <a:bodyPr wrap="square" rtlCol="0">
            <a:spAutoFit/>
          </a:bodyPr>
          <a:lstStyle/>
          <a:p>
            <a:pPr algn="ctr"/>
            <a:r>
              <a:rPr kumimoji="1" lang="en-US" altLang="ja-JP" sz="2400" b="1" dirty="0"/>
              <a:t>err32</a:t>
            </a:r>
            <a:r>
              <a:rPr kumimoji="1" lang="ja-JP" altLang="en-US" sz="2400" b="1" dirty="0"/>
              <a:t>と</a:t>
            </a:r>
            <a:r>
              <a:rPr kumimoji="1" lang="en-US" altLang="ja-JP" sz="2400" b="1" dirty="0"/>
              <a:t>err64</a:t>
            </a:r>
            <a:r>
              <a:rPr kumimoji="1" lang="ja-JP" altLang="en-US" sz="2400" b="1" dirty="0"/>
              <a:t>を比較</a:t>
            </a:r>
            <a:endParaRPr kumimoji="1" lang="ja-JP" altLang="en-US" sz="2400" b="1" dirty="0">
              <a:solidFill>
                <a:srgbClr val="FF0000"/>
              </a:solidFill>
            </a:endParaRPr>
          </a:p>
        </p:txBody>
      </p:sp>
      <p:graphicFrame>
        <p:nvGraphicFramePr>
          <p:cNvPr id="5" name="表 4">
            <a:extLst>
              <a:ext uri="{FF2B5EF4-FFF2-40B4-BE49-F238E27FC236}">
                <a16:creationId xmlns:a16="http://schemas.microsoft.com/office/drawing/2014/main" id="{B28FEC34-981A-A077-430F-8BC0E0841959}"/>
              </a:ext>
            </a:extLst>
          </p:cNvPr>
          <p:cNvGraphicFramePr>
            <a:graphicFrameLocks noGrp="1"/>
          </p:cNvGraphicFramePr>
          <p:nvPr>
            <p:extLst>
              <p:ext uri="{D42A27DB-BD31-4B8C-83A1-F6EECF244321}">
                <p14:modId xmlns:p14="http://schemas.microsoft.com/office/powerpoint/2010/main" val="1363117361"/>
              </p:ext>
            </p:extLst>
          </p:nvPr>
        </p:nvGraphicFramePr>
        <p:xfrm>
          <a:off x="1371599" y="3848119"/>
          <a:ext cx="9448800" cy="1371600"/>
        </p:xfrm>
        <a:graphic>
          <a:graphicData uri="http://schemas.openxmlformats.org/drawingml/2006/table">
            <a:tbl>
              <a:tblPr firstRow="1" bandRow="1">
                <a:tableStyleId>{93296810-A885-4BE3-A3E7-6D5BEEA58F35}</a:tableStyleId>
              </a:tblPr>
              <a:tblGrid>
                <a:gridCol w="4601783">
                  <a:extLst>
                    <a:ext uri="{9D8B030D-6E8A-4147-A177-3AD203B41FA5}">
                      <a16:colId xmlns:a16="http://schemas.microsoft.com/office/drawing/2014/main" val="401550532"/>
                    </a:ext>
                  </a:extLst>
                </a:gridCol>
                <a:gridCol w="4847017">
                  <a:extLst>
                    <a:ext uri="{9D8B030D-6E8A-4147-A177-3AD203B41FA5}">
                      <a16:colId xmlns:a16="http://schemas.microsoft.com/office/drawing/2014/main" val="3226467673"/>
                    </a:ext>
                  </a:extLst>
                </a:gridCol>
              </a:tblGrid>
              <a:tr h="370840">
                <a:tc>
                  <a:txBody>
                    <a:bodyPr/>
                    <a:lstStyle/>
                    <a:p>
                      <a:pPr algn="ctr"/>
                      <a:r>
                        <a:rPr kumimoji="1" lang="ja-JP" altLang="en-US" sz="2400" dirty="0"/>
                        <a:t>ビルド環境</a:t>
                      </a:r>
                    </a:p>
                  </a:txBody>
                  <a:tcPr/>
                </a:tc>
                <a:tc>
                  <a:txBody>
                    <a:bodyPr/>
                    <a:lstStyle/>
                    <a:p>
                      <a:pPr algn="ctr"/>
                      <a:r>
                        <a:rPr kumimoji="1" lang="ja-JP" altLang="en-US" sz="2400" dirty="0"/>
                        <a:t>警告表示数（サイズミスマッチ）</a:t>
                      </a:r>
                    </a:p>
                  </a:txBody>
                  <a:tcPr/>
                </a:tc>
                <a:extLst>
                  <a:ext uri="{0D108BD9-81ED-4DB2-BD59-A6C34878D82A}">
                    <a16:rowId xmlns:a16="http://schemas.microsoft.com/office/drawing/2014/main" val="2803229576"/>
                  </a:ext>
                </a:extLst>
              </a:tr>
              <a:tr h="370840">
                <a:tc>
                  <a:txBody>
                    <a:bodyPr/>
                    <a:lstStyle/>
                    <a:p>
                      <a:r>
                        <a:rPr kumimoji="1" lang="ja-JP" altLang="en-US" sz="2400" dirty="0"/>
                        <a:t>純粋な</a:t>
                      </a:r>
                      <a:r>
                        <a:rPr kumimoji="1" lang="en-US" altLang="ja-JP" sz="2400" dirty="0"/>
                        <a:t>i386</a:t>
                      </a:r>
                      <a:r>
                        <a:rPr kumimoji="1" lang="ja-JP" altLang="en-US" sz="2400" dirty="0"/>
                        <a:t>環境</a:t>
                      </a:r>
                    </a:p>
                  </a:txBody>
                  <a:tcPr/>
                </a:tc>
                <a:tc>
                  <a:txBody>
                    <a:bodyPr/>
                    <a:lstStyle/>
                    <a:p>
                      <a:pPr algn="ctr"/>
                      <a:r>
                        <a:rPr kumimoji="1" lang="en-US" altLang="ja-JP" sz="2400" dirty="0"/>
                        <a:t>1316</a:t>
                      </a:r>
                      <a:r>
                        <a:rPr kumimoji="1" lang="ja-JP" altLang="en-US" sz="2400" dirty="0"/>
                        <a:t>箇所</a:t>
                      </a:r>
                    </a:p>
                  </a:txBody>
                  <a:tcPr/>
                </a:tc>
                <a:extLst>
                  <a:ext uri="{0D108BD9-81ED-4DB2-BD59-A6C34878D82A}">
                    <a16:rowId xmlns:a16="http://schemas.microsoft.com/office/drawing/2014/main" val="3507736006"/>
                  </a:ext>
                </a:extLst>
              </a:tr>
              <a:tr h="370840">
                <a:tc>
                  <a:txBody>
                    <a:bodyPr/>
                    <a:lstStyle/>
                    <a:p>
                      <a:r>
                        <a:rPr kumimoji="1" lang="en-US" altLang="ja-JP" sz="2400" dirty="0" err="1"/>
                        <a:t>time_t</a:t>
                      </a:r>
                      <a:r>
                        <a:rPr kumimoji="1" lang="ja-JP" altLang="en-US" sz="2400" dirty="0"/>
                        <a:t>を</a:t>
                      </a:r>
                      <a:r>
                        <a:rPr kumimoji="1" lang="en-US" altLang="ja-JP" sz="2400" dirty="0"/>
                        <a:t>64bit</a:t>
                      </a:r>
                      <a:r>
                        <a:rPr kumimoji="1" lang="ja-JP" altLang="en-US" sz="2400" dirty="0"/>
                        <a:t>化した</a:t>
                      </a:r>
                      <a:r>
                        <a:rPr kumimoji="1" lang="en-US" altLang="ja-JP" sz="2400" dirty="0"/>
                        <a:t>i386</a:t>
                      </a:r>
                      <a:r>
                        <a:rPr kumimoji="1" lang="ja-JP" altLang="en-US" sz="2400" dirty="0"/>
                        <a:t>環境</a:t>
                      </a:r>
                    </a:p>
                  </a:txBody>
                  <a:tcPr/>
                </a:tc>
                <a:tc>
                  <a:txBody>
                    <a:bodyPr/>
                    <a:lstStyle/>
                    <a:p>
                      <a:pPr algn="ctr"/>
                      <a:r>
                        <a:rPr kumimoji="1" lang="en-US" altLang="ja-JP" sz="2400" dirty="0"/>
                        <a:t>1322</a:t>
                      </a:r>
                      <a:r>
                        <a:rPr kumimoji="1" lang="ja-JP" altLang="en-US" sz="2400" dirty="0"/>
                        <a:t>箇所</a:t>
                      </a:r>
                    </a:p>
                  </a:txBody>
                  <a:tcPr/>
                </a:tc>
                <a:extLst>
                  <a:ext uri="{0D108BD9-81ED-4DB2-BD59-A6C34878D82A}">
                    <a16:rowId xmlns:a16="http://schemas.microsoft.com/office/drawing/2014/main" val="3936201577"/>
                  </a:ext>
                </a:extLst>
              </a:tr>
            </a:tbl>
          </a:graphicData>
        </a:graphic>
      </p:graphicFrame>
      <p:sp>
        <p:nvSpPr>
          <p:cNvPr id="7" name="吹き出し: 四角形 6">
            <a:extLst>
              <a:ext uri="{FF2B5EF4-FFF2-40B4-BE49-F238E27FC236}">
                <a16:creationId xmlns:a16="http://schemas.microsoft.com/office/drawing/2014/main" id="{7C3AE326-006C-5F86-95CE-13E967137F21}"/>
              </a:ext>
            </a:extLst>
          </p:cNvPr>
          <p:cNvSpPr/>
          <p:nvPr/>
        </p:nvSpPr>
        <p:spPr>
          <a:xfrm>
            <a:off x="8811859" y="1985102"/>
            <a:ext cx="2755725" cy="826718"/>
          </a:xfrm>
          <a:prstGeom prst="wedgeRectCallout">
            <a:avLst>
              <a:gd name="adj1" fmla="val -64464"/>
              <a:gd name="adj2" fmla="val 23631"/>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dirty="0"/>
              <a:t>標準出力をファイル化</a:t>
            </a:r>
          </a:p>
        </p:txBody>
      </p:sp>
    </p:spTree>
    <p:extLst>
      <p:ext uri="{BB962C8B-B14F-4D97-AF65-F5344CB8AC3E}">
        <p14:creationId xmlns:p14="http://schemas.microsoft.com/office/powerpoint/2010/main" val="16960378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図 16">
            <a:extLst>
              <a:ext uri="{FF2B5EF4-FFF2-40B4-BE49-F238E27FC236}">
                <a16:creationId xmlns:a16="http://schemas.microsoft.com/office/drawing/2014/main" id="{95F9DE1A-A640-4EE6-A132-2331871F6EE5}"/>
              </a:ext>
            </a:extLst>
          </p:cNvPr>
          <p:cNvPicPr>
            <a:picLocks noChangeAspect="1"/>
          </p:cNvPicPr>
          <p:nvPr/>
        </p:nvPicPr>
        <p:blipFill>
          <a:blip r:embed="rId3"/>
          <a:stretch>
            <a:fillRect/>
          </a:stretch>
        </p:blipFill>
        <p:spPr>
          <a:xfrm>
            <a:off x="256116" y="2055849"/>
            <a:ext cx="11664951" cy="2794797"/>
          </a:xfrm>
          <a:prstGeom prst="rect">
            <a:avLst/>
          </a:prstGeom>
          <a:ln>
            <a:solidFill>
              <a:schemeClr val="accent2"/>
            </a:solidFill>
          </a:ln>
        </p:spPr>
      </p:pic>
      <p:sp>
        <p:nvSpPr>
          <p:cNvPr id="2" name="タイトル 1">
            <a:extLst>
              <a:ext uri="{FF2B5EF4-FFF2-40B4-BE49-F238E27FC236}">
                <a16:creationId xmlns:a16="http://schemas.microsoft.com/office/drawing/2014/main" id="{7171B361-FF37-3BA3-9228-C1F573923D12}"/>
              </a:ext>
            </a:extLst>
          </p:cNvPr>
          <p:cNvSpPr>
            <a:spLocks noGrp="1"/>
          </p:cNvSpPr>
          <p:nvPr>
            <p:ph type="title"/>
          </p:nvPr>
        </p:nvSpPr>
        <p:spPr/>
        <p:txBody>
          <a:bodyPr/>
          <a:lstStyle/>
          <a:p>
            <a:r>
              <a:rPr kumimoji="1" lang="ja-JP" altLang="en-US" dirty="0"/>
              <a:t>警告パターン１の出力例</a:t>
            </a:r>
          </a:p>
        </p:txBody>
      </p:sp>
      <p:sp>
        <p:nvSpPr>
          <p:cNvPr id="6" name="スライド番号プレースホルダー 5">
            <a:extLst>
              <a:ext uri="{FF2B5EF4-FFF2-40B4-BE49-F238E27FC236}">
                <a16:creationId xmlns:a16="http://schemas.microsoft.com/office/drawing/2014/main" id="{0C302CE4-43BE-2EC2-56A8-094EBA3976EC}"/>
              </a:ext>
            </a:extLst>
          </p:cNvPr>
          <p:cNvSpPr>
            <a:spLocks noGrp="1"/>
          </p:cNvSpPr>
          <p:nvPr>
            <p:ph type="sldNum" sz="quarter" idx="12"/>
          </p:nvPr>
        </p:nvSpPr>
        <p:spPr/>
        <p:txBody>
          <a:bodyPr/>
          <a:lstStyle/>
          <a:p>
            <a:fld id="{47BE0278-E37D-4B9D-81F9-15437997B796}" type="slidenum">
              <a:rPr kumimoji="1" lang="ja-JP" altLang="en-US" smtClean="0"/>
              <a:t>12</a:t>
            </a:fld>
            <a:endParaRPr kumimoji="1" lang="ja-JP" altLang="en-US"/>
          </a:p>
        </p:txBody>
      </p:sp>
      <p:sp>
        <p:nvSpPr>
          <p:cNvPr id="7" name="テキスト ボックス 6">
            <a:extLst>
              <a:ext uri="{FF2B5EF4-FFF2-40B4-BE49-F238E27FC236}">
                <a16:creationId xmlns:a16="http://schemas.microsoft.com/office/drawing/2014/main" id="{DC9E73A5-EAF1-3CCD-CFA4-A5B23FA6BC80}"/>
              </a:ext>
            </a:extLst>
          </p:cNvPr>
          <p:cNvSpPr txBox="1"/>
          <p:nvPr/>
        </p:nvSpPr>
        <p:spPr>
          <a:xfrm>
            <a:off x="2015776" y="1744064"/>
            <a:ext cx="2393246" cy="461665"/>
          </a:xfrm>
          <a:prstGeom prst="rect">
            <a:avLst/>
          </a:prstGeom>
          <a:solidFill>
            <a:srgbClr val="FFFF00"/>
          </a:solidFill>
          <a:ln>
            <a:solidFill>
              <a:srgbClr val="FF0000"/>
            </a:solidFill>
          </a:ln>
        </p:spPr>
        <p:txBody>
          <a:bodyPr wrap="square" rtlCol="0">
            <a:spAutoFit/>
          </a:bodyPr>
          <a:lstStyle/>
          <a:p>
            <a:pPr algn="ctr"/>
            <a:r>
              <a:rPr kumimoji="1" lang="en-US" altLang="ja-JP" dirty="0" err="1"/>
              <a:t>time_t</a:t>
            </a:r>
            <a:r>
              <a:rPr kumimoji="1" lang="en-US" altLang="ja-JP" dirty="0"/>
              <a:t> = 32bit</a:t>
            </a:r>
            <a:endParaRPr kumimoji="1" lang="ja-JP" altLang="en-US" dirty="0"/>
          </a:p>
        </p:txBody>
      </p:sp>
      <p:sp>
        <p:nvSpPr>
          <p:cNvPr id="8" name="テキスト ボックス 7">
            <a:extLst>
              <a:ext uri="{FF2B5EF4-FFF2-40B4-BE49-F238E27FC236}">
                <a16:creationId xmlns:a16="http://schemas.microsoft.com/office/drawing/2014/main" id="{66275AD0-F3C1-6AE3-F46B-BE2F7C9FE50B}"/>
              </a:ext>
            </a:extLst>
          </p:cNvPr>
          <p:cNvSpPr txBox="1"/>
          <p:nvPr/>
        </p:nvSpPr>
        <p:spPr>
          <a:xfrm>
            <a:off x="7790415" y="1744064"/>
            <a:ext cx="2393246" cy="461665"/>
          </a:xfrm>
          <a:prstGeom prst="rect">
            <a:avLst/>
          </a:prstGeom>
          <a:solidFill>
            <a:srgbClr val="FFFF00"/>
          </a:solidFill>
          <a:ln>
            <a:solidFill>
              <a:srgbClr val="FF0000"/>
            </a:solidFill>
          </a:ln>
        </p:spPr>
        <p:txBody>
          <a:bodyPr wrap="square" rtlCol="0">
            <a:spAutoFit/>
          </a:bodyPr>
          <a:lstStyle/>
          <a:p>
            <a:pPr algn="ctr"/>
            <a:r>
              <a:rPr kumimoji="1" lang="en-US" altLang="ja-JP" dirty="0" err="1"/>
              <a:t>time_t</a:t>
            </a:r>
            <a:r>
              <a:rPr kumimoji="1" lang="en-US" altLang="ja-JP" dirty="0"/>
              <a:t> = 64bit</a:t>
            </a:r>
            <a:endParaRPr kumimoji="1" lang="ja-JP" altLang="en-US" dirty="0"/>
          </a:p>
        </p:txBody>
      </p:sp>
      <p:sp>
        <p:nvSpPr>
          <p:cNvPr id="10" name="吹き出し: 四角形 9">
            <a:extLst>
              <a:ext uri="{FF2B5EF4-FFF2-40B4-BE49-F238E27FC236}">
                <a16:creationId xmlns:a16="http://schemas.microsoft.com/office/drawing/2014/main" id="{27334F0C-3661-179C-EB78-3F6B9545E63C}"/>
              </a:ext>
            </a:extLst>
          </p:cNvPr>
          <p:cNvSpPr/>
          <p:nvPr/>
        </p:nvSpPr>
        <p:spPr>
          <a:xfrm>
            <a:off x="609601" y="4028844"/>
            <a:ext cx="5009258" cy="821802"/>
          </a:xfrm>
          <a:prstGeom prst="wedgeRectCallout">
            <a:avLst>
              <a:gd name="adj1" fmla="val 53861"/>
              <a:gd name="adj2" fmla="val -17090"/>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dirty="0"/>
              <a:t>64</a:t>
            </a:r>
            <a:r>
              <a:rPr kumimoji="1" lang="en-US" altLang="ja-JP" dirty="0"/>
              <a:t>bit</a:t>
            </a:r>
            <a:r>
              <a:rPr kumimoji="1" lang="ja-JP" altLang="en-US" dirty="0"/>
              <a:t>側だけでサイズミスマッチ警告</a:t>
            </a:r>
          </a:p>
        </p:txBody>
      </p:sp>
      <p:sp>
        <p:nvSpPr>
          <p:cNvPr id="11" name="テキスト ボックス 10">
            <a:extLst>
              <a:ext uri="{FF2B5EF4-FFF2-40B4-BE49-F238E27FC236}">
                <a16:creationId xmlns:a16="http://schemas.microsoft.com/office/drawing/2014/main" id="{2F692479-9D1A-91E8-FE5F-4415FCFA8E29}"/>
              </a:ext>
            </a:extLst>
          </p:cNvPr>
          <p:cNvSpPr txBox="1"/>
          <p:nvPr/>
        </p:nvSpPr>
        <p:spPr>
          <a:xfrm>
            <a:off x="609600" y="5071742"/>
            <a:ext cx="10739806" cy="461665"/>
          </a:xfrm>
          <a:prstGeom prst="rect">
            <a:avLst/>
          </a:prstGeom>
          <a:noFill/>
          <a:ln>
            <a:solidFill>
              <a:srgbClr val="FF0000"/>
            </a:solidFill>
          </a:ln>
        </p:spPr>
        <p:txBody>
          <a:bodyPr wrap="square" rtlCol="0">
            <a:spAutoFit/>
          </a:bodyPr>
          <a:lstStyle/>
          <a:p>
            <a:pPr algn="ctr"/>
            <a:r>
              <a:rPr kumimoji="1" lang="ja-JP" altLang="en-US" b="1" dirty="0"/>
              <a:t>純粋な</a:t>
            </a:r>
            <a:r>
              <a:rPr kumimoji="1" lang="en-US" altLang="ja-JP" b="1" dirty="0"/>
              <a:t>i386</a:t>
            </a:r>
            <a:r>
              <a:rPr kumimoji="1" lang="ja-JP" altLang="en-US" b="1" dirty="0"/>
              <a:t>環境では問題なかったが、</a:t>
            </a:r>
            <a:r>
              <a:rPr kumimoji="1" lang="en-US" altLang="ja-JP" b="1" dirty="0" err="1"/>
              <a:t>time_t</a:t>
            </a:r>
            <a:r>
              <a:rPr kumimoji="1" lang="ja-JP" altLang="en-US" b="1" dirty="0"/>
              <a:t>を</a:t>
            </a:r>
            <a:r>
              <a:rPr kumimoji="1" lang="en-US" altLang="ja-JP" b="1" dirty="0"/>
              <a:t>64bit</a:t>
            </a:r>
            <a:r>
              <a:rPr kumimoji="1" lang="ja-JP" altLang="en-US" b="1" dirty="0"/>
              <a:t>化することで問題発生。</a:t>
            </a:r>
            <a:endParaRPr kumimoji="1" lang="ja-JP" altLang="en-US" b="1" dirty="0">
              <a:solidFill>
                <a:srgbClr val="FF0000"/>
              </a:solidFill>
            </a:endParaRPr>
          </a:p>
        </p:txBody>
      </p:sp>
      <p:sp>
        <p:nvSpPr>
          <p:cNvPr id="3" name="正方形/長方形 2">
            <a:extLst>
              <a:ext uri="{FF2B5EF4-FFF2-40B4-BE49-F238E27FC236}">
                <a16:creationId xmlns:a16="http://schemas.microsoft.com/office/drawing/2014/main" id="{0C62C4E4-F2DF-F81F-E8DF-90E527EFA2A5}"/>
              </a:ext>
            </a:extLst>
          </p:cNvPr>
          <p:cNvSpPr/>
          <p:nvPr/>
        </p:nvSpPr>
        <p:spPr>
          <a:xfrm>
            <a:off x="6019712" y="3895595"/>
            <a:ext cx="6017800" cy="955051"/>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四角形: 角を丸くする 3">
            <a:extLst>
              <a:ext uri="{FF2B5EF4-FFF2-40B4-BE49-F238E27FC236}">
                <a16:creationId xmlns:a16="http://schemas.microsoft.com/office/drawing/2014/main" id="{487AB25D-727C-70C0-9FEE-C1FE323CAD2B}"/>
              </a:ext>
            </a:extLst>
          </p:cNvPr>
          <p:cNvSpPr/>
          <p:nvPr/>
        </p:nvSpPr>
        <p:spPr>
          <a:xfrm>
            <a:off x="2652889" y="5736392"/>
            <a:ext cx="6931378" cy="579010"/>
          </a:xfrm>
          <a:prstGeom prst="roundRect">
            <a:avLst/>
          </a:prstGeom>
          <a:solidFill>
            <a:srgbClr val="FFFF00"/>
          </a:solid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u="sng" dirty="0">
                <a:solidFill>
                  <a:srgbClr val="FF0000"/>
                </a:solidFill>
              </a:rPr>
              <a:t>修正候補箇所</a:t>
            </a:r>
          </a:p>
        </p:txBody>
      </p:sp>
    </p:spTree>
    <p:extLst>
      <p:ext uri="{BB962C8B-B14F-4D97-AF65-F5344CB8AC3E}">
        <p14:creationId xmlns:p14="http://schemas.microsoft.com/office/powerpoint/2010/main" val="41782974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図 14">
            <a:extLst>
              <a:ext uri="{FF2B5EF4-FFF2-40B4-BE49-F238E27FC236}">
                <a16:creationId xmlns:a16="http://schemas.microsoft.com/office/drawing/2014/main" id="{11B409E3-48CD-26BB-4FF6-A6D94CE9F0CB}"/>
              </a:ext>
            </a:extLst>
          </p:cNvPr>
          <p:cNvPicPr>
            <a:picLocks noChangeAspect="1"/>
          </p:cNvPicPr>
          <p:nvPr/>
        </p:nvPicPr>
        <p:blipFill>
          <a:blip r:embed="rId3"/>
          <a:stretch>
            <a:fillRect/>
          </a:stretch>
        </p:blipFill>
        <p:spPr>
          <a:xfrm>
            <a:off x="338202" y="2638669"/>
            <a:ext cx="11567584" cy="2355390"/>
          </a:xfrm>
          <a:prstGeom prst="rect">
            <a:avLst/>
          </a:prstGeom>
          <a:ln>
            <a:solidFill>
              <a:schemeClr val="accent2"/>
            </a:solidFill>
          </a:ln>
        </p:spPr>
      </p:pic>
      <p:sp>
        <p:nvSpPr>
          <p:cNvPr id="2" name="タイトル 1">
            <a:extLst>
              <a:ext uri="{FF2B5EF4-FFF2-40B4-BE49-F238E27FC236}">
                <a16:creationId xmlns:a16="http://schemas.microsoft.com/office/drawing/2014/main" id="{7171B361-FF37-3BA3-9228-C1F573923D12}"/>
              </a:ext>
            </a:extLst>
          </p:cNvPr>
          <p:cNvSpPr>
            <a:spLocks noGrp="1"/>
          </p:cNvSpPr>
          <p:nvPr>
            <p:ph type="title"/>
          </p:nvPr>
        </p:nvSpPr>
        <p:spPr/>
        <p:txBody>
          <a:bodyPr/>
          <a:lstStyle/>
          <a:p>
            <a:r>
              <a:rPr kumimoji="1" lang="ja-JP" altLang="en-US" dirty="0"/>
              <a:t>警告パターン２の出力例</a:t>
            </a:r>
          </a:p>
        </p:txBody>
      </p:sp>
      <p:sp>
        <p:nvSpPr>
          <p:cNvPr id="11" name="スライド番号プレースホルダー 10">
            <a:extLst>
              <a:ext uri="{FF2B5EF4-FFF2-40B4-BE49-F238E27FC236}">
                <a16:creationId xmlns:a16="http://schemas.microsoft.com/office/drawing/2014/main" id="{4F502BBE-5297-5976-8BEE-0161CB286A82}"/>
              </a:ext>
            </a:extLst>
          </p:cNvPr>
          <p:cNvSpPr>
            <a:spLocks noGrp="1"/>
          </p:cNvSpPr>
          <p:nvPr>
            <p:ph type="sldNum" sz="quarter" idx="12"/>
          </p:nvPr>
        </p:nvSpPr>
        <p:spPr/>
        <p:txBody>
          <a:bodyPr/>
          <a:lstStyle/>
          <a:p>
            <a:fld id="{47BE0278-E37D-4B9D-81F9-15437997B796}" type="slidenum">
              <a:rPr kumimoji="1" lang="ja-JP" altLang="en-US" smtClean="0"/>
              <a:t>13</a:t>
            </a:fld>
            <a:endParaRPr kumimoji="1" lang="ja-JP" altLang="en-US"/>
          </a:p>
        </p:txBody>
      </p:sp>
      <p:sp>
        <p:nvSpPr>
          <p:cNvPr id="7" name="テキスト ボックス 6">
            <a:extLst>
              <a:ext uri="{FF2B5EF4-FFF2-40B4-BE49-F238E27FC236}">
                <a16:creationId xmlns:a16="http://schemas.microsoft.com/office/drawing/2014/main" id="{DC9E73A5-EAF1-3CCD-CFA4-A5B23FA6BC80}"/>
              </a:ext>
            </a:extLst>
          </p:cNvPr>
          <p:cNvSpPr txBox="1"/>
          <p:nvPr/>
        </p:nvSpPr>
        <p:spPr>
          <a:xfrm>
            <a:off x="1747900" y="1845665"/>
            <a:ext cx="2633221" cy="461665"/>
          </a:xfrm>
          <a:prstGeom prst="rect">
            <a:avLst/>
          </a:prstGeom>
          <a:solidFill>
            <a:srgbClr val="FFFF00"/>
          </a:solidFill>
          <a:ln>
            <a:solidFill>
              <a:srgbClr val="FF0000"/>
            </a:solidFill>
          </a:ln>
        </p:spPr>
        <p:txBody>
          <a:bodyPr wrap="square" rtlCol="0" anchor="ctr">
            <a:spAutoFit/>
          </a:bodyPr>
          <a:lstStyle/>
          <a:p>
            <a:pPr algn="ctr"/>
            <a:r>
              <a:rPr kumimoji="1" lang="en-US" altLang="ja-JP" dirty="0" err="1"/>
              <a:t>time_t</a:t>
            </a:r>
            <a:r>
              <a:rPr kumimoji="1" lang="en-US" altLang="ja-JP" dirty="0"/>
              <a:t> = 32bit</a:t>
            </a:r>
            <a:endParaRPr kumimoji="1" lang="ja-JP" altLang="en-US" dirty="0"/>
          </a:p>
        </p:txBody>
      </p:sp>
      <p:sp>
        <p:nvSpPr>
          <p:cNvPr id="8" name="テキスト ボックス 7">
            <a:extLst>
              <a:ext uri="{FF2B5EF4-FFF2-40B4-BE49-F238E27FC236}">
                <a16:creationId xmlns:a16="http://schemas.microsoft.com/office/drawing/2014/main" id="{66275AD0-F3C1-6AE3-F46B-BE2F7C9FE50B}"/>
              </a:ext>
            </a:extLst>
          </p:cNvPr>
          <p:cNvSpPr txBox="1"/>
          <p:nvPr/>
        </p:nvSpPr>
        <p:spPr>
          <a:xfrm>
            <a:off x="7757681" y="1845665"/>
            <a:ext cx="2633221" cy="461665"/>
          </a:xfrm>
          <a:prstGeom prst="rect">
            <a:avLst/>
          </a:prstGeom>
          <a:solidFill>
            <a:srgbClr val="FFFF00"/>
          </a:solidFill>
          <a:ln>
            <a:solidFill>
              <a:srgbClr val="FF0000"/>
            </a:solidFill>
          </a:ln>
        </p:spPr>
        <p:txBody>
          <a:bodyPr wrap="square" rtlCol="0" anchor="ctr">
            <a:spAutoFit/>
          </a:bodyPr>
          <a:lstStyle/>
          <a:p>
            <a:pPr algn="ctr"/>
            <a:r>
              <a:rPr kumimoji="1" lang="en-US" altLang="ja-JP" dirty="0" err="1"/>
              <a:t>time_t</a:t>
            </a:r>
            <a:r>
              <a:rPr kumimoji="1" lang="en-US" altLang="ja-JP" dirty="0"/>
              <a:t> = 64bit</a:t>
            </a:r>
            <a:endParaRPr kumimoji="1" lang="ja-JP" altLang="en-US" dirty="0"/>
          </a:p>
        </p:txBody>
      </p:sp>
      <p:sp>
        <p:nvSpPr>
          <p:cNvPr id="10" name="吹き出し: 四角形 9">
            <a:extLst>
              <a:ext uri="{FF2B5EF4-FFF2-40B4-BE49-F238E27FC236}">
                <a16:creationId xmlns:a16="http://schemas.microsoft.com/office/drawing/2014/main" id="{27334F0C-3661-179C-EB78-3F6B9545E63C}"/>
              </a:ext>
            </a:extLst>
          </p:cNvPr>
          <p:cNvSpPr/>
          <p:nvPr/>
        </p:nvSpPr>
        <p:spPr>
          <a:xfrm>
            <a:off x="977096" y="5165597"/>
            <a:ext cx="4277810" cy="821802"/>
          </a:xfrm>
          <a:prstGeom prst="wedgeRectCallout">
            <a:avLst>
              <a:gd name="adj1" fmla="val 25017"/>
              <a:gd name="adj2" fmla="val -62816"/>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dirty="0" err="1"/>
              <a:t>strtoq</a:t>
            </a:r>
            <a:r>
              <a:rPr kumimoji="1" lang="ja-JP" altLang="en-US" dirty="0"/>
              <a:t>の戻り値が</a:t>
            </a:r>
            <a:r>
              <a:rPr kumimoji="1" lang="en-US" altLang="ja-JP" dirty="0"/>
              <a:t>64bit</a:t>
            </a:r>
            <a:r>
              <a:rPr kumimoji="1" lang="ja-JP" altLang="en-US" dirty="0"/>
              <a:t>のため、</a:t>
            </a:r>
            <a:endParaRPr kumimoji="1" lang="en-US" altLang="ja-JP" dirty="0"/>
          </a:p>
          <a:p>
            <a:pPr algn="ctr"/>
            <a:r>
              <a:rPr kumimoji="1" lang="en-US" altLang="ja-JP" dirty="0"/>
              <a:t>32bit</a:t>
            </a:r>
            <a:r>
              <a:rPr kumimoji="1" lang="ja-JP" altLang="en-US" dirty="0"/>
              <a:t>側だけで警告</a:t>
            </a:r>
          </a:p>
        </p:txBody>
      </p:sp>
      <p:sp>
        <p:nvSpPr>
          <p:cNvPr id="14" name="吹き出し: 四角形 13">
            <a:extLst>
              <a:ext uri="{FF2B5EF4-FFF2-40B4-BE49-F238E27FC236}">
                <a16:creationId xmlns:a16="http://schemas.microsoft.com/office/drawing/2014/main" id="{C51DDA16-4924-ED78-804F-0FF1F66CC94F}"/>
              </a:ext>
            </a:extLst>
          </p:cNvPr>
          <p:cNvSpPr/>
          <p:nvPr/>
        </p:nvSpPr>
        <p:spPr>
          <a:xfrm>
            <a:off x="6515778" y="5165597"/>
            <a:ext cx="4537276" cy="821802"/>
          </a:xfrm>
          <a:prstGeom prst="wedgeRectCallout">
            <a:avLst>
              <a:gd name="adj1" fmla="val -29541"/>
              <a:gd name="adj2" fmla="val -69371"/>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dirty="0"/>
              <a:t>64bit</a:t>
            </a:r>
            <a:r>
              <a:rPr kumimoji="1" lang="ja-JP" altLang="en-US" dirty="0"/>
              <a:t>化が前提なので</a:t>
            </a:r>
            <a:r>
              <a:rPr kumimoji="1" lang="ja-JP" altLang="en-US" b="1" dirty="0">
                <a:solidFill>
                  <a:srgbClr val="FF0000"/>
                </a:solidFill>
              </a:rPr>
              <a:t>対処不要</a:t>
            </a:r>
          </a:p>
        </p:txBody>
      </p:sp>
      <p:sp>
        <p:nvSpPr>
          <p:cNvPr id="3" name="正方形/長方形 2">
            <a:extLst>
              <a:ext uri="{FF2B5EF4-FFF2-40B4-BE49-F238E27FC236}">
                <a16:creationId xmlns:a16="http://schemas.microsoft.com/office/drawing/2014/main" id="{85C70482-D02F-B98E-9DD8-123964A69B48}"/>
              </a:ext>
            </a:extLst>
          </p:cNvPr>
          <p:cNvSpPr/>
          <p:nvPr/>
        </p:nvSpPr>
        <p:spPr>
          <a:xfrm>
            <a:off x="286213" y="4127863"/>
            <a:ext cx="5809787" cy="868080"/>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26243269-F727-DAF2-1B3C-A7D872D7467B}"/>
              </a:ext>
            </a:extLst>
          </p:cNvPr>
          <p:cNvSpPr/>
          <p:nvPr/>
        </p:nvSpPr>
        <p:spPr>
          <a:xfrm>
            <a:off x="6157072" y="4134441"/>
            <a:ext cx="5304399" cy="861501"/>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矢印: 右 4">
            <a:extLst>
              <a:ext uri="{FF2B5EF4-FFF2-40B4-BE49-F238E27FC236}">
                <a16:creationId xmlns:a16="http://schemas.microsoft.com/office/drawing/2014/main" id="{3EF6BA6E-D145-1E00-4D44-1E57FE1C3D80}"/>
              </a:ext>
            </a:extLst>
          </p:cNvPr>
          <p:cNvSpPr/>
          <p:nvPr/>
        </p:nvSpPr>
        <p:spPr>
          <a:xfrm>
            <a:off x="5703673" y="4519012"/>
            <a:ext cx="826178" cy="2119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吹き出し: 四角形 8">
            <a:extLst>
              <a:ext uri="{FF2B5EF4-FFF2-40B4-BE49-F238E27FC236}">
                <a16:creationId xmlns:a16="http://schemas.microsoft.com/office/drawing/2014/main" id="{93EB61ED-8E6B-C791-ED14-B6EB5360698D}"/>
              </a:ext>
            </a:extLst>
          </p:cNvPr>
          <p:cNvSpPr/>
          <p:nvPr/>
        </p:nvSpPr>
        <p:spPr>
          <a:xfrm>
            <a:off x="9511325" y="3649085"/>
            <a:ext cx="2291645" cy="393585"/>
          </a:xfrm>
          <a:prstGeom prst="wedgeRectCallout">
            <a:avLst>
              <a:gd name="adj1" fmla="val -33710"/>
              <a:gd name="adj2" fmla="val 92821"/>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t>警告が消滅</a:t>
            </a:r>
          </a:p>
        </p:txBody>
      </p:sp>
    </p:spTree>
    <p:extLst>
      <p:ext uri="{BB962C8B-B14F-4D97-AF65-F5344CB8AC3E}">
        <p14:creationId xmlns:p14="http://schemas.microsoft.com/office/powerpoint/2010/main" val="12294649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71B361-FF37-3BA3-9228-C1F573923D12}"/>
              </a:ext>
            </a:extLst>
          </p:cNvPr>
          <p:cNvSpPr>
            <a:spLocks noGrp="1"/>
          </p:cNvSpPr>
          <p:nvPr>
            <p:ph type="title"/>
          </p:nvPr>
        </p:nvSpPr>
        <p:spPr/>
        <p:txBody>
          <a:bodyPr/>
          <a:lstStyle/>
          <a:p>
            <a:r>
              <a:rPr kumimoji="1" lang="ja-JP" altLang="en-US" dirty="0"/>
              <a:t>警告パターン３の出力例</a:t>
            </a:r>
          </a:p>
        </p:txBody>
      </p:sp>
      <p:sp>
        <p:nvSpPr>
          <p:cNvPr id="4" name="スライド番号プレースホルダー 3">
            <a:extLst>
              <a:ext uri="{FF2B5EF4-FFF2-40B4-BE49-F238E27FC236}">
                <a16:creationId xmlns:a16="http://schemas.microsoft.com/office/drawing/2014/main" id="{2EB6D8C1-D718-F4D7-6787-80A2FD7BF4B2}"/>
              </a:ext>
            </a:extLst>
          </p:cNvPr>
          <p:cNvSpPr>
            <a:spLocks noGrp="1"/>
          </p:cNvSpPr>
          <p:nvPr>
            <p:ph type="sldNum" sz="quarter" idx="12"/>
          </p:nvPr>
        </p:nvSpPr>
        <p:spPr/>
        <p:txBody>
          <a:bodyPr/>
          <a:lstStyle/>
          <a:p>
            <a:fld id="{47BE0278-E37D-4B9D-81F9-15437997B796}" type="slidenum">
              <a:rPr kumimoji="1" lang="ja-JP" altLang="en-US" smtClean="0"/>
              <a:t>14</a:t>
            </a:fld>
            <a:endParaRPr kumimoji="1" lang="ja-JP" altLang="en-US"/>
          </a:p>
        </p:txBody>
      </p:sp>
      <p:pic>
        <p:nvPicPr>
          <p:cNvPr id="5" name="図 4">
            <a:extLst>
              <a:ext uri="{FF2B5EF4-FFF2-40B4-BE49-F238E27FC236}">
                <a16:creationId xmlns:a16="http://schemas.microsoft.com/office/drawing/2014/main" id="{02961BF3-C655-BDE9-9E60-7189DB8E61C9}"/>
              </a:ext>
            </a:extLst>
          </p:cNvPr>
          <p:cNvPicPr>
            <a:picLocks noChangeAspect="1"/>
          </p:cNvPicPr>
          <p:nvPr/>
        </p:nvPicPr>
        <p:blipFill>
          <a:blip r:embed="rId3"/>
          <a:stretch>
            <a:fillRect/>
          </a:stretch>
        </p:blipFill>
        <p:spPr>
          <a:xfrm>
            <a:off x="1651627" y="1753318"/>
            <a:ext cx="8890858" cy="4425596"/>
          </a:xfrm>
          <a:prstGeom prst="rect">
            <a:avLst/>
          </a:prstGeom>
          <a:ln>
            <a:solidFill>
              <a:schemeClr val="accent2"/>
            </a:solidFill>
          </a:ln>
        </p:spPr>
      </p:pic>
      <p:sp>
        <p:nvSpPr>
          <p:cNvPr id="6" name="吹き出し: 四角形 5">
            <a:extLst>
              <a:ext uri="{FF2B5EF4-FFF2-40B4-BE49-F238E27FC236}">
                <a16:creationId xmlns:a16="http://schemas.microsoft.com/office/drawing/2014/main" id="{0F7FD39D-0106-A84C-0238-AEAC485DC37A}"/>
              </a:ext>
            </a:extLst>
          </p:cNvPr>
          <p:cNvSpPr/>
          <p:nvPr/>
        </p:nvSpPr>
        <p:spPr>
          <a:xfrm>
            <a:off x="8461635" y="4290641"/>
            <a:ext cx="3454401" cy="856527"/>
          </a:xfrm>
          <a:prstGeom prst="wedgeRectCallout">
            <a:avLst>
              <a:gd name="adj1" fmla="val -41439"/>
              <a:gd name="adj2" fmla="val 66859"/>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2000" dirty="0"/>
              <a:t>同じ警告が両方に表示される</a:t>
            </a:r>
            <a:r>
              <a:rPr lang="ja-JP" altLang="en-US" sz="2000" b="1" dirty="0">
                <a:solidFill>
                  <a:srgbClr val="FF0000"/>
                </a:solidFill>
              </a:rPr>
              <a:t>（</a:t>
            </a:r>
            <a:r>
              <a:rPr lang="en-US" altLang="ja-JP" sz="2000" b="1" dirty="0" err="1">
                <a:solidFill>
                  <a:srgbClr val="FF0000"/>
                </a:solidFill>
              </a:rPr>
              <a:t>time_t</a:t>
            </a:r>
            <a:r>
              <a:rPr lang="ja-JP" altLang="en-US" sz="2000" b="1" dirty="0">
                <a:solidFill>
                  <a:srgbClr val="FF0000"/>
                </a:solidFill>
              </a:rPr>
              <a:t>変更による影響なし）</a:t>
            </a:r>
            <a:endParaRPr kumimoji="1" lang="ja-JP" altLang="en-US" sz="2000" b="1" dirty="0">
              <a:solidFill>
                <a:srgbClr val="FF0000"/>
              </a:solidFill>
            </a:endParaRPr>
          </a:p>
        </p:txBody>
      </p:sp>
      <p:sp>
        <p:nvSpPr>
          <p:cNvPr id="7" name="テキスト ボックス 6">
            <a:extLst>
              <a:ext uri="{FF2B5EF4-FFF2-40B4-BE49-F238E27FC236}">
                <a16:creationId xmlns:a16="http://schemas.microsoft.com/office/drawing/2014/main" id="{DC9E73A5-EAF1-3CCD-CFA4-A5B23FA6BC80}"/>
              </a:ext>
            </a:extLst>
          </p:cNvPr>
          <p:cNvSpPr txBox="1"/>
          <p:nvPr/>
        </p:nvSpPr>
        <p:spPr>
          <a:xfrm>
            <a:off x="2382193" y="1559728"/>
            <a:ext cx="2697435" cy="461665"/>
          </a:xfrm>
          <a:prstGeom prst="rect">
            <a:avLst/>
          </a:prstGeom>
          <a:solidFill>
            <a:srgbClr val="FFFF00"/>
          </a:solidFill>
          <a:ln>
            <a:solidFill>
              <a:srgbClr val="FF0000"/>
            </a:solidFill>
          </a:ln>
        </p:spPr>
        <p:txBody>
          <a:bodyPr wrap="square" rtlCol="0" anchor="ctr">
            <a:spAutoFit/>
          </a:bodyPr>
          <a:lstStyle/>
          <a:p>
            <a:pPr algn="ctr"/>
            <a:r>
              <a:rPr kumimoji="1" lang="en-US" altLang="ja-JP" dirty="0" err="1"/>
              <a:t>time_t</a:t>
            </a:r>
            <a:r>
              <a:rPr kumimoji="1" lang="en-US" altLang="ja-JP" dirty="0"/>
              <a:t> = 32bit</a:t>
            </a:r>
            <a:endParaRPr kumimoji="1" lang="ja-JP" altLang="en-US" dirty="0"/>
          </a:p>
        </p:txBody>
      </p:sp>
      <p:sp>
        <p:nvSpPr>
          <p:cNvPr id="8" name="テキスト ボックス 7">
            <a:extLst>
              <a:ext uri="{FF2B5EF4-FFF2-40B4-BE49-F238E27FC236}">
                <a16:creationId xmlns:a16="http://schemas.microsoft.com/office/drawing/2014/main" id="{66275AD0-F3C1-6AE3-F46B-BE2F7C9FE50B}"/>
              </a:ext>
            </a:extLst>
          </p:cNvPr>
          <p:cNvSpPr txBox="1"/>
          <p:nvPr/>
        </p:nvSpPr>
        <p:spPr>
          <a:xfrm>
            <a:off x="7138905" y="1559728"/>
            <a:ext cx="2697435" cy="461665"/>
          </a:xfrm>
          <a:prstGeom prst="rect">
            <a:avLst/>
          </a:prstGeom>
          <a:solidFill>
            <a:srgbClr val="FFFF00"/>
          </a:solidFill>
          <a:ln>
            <a:solidFill>
              <a:srgbClr val="FF0000"/>
            </a:solidFill>
          </a:ln>
        </p:spPr>
        <p:txBody>
          <a:bodyPr wrap="square" rtlCol="0" anchor="ctr">
            <a:spAutoFit/>
          </a:bodyPr>
          <a:lstStyle/>
          <a:p>
            <a:pPr algn="ctr"/>
            <a:r>
              <a:rPr kumimoji="1" lang="en-US" altLang="ja-JP" dirty="0" err="1"/>
              <a:t>time_t</a:t>
            </a:r>
            <a:r>
              <a:rPr kumimoji="1" lang="en-US" altLang="ja-JP" dirty="0"/>
              <a:t> = 64bit</a:t>
            </a:r>
            <a:endParaRPr kumimoji="1" lang="ja-JP" altLang="en-US" dirty="0"/>
          </a:p>
        </p:txBody>
      </p:sp>
      <p:sp>
        <p:nvSpPr>
          <p:cNvPr id="9" name="吹き出し: 四角形 8">
            <a:extLst>
              <a:ext uri="{FF2B5EF4-FFF2-40B4-BE49-F238E27FC236}">
                <a16:creationId xmlns:a16="http://schemas.microsoft.com/office/drawing/2014/main" id="{AD8774B1-A054-D0CF-B114-8297D92D0A96}"/>
              </a:ext>
            </a:extLst>
          </p:cNvPr>
          <p:cNvSpPr/>
          <p:nvPr/>
        </p:nvSpPr>
        <p:spPr>
          <a:xfrm>
            <a:off x="9186765" y="2760326"/>
            <a:ext cx="2707216" cy="856527"/>
          </a:xfrm>
          <a:prstGeom prst="wedgeRectCallout">
            <a:avLst>
              <a:gd name="adj1" fmla="val -59045"/>
              <a:gd name="adj2" fmla="val 54780"/>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2000" dirty="0" err="1"/>
              <a:t>my_time_t.h</a:t>
            </a:r>
            <a:r>
              <a:rPr kumimoji="1" lang="ja-JP" altLang="en-US" sz="2000" dirty="0"/>
              <a:t>の</a:t>
            </a:r>
            <a:r>
              <a:rPr kumimoji="1" lang="en-US" altLang="ja-JP" sz="2000" dirty="0"/>
              <a:t>include</a:t>
            </a:r>
            <a:r>
              <a:rPr kumimoji="1" lang="ja-JP" altLang="en-US" sz="2000" dirty="0"/>
              <a:t>部分だけ異なる</a:t>
            </a:r>
          </a:p>
        </p:txBody>
      </p:sp>
      <p:sp>
        <p:nvSpPr>
          <p:cNvPr id="3" name="正方形/長方形 2">
            <a:extLst>
              <a:ext uri="{FF2B5EF4-FFF2-40B4-BE49-F238E27FC236}">
                <a16:creationId xmlns:a16="http://schemas.microsoft.com/office/drawing/2014/main" id="{340EDFF1-DEE1-5EE5-4215-E6821AF435FB}"/>
              </a:ext>
            </a:extLst>
          </p:cNvPr>
          <p:cNvSpPr/>
          <p:nvPr/>
        </p:nvSpPr>
        <p:spPr>
          <a:xfrm>
            <a:off x="5948732" y="3723942"/>
            <a:ext cx="4181635" cy="369332"/>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686127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2FB59C-CF40-6CB2-8ED6-FAAA6D42CAC8}"/>
              </a:ext>
            </a:extLst>
          </p:cNvPr>
          <p:cNvSpPr>
            <a:spLocks noGrp="1"/>
          </p:cNvSpPr>
          <p:nvPr>
            <p:ph type="title"/>
          </p:nvPr>
        </p:nvSpPr>
        <p:spPr/>
        <p:txBody>
          <a:bodyPr/>
          <a:lstStyle/>
          <a:p>
            <a:r>
              <a:rPr kumimoji="1" lang="ja-JP" altLang="en-US" dirty="0"/>
              <a:t>比較結果</a:t>
            </a:r>
          </a:p>
        </p:txBody>
      </p:sp>
      <p:sp>
        <p:nvSpPr>
          <p:cNvPr id="3" name="コンテンツ プレースホルダー 2">
            <a:extLst>
              <a:ext uri="{FF2B5EF4-FFF2-40B4-BE49-F238E27FC236}">
                <a16:creationId xmlns:a16="http://schemas.microsoft.com/office/drawing/2014/main" id="{F1FBC683-D70C-1145-317F-068976AA2827}"/>
              </a:ext>
            </a:extLst>
          </p:cNvPr>
          <p:cNvSpPr>
            <a:spLocks noGrp="1"/>
          </p:cNvSpPr>
          <p:nvPr>
            <p:ph idx="1"/>
          </p:nvPr>
        </p:nvSpPr>
        <p:spPr/>
        <p:txBody>
          <a:bodyPr/>
          <a:lstStyle/>
          <a:p>
            <a:pPr marL="0" indent="0">
              <a:buNone/>
            </a:pPr>
            <a:r>
              <a:rPr kumimoji="1" lang="ja-JP" altLang="en-US" dirty="0"/>
              <a:t>差異の現れた箇所：</a:t>
            </a:r>
            <a:r>
              <a:rPr kumimoji="1" lang="en-US" altLang="ja-JP" dirty="0"/>
              <a:t>201</a:t>
            </a:r>
            <a:r>
              <a:rPr kumimoji="1" lang="ja-JP" altLang="en-US" dirty="0"/>
              <a:t>箇所（</a:t>
            </a:r>
            <a:r>
              <a:rPr kumimoji="1" lang="en-US" altLang="ja-JP" dirty="0" err="1"/>
              <a:t>WinMerge</a:t>
            </a:r>
            <a:r>
              <a:rPr kumimoji="1" lang="ja-JP" altLang="en-US" dirty="0"/>
              <a:t>の表示より）</a:t>
            </a:r>
          </a:p>
        </p:txBody>
      </p:sp>
      <p:sp>
        <p:nvSpPr>
          <p:cNvPr id="4" name="スライド番号プレースホルダー 3">
            <a:extLst>
              <a:ext uri="{FF2B5EF4-FFF2-40B4-BE49-F238E27FC236}">
                <a16:creationId xmlns:a16="http://schemas.microsoft.com/office/drawing/2014/main" id="{DC4533F2-2471-5F47-E7BB-90587E2F70AA}"/>
              </a:ext>
            </a:extLst>
          </p:cNvPr>
          <p:cNvSpPr>
            <a:spLocks noGrp="1"/>
          </p:cNvSpPr>
          <p:nvPr>
            <p:ph type="sldNum" sz="quarter" idx="12"/>
          </p:nvPr>
        </p:nvSpPr>
        <p:spPr/>
        <p:txBody>
          <a:bodyPr/>
          <a:lstStyle/>
          <a:p>
            <a:fld id="{47BE0278-E37D-4B9D-81F9-15437997B796}" type="slidenum">
              <a:rPr kumimoji="1" lang="ja-JP" altLang="en-US" smtClean="0"/>
              <a:t>15</a:t>
            </a:fld>
            <a:endParaRPr kumimoji="1" lang="ja-JP" altLang="en-US"/>
          </a:p>
        </p:txBody>
      </p:sp>
      <p:graphicFrame>
        <p:nvGraphicFramePr>
          <p:cNvPr id="5" name="表 4">
            <a:extLst>
              <a:ext uri="{FF2B5EF4-FFF2-40B4-BE49-F238E27FC236}">
                <a16:creationId xmlns:a16="http://schemas.microsoft.com/office/drawing/2014/main" id="{22A6B606-2278-CA91-BA60-68ED5C0F438D}"/>
              </a:ext>
            </a:extLst>
          </p:cNvPr>
          <p:cNvGraphicFramePr>
            <a:graphicFrameLocks noGrp="1"/>
          </p:cNvGraphicFramePr>
          <p:nvPr>
            <p:extLst>
              <p:ext uri="{D42A27DB-BD31-4B8C-83A1-F6EECF244321}">
                <p14:modId xmlns:p14="http://schemas.microsoft.com/office/powerpoint/2010/main" val="3135541133"/>
              </p:ext>
            </p:extLst>
          </p:nvPr>
        </p:nvGraphicFramePr>
        <p:xfrm>
          <a:off x="1335969" y="2413767"/>
          <a:ext cx="9505246" cy="3903093"/>
        </p:xfrm>
        <a:graphic>
          <a:graphicData uri="http://schemas.openxmlformats.org/drawingml/2006/table">
            <a:tbl>
              <a:tblPr firstRow="1" bandRow="1">
                <a:tableStyleId>{93296810-A885-4BE3-A3E7-6D5BEEA58F35}</a:tableStyleId>
              </a:tblPr>
              <a:tblGrid>
                <a:gridCol w="3709450">
                  <a:extLst>
                    <a:ext uri="{9D8B030D-6E8A-4147-A177-3AD203B41FA5}">
                      <a16:colId xmlns:a16="http://schemas.microsoft.com/office/drawing/2014/main" val="326402733"/>
                    </a:ext>
                  </a:extLst>
                </a:gridCol>
                <a:gridCol w="2345937">
                  <a:extLst>
                    <a:ext uri="{9D8B030D-6E8A-4147-A177-3AD203B41FA5}">
                      <a16:colId xmlns:a16="http://schemas.microsoft.com/office/drawing/2014/main" val="3107284088"/>
                    </a:ext>
                  </a:extLst>
                </a:gridCol>
                <a:gridCol w="3449859">
                  <a:extLst>
                    <a:ext uri="{9D8B030D-6E8A-4147-A177-3AD203B41FA5}">
                      <a16:colId xmlns:a16="http://schemas.microsoft.com/office/drawing/2014/main" val="2621561231"/>
                    </a:ext>
                  </a:extLst>
                </a:gridCol>
              </a:tblGrid>
              <a:tr h="433677">
                <a:tc>
                  <a:txBody>
                    <a:bodyPr/>
                    <a:lstStyle/>
                    <a:p>
                      <a:pPr algn="ctr"/>
                      <a:r>
                        <a:rPr kumimoji="1" lang="ja-JP" altLang="en-US" sz="2000" dirty="0"/>
                        <a:t>警告パターン</a:t>
                      </a:r>
                    </a:p>
                  </a:txBody>
                  <a:tcPr marL="106934" marR="106934" marT="53467" marB="53467"/>
                </a:tc>
                <a:tc gridSpan="2">
                  <a:txBody>
                    <a:bodyPr/>
                    <a:lstStyle/>
                    <a:p>
                      <a:pPr algn="ctr"/>
                      <a:r>
                        <a:rPr kumimoji="1" lang="ja-JP" altLang="en-US" sz="2000" dirty="0"/>
                        <a:t>警告箇所数</a:t>
                      </a:r>
                    </a:p>
                  </a:txBody>
                  <a:tcPr marL="88957" marR="88957" marT="44479" marB="44479"/>
                </a:tc>
                <a:tc hMerge="1">
                  <a:txBody>
                    <a:bodyPr/>
                    <a:lstStyle/>
                    <a:p>
                      <a:endParaRPr kumimoji="1" lang="ja-JP" altLang="en-US"/>
                    </a:p>
                  </a:txBody>
                  <a:tcPr/>
                </a:tc>
                <a:extLst>
                  <a:ext uri="{0D108BD9-81ED-4DB2-BD59-A6C34878D82A}">
                    <a16:rowId xmlns:a16="http://schemas.microsoft.com/office/drawing/2014/main" val="1299044099"/>
                  </a:ext>
                </a:extLst>
              </a:tr>
              <a:tr h="433677">
                <a:tc rowSpan="3">
                  <a:txBody>
                    <a:bodyPr/>
                    <a:lstStyle/>
                    <a:p>
                      <a:r>
                        <a:rPr kumimoji="1" lang="ja-JP" altLang="en-US" sz="2000" b="1" dirty="0">
                          <a:solidFill>
                            <a:schemeClr val="tx1"/>
                          </a:solidFill>
                        </a:rPr>
                        <a:t>パターン１</a:t>
                      </a:r>
                    </a:p>
                  </a:txBody>
                  <a:tcPr marL="106934" marR="106934" marT="53467" marB="53467" anchor="ctr"/>
                </a:tc>
                <a:tc rowSpan="3">
                  <a:txBody>
                    <a:bodyPr/>
                    <a:lstStyle/>
                    <a:p>
                      <a:pPr algn="ctr"/>
                      <a:r>
                        <a:rPr kumimoji="1" lang="en-US" altLang="ja-JP" sz="2000" b="1" dirty="0">
                          <a:solidFill>
                            <a:srgbClr val="FF0000"/>
                          </a:solidFill>
                        </a:rPr>
                        <a:t>10</a:t>
                      </a:r>
                      <a:r>
                        <a:rPr kumimoji="1" lang="ja-JP" altLang="en-US" sz="2000" b="1" dirty="0">
                          <a:solidFill>
                            <a:srgbClr val="FF0000"/>
                          </a:solidFill>
                        </a:rPr>
                        <a:t>箇所</a:t>
                      </a:r>
                    </a:p>
                  </a:txBody>
                  <a:tcPr marL="118644" marR="118644" marT="59321" marB="59321" anchor="ctr"/>
                </a:tc>
                <a:tc>
                  <a:txBody>
                    <a:bodyPr/>
                    <a:lstStyle/>
                    <a:p>
                      <a:r>
                        <a:rPr kumimoji="1" lang="en-US" altLang="ja-JP" sz="2000" dirty="0" err="1"/>
                        <a:t>src</a:t>
                      </a:r>
                      <a:r>
                        <a:rPr kumimoji="1" lang="en-US" altLang="ja-JP" sz="2000" dirty="0"/>
                        <a:t>/bin/date/</a:t>
                      </a:r>
                      <a:r>
                        <a:rPr kumimoji="1" lang="en-US" altLang="ja-JP" sz="2000" dirty="0" err="1"/>
                        <a:t>vary.c</a:t>
                      </a:r>
                      <a:r>
                        <a:rPr kumimoji="1" lang="ja-JP" altLang="en-US" sz="2000" dirty="0"/>
                        <a:t>（</a:t>
                      </a:r>
                      <a:r>
                        <a:rPr kumimoji="1" lang="en-US" altLang="ja-JP" sz="2000" dirty="0"/>
                        <a:t>1</a:t>
                      </a:r>
                      <a:r>
                        <a:rPr kumimoji="1" lang="ja-JP" altLang="en-US" sz="2000" dirty="0"/>
                        <a:t>箇所）</a:t>
                      </a:r>
                    </a:p>
                  </a:txBody>
                  <a:tcPr marL="106934" marR="106934" marT="53467" marB="53467"/>
                </a:tc>
                <a:extLst>
                  <a:ext uri="{0D108BD9-81ED-4DB2-BD59-A6C34878D82A}">
                    <a16:rowId xmlns:a16="http://schemas.microsoft.com/office/drawing/2014/main" val="105433713"/>
                  </a:ext>
                </a:extLst>
              </a:tr>
              <a:tr h="433677">
                <a:tc vMerge="1">
                  <a:txBody>
                    <a:bodyPr/>
                    <a:lstStyle/>
                    <a:p>
                      <a:endParaRPr kumimoji="1" lang="ja-JP" altLang="en-US" sz="2000" dirty="0"/>
                    </a:p>
                  </a:txBody>
                  <a:tcPr marL="106934" marR="106934" marT="53467" marB="53467"/>
                </a:tc>
                <a:tc vMerge="1">
                  <a:txBody>
                    <a:bodyPr/>
                    <a:lstStyle/>
                    <a:p>
                      <a:endParaRPr kumimoji="1" lang="ja-JP" altLang="en-US" sz="2400" dirty="0"/>
                    </a:p>
                  </a:txBody>
                  <a:tcPr marL="121955" marR="121955" marT="60977" marB="60977"/>
                </a:tc>
                <a:tc>
                  <a:txBody>
                    <a:bodyPr/>
                    <a:lstStyle/>
                    <a:p>
                      <a:r>
                        <a:rPr kumimoji="1" lang="en-US" altLang="ja-JP" sz="2000" dirty="0" err="1"/>
                        <a:t>src</a:t>
                      </a:r>
                      <a:r>
                        <a:rPr kumimoji="1" lang="en-US" altLang="ja-JP" sz="2000" dirty="0"/>
                        <a:t>/bin/</a:t>
                      </a:r>
                      <a:r>
                        <a:rPr kumimoji="1" lang="en-US" altLang="ja-JP" sz="2000" dirty="0" err="1"/>
                        <a:t>ps</a:t>
                      </a:r>
                      <a:r>
                        <a:rPr kumimoji="1" lang="en-US" altLang="ja-JP" sz="2000" dirty="0"/>
                        <a:t>/</a:t>
                      </a:r>
                      <a:r>
                        <a:rPr kumimoji="1" lang="en-US" altLang="ja-JP" sz="2000" dirty="0" err="1"/>
                        <a:t>print.c</a:t>
                      </a:r>
                      <a:r>
                        <a:rPr kumimoji="1" lang="ja-JP" altLang="en-US" sz="2000" dirty="0"/>
                        <a:t>（</a:t>
                      </a:r>
                      <a:r>
                        <a:rPr kumimoji="1" lang="en-US" altLang="ja-JP" sz="2000" dirty="0"/>
                        <a:t>5</a:t>
                      </a:r>
                      <a:r>
                        <a:rPr kumimoji="1" lang="ja-JP" altLang="en-US" sz="2000" dirty="0"/>
                        <a:t>箇所）</a:t>
                      </a:r>
                    </a:p>
                  </a:txBody>
                  <a:tcPr marL="106934" marR="106934" marT="53467" marB="53467"/>
                </a:tc>
                <a:extLst>
                  <a:ext uri="{0D108BD9-81ED-4DB2-BD59-A6C34878D82A}">
                    <a16:rowId xmlns:a16="http://schemas.microsoft.com/office/drawing/2014/main" val="847911817"/>
                  </a:ext>
                </a:extLst>
              </a:tr>
              <a:tr h="433677">
                <a:tc vMerge="1">
                  <a:txBody>
                    <a:bodyPr/>
                    <a:lstStyle/>
                    <a:p>
                      <a:endParaRPr kumimoji="1" lang="ja-JP" altLang="en-US" sz="2000" dirty="0"/>
                    </a:p>
                  </a:txBody>
                  <a:tcPr marL="106934" marR="106934" marT="53467" marB="53467"/>
                </a:tc>
                <a:tc vMerge="1">
                  <a:txBody>
                    <a:bodyPr/>
                    <a:lstStyle/>
                    <a:p>
                      <a:endParaRPr kumimoji="1" lang="ja-JP" altLang="en-US" sz="2400" dirty="0"/>
                    </a:p>
                  </a:txBody>
                  <a:tcPr marL="121955" marR="121955" marT="60977" marB="60977"/>
                </a:tc>
                <a:tc>
                  <a:txBody>
                    <a:bodyPr/>
                    <a:lstStyle/>
                    <a:p>
                      <a:r>
                        <a:rPr kumimoji="1" lang="en-US" altLang="ja-JP" sz="2000" dirty="0" err="1"/>
                        <a:t>src</a:t>
                      </a:r>
                      <a:r>
                        <a:rPr kumimoji="1" lang="en-US" altLang="ja-JP" sz="2000" dirty="0"/>
                        <a:t>/bin/</a:t>
                      </a:r>
                      <a:r>
                        <a:rPr kumimoji="1" lang="en-US" altLang="ja-JP" sz="2000" dirty="0" err="1"/>
                        <a:t>sh</a:t>
                      </a:r>
                      <a:r>
                        <a:rPr kumimoji="1" lang="en-US" altLang="ja-JP" sz="2000" dirty="0"/>
                        <a:t>/</a:t>
                      </a:r>
                      <a:r>
                        <a:rPr kumimoji="1" lang="en-US" altLang="ja-JP" sz="2000" dirty="0" err="1"/>
                        <a:t>eval.c</a:t>
                      </a:r>
                      <a:r>
                        <a:rPr kumimoji="1" lang="ja-JP" altLang="en-US" sz="2000" dirty="0"/>
                        <a:t>（</a:t>
                      </a:r>
                      <a:r>
                        <a:rPr kumimoji="1" lang="en-US" altLang="ja-JP" sz="2000" dirty="0"/>
                        <a:t>4</a:t>
                      </a:r>
                      <a:r>
                        <a:rPr kumimoji="1" lang="ja-JP" altLang="en-US" sz="2000" dirty="0"/>
                        <a:t>箇所）</a:t>
                      </a:r>
                    </a:p>
                  </a:txBody>
                  <a:tcPr marL="106934" marR="106934" marT="53467" marB="53467"/>
                </a:tc>
                <a:extLst>
                  <a:ext uri="{0D108BD9-81ED-4DB2-BD59-A6C34878D82A}">
                    <a16:rowId xmlns:a16="http://schemas.microsoft.com/office/drawing/2014/main" val="3650270786"/>
                  </a:ext>
                </a:extLst>
              </a:tr>
              <a:tr h="433677">
                <a:tc rowSpan="4">
                  <a:txBody>
                    <a:bodyPr/>
                    <a:lstStyle/>
                    <a:p>
                      <a:pPr algn="l"/>
                      <a:r>
                        <a:rPr kumimoji="1" lang="ja-JP" altLang="en-US" sz="2000" b="1" dirty="0">
                          <a:solidFill>
                            <a:schemeClr val="tx1"/>
                          </a:solidFill>
                        </a:rPr>
                        <a:t>パターン２</a:t>
                      </a:r>
                    </a:p>
                  </a:txBody>
                  <a:tcPr marL="106934" marR="106934" marT="53467" marB="53467" anchor="ctr"/>
                </a:tc>
                <a:tc rowSpan="4">
                  <a:txBody>
                    <a:bodyPr/>
                    <a:lstStyle/>
                    <a:p>
                      <a:pPr algn="ctr"/>
                      <a:r>
                        <a:rPr kumimoji="1" lang="en-US" altLang="ja-JP" sz="2000" b="1" dirty="0">
                          <a:solidFill>
                            <a:schemeClr val="tx1"/>
                          </a:solidFill>
                        </a:rPr>
                        <a:t>4</a:t>
                      </a:r>
                      <a:r>
                        <a:rPr kumimoji="1" lang="ja-JP" altLang="en-US" sz="2000" b="1" dirty="0">
                          <a:solidFill>
                            <a:schemeClr val="tx1"/>
                          </a:solidFill>
                        </a:rPr>
                        <a:t>箇所</a:t>
                      </a:r>
                    </a:p>
                  </a:txBody>
                  <a:tcPr marL="82539" marR="82539" marT="41270" marB="41270" anchor="ctr"/>
                </a:tc>
                <a:tc>
                  <a:txBody>
                    <a:bodyPr/>
                    <a:lstStyle/>
                    <a:p>
                      <a:r>
                        <a:rPr kumimoji="1" lang="en-US" altLang="ja-JP" sz="2000" dirty="0" err="1"/>
                        <a:t>src</a:t>
                      </a:r>
                      <a:r>
                        <a:rPr kumimoji="1" lang="en-US" altLang="ja-JP" sz="2000" dirty="0"/>
                        <a:t>/bin/date/</a:t>
                      </a:r>
                      <a:r>
                        <a:rPr kumimoji="1" lang="en-US" altLang="ja-JP" sz="2000" dirty="0" err="1"/>
                        <a:t>date.c</a:t>
                      </a:r>
                      <a:endParaRPr kumimoji="1" lang="ja-JP" altLang="en-US" sz="2000" dirty="0"/>
                    </a:p>
                  </a:txBody>
                  <a:tcPr marL="80177" marR="80177" marT="40089" marB="40089"/>
                </a:tc>
                <a:extLst>
                  <a:ext uri="{0D108BD9-81ED-4DB2-BD59-A6C34878D82A}">
                    <a16:rowId xmlns:a16="http://schemas.microsoft.com/office/drawing/2014/main" val="2969851105"/>
                  </a:ext>
                </a:extLst>
              </a:tr>
              <a:tr h="433677">
                <a:tc vMerge="1">
                  <a:txBody>
                    <a:bodyPr/>
                    <a:lstStyle/>
                    <a:p>
                      <a:endParaRPr kumimoji="1" lang="ja-JP" altLang="en-US" sz="2000" dirty="0"/>
                    </a:p>
                  </a:txBody>
                  <a:tcPr marL="106934" marR="106934" marT="53467" marB="53467"/>
                </a:tc>
                <a:tc vMerge="1">
                  <a:txBody>
                    <a:bodyPr/>
                    <a:lstStyle/>
                    <a:p>
                      <a:pPr algn="ctr"/>
                      <a:endParaRPr kumimoji="1" lang="ja-JP" altLang="en-US" sz="2200" dirty="0"/>
                    </a:p>
                  </a:txBody>
                  <a:tcPr marL="84843" marR="84843" marT="42422" marB="42422"/>
                </a:tc>
                <a:tc>
                  <a:txBody>
                    <a:bodyPr/>
                    <a:lstStyle/>
                    <a:p>
                      <a:r>
                        <a:rPr kumimoji="1" lang="en-US" altLang="ja-JP" sz="2000" dirty="0" err="1"/>
                        <a:t>src</a:t>
                      </a:r>
                      <a:r>
                        <a:rPr kumimoji="1" lang="en-US" altLang="ja-JP" sz="2000" dirty="0"/>
                        <a:t>/bin/</a:t>
                      </a:r>
                      <a:r>
                        <a:rPr kumimoji="1" lang="en-US" altLang="ja-JP" sz="2000" dirty="0" err="1"/>
                        <a:t>sh</a:t>
                      </a:r>
                      <a:r>
                        <a:rPr kumimoji="1" lang="en-US" altLang="ja-JP" sz="2000" dirty="0"/>
                        <a:t>/</a:t>
                      </a:r>
                      <a:r>
                        <a:rPr kumimoji="1" lang="en-US" altLang="ja-JP" sz="2000" dirty="0" err="1"/>
                        <a:t>mail.c</a:t>
                      </a:r>
                      <a:endParaRPr kumimoji="1" lang="ja-JP" altLang="en-US" sz="2000" dirty="0"/>
                    </a:p>
                  </a:txBody>
                  <a:tcPr marL="80177" marR="80177" marT="40089" marB="40089"/>
                </a:tc>
                <a:extLst>
                  <a:ext uri="{0D108BD9-81ED-4DB2-BD59-A6C34878D82A}">
                    <a16:rowId xmlns:a16="http://schemas.microsoft.com/office/drawing/2014/main" val="1710209542"/>
                  </a:ext>
                </a:extLst>
              </a:tr>
              <a:tr h="433677">
                <a:tc vMerge="1">
                  <a:txBody>
                    <a:bodyPr/>
                    <a:lstStyle/>
                    <a:p>
                      <a:endParaRPr kumimoji="1" lang="ja-JP" altLang="en-US" sz="2000" dirty="0"/>
                    </a:p>
                  </a:txBody>
                  <a:tcPr marL="106934" marR="106934" marT="53467" marB="53467"/>
                </a:tc>
                <a:tc vMerge="1">
                  <a:txBody>
                    <a:bodyPr/>
                    <a:lstStyle/>
                    <a:p>
                      <a:pPr algn="ctr"/>
                      <a:endParaRPr kumimoji="1" lang="ja-JP" altLang="en-US" sz="2200" dirty="0"/>
                    </a:p>
                  </a:txBody>
                  <a:tcPr marL="84843" marR="84843" marT="42422" marB="42422"/>
                </a:tc>
                <a:tc>
                  <a:txBody>
                    <a:bodyPr/>
                    <a:lstStyle/>
                    <a:p>
                      <a:r>
                        <a:rPr kumimoji="1" lang="en-US" altLang="ja-JP" sz="2000" dirty="0" err="1"/>
                        <a:t>src</a:t>
                      </a:r>
                      <a:r>
                        <a:rPr kumimoji="1" lang="en-US" altLang="ja-JP" sz="2000" dirty="0"/>
                        <a:t>/</a:t>
                      </a:r>
                      <a:r>
                        <a:rPr kumimoji="1" lang="en-US" altLang="ja-JP" sz="2000" dirty="0" err="1"/>
                        <a:t>contrib</a:t>
                      </a:r>
                      <a:r>
                        <a:rPr kumimoji="1" lang="en-US" altLang="ja-JP" sz="2000" dirty="0"/>
                        <a:t>/</a:t>
                      </a:r>
                      <a:r>
                        <a:rPr kumimoji="1" lang="en-US" altLang="ja-JP" sz="2000" dirty="0" err="1"/>
                        <a:t>tcsh</a:t>
                      </a:r>
                      <a:r>
                        <a:rPr kumimoji="1" lang="en-US" altLang="ja-JP" sz="2000" dirty="0"/>
                        <a:t>/</a:t>
                      </a:r>
                      <a:r>
                        <a:rPr kumimoji="1" lang="en-US" altLang="ja-JP" sz="2000" dirty="0" err="1"/>
                        <a:t>tc.func.c</a:t>
                      </a:r>
                      <a:endParaRPr kumimoji="1" lang="ja-JP" altLang="en-US" sz="2000" dirty="0"/>
                    </a:p>
                  </a:txBody>
                  <a:tcPr marL="80177" marR="80177" marT="40089" marB="40089"/>
                </a:tc>
                <a:extLst>
                  <a:ext uri="{0D108BD9-81ED-4DB2-BD59-A6C34878D82A}">
                    <a16:rowId xmlns:a16="http://schemas.microsoft.com/office/drawing/2014/main" val="2062068571"/>
                  </a:ext>
                </a:extLst>
              </a:tr>
              <a:tr h="433677">
                <a:tc vMerge="1">
                  <a:txBody>
                    <a:bodyPr/>
                    <a:lstStyle/>
                    <a:p>
                      <a:endParaRPr kumimoji="1" lang="ja-JP" altLang="en-US" sz="2000" dirty="0"/>
                    </a:p>
                  </a:txBody>
                  <a:tcPr marL="106934" marR="106934" marT="53467" marB="53467"/>
                </a:tc>
                <a:tc vMerge="1">
                  <a:txBody>
                    <a:bodyPr/>
                    <a:lstStyle/>
                    <a:p>
                      <a:pPr algn="ctr"/>
                      <a:endParaRPr kumimoji="1" lang="ja-JP" altLang="en-US" sz="2200" dirty="0"/>
                    </a:p>
                  </a:txBody>
                  <a:tcPr marL="84843" marR="84843" marT="42422" marB="42422"/>
                </a:tc>
                <a:tc>
                  <a:txBody>
                    <a:bodyPr/>
                    <a:lstStyle/>
                    <a:p>
                      <a:r>
                        <a:rPr kumimoji="1" lang="en-US" altLang="ja-JP" sz="2000" dirty="0" err="1"/>
                        <a:t>src</a:t>
                      </a:r>
                      <a:r>
                        <a:rPr kumimoji="1" lang="en-US" altLang="ja-JP" sz="2000" dirty="0"/>
                        <a:t>/</a:t>
                      </a:r>
                      <a:r>
                        <a:rPr kumimoji="1" lang="en-US" altLang="ja-JP" sz="2000" dirty="0" err="1"/>
                        <a:t>contrib</a:t>
                      </a:r>
                      <a:r>
                        <a:rPr kumimoji="1" lang="en-US" altLang="ja-JP" sz="2000" dirty="0"/>
                        <a:t>/</a:t>
                      </a:r>
                      <a:r>
                        <a:rPr kumimoji="1" lang="en-US" altLang="ja-JP" sz="2000" dirty="0" err="1"/>
                        <a:t>tcsh</a:t>
                      </a:r>
                      <a:r>
                        <a:rPr kumimoji="1" lang="en-US" altLang="ja-JP" sz="2000" dirty="0"/>
                        <a:t>/</a:t>
                      </a:r>
                      <a:r>
                        <a:rPr kumimoji="1" lang="en-US" altLang="ja-JP" sz="2000" dirty="0" err="1"/>
                        <a:t>tc.who.c</a:t>
                      </a:r>
                      <a:endParaRPr kumimoji="1" lang="ja-JP" altLang="en-US" sz="2000" dirty="0"/>
                    </a:p>
                  </a:txBody>
                  <a:tcPr marL="80177" marR="80177" marT="40089" marB="40089"/>
                </a:tc>
                <a:extLst>
                  <a:ext uri="{0D108BD9-81ED-4DB2-BD59-A6C34878D82A}">
                    <a16:rowId xmlns:a16="http://schemas.microsoft.com/office/drawing/2014/main" val="796233338"/>
                  </a:ext>
                </a:extLst>
              </a:tr>
              <a:tr h="433677">
                <a:tc>
                  <a:txBody>
                    <a:bodyPr/>
                    <a:lstStyle/>
                    <a:p>
                      <a:r>
                        <a:rPr kumimoji="1" lang="ja-JP" altLang="en-US" sz="2000" b="1" dirty="0">
                          <a:solidFill>
                            <a:schemeClr val="tx1"/>
                          </a:solidFill>
                        </a:rPr>
                        <a:t>パターン３</a:t>
                      </a:r>
                    </a:p>
                  </a:txBody>
                  <a:tcPr marL="106934" marR="106934" marT="53467" marB="53467" anchor="ctr"/>
                </a:tc>
                <a:tc gridSpan="2">
                  <a:txBody>
                    <a:bodyPr/>
                    <a:lstStyle/>
                    <a:p>
                      <a:pPr algn="ctr"/>
                      <a:r>
                        <a:rPr kumimoji="1" lang="en-US" altLang="ja-JP" sz="2000" b="1" dirty="0">
                          <a:solidFill>
                            <a:schemeClr val="tx1"/>
                          </a:solidFill>
                        </a:rPr>
                        <a:t>187</a:t>
                      </a:r>
                      <a:r>
                        <a:rPr kumimoji="1" lang="ja-JP" altLang="en-US" sz="2000" b="1" dirty="0">
                          <a:solidFill>
                            <a:schemeClr val="tx1"/>
                          </a:solidFill>
                        </a:rPr>
                        <a:t>箇所</a:t>
                      </a:r>
                    </a:p>
                  </a:txBody>
                  <a:tcPr marL="88957" marR="88957" marT="44479" marB="44479"/>
                </a:tc>
                <a:tc hMerge="1">
                  <a:txBody>
                    <a:bodyPr/>
                    <a:lstStyle/>
                    <a:p>
                      <a:endParaRPr kumimoji="1" lang="ja-JP" altLang="en-US"/>
                    </a:p>
                  </a:txBody>
                  <a:tcPr/>
                </a:tc>
                <a:extLst>
                  <a:ext uri="{0D108BD9-81ED-4DB2-BD59-A6C34878D82A}">
                    <a16:rowId xmlns:a16="http://schemas.microsoft.com/office/drawing/2014/main" val="258964546"/>
                  </a:ext>
                </a:extLst>
              </a:tr>
            </a:tbl>
          </a:graphicData>
        </a:graphic>
      </p:graphicFrame>
      <p:sp>
        <p:nvSpPr>
          <p:cNvPr id="7" name="吹き出し: 四角形 6">
            <a:extLst>
              <a:ext uri="{FF2B5EF4-FFF2-40B4-BE49-F238E27FC236}">
                <a16:creationId xmlns:a16="http://schemas.microsoft.com/office/drawing/2014/main" id="{C7DB3B7F-D350-B9E6-95B9-C7E682B32C20}"/>
              </a:ext>
            </a:extLst>
          </p:cNvPr>
          <p:cNvSpPr/>
          <p:nvPr/>
        </p:nvSpPr>
        <p:spPr>
          <a:xfrm>
            <a:off x="3690538" y="2936346"/>
            <a:ext cx="1761067" cy="677333"/>
          </a:xfrm>
          <a:prstGeom prst="wedgeRectCallout">
            <a:avLst>
              <a:gd name="adj1" fmla="val 59295"/>
              <a:gd name="adj2" fmla="val 27500"/>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2000" b="1" dirty="0">
                <a:solidFill>
                  <a:srgbClr val="FF0000"/>
                </a:solidFill>
              </a:rPr>
              <a:t>修正候補箇所</a:t>
            </a:r>
            <a:endParaRPr kumimoji="1" lang="ja-JP" altLang="en-US" sz="2000" b="1" dirty="0">
              <a:solidFill>
                <a:srgbClr val="FF0000"/>
              </a:solidFill>
            </a:endParaRPr>
          </a:p>
        </p:txBody>
      </p:sp>
    </p:spTree>
    <p:extLst>
      <p:ext uri="{BB962C8B-B14F-4D97-AF65-F5344CB8AC3E}">
        <p14:creationId xmlns:p14="http://schemas.microsoft.com/office/powerpoint/2010/main" val="31489386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274AF5-B579-EBF1-0465-7EE499303C6E}"/>
              </a:ext>
            </a:extLst>
          </p:cNvPr>
          <p:cNvSpPr>
            <a:spLocks noGrp="1"/>
          </p:cNvSpPr>
          <p:nvPr>
            <p:ph type="title"/>
          </p:nvPr>
        </p:nvSpPr>
        <p:spPr/>
        <p:txBody>
          <a:bodyPr/>
          <a:lstStyle/>
          <a:p>
            <a:r>
              <a:rPr lang="ja-JP" altLang="en-US" dirty="0"/>
              <a:t>修正候補箇所の確認</a:t>
            </a:r>
            <a:endParaRPr kumimoji="1" lang="ja-JP" altLang="en-US" dirty="0"/>
          </a:p>
        </p:txBody>
      </p:sp>
      <p:sp>
        <p:nvSpPr>
          <p:cNvPr id="4" name="スライド番号プレースホルダー 3">
            <a:extLst>
              <a:ext uri="{FF2B5EF4-FFF2-40B4-BE49-F238E27FC236}">
                <a16:creationId xmlns:a16="http://schemas.microsoft.com/office/drawing/2014/main" id="{42D9202D-BE46-452F-F828-1E1606889A66}"/>
              </a:ext>
            </a:extLst>
          </p:cNvPr>
          <p:cNvSpPr>
            <a:spLocks noGrp="1"/>
          </p:cNvSpPr>
          <p:nvPr>
            <p:ph type="sldNum" sz="quarter" idx="12"/>
          </p:nvPr>
        </p:nvSpPr>
        <p:spPr/>
        <p:txBody>
          <a:bodyPr/>
          <a:lstStyle/>
          <a:p>
            <a:fld id="{47BE0278-E37D-4B9D-81F9-15437997B796}" type="slidenum">
              <a:rPr kumimoji="1" lang="ja-JP" altLang="en-US" smtClean="0"/>
              <a:t>16</a:t>
            </a:fld>
            <a:endParaRPr kumimoji="1" lang="ja-JP" altLang="en-US"/>
          </a:p>
        </p:txBody>
      </p:sp>
      <p:graphicFrame>
        <p:nvGraphicFramePr>
          <p:cNvPr id="3" name="表 2">
            <a:extLst>
              <a:ext uri="{FF2B5EF4-FFF2-40B4-BE49-F238E27FC236}">
                <a16:creationId xmlns:a16="http://schemas.microsoft.com/office/drawing/2014/main" id="{9DB34D5A-D537-AA5E-AA15-13F7EF916038}"/>
              </a:ext>
            </a:extLst>
          </p:cNvPr>
          <p:cNvGraphicFramePr>
            <a:graphicFrameLocks noGrp="1"/>
          </p:cNvGraphicFramePr>
          <p:nvPr>
            <p:extLst>
              <p:ext uri="{D42A27DB-BD31-4B8C-83A1-F6EECF244321}">
                <p14:modId xmlns:p14="http://schemas.microsoft.com/office/powerpoint/2010/main" val="741474818"/>
              </p:ext>
            </p:extLst>
          </p:nvPr>
        </p:nvGraphicFramePr>
        <p:xfrm>
          <a:off x="2056870" y="3187974"/>
          <a:ext cx="8063444" cy="1734708"/>
        </p:xfrm>
        <a:graphic>
          <a:graphicData uri="http://schemas.openxmlformats.org/drawingml/2006/table">
            <a:tbl>
              <a:tblPr firstRow="1" bandRow="1">
                <a:tableStyleId>{93296810-A885-4BE3-A3E7-6D5BEEA58F35}</a:tableStyleId>
              </a:tblPr>
              <a:tblGrid>
                <a:gridCol w="4031722">
                  <a:extLst>
                    <a:ext uri="{9D8B030D-6E8A-4147-A177-3AD203B41FA5}">
                      <a16:colId xmlns:a16="http://schemas.microsoft.com/office/drawing/2014/main" val="2214870712"/>
                    </a:ext>
                  </a:extLst>
                </a:gridCol>
                <a:gridCol w="4031722">
                  <a:extLst>
                    <a:ext uri="{9D8B030D-6E8A-4147-A177-3AD203B41FA5}">
                      <a16:colId xmlns:a16="http://schemas.microsoft.com/office/drawing/2014/main" val="1368952204"/>
                    </a:ext>
                  </a:extLst>
                </a:gridCol>
              </a:tblGrid>
              <a:tr h="433677">
                <a:tc>
                  <a:txBody>
                    <a:bodyPr/>
                    <a:lstStyle/>
                    <a:p>
                      <a:pPr algn="ctr"/>
                      <a:r>
                        <a:rPr kumimoji="1" lang="ja-JP" altLang="en-US" sz="2000" dirty="0"/>
                        <a:t>修正候補箇所</a:t>
                      </a:r>
                    </a:p>
                  </a:txBody>
                  <a:tcPr marL="106934" marR="106934" marT="53467" marB="53467" anchor="ctr"/>
                </a:tc>
                <a:tc>
                  <a:txBody>
                    <a:bodyPr/>
                    <a:lstStyle/>
                    <a:p>
                      <a:pPr algn="ctr"/>
                      <a:r>
                        <a:rPr kumimoji="1" lang="en-US" altLang="ja-JP" sz="2000" dirty="0"/>
                        <a:t>amd64</a:t>
                      </a:r>
                      <a:r>
                        <a:rPr kumimoji="1" lang="ja-JP" altLang="en-US" sz="2000" dirty="0"/>
                        <a:t>環境での修正要否判断</a:t>
                      </a:r>
                    </a:p>
                  </a:txBody>
                  <a:tcPr marL="106934" marR="106934" marT="53467" marB="53467" anchor="ctr"/>
                </a:tc>
                <a:extLst>
                  <a:ext uri="{0D108BD9-81ED-4DB2-BD59-A6C34878D82A}">
                    <a16:rowId xmlns:a16="http://schemas.microsoft.com/office/drawing/2014/main" val="416703576"/>
                  </a:ext>
                </a:extLst>
              </a:tr>
              <a:tr h="433677">
                <a:tc>
                  <a:txBody>
                    <a:bodyPr/>
                    <a:lstStyle/>
                    <a:p>
                      <a:r>
                        <a:rPr kumimoji="1" lang="en-US" altLang="ja-JP" sz="2000" dirty="0" err="1"/>
                        <a:t>src</a:t>
                      </a:r>
                      <a:r>
                        <a:rPr kumimoji="1" lang="en-US" altLang="ja-JP" sz="2000" dirty="0"/>
                        <a:t>/bin/date/</a:t>
                      </a:r>
                      <a:r>
                        <a:rPr kumimoji="1" lang="en-US" altLang="ja-JP" sz="2000" dirty="0" err="1"/>
                        <a:t>vary.c</a:t>
                      </a:r>
                      <a:r>
                        <a:rPr kumimoji="1" lang="ja-JP" altLang="en-US" sz="2000" dirty="0"/>
                        <a:t>（</a:t>
                      </a:r>
                      <a:r>
                        <a:rPr kumimoji="1" lang="en-US" altLang="ja-JP" sz="2000" dirty="0"/>
                        <a:t>1</a:t>
                      </a:r>
                      <a:r>
                        <a:rPr kumimoji="1" lang="ja-JP" altLang="en-US" sz="2000" dirty="0"/>
                        <a:t>箇所）</a:t>
                      </a:r>
                    </a:p>
                  </a:txBody>
                  <a:tcPr marL="106934" marR="106934" marT="53467" marB="53467"/>
                </a:tc>
                <a:tc>
                  <a:txBody>
                    <a:bodyPr/>
                    <a:lstStyle/>
                    <a:p>
                      <a:r>
                        <a:rPr kumimoji="1" lang="ja-JP" altLang="en-US" sz="2000" dirty="0"/>
                        <a:t>必要</a:t>
                      </a:r>
                    </a:p>
                  </a:txBody>
                  <a:tcPr marL="106934" marR="106934" marT="53467" marB="53467"/>
                </a:tc>
                <a:extLst>
                  <a:ext uri="{0D108BD9-81ED-4DB2-BD59-A6C34878D82A}">
                    <a16:rowId xmlns:a16="http://schemas.microsoft.com/office/drawing/2014/main" val="913426912"/>
                  </a:ext>
                </a:extLst>
              </a:tr>
              <a:tr h="433677">
                <a:tc>
                  <a:txBody>
                    <a:bodyPr/>
                    <a:lstStyle/>
                    <a:p>
                      <a:r>
                        <a:rPr kumimoji="1" lang="en-US" altLang="ja-JP" sz="2000" dirty="0" err="1"/>
                        <a:t>src</a:t>
                      </a:r>
                      <a:r>
                        <a:rPr kumimoji="1" lang="en-US" altLang="ja-JP" sz="2000" dirty="0"/>
                        <a:t>/bin/</a:t>
                      </a:r>
                      <a:r>
                        <a:rPr kumimoji="1" lang="en-US" altLang="ja-JP" sz="2000" dirty="0" err="1"/>
                        <a:t>ps</a:t>
                      </a:r>
                      <a:r>
                        <a:rPr kumimoji="1" lang="en-US" altLang="ja-JP" sz="2000" dirty="0"/>
                        <a:t>/</a:t>
                      </a:r>
                      <a:r>
                        <a:rPr kumimoji="1" lang="en-US" altLang="ja-JP" sz="2000" dirty="0" err="1"/>
                        <a:t>print.c</a:t>
                      </a:r>
                      <a:r>
                        <a:rPr kumimoji="1" lang="ja-JP" altLang="en-US" sz="2000" dirty="0"/>
                        <a:t>（</a:t>
                      </a:r>
                      <a:r>
                        <a:rPr kumimoji="1" lang="en-US" altLang="ja-JP" sz="2000" dirty="0"/>
                        <a:t>5</a:t>
                      </a:r>
                      <a:r>
                        <a:rPr kumimoji="1" lang="ja-JP" altLang="en-US" sz="2000" dirty="0"/>
                        <a:t>箇所）</a:t>
                      </a:r>
                    </a:p>
                  </a:txBody>
                  <a:tcPr marL="106934" marR="106934" marT="53467" marB="53467"/>
                </a:tc>
                <a:tc>
                  <a:txBody>
                    <a:bodyPr/>
                    <a:lstStyle/>
                    <a:p>
                      <a:r>
                        <a:rPr kumimoji="1" lang="ja-JP" altLang="en-US" sz="2000" dirty="0"/>
                        <a:t>一部必要</a:t>
                      </a:r>
                    </a:p>
                  </a:txBody>
                  <a:tcPr marL="106934" marR="106934" marT="53467" marB="53467"/>
                </a:tc>
                <a:extLst>
                  <a:ext uri="{0D108BD9-81ED-4DB2-BD59-A6C34878D82A}">
                    <a16:rowId xmlns:a16="http://schemas.microsoft.com/office/drawing/2014/main" val="1447228178"/>
                  </a:ext>
                </a:extLst>
              </a:tr>
              <a:tr h="433677">
                <a:tc>
                  <a:txBody>
                    <a:bodyPr/>
                    <a:lstStyle/>
                    <a:p>
                      <a:r>
                        <a:rPr kumimoji="1" lang="en-US" altLang="ja-JP" sz="2000" dirty="0" err="1"/>
                        <a:t>src</a:t>
                      </a:r>
                      <a:r>
                        <a:rPr kumimoji="1" lang="en-US" altLang="ja-JP" sz="2000" dirty="0"/>
                        <a:t>/bin/</a:t>
                      </a:r>
                      <a:r>
                        <a:rPr kumimoji="1" lang="en-US" altLang="ja-JP" sz="2000" dirty="0" err="1"/>
                        <a:t>sh</a:t>
                      </a:r>
                      <a:r>
                        <a:rPr kumimoji="1" lang="en-US" altLang="ja-JP" sz="2000" dirty="0"/>
                        <a:t>/</a:t>
                      </a:r>
                      <a:r>
                        <a:rPr kumimoji="1" lang="en-US" altLang="ja-JP" sz="2000" dirty="0" err="1"/>
                        <a:t>eval.c</a:t>
                      </a:r>
                      <a:r>
                        <a:rPr kumimoji="1" lang="ja-JP" altLang="en-US" sz="2000" dirty="0"/>
                        <a:t>（</a:t>
                      </a:r>
                      <a:r>
                        <a:rPr kumimoji="1" lang="en-US" altLang="ja-JP" sz="2000" dirty="0"/>
                        <a:t>4</a:t>
                      </a:r>
                      <a:r>
                        <a:rPr kumimoji="1" lang="ja-JP" altLang="en-US" sz="2000" dirty="0"/>
                        <a:t>箇所）</a:t>
                      </a:r>
                    </a:p>
                  </a:txBody>
                  <a:tcPr marL="106934" marR="106934" marT="53467" marB="53467"/>
                </a:tc>
                <a:tc>
                  <a:txBody>
                    <a:bodyPr/>
                    <a:lstStyle/>
                    <a:p>
                      <a:r>
                        <a:rPr kumimoji="1" lang="ja-JP" altLang="en-US" sz="2000" dirty="0"/>
                        <a:t>不要</a:t>
                      </a:r>
                    </a:p>
                  </a:txBody>
                  <a:tcPr marL="106934" marR="106934" marT="53467" marB="53467"/>
                </a:tc>
                <a:extLst>
                  <a:ext uri="{0D108BD9-81ED-4DB2-BD59-A6C34878D82A}">
                    <a16:rowId xmlns:a16="http://schemas.microsoft.com/office/drawing/2014/main" val="2601672972"/>
                  </a:ext>
                </a:extLst>
              </a:tr>
            </a:tbl>
          </a:graphicData>
        </a:graphic>
      </p:graphicFrame>
      <p:sp>
        <p:nvSpPr>
          <p:cNvPr id="5" name="テキスト ボックス 4">
            <a:extLst>
              <a:ext uri="{FF2B5EF4-FFF2-40B4-BE49-F238E27FC236}">
                <a16:creationId xmlns:a16="http://schemas.microsoft.com/office/drawing/2014/main" id="{8B7D4D93-845D-83AF-09A4-087EB42C2F9A}"/>
              </a:ext>
            </a:extLst>
          </p:cNvPr>
          <p:cNvSpPr txBox="1"/>
          <p:nvPr/>
        </p:nvSpPr>
        <p:spPr>
          <a:xfrm>
            <a:off x="798363" y="1971676"/>
            <a:ext cx="10800457" cy="830997"/>
          </a:xfrm>
          <a:prstGeom prst="rect">
            <a:avLst/>
          </a:prstGeom>
          <a:noFill/>
        </p:spPr>
        <p:txBody>
          <a:bodyPr wrap="none" rtlCol="0">
            <a:spAutoFit/>
          </a:bodyPr>
          <a:lstStyle/>
          <a:p>
            <a:r>
              <a:rPr kumimoji="1" lang="ja-JP" altLang="en-US" dirty="0"/>
              <a:t>パターン１に相当するソースコードを確認したところ、</a:t>
            </a:r>
            <a:r>
              <a:rPr kumimoji="1" lang="en-US" altLang="ja-JP" dirty="0" err="1"/>
              <a:t>src</a:t>
            </a:r>
            <a:r>
              <a:rPr kumimoji="1" lang="en-US" altLang="ja-JP" dirty="0"/>
              <a:t>/bin/</a:t>
            </a:r>
            <a:r>
              <a:rPr kumimoji="1" lang="en-US" altLang="ja-JP" dirty="0" err="1"/>
              <a:t>sh</a:t>
            </a:r>
            <a:r>
              <a:rPr kumimoji="1" lang="en-US" altLang="ja-JP" dirty="0"/>
              <a:t>/</a:t>
            </a:r>
            <a:r>
              <a:rPr kumimoji="1" lang="en-US" altLang="ja-JP" dirty="0" err="1"/>
              <a:t>eval.c</a:t>
            </a:r>
            <a:r>
              <a:rPr kumimoji="1" lang="ja-JP" altLang="en-US" dirty="0"/>
              <a:t>については</a:t>
            </a:r>
            <a:r>
              <a:rPr lang="ja-JP" altLang="en-US" dirty="0"/>
              <a:t>、</a:t>
            </a:r>
            <a:endParaRPr kumimoji="1" lang="en-US" altLang="ja-JP" dirty="0"/>
          </a:p>
          <a:p>
            <a:r>
              <a:rPr lang="en-US" altLang="ja-JP" dirty="0"/>
              <a:t>amd64</a:t>
            </a:r>
            <a:r>
              <a:rPr lang="ja-JP" altLang="en-US" dirty="0"/>
              <a:t>環境では</a:t>
            </a:r>
            <a:r>
              <a:rPr lang="en-US" altLang="ja-JP" dirty="0"/>
              <a:t>64bit</a:t>
            </a:r>
            <a:r>
              <a:rPr lang="ja-JP" altLang="en-US" dirty="0"/>
              <a:t>変数間の代入処理になるため修正不要と判明</a:t>
            </a:r>
            <a:endParaRPr kumimoji="1" lang="ja-JP" altLang="en-US" dirty="0"/>
          </a:p>
        </p:txBody>
      </p:sp>
      <p:sp>
        <p:nvSpPr>
          <p:cNvPr id="6" name="テキスト ボックス 5">
            <a:extLst>
              <a:ext uri="{FF2B5EF4-FFF2-40B4-BE49-F238E27FC236}">
                <a16:creationId xmlns:a16="http://schemas.microsoft.com/office/drawing/2014/main" id="{67468F32-8B55-E829-F900-BF322807DD45}"/>
              </a:ext>
            </a:extLst>
          </p:cNvPr>
          <p:cNvSpPr txBox="1"/>
          <p:nvPr/>
        </p:nvSpPr>
        <p:spPr>
          <a:xfrm>
            <a:off x="1785458" y="5329591"/>
            <a:ext cx="8606267" cy="461665"/>
          </a:xfrm>
          <a:prstGeom prst="rect">
            <a:avLst/>
          </a:prstGeom>
          <a:noFill/>
          <a:ln>
            <a:solidFill>
              <a:schemeClr val="accent2"/>
            </a:solidFill>
          </a:ln>
        </p:spPr>
        <p:txBody>
          <a:bodyPr wrap="none" rtlCol="0">
            <a:spAutoFit/>
          </a:bodyPr>
          <a:lstStyle/>
          <a:p>
            <a:r>
              <a:rPr kumimoji="1" lang="ja-JP" altLang="en-US" dirty="0"/>
              <a:t>以下、</a:t>
            </a:r>
            <a:r>
              <a:rPr kumimoji="1" lang="en-US" altLang="ja-JP" dirty="0" err="1"/>
              <a:t>src</a:t>
            </a:r>
            <a:r>
              <a:rPr kumimoji="1" lang="en-US" altLang="ja-JP" dirty="0"/>
              <a:t>/bin/date/</a:t>
            </a:r>
            <a:r>
              <a:rPr lang="en-US" altLang="ja-JP" dirty="0" err="1"/>
              <a:t>vary.c</a:t>
            </a:r>
            <a:r>
              <a:rPr lang="ja-JP" altLang="en-US" dirty="0"/>
              <a:t>と、</a:t>
            </a:r>
            <a:r>
              <a:rPr lang="en-US" altLang="ja-JP" dirty="0" err="1"/>
              <a:t>src</a:t>
            </a:r>
            <a:r>
              <a:rPr lang="en-US" altLang="ja-JP" dirty="0"/>
              <a:t>/bin/</a:t>
            </a:r>
            <a:r>
              <a:rPr lang="en-US" altLang="ja-JP" dirty="0" err="1"/>
              <a:t>ps</a:t>
            </a:r>
            <a:r>
              <a:rPr lang="en-US" altLang="ja-JP" dirty="0"/>
              <a:t>/</a:t>
            </a:r>
            <a:r>
              <a:rPr lang="en-US" altLang="ja-JP" dirty="0" err="1"/>
              <a:t>print.c</a:t>
            </a:r>
            <a:r>
              <a:rPr lang="en-US" altLang="ja-JP" dirty="0"/>
              <a:t> </a:t>
            </a:r>
            <a:r>
              <a:rPr lang="ja-JP" altLang="en-US" dirty="0"/>
              <a:t>について見ていく</a:t>
            </a:r>
            <a:endParaRPr kumimoji="1" lang="ja-JP" altLang="en-US" dirty="0"/>
          </a:p>
        </p:txBody>
      </p:sp>
    </p:spTree>
    <p:extLst>
      <p:ext uri="{BB962C8B-B14F-4D97-AF65-F5344CB8AC3E}">
        <p14:creationId xmlns:p14="http://schemas.microsoft.com/office/powerpoint/2010/main" val="2695707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83CBAA8C-3CA5-2C1F-B503-6AA7915A1C4A}"/>
              </a:ext>
            </a:extLst>
          </p:cNvPr>
          <p:cNvPicPr>
            <a:picLocks noChangeAspect="1"/>
          </p:cNvPicPr>
          <p:nvPr/>
        </p:nvPicPr>
        <p:blipFill>
          <a:blip r:embed="rId3"/>
          <a:stretch>
            <a:fillRect/>
          </a:stretch>
        </p:blipFill>
        <p:spPr>
          <a:xfrm>
            <a:off x="838200" y="2118602"/>
            <a:ext cx="6172735" cy="1828958"/>
          </a:xfrm>
          <a:prstGeom prst="rect">
            <a:avLst/>
          </a:prstGeom>
          <a:ln>
            <a:solidFill>
              <a:schemeClr val="accent2"/>
            </a:solidFill>
          </a:ln>
        </p:spPr>
      </p:pic>
      <p:sp>
        <p:nvSpPr>
          <p:cNvPr id="2" name="タイトル 1">
            <a:extLst>
              <a:ext uri="{FF2B5EF4-FFF2-40B4-BE49-F238E27FC236}">
                <a16:creationId xmlns:a16="http://schemas.microsoft.com/office/drawing/2014/main" id="{6EB31DD5-DB4C-F996-B627-0569AB24DD90}"/>
              </a:ext>
            </a:extLst>
          </p:cNvPr>
          <p:cNvSpPr>
            <a:spLocks noGrp="1"/>
          </p:cNvSpPr>
          <p:nvPr>
            <p:ph type="title"/>
          </p:nvPr>
        </p:nvSpPr>
        <p:spPr/>
        <p:txBody>
          <a:bodyPr/>
          <a:lstStyle/>
          <a:p>
            <a:r>
              <a:rPr kumimoji="1" lang="en-US" altLang="ja-JP" dirty="0" err="1"/>
              <a:t>src</a:t>
            </a:r>
            <a:r>
              <a:rPr kumimoji="1" lang="en-US" altLang="ja-JP" dirty="0"/>
              <a:t>/bin/date/</a:t>
            </a:r>
            <a:r>
              <a:rPr kumimoji="1" lang="en-US" altLang="ja-JP" dirty="0" err="1"/>
              <a:t>vary.c</a:t>
            </a:r>
            <a:r>
              <a:rPr kumimoji="1" lang="ja-JP" altLang="en-US" dirty="0"/>
              <a:t>での警告</a:t>
            </a:r>
          </a:p>
        </p:txBody>
      </p:sp>
      <p:sp>
        <p:nvSpPr>
          <p:cNvPr id="5" name="スライド番号プレースホルダー 4">
            <a:extLst>
              <a:ext uri="{FF2B5EF4-FFF2-40B4-BE49-F238E27FC236}">
                <a16:creationId xmlns:a16="http://schemas.microsoft.com/office/drawing/2014/main" id="{7A9095C5-7368-71B1-0F33-68DE58DA949F}"/>
              </a:ext>
            </a:extLst>
          </p:cNvPr>
          <p:cNvSpPr>
            <a:spLocks noGrp="1"/>
          </p:cNvSpPr>
          <p:nvPr>
            <p:ph type="sldNum" sz="quarter" idx="12"/>
          </p:nvPr>
        </p:nvSpPr>
        <p:spPr/>
        <p:txBody>
          <a:bodyPr/>
          <a:lstStyle/>
          <a:p>
            <a:fld id="{47BE0278-E37D-4B9D-81F9-15437997B796}" type="slidenum">
              <a:rPr kumimoji="1" lang="ja-JP" altLang="en-US" smtClean="0"/>
              <a:t>17</a:t>
            </a:fld>
            <a:endParaRPr kumimoji="1" lang="ja-JP" altLang="en-US"/>
          </a:p>
        </p:txBody>
      </p:sp>
      <p:graphicFrame>
        <p:nvGraphicFramePr>
          <p:cNvPr id="4" name="表 3">
            <a:extLst>
              <a:ext uri="{FF2B5EF4-FFF2-40B4-BE49-F238E27FC236}">
                <a16:creationId xmlns:a16="http://schemas.microsoft.com/office/drawing/2014/main" id="{565322F2-B95C-9D94-9195-B06CBBBE9E16}"/>
              </a:ext>
            </a:extLst>
          </p:cNvPr>
          <p:cNvGraphicFramePr>
            <a:graphicFrameLocks noGrp="1"/>
          </p:cNvGraphicFramePr>
          <p:nvPr>
            <p:extLst>
              <p:ext uri="{D42A27DB-BD31-4B8C-83A1-F6EECF244321}">
                <p14:modId xmlns:p14="http://schemas.microsoft.com/office/powerpoint/2010/main" val="162935459"/>
              </p:ext>
            </p:extLst>
          </p:nvPr>
        </p:nvGraphicFramePr>
        <p:xfrm>
          <a:off x="3946966" y="3620913"/>
          <a:ext cx="7406834" cy="1325563"/>
        </p:xfrm>
        <a:graphic>
          <a:graphicData uri="http://schemas.openxmlformats.org/drawingml/2006/table">
            <a:tbl>
              <a:tblPr firstRow="1" firstCol="1" bandRow="1">
                <a:tableStyleId>{2D5ABB26-0587-4C30-8999-92F81FD0307C}</a:tableStyleId>
              </a:tblPr>
              <a:tblGrid>
                <a:gridCol w="7406834">
                  <a:extLst>
                    <a:ext uri="{9D8B030D-6E8A-4147-A177-3AD203B41FA5}">
                      <a16:colId xmlns:a16="http://schemas.microsoft.com/office/drawing/2014/main" val="3530048407"/>
                    </a:ext>
                  </a:extLst>
                </a:gridCol>
              </a:tblGrid>
              <a:tr h="1325563">
                <a:tc>
                  <a:txBody>
                    <a:bodyPr/>
                    <a:lstStyle/>
                    <a:p>
                      <a:pPr algn="l">
                        <a:tabLst>
                          <a:tab pos="325755" algn="l"/>
                        </a:tabLst>
                      </a:pPr>
                      <a:r>
                        <a:rPr lang="en-US" sz="1600" kern="100" dirty="0">
                          <a:effectLst/>
                        </a:rPr>
                        <a:t>/</a:t>
                      </a:r>
                      <a:r>
                        <a:rPr lang="en-US" sz="1600" kern="100" dirty="0" err="1">
                          <a:effectLst/>
                        </a:rPr>
                        <a:t>usr</a:t>
                      </a:r>
                      <a:r>
                        <a:rPr lang="en-US" sz="1600" kern="100" dirty="0">
                          <a:effectLst/>
                        </a:rPr>
                        <a:t>/</a:t>
                      </a:r>
                      <a:r>
                        <a:rPr lang="en-US" sz="1600" kern="100" dirty="0" err="1">
                          <a:effectLst/>
                        </a:rPr>
                        <a:t>src</a:t>
                      </a:r>
                      <a:r>
                        <a:rPr lang="en-US" sz="1600" kern="100" dirty="0">
                          <a:effectLst/>
                        </a:rPr>
                        <a:t>/bin/date/vary.c:66:10: warning: implicit conversion loses integer precision: '</a:t>
                      </a:r>
                      <a:r>
                        <a:rPr lang="en-US" sz="1600" kern="100" dirty="0" err="1">
                          <a:effectLst/>
                        </a:rPr>
                        <a:t>time_t</a:t>
                      </a:r>
                      <a:r>
                        <a:rPr lang="en-US" sz="1600" kern="100" dirty="0">
                          <a:effectLst/>
                        </a:rPr>
                        <a:t>' (aka 'long long') to 'int' [-Wshorten-64-to-32]</a:t>
                      </a:r>
                      <a:endParaRPr lang="ja-JP" sz="1900" kern="100" dirty="0">
                        <a:effectLst/>
                      </a:endParaRPr>
                    </a:p>
                    <a:p>
                      <a:pPr algn="l">
                        <a:tabLst>
                          <a:tab pos="325755" algn="l"/>
                        </a:tabLst>
                      </a:pPr>
                      <a:r>
                        <a:rPr lang="en-US" sz="1600" kern="100" dirty="0">
                          <a:effectLst/>
                        </a:rPr>
                        <a:t>  return ret;</a:t>
                      </a:r>
                      <a:endParaRPr lang="ja-JP" sz="1900" kern="100" dirty="0">
                        <a:effectLst/>
                      </a:endParaRPr>
                    </a:p>
                    <a:p>
                      <a:pPr algn="l">
                        <a:tabLst>
                          <a:tab pos="325755" algn="l"/>
                        </a:tabLst>
                      </a:pPr>
                      <a:r>
                        <a:rPr lang="en-US" sz="1600" kern="100" dirty="0">
                          <a:effectLst/>
                        </a:rPr>
                        <a:t>  ~~~~~~ ^~~</a:t>
                      </a:r>
                      <a:endParaRPr lang="ja-JP" sz="1900" kern="100" dirty="0">
                        <a:effectLst/>
                      </a:endParaRPr>
                    </a:p>
                    <a:p>
                      <a:pPr algn="l">
                        <a:tabLst>
                          <a:tab pos="325755" algn="l"/>
                        </a:tabLst>
                      </a:pPr>
                      <a:r>
                        <a:rPr lang="en-US" sz="1600" kern="100" dirty="0">
                          <a:effectLst/>
                        </a:rPr>
                        <a:t>1 warning generated.</a:t>
                      </a:r>
                      <a:endParaRPr lang="ja-JP" sz="1900" kern="100" dirty="0">
                        <a:effectLst/>
                        <a:latin typeface="Times New Roman" panose="02020603050405020304" pitchFamily="18" charset="0"/>
                        <a:ea typeface="ＭＳ 明朝" panose="02020609040205080304" pitchFamily="17" charset="-128"/>
                      </a:endParaRPr>
                    </a:p>
                  </a:txBody>
                  <a:tcPr marL="144091" marR="1440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27272711"/>
                  </a:ext>
                </a:extLst>
              </a:tr>
            </a:tbl>
          </a:graphicData>
        </a:graphic>
      </p:graphicFrame>
      <p:sp>
        <p:nvSpPr>
          <p:cNvPr id="7" name="正方形/長方形 6">
            <a:extLst>
              <a:ext uri="{FF2B5EF4-FFF2-40B4-BE49-F238E27FC236}">
                <a16:creationId xmlns:a16="http://schemas.microsoft.com/office/drawing/2014/main" id="{D5A6CE71-FEA4-F68F-7A71-FBDAC48FF7DB}"/>
              </a:ext>
            </a:extLst>
          </p:cNvPr>
          <p:cNvSpPr/>
          <p:nvPr/>
        </p:nvSpPr>
        <p:spPr>
          <a:xfrm>
            <a:off x="544010" y="2576297"/>
            <a:ext cx="2025570" cy="254643"/>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F8E0251F-65DC-E005-2BA2-6D31E621A2A0}"/>
              </a:ext>
            </a:extLst>
          </p:cNvPr>
          <p:cNvSpPr/>
          <p:nvPr/>
        </p:nvSpPr>
        <p:spPr>
          <a:xfrm>
            <a:off x="544010" y="3539888"/>
            <a:ext cx="2025570" cy="254643"/>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94890ED3-0691-F8E4-0DE7-6FD244A21383}"/>
              </a:ext>
            </a:extLst>
          </p:cNvPr>
          <p:cNvSpPr txBox="1"/>
          <p:nvPr/>
        </p:nvSpPr>
        <p:spPr>
          <a:xfrm>
            <a:off x="544010" y="5171963"/>
            <a:ext cx="10809790" cy="400110"/>
          </a:xfrm>
          <a:prstGeom prst="rect">
            <a:avLst/>
          </a:prstGeom>
          <a:noFill/>
          <a:ln>
            <a:solidFill>
              <a:srgbClr val="FF0000"/>
            </a:solidFill>
          </a:ln>
        </p:spPr>
        <p:txBody>
          <a:bodyPr wrap="square" rtlCol="0">
            <a:spAutoFit/>
          </a:bodyPr>
          <a:lstStyle/>
          <a:p>
            <a:pPr algn="ctr"/>
            <a:r>
              <a:rPr kumimoji="1" lang="en-US" altLang="ja-JP" sz="2000" b="1" dirty="0" err="1"/>
              <a:t>time_t</a:t>
            </a:r>
            <a:r>
              <a:rPr kumimoji="1" lang="ja-JP" altLang="en-US" sz="2000" b="1" dirty="0"/>
              <a:t>型</a:t>
            </a:r>
            <a:r>
              <a:rPr lang="ja-JP" altLang="en-US" sz="2000" b="1" dirty="0"/>
              <a:t>を</a:t>
            </a:r>
            <a:r>
              <a:rPr lang="en-US" altLang="ja-JP" sz="2000" b="1" dirty="0"/>
              <a:t>64bit</a:t>
            </a:r>
            <a:r>
              <a:rPr lang="ja-JP" altLang="en-US" sz="2000" b="1" dirty="0"/>
              <a:t>にしたため、</a:t>
            </a:r>
            <a:r>
              <a:rPr lang="en-US" altLang="ja-JP" sz="2000" b="1" dirty="0" err="1"/>
              <a:t>domktime</a:t>
            </a:r>
            <a:r>
              <a:rPr lang="ja-JP" altLang="en-US" sz="2000" b="1" dirty="0"/>
              <a:t>関数の戻り値</a:t>
            </a:r>
            <a:r>
              <a:rPr lang="en-US" altLang="ja-JP" sz="2000" b="1" dirty="0"/>
              <a:t>(int</a:t>
            </a:r>
            <a:r>
              <a:rPr lang="ja-JP" altLang="en-US" sz="2000" b="1" dirty="0"/>
              <a:t>型</a:t>
            </a:r>
            <a:r>
              <a:rPr lang="en-US" altLang="ja-JP" sz="2000" b="1" dirty="0"/>
              <a:t>=32bit)</a:t>
            </a:r>
            <a:r>
              <a:rPr lang="ja-JP" altLang="en-US" sz="2000" b="1" dirty="0"/>
              <a:t>と型が違うという警告</a:t>
            </a:r>
            <a:endParaRPr kumimoji="1" lang="en-US" altLang="ja-JP" sz="2000" b="1" dirty="0"/>
          </a:p>
        </p:txBody>
      </p:sp>
      <p:sp>
        <p:nvSpPr>
          <p:cNvPr id="10" name="正方形/長方形 9">
            <a:extLst>
              <a:ext uri="{FF2B5EF4-FFF2-40B4-BE49-F238E27FC236}">
                <a16:creationId xmlns:a16="http://schemas.microsoft.com/office/drawing/2014/main" id="{C547B463-D59D-FE0A-B7F2-28E53BA47215}"/>
              </a:ext>
            </a:extLst>
          </p:cNvPr>
          <p:cNvSpPr/>
          <p:nvPr/>
        </p:nvSpPr>
        <p:spPr>
          <a:xfrm>
            <a:off x="3808817" y="4105060"/>
            <a:ext cx="2025570" cy="254643"/>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a:extLst>
              <a:ext uri="{FF2B5EF4-FFF2-40B4-BE49-F238E27FC236}">
                <a16:creationId xmlns:a16="http://schemas.microsoft.com/office/drawing/2014/main" id="{4EED2E1F-87A1-78F2-0BC1-391EC4A47A96}"/>
              </a:ext>
            </a:extLst>
          </p:cNvPr>
          <p:cNvSpPr/>
          <p:nvPr/>
        </p:nvSpPr>
        <p:spPr>
          <a:xfrm>
            <a:off x="544010" y="2122632"/>
            <a:ext cx="2025570" cy="178405"/>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吹き出し: 四角形 10">
            <a:extLst>
              <a:ext uri="{FF2B5EF4-FFF2-40B4-BE49-F238E27FC236}">
                <a16:creationId xmlns:a16="http://schemas.microsoft.com/office/drawing/2014/main" id="{748D482D-707C-AA94-3092-C21F5F275572}"/>
              </a:ext>
            </a:extLst>
          </p:cNvPr>
          <p:cNvSpPr/>
          <p:nvPr/>
        </p:nvSpPr>
        <p:spPr>
          <a:xfrm>
            <a:off x="4413957" y="1585484"/>
            <a:ext cx="7250994" cy="998916"/>
          </a:xfrm>
          <a:prstGeom prst="wedgeRectCallout">
            <a:avLst>
              <a:gd name="adj1" fmla="val -32082"/>
              <a:gd name="adj2" fmla="val 69281"/>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2000" dirty="0"/>
              <a:t>amd64</a:t>
            </a:r>
            <a:r>
              <a:rPr lang="ja-JP" altLang="en-US" sz="2000" dirty="0"/>
              <a:t>を用いたテスト環境で、</a:t>
            </a:r>
            <a:endParaRPr lang="en-US" altLang="ja-JP" sz="2000" dirty="0"/>
          </a:p>
          <a:p>
            <a:pPr algn="ctr"/>
            <a:r>
              <a:rPr lang="ja-JP" altLang="en-US" sz="2000" dirty="0"/>
              <a:t>現在時刻から</a:t>
            </a:r>
            <a:r>
              <a:rPr lang="en-US" altLang="ja-JP" sz="2000" dirty="0"/>
              <a:t>2106 </a:t>
            </a:r>
            <a:r>
              <a:rPr lang="ja-JP" altLang="en-US" sz="2000" dirty="0"/>
              <a:t>年 </a:t>
            </a:r>
            <a:r>
              <a:rPr lang="en-US" altLang="ja-JP" sz="2000" dirty="0"/>
              <a:t>2 </a:t>
            </a:r>
            <a:r>
              <a:rPr lang="ja-JP" altLang="en-US" sz="2000" dirty="0"/>
              <a:t>月 </a:t>
            </a:r>
            <a:r>
              <a:rPr lang="en-US" altLang="ja-JP" sz="2000" dirty="0"/>
              <a:t>7 </a:t>
            </a:r>
            <a:r>
              <a:rPr lang="ja-JP" altLang="en-US" sz="2000" dirty="0"/>
              <a:t>日 </a:t>
            </a:r>
            <a:r>
              <a:rPr lang="en-US" altLang="ja-JP" sz="2000" dirty="0"/>
              <a:t>6 </a:t>
            </a:r>
            <a:r>
              <a:rPr lang="ja-JP" altLang="en-US" sz="2000" dirty="0"/>
              <a:t>時 </a:t>
            </a:r>
            <a:r>
              <a:rPr lang="en-US" altLang="ja-JP" sz="2000" dirty="0"/>
              <a:t>28 </a:t>
            </a:r>
            <a:r>
              <a:rPr lang="ja-JP" altLang="en-US" sz="2000" dirty="0"/>
              <a:t>分 </a:t>
            </a:r>
            <a:r>
              <a:rPr lang="en-US" altLang="ja-JP" sz="2000" dirty="0">
                <a:solidFill>
                  <a:srgbClr val="FF0000"/>
                </a:solidFill>
              </a:rPr>
              <a:t>15 </a:t>
            </a:r>
            <a:r>
              <a:rPr lang="ja-JP" altLang="en-US" sz="2000" dirty="0">
                <a:solidFill>
                  <a:srgbClr val="FF0000"/>
                </a:solidFill>
              </a:rPr>
              <a:t>秒</a:t>
            </a:r>
            <a:r>
              <a:rPr lang="ja-JP" altLang="en-US" sz="2000" dirty="0"/>
              <a:t> （</a:t>
            </a:r>
            <a:r>
              <a:rPr lang="en-US" altLang="ja-JP" sz="2000" dirty="0"/>
              <a:t>UTC</a:t>
            </a:r>
            <a:r>
              <a:rPr lang="ja-JP" altLang="en-US" sz="2000" dirty="0"/>
              <a:t>）の差分を指定すると、エラー表示する（</a:t>
            </a:r>
            <a:r>
              <a:rPr lang="en-US" altLang="ja-JP" sz="2000" dirty="0"/>
              <a:t>int</a:t>
            </a:r>
            <a:r>
              <a:rPr lang="ja-JP" altLang="en-US" sz="2000" dirty="0"/>
              <a:t>の最大値で</a:t>
            </a:r>
            <a:r>
              <a:rPr lang="en-US" altLang="ja-JP" sz="2000" dirty="0"/>
              <a:t>-1</a:t>
            </a:r>
            <a:r>
              <a:rPr lang="ja-JP" altLang="en-US" sz="2000" dirty="0"/>
              <a:t>と誤解釈）</a:t>
            </a:r>
            <a:endParaRPr kumimoji="1" lang="ja-JP" altLang="en-US" sz="2000" dirty="0"/>
          </a:p>
        </p:txBody>
      </p:sp>
      <p:sp>
        <p:nvSpPr>
          <p:cNvPr id="12" name="四角形: 角を丸くする 11">
            <a:extLst>
              <a:ext uri="{FF2B5EF4-FFF2-40B4-BE49-F238E27FC236}">
                <a16:creationId xmlns:a16="http://schemas.microsoft.com/office/drawing/2014/main" id="{62B0897B-D713-EC91-BB94-A459F00FD8E2}"/>
              </a:ext>
            </a:extLst>
          </p:cNvPr>
          <p:cNvSpPr/>
          <p:nvPr/>
        </p:nvSpPr>
        <p:spPr>
          <a:xfrm>
            <a:off x="1894676" y="5839829"/>
            <a:ext cx="8387831" cy="579010"/>
          </a:xfrm>
          <a:prstGeom prst="roundRect">
            <a:avLst/>
          </a:prstGeom>
          <a:solidFill>
            <a:srgbClr val="FFFF00"/>
          </a:solid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b="1" u="sng" dirty="0" err="1">
                <a:solidFill>
                  <a:srgbClr val="FF0000"/>
                </a:solidFill>
              </a:rPr>
              <a:t>domktime</a:t>
            </a:r>
            <a:r>
              <a:rPr lang="ja-JP" altLang="en-US" b="1" u="sng" dirty="0">
                <a:solidFill>
                  <a:srgbClr val="FF0000"/>
                </a:solidFill>
              </a:rPr>
              <a:t>の戻り値を</a:t>
            </a:r>
            <a:r>
              <a:rPr lang="en-US" altLang="ja-JP" b="1" u="sng" dirty="0" err="1">
                <a:solidFill>
                  <a:srgbClr val="FF0000"/>
                </a:solidFill>
              </a:rPr>
              <a:t>time_t</a:t>
            </a:r>
            <a:r>
              <a:rPr lang="ja-JP" altLang="en-US" b="1" u="sng" dirty="0">
                <a:solidFill>
                  <a:srgbClr val="FF0000"/>
                </a:solidFill>
              </a:rPr>
              <a:t>型にすれば解決</a:t>
            </a:r>
            <a:endParaRPr kumimoji="1" lang="en-US" altLang="ja-JP" b="1" u="sng" dirty="0">
              <a:solidFill>
                <a:srgbClr val="FF0000"/>
              </a:solidFill>
            </a:endParaRPr>
          </a:p>
        </p:txBody>
      </p:sp>
    </p:spTree>
    <p:extLst>
      <p:ext uri="{BB962C8B-B14F-4D97-AF65-F5344CB8AC3E}">
        <p14:creationId xmlns:p14="http://schemas.microsoft.com/office/powerpoint/2010/main" val="31083883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277004-E156-D156-26F9-365F49B1EDF6}"/>
              </a:ext>
            </a:extLst>
          </p:cNvPr>
          <p:cNvSpPr>
            <a:spLocks noGrp="1"/>
          </p:cNvSpPr>
          <p:nvPr>
            <p:ph type="title"/>
          </p:nvPr>
        </p:nvSpPr>
        <p:spPr/>
        <p:txBody>
          <a:bodyPr/>
          <a:lstStyle/>
          <a:p>
            <a:r>
              <a:rPr kumimoji="1" lang="en-US" altLang="ja-JP" dirty="0" err="1"/>
              <a:t>src</a:t>
            </a:r>
            <a:r>
              <a:rPr kumimoji="1" lang="en-US" altLang="ja-JP" dirty="0"/>
              <a:t>/bin/</a:t>
            </a:r>
            <a:r>
              <a:rPr kumimoji="1" lang="en-US" altLang="ja-JP" dirty="0" err="1"/>
              <a:t>ps</a:t>
            </a:r>
            <a:r>
              <a:rPr kumimoji="1" lang="en-US" altLang="ja-JP" dirty="0"/>
              <a:t>/</a:t>
            </a:r>
            <a:r>
              <a:rPr kumimoji="1" lang="en-US" altLang="ja-JP" dirty="0" err="1"/>
              <a:t>print.c</a:t>
            </a:r>
            <a:r>
              <a:rPr kumimoji="1" lang="ja-JP" altLang="en-US" dirty="0"/>
              <a:t>での警告</a:t>
            </a:r>
          </a:p>
        </p:txBody>
      </p:sp>
      <p:sp>
        <p:nvSpPr>
          <p:cNvPr id="18" name="スライド番号プレースホルダー 17">
            <a:extLst>
              <a:ext uri="{FF2B5EF4-FFF2-40B4-BE49-F238E27FC236}">
                <a16:creationId xmlns:a16="http://schemas.microsoft.com/office/drawing/2014/main" id="{57C13BA2-222E-8AAE-08DE-9E11EFC120EE}"/>
              </a:ext>
            </a:extLst>
          </p:cNvPr>
          <p:cNvSpPr>
            <a:spLocks noGrp="1"/>
          </p:cNvSpPr>
          <p:nvPr>
            <p:ph type="sldNum" sz="quarter" idx="12"/>
          </p:nvPr>
        </p:nvSpPr>
        <p:spPr/>
        <p:txBody>
          <a:bodyPr/>
          <a:lstStyle/>
          <a:p>
            <a:fld id="{47BE0278-E37D-4B9D-81F9-15437997B796}" type="slidenum">
              <a:rPr kumimoji="1" lang="ja-JP" altLang="en-US" smtClean="0"/>
              <a:t>18</a:t>
            </a:fld>
            <a:endParaRPr kumimoji="1" lang="ja-JP" altLang="en-US"/>
          </a:p>
        </p:txBody>
      </p:sp>
      <p:graphicFrame>
        <p:nvGraphicFramePr>
          <p:cNvPr id="4" name="表 3">
            <a:extLst>
              <a:ext uri="{FF2B5EF4-FFF2-40B4-BE49-F238E27FC236}">
                <a16:creationId xmlns:a16="http://schemas.microsoft.com/office/drawing/2014/main" id="{CF940A63-7B66-0170-077F-7207F5B89A54}"/>
              </a:ext>
            </a:extLst>
          </p:cNvPr>
          <p:cNvGraphicFramePr>
            <a:graphicFrameLocks noGrp="1"/>
          </p:cNvGraphicFramePr>
          <p:nvPr/>
        </p:nvGraphicFramePr>
        <p:xfrm>
          <a:off x="5840514" y="1643605"/>
          <a:ext cx="5502353" cy="4710896"/>
        </p:xfrm>
        <a:graphic>
          <a:graphicData uri="http://schemas.openxmlformats.org/drawingml/2006/table">
            <a:tbl>
              <a:tblPr firstRow="1" firstCol="1" bandRow="1">
                <a:tableStyleId>{2D5ABB26-0587-4C30-8999-92F81FD0307C}</a:tableStyleId>
              </a:tblPr>
              <a:tblGrid>
                <a:gridCol w="5502353">
                  <a:extLst>
                    <a:ext uri="{9D8B030D-6E8A-4147-A177-3AD203B41FA5}">
                      <a16:colId xmlns:a16="http://schemas.microsoft.com/office/drawing/2014/main" val="1742004794"/>
                    </a:ext>
                  </a:extLst>
                </a:gridCol>
              </a:tblGrid>
              <a:tr h="4710896">
                <a:tc>
                  <a:txBody>
                    <a:bodyPr/>
                    <a:lstStyle/>
                    <a:p>
                      <a:pPr algn="l">
                        <a:tabLst>
                          <a:tab pos="325755" algn="l"/>
                        </a:tabLst>
                      </a:pPr>
                      <a:r>
                        <a:rPr lang="en-US" sz="1400" kern="100" dirty="0">
                          <a:effectLst/>
                        </a:rPr>
                        <a:t>/</a:t>
                      </a:r>
                      <a:r>
                        <a:rPr lang="en-US" sz="1400" kern="100" dirty="0" err="1">
                          <a:effectLst/>
                        </a:rPr>
                        <a:t>usr</a:t>
                      </a:r>
                      <a:r>
                        <a:rPr lang="en-US" sz="1400" kern="100" dirty="0">
                          <a:effectLst/>
                        </a:rPr>
                        <a:t>/</a:t>
                      </a:r>
                      <a:r>
                        <a:rPr lang="en-US" sz="1400" kern="100" dirty="0" err="1">
                          <a:effectLst/>
                        </a:rPr>
                        <a:t>src</a:t>
                      </a:r>
                      <a:r>
                        <a:rPr lang="en-US" sz="1400" kern="100" dirty="0">
                          <a:effectLst/>
                        </a:rPr>
                        <a:t>/bin/</a:t>
                      </a:r>
                      <a:r>
                        <a:rPr lang="en-US" sz="1400" kern="100" dirty="0" err="1">
                          <a:effectLst/>
                        </a:rPr>
                        <a:t>ps</a:t>
                      </a:r>
                      <a:r>
                        <a:rPr lang="en-US" sz="1400" kern="100" dirty="0">
                          <a:effectLst/>
                        </a:rPr>
                        <a:t>/print.c:571:37: warning: implicit conversion loses integer precision: '</a:t>
                      </a:r>
                      <a:r>
                        <a:rPr lang="en-US" sz="1400" kern="100" dirty="0" err="1">
                          <a:effectLst/>
                        </a:rPr>
                        <a:t>time_t</a:t>
                      </a:r>
                      <a:r>
                        <a:rPr lang="en-US" sz="1400" kern="100" dirty="0">
                          <a:effectLst/>
                        </a:rPr>
                        <a:t>' (aka 'long long') to 'long' [-Wshorten-64-to-32]</a:t>
                      </a:r>
                      <a:endParaRPr lang="ja-JP" sz="1600" kern="100" dirty="0">
                        <a:effectLst/>
                      </a:endParaRPr>
                    </a:p>
                    <a:p>
                      <a:pPr algn="l">
                        <a:tabLst>
                          <a:tab pos="325755" algn="l"/>
                        </a:tabLst>
                      </a:pPr>
                      <a:r>
                        <a:rPr lang="en-US" sz="1400" kern="100" dirty="0">
                          <a:effectLst/>
                        </a:rPr>
                        <a:t>        secs = k-&gt;</a:t>
                      </a:r>
                      <a:r>
                        <a:rPr lang="en-US" sz="1400" kern="100" dirty="0" err="1">
                          <a:effectLst/>
                        </a:rPr>
                        <a:t>ki_p</a:t>
                      </a:r>
                      <a:r>
                        <a:rPr lang="en-US" sz="1400" kern="100" dirty="0">
                          <a:effectLst/>
                        </a:rPr>
                        <a:t>-&gt;</a:t>
                      </a:r>
                      <a:r>
                        <a:rPr lang="en-US" sz="1400" kern="100" dirty="0" err="1">
                          <a:effectLst/>
                        </a:rPr>
                        <a:t>ki_rusage.ru_stime.tv_sec</a:t>
                      </a:r>
                      <a:r>
                        <a:rPr lang="en-US" sz="1400" kern="100" dirty="0">
                          <a:effectLst/>
                        </a:rPr>
                        <a:t>;</a:t>
                      </a:r>
                      <a:endParaRPr lang="ja-JP" sz="1600" kern="100" dirty="0">
                        <a:effectLst/>
                      </a:endParaRPr>
                    </a:p>
                    <a:p>
                      <a:pPr algn="l">
                        <a:tabLst>
                          <a:tab pos="325755" algn="l"/>
                        </a:tabLst>
                      </a:pPr>
                      <a:r>
                        <a:rPr lang="en-US" sz="1400" kern="100" dirty="0">
                          <a:effectLst/>
                        </a:rPr>
                        <a:t>             ~ ~~~~~~~~~~~~~~~~~~~~~~~~~~~~^~~~~~</a:t>
                      </a:r>
                      <a:endParaRPr lang="ja-JP" sz="1600" kern="100" dirty="0">
                        <a:effectLst/>
                      </a:endParaRPr>
                    </a:p>
                    <a:p>
                      <a:pPr algn="l">
                        <a:tabLst>
                          <a:tab pos="325755" algn="l"/>
                        </a:tabLst>
                      </a:pPr>
                      <a:r>
                        <a:rPr lang="en-US" sz="1400" kern="100" dirty="0">
                          <a:effectLst/>
                        </a:rPr>
                        <a:t>/</a:t>
                      </a:r>
                      <a:r>
                        <a:rPr lang="en-US" sz="1400" kern="100" dirty="0" err="1">
                          <a:effectLst/>
                        </a:rPr>
                        <a:t>usr</a:t>
                      </a:r>
                      <a:r>
                        <a:rPr lang="en-US" sz="1400" kern="100" dirty="0">
                          <a:effectLst/>
                        </a:rPr>
                        <a:t>/</a:t>
                      </a:r>
                      <a:r>
                        <a:rPr lang="en-US" sz="1400" kern="100" dirty="0" err="1">
                          <a:effectLst/>
                        </a:rPr>
                        <a:t>src</a:t>
                      </a:r>
                      <a:r>
                        <a:rPr lang="en-US" sz="1400" kern="100" dirty="0">
                          <a:effectLst/>
                        </a:rPr>
                        <a:t>/bin/</a:t>
                      </a:r>
                      <a:r>
                        <a:rPr lang="en-US" sz="1400" kern="100" dirty="0" err="1">
                          <a:effectLst/>
                        </a:rPr>
                        <a:t>ps</a:t>
                      </a:r>
                      <a:r>
                        <a:rPr lang="en-US" sz="1400" kern="100" dirty="0">
                          <a:effectLst/>
                        </a:rPr>
                        <a:t>/print.c:585:37: warning: implicit conversion loses integer precision: '</a:t>
                      </a:r>
                      <a:r>
                        <a:rPr lang="en-US" sz="1400" kern="100" dirty="0" err="1">
                          <a:effectLst/>
                        </a:rPr>
                        <a:t>time_t</a:t>
                      </a:r>
                      <a:r>
                        <a:rPr lang="en-US" sz="1400" kern="100" dirty="0">
                          <a:effectLst/>
                        </a:rPr>
                        <a:t>' (aka 'long long') to 'long' [-Wshorten-64-to-32]</a:t>
                      </a:r>
                      <a:endParaRPr lang="ja-JP" sz="1600" kern="100" dirty="0">
                        <a:effectLst/>
                      </a:endParaRPr>
                    </a:p>
                    <a:p>
                      <a:pPr algn="l">
                        <a:tabLst>
                          <a:tab pos="325755" algn="l"/>
                        </a:tabLst>
                      </a:pPr>
                      <a:r>
                        <a:rPr lang="en-US" sz="1400" kern="100" dirty="0">
                          <a:effectLst/>
                        </a:rPr>
                        <a:t>        secs = k-&gt;</a:t>
                      </a:r>
                      <a:r>
                        <a:rPr lang="en-US" sz="1400" kern="100" dirty="0" err="1">
                          <a:effectLst/>
                        </a:rPr>
                        <a:t>ki_p</a:t>
                      </a:r>
                      <a:r>
                        <a:rPr lang="en-US" sz="1400" kern="100" dirty="0">
                          <a:effectLst/>
                        </a:rPr>
                        <a:t>-&gt;</a:t>
                      </a:r>
                      <a:r>
                        <a:rPr lang="en-US" sz="1400" kern="100" dirty="0" err="1">
                          <a:effectLst/>
                        </a:rPr>
                        <a:t>ki_rusage.ru_utime.tv_sec</a:t>
                      </a:r>
                      <a:r>
                        <a:rPr lang="en-US" sz="1400" kern="100" dirty="0">
                          <a:effectLst/>
                        </a:rPr>
                        <a:t>;</a:t>
                      </a:r>
                      <a:endParaRPr lang="ja-JP" sz="1600" kern="100" dirty="0">
                        <a:effectLst/>
                      </a:endParaRPr>
                    </a:p>
                    <a:p>
                      <a:pPr algn="l">
                        <a:tabLst>
                          <a:tab pos="325755" algn="l"/>
                        </a:tabLst>
                      </a:pPr>
                      <a:r>
                        <a:rPr lang="en-US" sz="1400" kern="100" dirty="0">
                          <a:effectLst/>
                        </a:rPr>
                        <a:t>             ~ ~~~~~~~~~~~~~~~~~~~~~~~~~~~~^~~~~~</a:t>
                      </a:r>
                      <a:endParaRPr lang="ja-JP" sz="1600" kern="100" dirty="0">
                        <a:effectLst/>
                      </a:endParaRPr>
                    </a:p>
                    <a:p>
                      <a:pPr algn="l">
                        <a:tabLst>
                          <a:tab pos="325755" algn="l"/>
                        </a:tabLst>
                      </a:pPr>
                      <a:r>
                        <a:rPr lang="en-US" sz="1400" kern="100" dirty="0">
                          <a:effectLst/>
                        </a:rPr>
                        <a:t>/</a:t>
                      </a:r>
                      <a:r>
                        <a:rPr lang="en-US" sz="1400" kern="100" dirty="0" err="1">
                          <a:effectLst/>
                        </a:rPr>
                        <a:t>usr</a:t>
                      </a:r>
                      <a:r>
                        <a:rPr lang="en-US" sz="1400" kern="100" dirty="0">
                          <a:effectLst/>
                        </a:rPr>
                        <a:t>/</a:t>
                      </a:r>
                      <a:r>
                        <a:rPr lang="en-US" sz="1400" kern="100" dirty="0" err="1">
                          <a:effectLst/>
                        </a:rPr>
                        <a:t>src</a:t>
                      </a:r>
                      <a:r>
                        <a:rPr lang="en-US" sz="1400" kern="100" dirty="0">
                          <a:effectLst/>
                        </a:rPr>
                        <a:t>/bin/</a:t>
                      </a:r>
                      <a:r>
                        <a:rPr lang="en-US" sz="1400" kern="100" dirty="0" err="1">
                          <a:effectLst/>
                        </a:rPr>
                        <a:t>ps</a:t>
                      </a:r>
                      <a:r>
                        <a:rPr lang="en-US" sz="1400" kern="100" dirty="0">
                          <a:effectLst/>
                        </a:rPr>
                        <a:t>/print.c:604:13: warning: implicit conversion loses integer precision: 'long </a:t>
                      </a:r>
                      <a:r>
                        <a:rPr lang="en-US" sz="1400" kern="100" dirty="0" err="1">
                          <a:effectLst/>
                        </a:rPr>
                        <a:t>long</a:t>
                      </a:r>
                      <a:r>
                        <a:rPr lang="en-US" sz="1400" kern="100" dirty="0">
                          <a:effectLst/>
                        </a:rPr>
                        <a:t>' to 'int' [-Wshorten-64-to-32]</a:t>
                      </a:r>
                      <a:endParaRPr lang="ja-JP" sz="1600" kern="100" dirty="0">
                        <a:effectLst/>
                      </a:endParaRPr>
                    </a:p>
                    <a:p>
                      <a:pPr algn="l">
                        <a:tabLst>
                          <a:tab pos="325755" algn="l"/>
                        </a:tabLst>
                      </a:pPr>
                      <a:r>
                        <a:rPr lang="en-US" sz="1400" kern="100" dirty="0">
                          <a:effectLst/>
                        </a:rPr>
                        <a:t>        days = </a:t>
                      </a:r>
                      <a:r>
                        <a:rPr lang="en-US" sz="1400" kern="100" dirty="0" err="1">
                          <a:effectLst/>
                        </a:rPr>
                        <a:t>val</a:t>
                      </a:r>
                      <a:r>
                        <a:rPr lang="en-US" sz="1400" kern="100" dirty="0">
                          <a:effectLst/>
                        </a:rPr>
                        <a:t> / (24 * 60 * 60);</a:t>
                      </a:r>
                      <a:endParaRPr lang="ja-JP" sz="1600" kern="100" dirty="0">
                        <a:effectLst/>
                      </a:endParaRPr>
                    </a:p>
                    <a:p>
                      <a:pPr algn="l">
                        <a:tabLst>
                          <a:tab pos="325755" algn="l"/>
                        </a:tabLst>
                      </a:pPr>
                      <a:r>
                        <a:rPr lang="en-US" sz="1400" kern="100" dirty="0">
                          <a:effectLst/>
                        </a:rPr>
                        <a:t>             ~ ~~~~^~~~~~~~~~~~~~~~</a:t>
                      </a:r>
                      <a:endParaRPr lang="ja-JP" sz="1600" kern="100" dirty="0">
                        <a:effectLst/>
                      </a:endParaRPr>
                    </a:p>
                    <a:p>
                      <a:pPr algn="l">
                        <a:tabLst>
                          <a:tab pos="325755" algn="l"/>
                        </a:tabLst>
                      </a:pPr>
                      <a:r>
                        <a:rPr lang="en-US" sz="1400" kern="100" dirty="0">
                          <a:effectLst/>
                        </a:rPr>
                        <a:t>/</a:t>
                      </a:r>
                      <a:r>
                        <a:rPr lang="en-US" sz="1400" kern="100" dirty="0" err="1">
                          <a:effectLst/>
                        </a:rPr>
                        <a:t>usr</a:t>
                      </a:r>
                      <a:r>
                        <a:rPr lang="en-US" sz="1400" kern="100" dirty="0">
                          <a:effectLst/>
                        </a:rPr>
                        <a:t>/</a:t>
                      </a:r>
                      <a:r>
                        <a:rPr lang="en-US" sz="1400" kern="100" dirty="0" err="1">
                          <a:effectLst/>
                        </a:rPr>
                        <a:t>src</a:t>
                      </a:r>
                      <a:r>
                        <a:rPr lang="en-US" sz="1400" kern="100" dirty="0">
                          <a:effectLst/>
                        </a:rPr>
                        <a:t>/bin/</a:t>
                      </a:r>
                      <a:r>
                        <a:rPr lang="en-US" sz="1400" kern="100" dirty="0" err="1">
                          <a:effectLst/>
                        </a:rPr>
                        <a:t>ps</a:t>
                      </a:r>
                      <a:r>
                        <a:rPr lang="en-US" sz="1400" kern="100" dirty="0">
                          <a:effectLst/>
                        </a:rPr>
                        <a:t>/print.c:606:14: warning: implicit conversion loses integer precision: 'long </a:t>
                      </a:r>
                      <a:r>
                        <a:rPr lang="en-US" sz="1400" kern="100" dirty="0" err="1">
                          <a:effectLst/>
                        </a:rPr>
                        <a:t>long</a:t>
                      </a:r>
                      <a:r>
                        <a:rPr lang="en-US" sz="1400" kern="100" dirty="0">
                          <a:effectLst/>
                        </a:rPr>
                        <a:t>' to 'int' [-Wshorten-64-to-32]</a:t>
                      </a:r>
                      <a:endParaRPr lang="ja-JP" sz="1600" kern="100" dirty="0">
                        <a:effectLst/>
                      </a:endParaRPr>
                    </a:p>
                    <a:p>
                      <a:pPr algn="l">
                        <a:tabLst>
                          <a:tab pos="325755" algn="l"/>
                        </a:tabLst>
                      </a:pPr>
                      <a:r>
                        <a:rPr lang="en-US" sz="1400" kern="100" dirty="0">
                          <a:effectLst/>
                        </a:rPr>
                        <a:t>        hours = </a:t>
                      </a:r>
                      <a:r>
                        <a:rPr lang="en-US" sz="1400" kern="100" dirty="0" err="1">
                          <a:effectLst/>
                        </a:rPr>
                        <a:t>val</a:t>
                      </a:r>
                      <a:r>
                        <a:rPr lang="en-US" sz="1400" kern="100" dirty="0">
                          <a:effectLst/>
                        </a:rPr>
                        <a:t> / (60 * 60);</a:t>
                      </a:r>
                      <a:endParaRPr lang="ja-JP" sz="1600" kern="100" dirty="0">
                        <a:effectLst/>
                      </a:endParaRPr>
                    </a:p>
                    <a:p>
                      <a:pPr algn="l">
                        <a:tabLst>
                          <a:tab pos="325755" algn="l"/>
                        </a:tabLst>
                      </a:pPr>
                      <a:r>
                        <a:rPr lang="en-US" sz="1400" kern="100" dirty="0">
                          <a:effectLst/>
                        </a:rPr>
                        <a:t>              ~ ~~~~^~~~~~~~~~~</a:t>
                      </a:r>
                      <a:endParaRPr lang="ja-JP" sz="1600" kern="100" dirty="0">
                        <a:effectLst/>
                      </a:endParaRPr>
                    </a:p>
                    <a:p>
                      <a:pPr algn="l">
                        <a:tabLst>
                          <a:tab pos="325755" algn="l"/>
                        </a:tabLst>
                      </a:pPr>
                      <a:r>
                        <a:rPr lang="en-US" sz="1400" kern="100" dirty="0">
                          <a:effectLst/>
                        </a:rPr>
                        <a:t>/</a:t>
                      </a:r>
                      <a:r>
                        <a:rPr lang="en-US" sz="1400" kern="100" dirty="0" err="1">
                          <a:effectLst/>
                        </a:rPr>
                        <a:t>usr</a:t>
                      </a:r>
                      <a:r>
                        <a:rPr lang="en-US" sz="1400" kern="100" dirty="0">
                          <a:effectLst/>
                        </a:rPr>
                        <a:t>/</a:t>
                      </a:r>
                      <a:r>
                        <a:rPr lang="en-US" sz="1400" kern="100" dirty="0" err="1">
                          <a:effectLst/>
                        </a:rPr>
                        <a:t>src</a:t>
                      </a:r>
                      <a:r>
                        <a:rPr lang="en-US" sz="1400" kern="100" dirty="0">
                          <a:effectLst/>
                        </a:rPr>
                        <a:t>/bin/</a:t>
                      </a:r>
                      <a:r>
                        <a:rPr lang="en-US" sz="1400" kern="100" dirty="0" err="1">
                          <a:effectLst/>
                        </a:rPr>
                        <a:t>ps</a:t>
                      </a:r>
                      <a:r>
                        <a:rPr lang="en-US" sz="1400" kern="100" dirty="0">
                          <a:effectLst/>
                        </a:rPr>
                        <a:t>/print.c:608:13: warning: implicit conversion loses integer precision: 'long </a:t>
                      </a:r>
                      <a:r>
                        <a:rPr lang="en-US" sz="1400" kern="100" dirty="0" err="1">
                          <a:effectLst/>
                        </a:rPr>
                        <a:t>long</a:t>
                      </a:r>
                      <a:r>
                        <a:rPr lang="en-US" sz="1400" kern="100" dirty="0">
                          <a:effectLst/>
                        </a:rPr>
                        <a:t>' to 'int' [-Wshorten-64-to-32]</a:t>
                      </a:r>
                      <a:endParaRPr lang="ja-JP" sz="1600" kern="100" dirty="0">
                        <a:effectLst/>
                      </a:endParaRPr>
                    </a:p>
                    <a:p>
                      <a:pPr algn="l">
                        <a:tabLst>
                          <a:tab pos="325755" algn="l"/>
                        </a:tabLst>
                      </a:pPr>
                      <a:r>
                        <a:rPr lang="en-US" sz="1400" kern="100" dirty="0">
                          <a:effectLst/>
                        </a:rPr>
                        <a:t>        mins = </a:t>
                      </a:r>
                      <a:r>
                        <a:rPr lang="en-US" sz="1400" kern="100" dirty="0" err="1">
                          <a:effectLst/>
                        </a:rPr>
                        <a:t>val</a:t>
                      </a:r>
                      <a:r>
                        <a:rPr lang="en-US" sz="1400" kern="100" dirty="0">
                          <a:effectLst/>
                        </a:rPr>
                        <a:t> / 60;</a:t>
                      </a:r>
                      <a:endParaRPr lang="ja-JP" sz="1600" kern="100" dirty="0">
                        <a:effectLst/>
                      </a:endParaRPr>
                    </a:p>
                    <a:p>
                      <a:pPr algn="l">
                        <a:tabLst>
                          <a:tab pos="325755" algn="l"/>
                        </a:tabLst>
                      </a:pPr>
                      <a:r>
                        <a:rPr lang="en-US" sz="1400" kern="100" dirty="0">
                          <a:effectLst/>
                        </a:rPr>
                        <a:t>             ~ ~~~~^~~~</a:t>
                      </a:r>
                      <a:endParaRPr lang="ja-JP" sz="1600" kern="100" dirty="0">
                        <a:effectLst/>
                        <a:latin typeface="Times New Roman" panose="02020603050405020304" pitchFamily="18" charset="0"/>
                        <a:ea typeface="ＭＳ 明朝" panose="02020609040205080304" pitchFamily="17" charset="-128"/>
                      </a:endParaRPr>
                    </a:p>
                  </a:txBody>
                  <a:tcPr marL="119978" marR="1199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7821822"/>
                  </a:ext>
                </a:extLst>
              </a:tr>
            </a:tbl>
          </a:graphicData>
        </a:graphic>
      </p:graphicFrame>
      <p:pic>
        <p:nvPicPr>
          <p:cNvPr id="6" name="図 5">
            <a:extLst>
              <a:ext uri="{FF2B5EF4-FFF2-40B4-BE49-F238E27FC236}">
                <a16:creationId xmlns:a16="http://schemas.microsoft.com/office/drawing/2014/main" id="{34349810-B1C0-AF57-804B-8DB31E88A55D}"/>
              </a:ext>
            </a:extLst>
          </p:cNvPr>
          <p:cNvPicPr>
            <a:picLocks noChangeAspect="1"/>
          </p:cNvPicPr>
          <p:nvPr/>
        </p:nvPicPr>
        <p:blipFill>
          <a:blip r:embed="rId3"/>
          <a:stretch>
            <a:fillRect/>
          </a:stretch>
        </p:blipFill>
        <p:spPr>
          <a:xfrm>
            <a:off x="766740" y="1643605"/>
            <a:ext cx="4130398" cy="2110923"/>
          </a:xfrm>
          <a:prstGeom prst="rect">
            <a:avLst/>
          </a:prstGeom>
          <a:ln>
            <a:solidFill>
              <a:schemeClr val="accent1"/>
            </a:solidFill>
          </a:ln>
        </p:spPr>
      </p:pic>
      <p:pic>
        <p:nvPicPr>
          <p:cNvPr id="8" name="図 7">
            <a:extLst>
              <a:ext uri="{FF2B5EF4-FFF2-40B4-BE49-F238E27FC236}">
                <a16:creationId xmlns:a16="http://schemas.microsoft.com/office/drawing/2014/main" id="{CD57B2CC-D274-BFB7-5C3D-8BBD22ACFE06}"/>
              </a:ext>
            </a:extLst>
          </p:cNvPr>
          <p:cNvPicPr>
            <a:picLocks noChangeAspect="1"/>
          </p:cNvPicPr>
          <p:nvPr/>
        </p:nvPicPr>
        <p:blipFill>
          <a:blip r:embed="rId4"/>
          <a:stretch>
            <a:fillRect/>
          </a:stretch>
        </p:blipFill>
        <p:spPr>
          <a:xfrm>
            <a:off x="1467048" y="3429000"/>
            <a:ext cx="3673158" cy="2583404"/>
          </a:xfrm>
          <a:prstGeom prst="rect">
            <a:avLst/>
          </a:prstGeom>
          <a:ln>
            <a:solidFill>
              <a:schemeClr val="accent1"/>
            </a:solidFill>
          </a:ln>
        </p:spPr>
      </p:pic>
      <p:sp>
        <p:nvSpPr>
          <p:cNvPr id="9" name="正方形/長方形 8">
            <a:extLst>
              <a:ext uri="{FF2B5EF4-FFF2-40B4-BE49-F238E27FC236}">
                <a16:creationId xmlns:a16="http://schemas.microsoft.com/office/drawing/2014/main" id="{158F009B-8119-A85B-CB76-92B2033EFC1A}"/>
              </a:ext>
            </a:extLst>
          </p:cNvPr>
          <p:cNvSpPr/>
          <p:nvPr/>
        </p:nvSpPr>
        <p:spPr>
          <a:xfrm>
            <a:off x="451413" y="2407534"/>
            <a:ext cx="4445725" cy="243069"/>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吹き出し: 四角形 9">
            <a:extLst>
              <a:ext uri="{FF2B5EF4-FFF2-40B4-BE49-F238E27FC236}">
                <a16:creationId xmlns:a16="http://schemas.microsoft.com/office/drawing/2014/main" id="{6861DCE3-934F-B000-9F46-AD332F741BB7}"/>
              </a:ext>
            </a:extLst>
          </p:cNvPr>
          <p:cNvSpPr/>
          <p:nvPr/>
        </p:nvSpPr>
        <p:spPr>
          <a:xfrm>
            <a:off x="3588153" y="1516284"/>
            <a:ext cx="2009294" cy="763929"/>
          </a:xfrm>
          <a:prstGeom prst="wedgeRect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dirty="0" err="1"/>
              <a:t>tv_sec</a:t>
            </a:r>
            <a:r>
              <a:rPr kumimoji="1" lang="ja-JP" altLang="en-US" dirty="0"/>
              <a:t>は</a:t>
            </a:r>
            <a:r>
              <a:rPr kumimoji="1" lang="en-US" altLang="ja-JP" dirty="0" err="1"/>
              <a:t>time_t</a:t>
            </a:r>
            <a:r>
              <a:rPr kumimoji="1" lang="ja-JP" altLang="en-US" dirty="0"/>
              <a:t>型</a:t>
            </a:r>
          </a:p>
        </p:txBody>
      </p:sp>
      <p:sp>
        <p:nvSpPr>
          <p:cNvPr id="11" name="正方形/長方形 10">
            <a:extLst>
              <a:ext uri="{FF2B5EF4-FFF2-40B4-BE49-F238E27FC236}">
                <a16:creationId xmlns:a16="http://schemas.microsoft.com/office/drawing/2014/main" id="{80968C09-E23D-C7FF-87AB-A21FE4B69752}"/>
              </a:ext>
            </a:extLst>
          </p:cNvPr>
          <p:cNvSpPr/>
          <p:nvPr/>
        </p:nvSpPr>
        <p:spPr>
          <a:xfrm>
            <a:off x="5668907" y="1493134"/>
            <a:ext cx="6071680" cy="2110923"/>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矢印: 左 11">
            <a:extLst>
              <a:ext uri="{FF2B5EF4-FFF2-40B4-BE49-F238E27FC236}">
                <a16:creationId xmlns:a16="http://schemas.microsoft.com/office/drawing/2014/main" id="{8078AEA2-9520-2A16-F405-649B6A27ECE7}"/>
              </a:ext>
            </a:extLst>
          </p:cNvPr>
          <p:cNvSpPr/>
          <p:nvPr/>
        </p:nvSpPr>
        <p:spPr>
          <a:xfrm>
            <a:off x="5140206" y="2523281"/>
            <a:ext cx="457240" cy="243069"/>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矢印: 左 12">
            <a:extLst>
              <a:ext uri="{FF2B5EF4-FFF2-40B4-BE49-F238E27FC236}">
                <a16:creationId xmlns:a16="http://schemas.microsoft.com/office/drawing/2014/main" id="{6B7230E4-33C2-3DD4-2925-64F4BB1E2B1A}"/>
              </a:ext>
            </a:extLst>
          </p:cNvPr>
          <p:cNvSpPr/>
          <p:nvPr/>
        </p:nvSpPr>
        <p:spPr>
          <a:xfrm>
            <a:off x="5209656" y="5137391"/>
            <a:ext cx="457240" cy="243069"/>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吹き出し: 四角形 13">
            <a:extLst>
              <a:ext uri="{FF2B5EF4-FFF2-40B4-BE49-F238E27FC236}">
                <a16:creationId xmlns:a16="http://schemas.microsoft.com/office/drawing/2014/main" id="{F40B7EA5-DD8F-B1A7-08C1-A7EC48B3BAA5}"/>
              </a:ext>
            </a:extLst>
          </p:cNvPr>
          <p:cNvSpPr/>
          <p:nvPr/>
        </p:nvSpPr>
        <p:spPr>
          <a:xfrm>
            <a:off x="6654186" y="1220543"/>
            <a:ext cx="5097562" cy="509286"/>
          </a:xfrm>
          <a:prstGeom prst="wedgeRect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1800" b="1" dirty="0"/>
              <a:t>long</a:t>
            </a:r>
            <a:r>
              <a:rPr kumimoji="1" lang="ja-JP" altLang="en-US" sz="1800" b="1" dirty="0"/>
              <a:t>型が</a:t>
            </a:r>
            <a:r>
              <a:rPr kumimoji="1" lang="en-US" altLang="ja-JP" sz="1800" b="1" dirty="0"/>
              <a:t>32bit</a:t>
            </a:r>
            <a:r>
              <a:rPr kumimoji="1" lang="ja-JP" altLang="en-US" sz="1800" b="1" dirty="0"/>
              <a:t>の</a:t>
            </a:r>
            <a:r>
              <a:rPr kumimoji="1" lang="en-US" altLang="ja-JP" sz="1800" b="1" dirty="0"/>
              <a:t>i386</a:t>
            </a:r>
            <a:r>
              <a:rPr kumimoji="1" lang="ja-JP" altLang="en-US" sz="1800" b="1" dirty="0"/>
              <a:t>だけで表示される警告</a:t>
            </a:r>
          </a:p>
        </p:txBody>
      </p:sp>
      <p:sp>
        <p:nvSpPr>
          <p:cNvPr id="15" name="正方形/長方形 14">
            <a:extLst>
              <a:ext uri="{FF2B5EF4-FFF2-40B4-BE49-F238E27FC236}">
                <a16:creationId xmlns:a16="http://schemas.microsoft.com/office/drawing/2014/main" id="{5EF3841D-C91B-0144-1726-CE2256DBF620}"/>
              </a:ext>
            </a:extLst>
          </p:cNvPr>
          <p:cNvSpPr/>
          <p:nvPr/>
        </p:nvSpPr>
        <p:spPr>
          <a:xfrm>
            <a:off x="1293430" y="5033007"/>
            <a:ext cx="3846776" cy="812207"/>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1E2699AE-8322-5CFD-C201-90179736F884}"/>
              </a:ext>
            </a:extLst>
          </p:cNvPr>
          <p:cNvSpPr/>
          <p:nvPr/>
        </p:nvSpPr>
        <p:spPr>
          <a:xfrm>
            <a:off x="5668907" y="3747284"/>
            <a:ext cx="6071680" cy="2583404"/>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吹き出し: 四角形 16">
            <a:extLst>
              <a:ext uri="{FF2B5EF4-FFF2-40B4-BE49-F238E27FC236}">
                <a16:creationId xmlns:a16="http://schemas.microsoft.com/office/drawing/2014/main" id="{16A30FFC-E922-111B-C7BF-3E8B742BA2CD}"/>
              </a:ext>
            </a:extLst>
          </p:cNvPr>
          <p:cNvSpPr/>
          <p:nvPr/>
        </p:nvSpPr>
        <p:spPr>
          <a:xfrm>
            <a:off x="766740" y="6065022"/>
            <a:ext cx="4671536" cy="509286"/>
          </a:xfrm>
          <a:prstGeom prst="wedgeRectCallout">
            <a:avLst>
              <a:gd name="adj1" fmla="val -19016"/>
              <a:gd name="adj2" fmla="val -69318"/>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a:solidFill>
                  <a:srgbClr val="FF0000"/>
                </a:solidFill>
              </a:rPr>
              <a:t>オーバーフローの恐れあり</a:t>
            </a:r>
          </a:p>
        </p:txBody>
      </p:sp>
      <p:sp>
        <p:nvSpPr>
          <p:cNvPr id="3" name="正方形/長方形 2">
            <a:extLst>
              <a:ext uri="{FF2B5EF4-FFF2-40B4-BE49-F238E27FC236}">
                <a16:creationId xmlns:a16="http://schemas.microsoft.com/office/drawing/2014/main" id="{98C2AE0F-1BF2-94FE-8B7F-6A4E067DC5A4}"/>
              </a:ext>
            </a:extLst>
          </p:cNvPr>
          <p:cNvSpPr/>
          <p:nvPr/>
        </p:nvSpPr>
        <p:spPr>
          <a:xfrm>
            <a:off x="7868357" y="1841158"/>
            <a:ext cx="1964575" cy="283579"/>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720E7528-E045-56C8-C5F2-5E3D796675D6}"/>
              </a:ext>
            </a:extLst>
          </p:cNvPr>
          <p:cNvSpPr/>
          <p:nvPr/>
        </p:nvSpPr>
        <p:spPr>
          <a:xfrm>
            <a:off x="7868357" y="2877569"/>
            <a:ext cx="1964575" cy="327901"/>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86C95CE9-C93C-7B97-9304-AA3D7FDEBFFF}"/>
              </a:ext>
            </a:extLst>
          </p:cNvPr>
          <p:cNvSpPr/>
          <p:nvPr/>
        </p:nvSpPr>
        <p:spPr>
          <a:xfrm>
            <a:off x="7250442" y="3936083"/>
            <a:ext cx="1442621" cy="329356"/>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513B2D84-6F26-7895-CBA1-238E4FC24D21}"/>
              </a:ext>
            </a:extLst>
          </p:cNvPr>
          <p:cNvSpPr/>
          <p:nvPr/>
        </p:nvSpPr>
        <p:spPr>
          <a:xfrm>
            <a:off x="7250442" y="4786436"/>
            <a:ext cx="1442621" cy="329356"/>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AC47E800-AE9E-ACF4-CCA4-7FE1C279F286}"/>
              </a:ext>
            </a:extLst>
          </p:cNvPr>
          <p:cNvSpPr/>
          <p:nvPr/>
        </p:nvSpPr>
        <p:spPr>
          <a:xfrm>
            <a:off x="7250442" y="5667867"/>
            <a:ext cx="1442621" cy="329355"/>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吹き出し: 四角形 20">
            <a:extLst>
              <a:ext uri="{FF2B5EF4-FFF2-40B4-BE49-F238E27FC236}">
                <a16:creationId xmlns:a16="http://schemas.microsoft.com/office/drawing/2014/main" id="{B3E60F8B-E7F7-B03D-9FB7-84CA55657EE9}"/>
              </a:ext>
            </a:extLst>
          </p:cNvPr>
          <p:cNvSpPr/>
          <p:nvPr/>
        </p:nvSpPr>
        <p:spPr>
          <a:xfrm>
            <a:off x="5797469" y="6057337"/>
            <a:ext cx="5097562" cy="509286"/>
          </a:xfrm>
          <a:prstGeom prst="wedgeRectCallout">
            <a:avLst>
              <a:gd name="adj1" fmla="val -17068"/>
              <a:gd name="adj2" fmla="val -54980"/>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b="1" dirty="0">
                <a:solidFill>
                  <a:srgbClr val="FF0000"/>
                </a:solidFill>
              </a:rPr>
              <a:t>int</a:t>
            </a:r>
            <a:r>
              <a:rPr kumimoji="1" lang="ja-JP" altLang="en-US" b="1" dirty="0">
                <a:solidFill>
                  <a:srgbClr val="FF0000"/>
                </a:solidFill>
              </a:rPr>
              <a:t>型</a:t>
            </a:r>
            <a:r>
              <a:rPr lang="ja-JP" altLang="en-US" b="1" dirty="0">
                <a:solidFill>
                  <a:srgbClr val="FF0000"/>
                </a:solidFill>
              </a:rPr>
              <a:t>は</a:t>
            </a:r>
            <a:r>
              <a:rPr lang="en-US" altLang="ja-JP" b="1" dirty="0">
                <a:solidFill>
                  <a:srgbClr val="FF0000"/>
                </a:solidFill>
              </a:rPr>
              <a:t>64</a:t>
            </a:r>
            <a:r>
              <a:rPr kumimoji="1" lang="en-US" altLang="ja-JP" b="1" dirty="0">
                <a:solidFill>
                  <a:srgbClr val="FF0000"/>
                </a:solidFill>
              </a:rPr>
              <a:t>bit</a:t>
            </a:r>
            <a:r>
              <a:rPr kumimoji="1" lang="ja-JP" altLang="en-US" b="1" dirty="0">
                <a:solidFill>
                  <a:srgbClr val="FF0000"/>
                </a:solidFill>
              </a:rPr>
              <a:t>の</a:t>
            </a:r>
            <a:r>
              <a:rPr kumimoji="1" lang="en-US" altLang="ja-JP" b="1" dirty="0">
                <a:solidFill>
                  <a:srgbClr val="FF0000"/>
                </a:solidFill>
              </a:rPr>
              <a:t>amd64</a:t>
            </a:r>
            <a:r>
              <a:rPr kumimoji="1" lang="ja-JP" altLang="en-US" b="1" dirty="0">
                <a:solidFill>
                  <a:srgbClr val="FF0000"/>
                </a:solidFill>
              </a:rPr>
              <a:t>環境でも</a:t>
            </a:r>
            <a:r>
              <a:rPr kumimoji="1" lang="en-US" altLang="ja-JP" b="1" dirty="0">
                <a:solidFill>
                  <a:srgbClr val="FF0000"/>
                </a:solidFill>
              </a:rPr>
              <a:t>32bit</a:t>
            </a:r>
            <a:endParaRPr kumimoji="1" lang="ja-JP" altLang="en-US" b="1" dirty="0">
              <a:solidFill>
                <a:srgbClr val="FF0000"/>
              </a:solidFill>
            </a:endParaRPr>
          </a:p>
        </p:txBody>
      </p:sp>
    </p:spTree>
    <p:extLst>
      <p:ext uri="{BB962C8B-B14F-4D97-AF65-F5344CB8AC3E}">
        <p14:creationId xmlns:p14="http://schemas.microsoft.com/office/powerpoint/2010/main" val="773981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F81D25-FEA3-1BB8-49FA-AA826464009D}"/>
              </a:ext>
            </a:extLst>
          </p:cNvPr>
          <p:cNvSpPr>
            <a:spLocks noGrp="1"/>
          </p:cNvSpPr>
          <p:nvPr>
            <p:ph type="title"/>
          </p:nvPr>
        </p:nvSpPr>
        <p:spPr/>
        <p:txBody>
          <a:bodyPr/>
          <a:lstStyle/>
          <a:p>
            <a:r>
              <a:rPr lang="ja-JP" altLang="en-US" dirty="0"/>
              <a:t>課題設定と提案概要</a:t>
            </a:r>
            <a:endParaRPr kumimoji="1" lang="ja-JP" altLang="en-US" dirty="0"/>
          </a:p>
        </p:txBody>
      </p:sp>
      <p:sp>
        <p:nvSpPr>
          <p:cNvPr id="3" name="コンテンツ プレースホルダー 2">
            <a:extLst>
              <a:ext uri="{FF2B5EF4-FFF2-40B4-BE49-F238E27FC236}">
                <a16:creationId xmlns:a16="http://schemas.microsoft.com/office/drawing/2014/main" id="{CE725336-6D52-8988-D500-109C7DC1A05E}"/>
              </a:ext>
            </a:extLst>
          </p:cNvPr>
          <p:cNvSpPr>
            <a:spLocks noGrp="1"/>
          </p:cNvSpPr>
          <p:nvPr>
            <p:ph idx="1"/>
          </p:nvPr>
        </p:nvSpPr>
        <p:spPr>
          <a:xfrm>
            <a:off x="609600" y="1600201"/>
            <a:ext cx="11277600" cy="4525963"/>
          </a:xfrm>
        </p:spPr>
        <p:txBody>
          <a:bodyPr/>
          <a:lstStyle/>
          <a:p>
            <a:r>
              <a:rPr kumimoji="1" lang="ja-JP" altLang="en-US" dirty="0"/>
              <a:t>テーマ： ２０３８年問題</a:t>
            </a:r>
            <a:r>
              <a:rPr lang="ja-JP" altLang="en-US" dirty="0"/>
              <a:t>の解決</a:t>
            </a:r>
            <a:endParaRPr kumimoji="1" lang="en-US" altLang="ja-JP" dirty="0"/>
          </a:p>
          <a:p>
            <a:pPr lvl="1"/>
            <a:r>
              <a:rPr kumimoji="1" lang="en-US" altLang="ja-JP" dirty="0"/>
              <a:t>32bit</a:t>
            </a:r>
            <a:r>
              <a:rPr lang="ja-JP" altLang="en-US" dirty="0"/>
              <a:t> </a:t>
            </a:r>
            <a:r>
              <a:rPr kumimoji="1" lang="en-US" altLang="ja-JP" dirty="0"/>
              <a:t>Unix</a:t>
            </a:r>
            <a:r>
              <a:rPr lang="ja-JP" altLang="en-US" dirty="0"/>
              <a:t>環境を前提とする（組み込み機器等）</a:t>
            </a:r>
            <a:endParaRPr lang="en-US" altLang="ja-JP" dirty="0"/>
          </a:p>
          <a:p>
            <a:pPr lvl="1"/>
            <a:r>
              <a:rPr lang="en-US" altLang="ja-JP" dirty="0"/>
              <a:t>C</a:t>
            </a:r>
            <a:r>
              <a:rPr lang="ja-JP" altLang="en-US" dirty="0"/>
              <a:t>言語で書かれたプログラムを対象</a:t>
            </a:r>
            <a:endParaRPr kumimoji="1" lang="en-US" altLang="ja-JP" dirty="0"/>
          </a:p>
          <a:p>
            <a:r>
              <a:rPr lang="ja-JP" altLang="en-US" dirty="0"/>
              <a:t>２０１９年に実際の製品開発で行った対応事例を報告済</a:t>
            </a:r>
            <a:endParaRPr lang="en-US" altLang="ja-JP" dirty="0"/>
          </a:p>
          <a:p>
            <a:pPr lvl="1"/>
            <a:r>
              <a:rPr lang="ja-JP" altLang="en-US" dirty="0"/>
              <a:t>大江秀幸</a:t>
            </a:r>
            <a:r>
              <a:rPr lang="en-US" altLang="ja-JP" dirty="0"/>
              <a:t>, </a:t>
            </a:r>
            <a:r>
              <a:rPr lang="ja-JP" altLang="en-US" dirty="0"/>
              <a:t>松下誠</a:t>
            </a:r>
            <a:r>
              <a:rPr lang="en-US" altLang="ja-JP" dirty="0"/>
              <a:t>, </a:t>
            </a:r>
            <a:r>
              <a:rPr lang="ja-JP" altLang="en-US" dirty="0"/>
              <a:t>井上克郎：組込み機器開発における </a:t>
            </a:r>
            <a:r>
              <a:rPr lang="en-US" altLang="ja-JP" dirty="0"/>
              <a:t>2038 </a:t>
            </a:r>
            <a:r>
              <a:rPr lang="ja-JP" altLang="en-US" dirty="0"/>
              <a:t>年問題への対応事例，デジタルプラクティス </a:t>
            </a:r>
            <a:r>
              <a:rPr lang="en-US" altLang="ja-JP" dirty="0"/>
              <a:t>Vol.10 No.3, (2019).</a:t>
            </a:r>
          </a:p>
          <a:p>
            <a:pPr lvl="1"/>
            <a:r>
              <a:rPr lang="en-US" altLang="ja-JP" dirty="0">
                <a:solidFill>
                  <a:srgbClr val="FF0000"/>
                </a:solidFill>
              </a:rPr>
              <a:t>32bit</a:t>
            </a:r>
            <a:r>
              <a:rPr lang="ja-JP" altLang="en-US" dirty="0">
                <a:solidFill>
                  <a:srgbClr val="FF0000"/>
                </a:solidFill>
              </a:rPr>
              <a:t>のまま</a:t>
            </a:r>
            <a:r>
              <a:rPr lang="en-US" altLang="ja-JP" dirty="0"/>
              <a:t>2038</a:t>
            </a:r>
            <a:r>
              <a:rPr lang="ja-JP" altLang="en-US" dirty="0"/>
              <a:t>年問題に対応</a:t>
            </a:r>
            <a:endParaRPr lang="en-US" altLang="ja-JP" dirty="0"/>
          </a:p>
          <a:p>
            <a:r>
              <a:rPr kumimoji="1" lang="ja-JP" altLang="en-US" dirty="0"/>
              <a:t>本稿では</a:t>
            </a:r>
            <a:r>
              <a:rPr kumimoji="1" lang="en-US" altLang="ja-JP" dirty="0">
                <a:solidFill>
                  <a:srgbClr val="FF0000"/>
                </a:solidFill>
              </a:rPr>
              <a:t>64bit</a:t>
            </a:r>
            <a:r>
              <a:rPr kumimoji="1" lang="ja-JP" altLang="en-US" dirty="0">
                <a:solidFill>
                  <a:srgbClr val="FF0000"/>
                </a:solidFill>
              </a:rPr>
              <a:t>化時の課題解決方法を提案</a:t>
            </a:r>
            <a:r>
              <a:rPr kumimoji="1" lang="ja-JP" altLang="en-US" dirty="0"/>
              <a:t>する</a:t>
            </a:r>
          </a:p>
        </p:txBody>
      </p:sp>
      <p:sp>
        <p:nvSpPr>
          <p:cNvPr id="4" name="スライド番号プレースホルダー 3">
            <a:extLst>
              <a:ext uri="{FF2B5EF4-FFF2-40B4-BE49-F238E27FC236}">
                <a16:creationId xmlns:a16="http://schemas.microsoft.com/office/drawing/2014/main" id="{E49EA7B4-8F93-C24A-8B5F-D692485F932E}"/>
              </a:ext>
            </a:extLst>
          </p:cNvPr>
          <p:cNvSpPr>
            <a:spLocks noGrp="1"/>
          </p:cNvSpPr>
          <p:nvPr>
            <p:ph type="sldNum" sz="quarter" idx="12"/>
          </p:nvPr>
        </p:nvSpPr>
        <p:spPr/>
        <p:txBody>
          <a:bodyPr/>
          <a:lstStyle/>
          <a:p>
            <a:fld id="{47BE0278-E37D-4B9D-81F9-15437997B796}" type="slidenum">
              <a:rPr kumimoji="1" lang="ja-JP" altLang="en-US" smtClean="0"/>
              <a:t>1</a:t>
            </a:fld>
            <a:endParaRPr kumimoji="1" lang="ja-JP" altLang="en-US"/>
          </a:p>
        </p:txBody>
      </p:sp>
    </p:spTree>
    <p:extLst>
      <p:ext uri="{BB962C8B-B14F-4D97-AF65-F5344CB8AC3E}">
        <p14:creationId xmlns:p14="http://schemas.microsoft.com/office/powerpoint/2010/main" val="6188596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B81CA7-1263-A676-05F6-423DD53E7B94}"/>
              </a:ext>
            </a:extLst>
          </p:cNvPr>
          <p:cNvSpPr>
            <a:spLocks noGrp="1"/>
          </p:cNvSpPr>
          <p:nvPr>
            <p:ph type="title"/>
          </p:nvPr>
        </p:nvSpPr>
        <p:spPr/>
        <p:txBody>
          <a:bodyPr/>
          <a:lstStyle/>
          <a:p>
            <a:r>
              <a:rPr kumimoji="1" lang="ja-JP" altLang="en-US" dirty="0"/>
              <a:t>変数</a:t>
            </a:r>
            <a:r>
              <a:rPr kumimoji="1" lang="en-US" altLang="ja-JP" dirty="0"/>
              <a:t>days</a:t>
            </a:r>
            <a:r>
              <a:rPr kumimoji="1" lang="ja-JP" altLang="en-US" dirty="0"/>
              <a:t>のオーバーフロー</a:t>
            </a:r>
          </a:p>
        </p:txBody>
      </p:sp>
      <p:sp>
        <p:nvSpPr>
          <p:cNvPr id="7" name="スライド番号プレースホルダー 6">
            <a:extLst>
              <a:ext uri="{FF2B5EF4-FFF2-40B4-BE49-F238E27FC236}">
                <a16:creationId xmlns:a16="http://schemas.microsoft.com/office/drawing/2014/main" id="{77369BAE-0882-ED07-2BA6-73A5F280781B}"/>
              </a:ext>
            </a:extLst>
          </p:cNvPr>
          <p:cNvSpPr>
            <a:spLocks noGrp="1"/>
          </p:cNvSpPr>
          <p:nvPr>
            <p:ph type="sldNum" sz="quarter" idx="12"/>
          </p:nvPr>
        </p:nvSpPr>
        <p:spPr/>
        <p:txBody>
          <a:bodyPr/>
          <a:lstStyle/>
          <a:p>
            <a:fld id="{47BE0278-E37D-4B9D-81F9-15437997B796}" type="slidenum">
              <a:rPr kumimoji="1" lang="ja-JP" altLang="en-US" smtClean="0"/>
              <a:t>19</a:t>
            </a:fld>
            <a:endParaRPr kumimoji="1" lang="ja-JP" altLang="en-US"/>
          </a:p>
        </p:txBody>
      </p:sp>
      <p:graphicFrame>
        <p:nvGraphicFramePr>
          <p:cNvPr id="4" name="表 3">
            <a:extLst>
              <a:ext uri="{FF2B5EF4-FFF2-40B4-BE49-F238E27FC236}">
                <a16:creationId xmlns:a16="http://schemas.microsoft.com/office/drawing/2014/main" id="{F81E0C17-E531-02DD-47B0-AB2E6A402942}"/>
              </a:ext>
            </a:extLst>
          </p:cNvPr>
          <p:cNvGraphicFramePr>
            <a:graphicFrameLocks noGrp="1"/>
          </p:cNvGraphicFramePr>
          <p:nvPr>
            <p:extLst>
              <p:ext uri="{D42A27DB-BD31-4B8C-83A1-F6EECF244321}">
                <p14:modId xmlns:p14="http://schemas.microsoft.com/office/powerpoint/2010/main" val="2650692982"/>
              </p:ext>
            </p:extLst>
          </p:nvPr>
        </p:nvGraphicFramePr>
        <p:xfrm>
          <a:off x="533397" y="1496630"/>
          <a:ext cx="6882114" cy="3931920"/>
        </p:xfrm>
        <a:graphic>
          <a:graphicData uri="http://schemas.openxmlformats.org/drawingml/2006/table">
            <a:tbl>
              <a:tblPr bandRow="1">
                <a:tableStyleId>{2D5ABB26-0587-4C30-8999-92F81FD0307C}</a:tableStyleId>
              </a:tblPr>
              <a:tblGrid>
                <a:gridCol w="6882114">
                  <a:extLst>
                    <a:ext uri="{9D8B030D-6E8A-4147-A177-3AD203B41FA5}">
                      <a16:colId xmlns:a16="http://schemas.microsoft.com/office/drawing/2014/main" val="242131654"/>
                    </a:ext>
                  </a:extLst>
                </a:gridCol>
              </a:tblGrid>
              <a:tr h="370840">
                <a:tc>
                  <a:txBody>
                    <a:bodyPr/>
                    <a:lstStyle/>
                    <a:p>
                      <a:r>
                        <a:rPr kumimoji="1" lang="en-US" altLang="ja-JP" dirty="0"/>
                        <a:t>char *</a:t>
                      </a:r>
                    </a:p>
                    <a:p>
                      <a:r>
                        <a:rPr kumimoji="1" lang="en-US" altLang="ja-JP" dirty="0"/>
                        <a:t>elapsed(KINFO *k, VARENT *</a:t>
                      </a:r>
                      <a:r>
                        <a:rPr kumimoji="1" lang="en-US" altLang="ja-JP" dirty="0" err="1"/>
                        <a:t>ve</a:t>
                      </a:r>
                      <a:r>
                        <a:rPr kumimoji="1" lang="en-US" altLang="ja-JP" dirty="0"/>
                        <a:t> __unused)</a:t>
                      </a:r>
                    </a:p>
                    <a:p>
                      <a:r>
                        <a:rPr kumimoji="1" lang="en-US" altLang="ja-JP" dirty="0"/>
                        <a:t>{	</a:t>
                      </a:r>
                      <a:r>
                        <a:rPr kumimoji="1" lang="en-US" altLang="ja-JP" dirty="0" err="1"/>
                        <a:t>time_t</a:t>
                      </a:r>
                      <a:r>
                        <a:rPr kumimoji="1" lang="en-US" altLang="ja-JP" dirty="0"/>
                        <a:t> </a:t>
                      </a:r>
                      <a:r>
                        <a:rPr kumimoji="1" lang="en-US" altLang="ja-JP" dirty="0" err="1"/>
                        <a:t>val</a:t>
                      </a:r>
                      <a:r>
                        <a:rPr kumimoji="1" lang="en-US" altLang="ja-JP" dirty="0"/>
                        <a:t>;</a:t>
                      </a:r>
                    </a:p>
                    <a:p>
                      <a:r>
                        <a:rPr kumimoji="1" lang="en-US" altLang="ja-JP" dirty="0"/>
                        <a:t>	int days, hours, mins, secs;</a:t>
                      </a:r>
                    </a:p>
                    <a:p>
                      <a:r>
                        <a:rPr kumimoji="1" lang="en-US" altLang="ja-JP" dirty="0"/>
                        <a:t>	char *str;</a:t>
                      </a:r>
                    </a:p>
                    <a:p>
                      <a:r>
                        <a:rPr kumimoji="1" lang="en-US" altLang="ja-JP" dirty="0"/>
                        <a:t>	if (!k-&gt;</a:t>
                      </a:r>
                      <a:r>
                        <a:rPr kumimoji="1" lang="en-US" altLang="ja-JP" dirty="0" err="1"/>
                        <a:t>ki_valid</a:t>
                      </a:r>
                      <a:r>
                        <a:rPr kumimoji="1" lang="en-US" altLang="ja-JP" dirty="0"/>
                        <a:t>)</a:t>
                      </a:r>
                    </a:p>
                    <a:p>
                      <a:r>
                        <a:rPr kumimoji="1" lang="en-US" altLang="ja-JP" dirty="0"/>
                        <a:t>		return (NULL);</a:t>
                      </a:r>
                    </a:p>
                    <a:p>
                      <a:r>
                        <a:rPr kumimoji="1" lang="en-US" altLang="ja-JP" dirty="0"/>
                        <a:t>	</a:t>
                      </a:r>
                      <a:r>
                        <a:rPr kumimoji="1" lang="en-US" altLang="ja-JP" dirty="0" err="1"/>
                        <a:t>val</a:t>
                      </a:r>
                      <a:r>
                        <a:rPr kumimoji="1" lang="en-US" altLang="ja-JP" dirty="0"/>
                        <a:t> = now - k-&gt;</a:t>
                      </a:r>
                      <a:r>
                        <a:rPr kumimoji="1" lang="en-US" altLang="ja-JP" dirty="0" err="1"/>
                        <a:t>ki_p</a:t>
                      </a:r>
                      <a:r>
                        <a:rPr kumimoji="1" lang="en-US" altLang="ja-JP" dirty="0"/>
                        <a:t>-&gt;</a:t>
                      </a:r>
                      <a:r>
                        <a:rPr kumimoji="1" lang="en-US" altLang="ja-JP" dirty="0" err="1"/>
                        <a:t>ki_start.tv_sec</a:t>
                      </a:r>
                      <a:r>
                        <a:rPr kumimoji="1" lang="en-US" altLang="ja-JP" dirty="0"/>
                        <a:t>;</a:t>
                      </a:r>
                    </a:p>
                    <a:p>
                      <a:r>
                        <a:rPr kumimoji="1" lang="en-US" altLang="ja-JP" dirty="0"/>
                        <a:t>	days = </a:t>
                      </a:r>
                      <a:r>
                        <a:rPr kumimoji="1" lang="en-US" altLang="ja-JP" dirty="0" err="1"/>
                        <a:t>val</a:t>
                      </a:r>
                      <a:r>
                        <a:rPr kumimoji="1" lang="en-US" altLang="ja-JP" dirty="0"/>
                        <a:t> / (24 * 60 * 60);</a:t>
                      </a:r>
                    </a:p>
                    <a:p>
                      <a:r>
                        <a:rPr kumimoji="1" lang="en-US" altLang="ja-JP" dirty="0"/>
                        <a:t>	</a:t>
                      </a:r>
                      <a:r>
                        <a:rPr kumimoji="1" lang="en-US" altLang="ja-JP" dirty="0" err="1"/>
                        <a:t>val</a:t>
                      </a:r>
                      <a:r>
                        <a:rPr kumimoji="1" lang="en-US" altLang="ja-JP" dirty="0"/>
                        <a:t> %= 24 * 60 * 60;</a:t>
                      </a:r>
                    </a:p>
                    <a:p>
                      <a:r>
                        <a:rPr kumimoji="1" lang="en-US" altLang="ja-JP" dirty="0"/>
                        <a:t>	hours = </a:t>
                      </a:r>
                      <a:r>
                        <a:rPr kumimoji="1" lang="en-US" altLang="ja-JP" dirty="0" err="1"/>
                        <a:t>val</a:t>
                      </a:r>
                      <a:r>
                        <a:rPr kumimoji="1" lang="en-US" altLang="ja-JP" dirty="0"/>
                        <a:t> / (60 * 60);</a:t>
                      </a:r>
                    </a:p>
                    <a:p>
                      <a:r>
                        <a:rPr kumimoji="1" lang="en-US" altLang="ja-JP" dirty="0"/>
                        <a:t>	</a:t>
                      </a:r>
                      <a:r>
                        <a:rPr kumimoji="1" lang="en-US" altLang="ja-JP" dirty="0" err="1"/>
                        <a:t>val</a:t>
                      </a:r>
                      <a:r>
                        <a:rPr kumimoji="1" lang="en-US" altLang="ja-JP" dirty="0"/>
                        <a:t> %= 60 * 60;</a:t>
                      </a:r>
                    </a:p>
                    <a:p>
                      <a:r>
                        <a:rPr kumimoji="1" lang="en-US" altLang="ja-JP" dirty="0"/>
                        <a:t>	mins = </a:t>
                      </a:r>
                      <a:r>
                        <a:rPr kumimoji="1" lang="en-US" altLang="ja-JP" dirty="0" err="1"/>
                        <a:t>val</a:t>
                      </a:r>
                      <a:r>
                        <a:rPr kumimoji="1" lang="en-US" altLang="ja-JP" dirty="0"/>
                        <a:t> / 60;</a:t>
                      </a:r>
                    </a:p>
                    <a:p>
                      <a:r>
                        <a:rPr kumimoji="1" lang="en-US" altLang="ja-JP" dirty="0"/>
                        <a:t>	secs = </a:t>
                      </a:r>
                      <a:r>
                        <a:rPr kumimoji="1" lang="en-US" altLang="ja-JP" dirty="0" err="1"/>
                        <a:t>val</a:t>
                      </a:r>
                      <a:r>
                        <a:rPr kumimoji="1" lang="en-US" altLang="ja-JP" dirty="0"/>
                        <a:t> % 60;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13593432"/>
                  </a:ext>
                </a:extLst>
              </a:tr>
            </a:tbl>
          </a:graphicData>
        </a:graphic>
      </p:graphicFrame>
      <p:sp>
        <p:nvSpPr>
          <p:cNvPr id="5" name="正方形/長方形 4">
            <a:extLst>
              <a:ext uri="{FF2B5EF4-FFF2-40B4-BE49-F238E27FC236}">
                <a16:creationId xmlns:a16="http://schemas.microsoft.com/office/drawing/2014/main" id="{3885A819-9CA2-EEE6-FA48-8A13CEEB923C}"/>
              </a:ext>
            </a:extLst>
          </p:cNvPr>
          <p:cNvSpPr/>
          <p:nvPr/>
        </p:nvSpPr>
        <p:spPr>
          <a:xfrm>
            <a:off x="1257779" y="3705356"/>
            <a:ext cx="3211093" cy="335667"/>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吹き出し: 四角形 5">
            <a:extLst>
              <a:ext uri="{FF2B5EF4-FFF2-40B4-BE49-F238E27FC236}">
                <a16:creationId xmlns:a16="http://schemas.microsoft.com/office/drawing/2014/main" id="{471A6FBC-DD70-DE50-655F-66A4E53B78B6}"/>
              </a:ext>
            </a:extLst>
          </p:cNvPr>
          <p:cNvSpPr/>
          <p:nvPr/>
        </p:nvSpPr>
        <p:spPr>
          <a:xfrm>
            <a:off x="4719205" y="2140381"/>
            <a:ext cx="7296174" cy="1379206"/>
          </a:xfrm>
          <a:prstGeom prst="wedgeRectCallout">
            <a:avLst>
              <a:gd name="adj1" fmla="val -52883"/>
              <a:gd name="adj2" fmla="val 72859"/>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2000" b="1" dirty="0">
                <a:solidFill>
                  <a:srgbClr val="FF0000"/>
                </a:solidFill>
              </a:rPr>
              <a:t>days</a:t>
            </a:r>
            <a:r>
              <a:rPr kumimoji="1" lang="ja-JP" altLang="en-US" sz="2000" b="1" dirty="0">
                <a:solidFill>
                  <a:srgbClr val="FF0000"/>
                </a:solidFill>
              </a:rPr>
              <a:t>は</a:t>
            </a:r>
            <a:r>
              <a:rPr kumimoji="1" lang="en-US" altLang="ja-JP" sz="2000" b="1" dirty="0">
                <a:solidFill>
                  <a:srgbClr val="FF0000"/>
                </a:solidFill>
              </a:rPr>
              <a:t>32bit</a:t>
            </a:r>
            <a:r>
              <a:rPr kumimoji="1" lang="ja-JP" altLang="en-US" sz="2000" b="1" dirty="0">
                <a:solidFill>
                  <a:srgbClr val="FF0000"/>
                </a:solidFill>
              </a:rPr>
              <a:t>、</a:t>
            </a:r>
            <a:r>
              <a:rPr kumimoji="1" lang="en-US" altLang="ja-JP" sz="2000" b="1" dirty="0" err="1">
                <a:solidFill>
                  <a:srgbClr val="FF0000"/>
                </a:solidFill>
              </a:rPr>
              <a:t>val</a:t>
            </a:r>
            <a:r>
              <a:rPr kumimoji="1" lang="ja-JP" altLang="en-US" sz="2000" b="1" dirty="0">
                <a:solidFill>
                  <a:srgbClr val="FF0000"/>
                </a:solidFill>
              </a:rPr>
              <a:t>は</a:t>
            </a:r>
            <a:r>
              <a:rPr kumimoji="1" lang="en-US" altLang="ja-JP" sz="2000" b="1" dirty="0">
                <a:solidFill>
                  <a:srgbClr val="FF0000"/>
                </a:solidFill>
              </a:rPr>
              <a:t>64bit</a:t>
            </a:r>
          </a:p>
          <a:p>
            <a:pPr algn="ctr"/>
            <a:r>
              <a:rPr lang="en-US" altLang="ja-JP" sz="2000" dirty="0">
                <a:solidFill>
                  <a:schemeClr val="tx1"/>
                </a:solidFill>
              </a:rPr>
              <a:t>amd64</a:t>
            </a:r>
            <a:r>
              <a:rPr lang="ja-JP" altLang="en-US" sz="2000" dirty="0">
                <a:solidFill>
                  <a:schemeClr val="tx1"/>
                </a:solidFill>
              </a:rPr>
              <a:t>を用いたテスト環境で、</a:t>
            </a:r>
            <a:r>
              <a:rPr lang="en-US" altLang="ja-JP" sz="2000" b="1" dirty="0" err="1">
                <a:solidFill>
                  <a:srgbClr val="FF0000"/>
                </a:solidFill>
              </a:rPr>
              <a:t>val</a:t>
            </a:r>
            <a:r>
              <a:rPr lang="ja-JP" altLang="en-US" sz="2000" dirty="0">
                <a:solidFill>
                  <a:schemeClr val="tx1"/>
                </a:solidFill>
              </a:rPr>
              <a:t>＝</a:t>
            </a:r>
            <a:r>
              <a:rPr lang="en-US" altLang="zh-TW" sz="2000" dirty="0">
                <a:solidFill>
                  <a:schemeClr val="tx1"/>
                </a:solidFill>
              </a:rPr>
              <a:t>0x80000000*24*60*60</a:t>
            </a:r>
            <a:r>
              <a:rPr lang="zh-TW" altLang="en-US" sz="2000" dirty="0">
                <a:solidFill>
                  <a:schemeClr val="tx1"/>
                </a:solidFill>
              </a:rPr>
              <a:t>（</a:t>
            </a:r>
            <a:r>
              <a:rPr lang="en-US" altLang="zh-TW" sz="2000" dirty="0">
                <a:solidFill>
                  <a:schemeClr val="tx1"/>
                </a:solidFill>
              </a:rPr>
              <a:t>5,881,580 </a:t>
            </a:r>
            <a:r>
              <a:rPr lang="zh-TW" altLang="en-US" sz="2000" dirty="0">
                <a:solidFill>
                  <a:schemeClr val="tx1"/>
                </a:solidFill>
              </a:rPr>
              <a:t>年 </a:t>
            </a:r>
            <a:r>
              <a:rPr lang="en-US" altLang="zh-TW" sz="2000" dirty="0">
                <a:solidFill>
                  <a:schemeClr val="tx1"/>
                </a:solidFill>
              </a:rPr>
              <a:t>7 </a:t>
            </a:r>
            <a:r>
              <a:rPr lang="zh-TW" altLang="en-US" sz="2000" dirty="0">
                <a:solidFill>
                  <a:schemeClr val="tx1"/>
                </a:solidFill>
              </a:rPr>
              <a:t>月 </a:t>
            </a:r>
            <a:r>
              <a:rPr lang="en-US" altLang="zh-TW" sz="2000" dirty="0">
                <a:solidFill>
                  <a:schemeClr val="tx1"/>
                </a:solidFill>
              </a:rPr>
              <a:t>11 </a:t>
            </a:r>
            <a:r>
              <a:rPr lang="zh-TW" altLang="en-US" sz="2000" dirty="0">
                <a:solidFill>
                  <a:schemeClr val="tx1"/>
                </a:solidFill>
              </a:rPr>
              <a:t>日 </a:t>
            </a:r>
            <a:r>
              <a:rPr lang="en-US" altLang="zh-TW" sz="2000" dirty="0">
                <a:solidFill>
                  <a:schemeClr val="tx1"/>
                </a:solidFill>
              </a:rPr>
              <a:t>0 </a:t>
            </a:r>
            <a:r>
              <a:rPr lang="zh-TW" altLang="en-US" sz="2000" dirty="0">
                <a:solidFill>
                  <a:schemeClr val="tx1"/>
                </a:solidFill>
              </a:rPr>
              <a:t>時 </a:t>
            </a:r>
            <a:r>
              <a:rPr lang="en-US" altLang="zh-TW" sz="2000" dirty="0">
                <a:solidFill>
                  <a:schemeClr val="tx1"/>
                </a:solidFill>
              </a:rPr>
              <a:t>0 </a:t>
            </a:r>
            <a:r>
              <a:rPr lang="zh-TW" altLang="en-US" sz="2000" dirty="0">
                <a:solidFill>
                  <a:schemeClr val="tx1"/>
                </a:solidFill>
              </a:rPr>
              <a:t>分 </a:t>
            </a:r>
            <a:r>
              <a:rPr lang="en-US" altLang="zh-TW" sz="2000" dirty="0">
                <a:solidFill>
                  <a:schemeClr val="tx1"/>
                </a:solidFill>
              </a:rPr>
              <a:t>1 </a:t>
            </a:r>
            <a:r>
              <a:rPr lang="zh-TW" altLang="en-US" sz="2000" dirty="0">
                <a:solidFill>
                  <a:schemeClr val="tx1"/>
                </a:solidFill>
              </a:rPr>
              <a:t>秒 </a:t>
            </a:r>
            <a:r>
              <a:rPr lang="en-US" altLang="zh-TW" sz="2000" dirty="0">
                <a:solidFill>
                  <a:schemeClr val="tx1"/>
                </a:solidFill>
              </a:rPr>
              <a:t>UTC</a:t>
            </a:r>
            <a:r>
              <a:rPr lang="zh-TW" altLang="en-US" sz="2000" dirty="0">
                <a:solidFill>
                  <a:schemeClr val="tx1"/>
                </a:solidFill>
              </a:rPr>
              <a:t>）</a:t>
            </a:r>
            <a:r>
              <a:rPr lang="ja-JP" altLang="en-US" sz="2000" dirty="0">
                <a:solidFill>
                  <a:schemeClr val="tx1"/>
                </a:solidFill>
              </a:rPr>
              <a:t>が設定された場合にオーバーフロー。</a:t>
            </a:r>
            <a:endParaRPr kumimoji="1" lang="ja-JP" altLang="en-US" sz="2000" dirty="0">
              <a:solidFill>
                <a:schemeClr val="tx1"/>
              </a:solidFill>
            </a:endParaRPr>
          </a:p>
        </p:txBody>
      </p:sp>
      <p:sp>
        <p:nvSpPr>
          <p:cNvPr id="8" name="テキスト ボックス 7">
            <a:extLst>
              <a:ext uri="{FF2B5EF4-FFF2-40B4-BE49-F238E27FC236}">
                <a16:creationId xmlns:a16="http://schemas.microsoft.com/office/drawing/2014/main" id="{F088EC81-D27F-3F20-8BAC-6A7641F5A8D9}"/>
              </a:ext>
            </a:extLst>
          </p:cNvPr>
          <p:cNvSpPr txBox="1"/>
          <p:nvPr/>
        </p:nvSpPr>
        <p:spPr>
          <a:xfrm>
            <a:off x="7640877" y="4511292"/>
            <a:ext cx="4271375" cy="707886"/>
          </a:xfrm>
          <a:prstGeom prst="rect">
            <a:avLst/>
          </a:prstGeom>
          <a:noFill/>
          <a:ln>
            <a:solidFill>
              <a:srgbClr val="FF0000"/>
            </a:solidFill>
          </a:ln>
        </p:spPr>
        <p:txBody>
          <a:bodyPr wrap="square" rtlCol="0">
            <a:spAutoFit/>
          </a:bodyPr>
          <a:lstStyle/>
          <a:p>
            <a:r>
              <a:rPr kumimoji="1" lang="en-US" altLang="ja-JP" sz="2000" b="1" dirty="0" err="1"/>
              <a:t>val</a:t>
            </a:r>
            <a:r>
              <a:rPr kumimoji="1" lang="ja-JP" altLang="en-US" sz="2000" b="1" dirty="0"/>
              <a:t>は、</a:t>
            </a:r>
            <a:r>
              <a:rPr kumimoji="1" lang="en-US" altLang="ja-JP" sz="2000" b="1" dirty="0"/>
              <a:t>24*60*60</a:t>
            </a:r>
            <a:r>
              <a:rPr kumimoji="1" lang="ja-JP" altLang="en-US" sz="2000" b="1" dirty="0"/>
              <a:t>未満に制限される</a:t>
            </a:r>
            <a:endParaRPr kumimoji="1" lang="en-US" altLang="ja-JP" sz="2000" b="1" dirty="0"/>
          </a:p>
          <a:p>
            <a:r>
              <a:rPr lang="ja-JP" altLang="en-US" sz="2000" b="1" dirty="0"/>
              <a:t>この先はオーバーフローしない</a:t>
            </a:r>
            <a:endParaRPr kumimoji="1" lang="ja-JP" altLang="en-US" sz="2000" b="1" dirty="0"/>
          </a:p>
        </p:txBody>
      </p:sp>
      <p:sp>
        <p:nvSpPr>
          <p:cNvPr id="9" name="正方形/長方形 8">
            <a:extLst>
              <a:ext uri="{FF2B5EF4-FFF2-40B4-BE49-F238E27FC236}">
                <a16:creationId xmlns:a16="http://schemas.microsoft.com/office/drawing/2014/main" id="{0386DD30-F5D8-EC96-9BEF-DB9E5FFC9C6C}"/>
              </a:ext>
            </a:extLst>
          </p:cNvPr>
          <p:cNvSpPr/>
          <p:nvPr/>
        </p:nvSpPr>
        <p:spPr>
          <a:xfrm>
            <a:off x="1257779" y="4041023"/>
            <a:ext cx="2585451" cy="271150"/>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コネクタ: カギ線 10">
            <a:extLst>
              <a:ext uri="{FF2B5EF4-FFF2-40B4-BE49-F238E27FC236}">
                <a16:creationId xmlns:a16="http://schemas.microsoft.com/office/drawing/2014/main" id="{D4657508-F156-FBFF-EACD-2B2343A64A18}"/>
              </a:ext>
            </a:extLst>
          </p:cNvPr>
          <p:cNvCxnSpPr>
            <a:cxnSpLocks/>
            <a:stCxn id="9" idx="3"/>
            <a:endCxn id="8" idx="0"/>
          </p:cNvCxnSpPr>
          <p:nvPr/>
        </p:nvCxnSpPr>
        <p:spPr>
          <a:xfrm>
            <a:off x="3843230" y="4176598"/>
            <a:ext cx="5933335" cy="334694"/>
          </a:xfrm>
          <a:prstGeom prst="bentConnector2">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 name="四角形: 角を丸くする 2">
            <a:extLst>
              <a:ext uri="{FF2B5EF4-FFF2-40B4-BE49-F238E27FC236}">
                <a16:creationId xmlns:a16="http://schemas.microsoft.com/office/drawing/2014/main" id="{0D2538FF-A0F6-793A-DF61-0C7BD6137557}"/>
              </a:ext>
            </a:extLst>
          </p:cNvPr>
          <p:cNvSpPr/>
          <p:nvPr/>
        </p:nvSpPr>
        <p:spPr>
          <a:xfrm>
            <a:off x="1481248" y="5699700"/>
            <a:ext cx="9214688" cy="579010"/>
          </a:xfrm>
          <a:prstGeom prst="roundRect">
            <a:avLst/>
          </a:prstGeom>
          <a:solidFill>
            <a:srgbClr val="FFFF00"/>
          </a:solid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u="sng" dirty="0">
                <a:solidFill>
                  <a:srgbClr val="FF0000"/>
                </a:solidFill>
              </a:rPr>
              <a:t>変数</a:t>
            </a:r>
            <a:r>
              <a:rPr kumimoji="1" lang="en-US" altLang="ja-JP" b="1" u="sng" dirty="0">
                <a:solidFill>
                  <a:srgbClr val="FF0000"/>
                </a:solidFill>
              </a:rPr>
              <a:t>days</a:t>
            </a:r>
            <a:r>
              <a:rPr kumimoji="1" lang="ja-JP" altLang="en-US" b="1" u="sng" dirty="0">
                <a:solidFill>
                  <a:srgbClr val="FF0000"/>
                </a:solidFill>
              </a:rPr>
              <a:t>の型を</a:t>
            </a:r>
            <a:r>
              <a:rPr kumimoji="1" lang="en-US" altLang="ja-JP" b="1" u="sng" dirty="0">
                <a:solidFill>
                  <a:srgbClr val="FF0000"/>
                </a:solidFill>
              </a:rPr>
              <a:t>amd64</a:t>
            </a:r>
            <a:r>
              <a:rPr kumimoji="1" lang="ja-JP" altLang="en-US" b="1" u="sng" dirty="0">
                <a:solidFill>
                  <a:srgbClr val="FF0000"/>
                </a:solidFill>
              </a:rPr>
              <a:t>環境で</a:t>
            </a:r>
            <a:r>
              <a:rPr kumimoji="1" lang="en-US" altLang="ja-JP" b="1" u="sng" dirty="0">
                <a:solidFill>
                  <a:srgbClr val="FF0000"/>
                </a:solidFill>
              </a:rPr>
              <a:t>long(64bit)</a:t>
            </a:r>
            <a:r>
              <a:rPr kumimoji="1" lang="ja-JP" altLang="en-US" b="1" u="sng" dirty="0">
                <a:solidFill>
                  <a:srgbClr val="FF0000"/>
                </a:solidFill>
              </a:rPr>
              <a:t>にすると解決</a:t>
            </a:r>
            <a:endParaRPr kumimoji="1" lang="en-US" altLang="ja-JP" b="1" u="sng" dirty="0">
              <a:solidFill>
                <a:srgbClr val="FF0000"/>
              </a:solidFill>
            </a:endParaRPr>
          </a:p>
        </p:txBody>
      </p:sp>
    </p:spTree>
    <p:extLst>
      <p:ext uri="{BB962C8B-B14F-4D97-AF65-F5344CB8AC3E}">
        <p14:creationId xmlns:p14="http://schemas.microsoft.com/office/powerpoint/2010/main" val="22335422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5455F1-762F-80B7-2D4F-4EFA824FF873}"/>
              </a:ext>
            </a:extLst>
          </p:cNvPr>
          <p:cNvSpPr>
            <a:spLocks noGrp="1"/>
          </p:cNvSpPr>
          <p:nvPr>
            <p:ph type="title"/>
          </p:nvPr>
        </p:nvSpPr>
        <p:spPr/>
        <p:txBody>
          <a:bodyPr/>
          <a:lstStyle/>
          <a:p>
            <a:r>
              <a:rPr lang="ja-JP" altLang="en-US" dirty="0"/>
              <a:t>本手法の制約</a:t>
            </a:r>
            <a:endParaRPr kumimoji="1" lang="ja-JP" altLang="en-US" dirty="0"/>
          </a:p>
        </p:txBody>
      </p:sp>
      <p:sp>
        <p:nvSpPr>
          <p:cNvPr id="3" name="コンテンツ プレースホルダー 2">
            <a:extLst>
              <a:ext uri="{FF2B5EF4-FFF2-40B4-BE49-F238E27FC236}">
                <a16:creationId xmlns:a16="http://schemas.microsoft.com/office/drawing/2014/main" id="{3B83DBDF-71A6-833B-6F2A-4C65350AF31B}"/>
              </a:ext>
            </a:extLst>
          </p:cNvPr>
          <p:cNvSpPr>
            <a:spLocks noGrp="1"/>
          </p:cNvSpPr>
          <p:nvPr>
            <p:ph idx="1"/>
          </p:nvPr>
        </p:nvSpPr>
        <p:spPr>
          <a:xfrm>
            <a:off x="838200" y="1825625"/>
            <a:ext cx="10515600" cy="1956153"/>
          </a:xfrm>
        </p:spPr>
        <p:txBody>
          <a:bodyPr>
            <a:normAutofit fontScale="85000" lnSpcReduction="10000"/>
          </a:bodyPr>
          <a:lstStyle/>
          <a:p>
            <a:r>
              <a:rPr lang="en-US" altLang="ja-JP" dirty="0"/>
              <a:t>(int)</a:t>
            </a:r>
            <a:r>
              <a:rPr lang="en-US" altLang="ja-JP" dirty="0" err="1"/>
              <a:t>tv_sec</a:t>
            </a:r>
            <a:r>
              <a:rPr lang="en-US" altLang="ja-JP" dirty="0"/>
              <a:t> </a:t>
            </a:r>
            <a:r>
              <a:rPr lang="ja-JP" altLang="en-US" dirty="0"/>
              <a:t>のように明示的にキャストした場合は検知できない</a:t>
            </a:r>
            <a:endParaRPr lang="en-US" altLang="ja-JP" dirty="0"/>
          </a:p>
          <a:p>
            <a:pPr lvl="1"/>
            <a:r>
              <a:rPr lang="ja-JP" altLang="en-US" dirty="0"/>
              <a:t>コンパイラーが警告表示しないため</a:t>
            </a:r>
            <a:endParaRPr lang="en-US" altLang="ja-JP" dirty="0"/>
          </a:p>
          <a:p>
            <a:r>
              <a:rPr kumimoji="1" lang="ja-JP" altLang="en-US" dirty="0"/>
              <a:t>この場合、データフロー解析や中間言語を併用した確認が必要</a:t>
            </a:r>
            <a:endParaRPr kumimoji="1" lang="en-US" altLang="ja-JP" dirty="0"/>
          </a:p>
          <a:p>
            <a:pPr lvl="1"/>
            <a:r>
              <a:rPr kumimoji="1" lang="ja-JP" altLang="en-US" dirty="0"/>
              <a:t>中間言語での確認結果、要確認箇所は以下の通り</a:t>
            </a:r>
            <a:endParaRPr kumimoji="1" lang="en-US" altLang="ja-JP" dirty="0"/>
          </a:p>
        </p:txBody>
      </p:sp>
      <p:sp>
        <p:nvSpPr>
          <p:cNvPr id="4" name="スライド番号プレースホルダー 3">
            <a:extLst>
              <a:ext uri="{FF2B5EF4-FFF2-40B4-BE49-F238E27FC236}">
                <a16:creationId xmlns:a16="http://schemas.microsoft.com/office/drawing/2014/main" id="{573B1539-4147-A0F2-AF25-69F3E40473CB}"/>
              </a:ext>
            </a:extLst>
          </p:cNvPr>
          <p:cNvSpPr>
            <a:spLocks noGrp="1"/>
          </p:cNvSpPr>
          <p:nvPr>
            <p:ph type="sldNum" sz="quarter" idx="12"/>
          </p:nvPr>
        </p:nvSpPr>
        <p:spPr/>
        <p:txBody>
          <a:bodyPr/>
          <a:lstStyle/>
          <a:p>
            <a:fld id="{47BE0278-E37D-4B9D-81F9-15437997B796}" type="slidenum">
              <a:rPr kumimoji="1" lang="ja-JP" altLang="en-US" smtClean="0"/>
              <a:t>20</a:t>
            </a:fld>
            <a:endParaRPr kumimoji="1" lang="ja-JP" altLang="en-US"/>
          </a:p>
        </p:txBody>
      </p:sp>
      <p:graphicFrame>
        <p:nvGraphicFramePr>
          <p:cNvPr id="5" name="表 4">
            <a:extLst>
              <a:ext uri="{FF2B5EF4-FFF2-40B4-BE49-F238E27FC236}">
                <a16:creationId xmlns:a16="http://schemas.microsoft.com/office/drawing/2014/main" id="{06BA8F7D-38E0-1F2D-E037-375AC029C9B1}"/>
              </a:ext>
            </a:extLst>
          </p:cNvPr>
          <p:cNvGraphicFramePr>
            <a:graphicFrameLocks noGrp="1"/>
          </p:cNvGraphicFramePr>
          <p:nvPr>
            <p:extLst>
              <p:ext uri="{D42A27DB-BD31-4B8C-83A1-F6EECF244321}">
                <p14:modId xmlns:p14="http://schemas.microsoft.com/office/powerpoint/2010/main" val="1336594732"/>
              </p:ext>
            </p:extLst>
          </p:nvPr>
        </p:nvGraphicFramePr>
        <p:xfrm>
          <a:off x="476931" y="4628176"/>
          <a:ext cx="11223321" cy="1325562"/>
        </p:xfrm>
        <a:graphic>
          <a:graphicData uri="http://schemas.openxmlformats.org/drawingml/2006/table">
            <a:tbl>
              <a:tblPr bandRow="1">
                <a:tableStyleId>{69CF1AB2-1976-4502-BF36-3FF5EA218861}</a:tableStyleId>
              </a:tblPr>
              <a:tblGrid>
                <a:gridCol w="3895595">
                  <a:extLst>
                    <a:ext uri="{9D8B030D-6E8A-4147-A177-3AD203B41FA5}">
                      <a16:colId xmlns:a16="http://schemas.microsoft.com/office/drawing/2014/main" val="1140035199"/>
                    </a:ext>
                  </a:extLst>
                </a:gridCol>
                <a:gridCol w="4663480">
                  <a:extLst>
                    <a:ext uri="{9D8B030D-6E8A-4147-A177-3AD203B41FA5}">
                      <a16:colId xmlns:a16="http://schemas.microsoft.com/office/drawing/2014/main" val="3513081202"/>
                    </a:ext>
                  </a:extLst>
                </a:gridCol>
                <a:gridCol w="2664246">
                  <a:extLst>
                    <a:ext uri="{9D8B030D-6E8A-4147-A177-3AD203B41FA5}">
                      <a16:colId xmlns:a16="http://schemas.microsoft.com/office/drawing/2014/main" val="2539371829"/>
                    </a:ext>
                  </a:extLst>
                </a:gridCol>
              </a:tblGrid>
              <a:tr h="4418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100" b="1" dirty="0"/>
                        <a:t>64bit</a:t>
                      </a:r>
                      <a:r>
                        <a:rPr kumimoji="1" lang="ja-JP" altLang="en-US" sz="2100" b="1" dirty="0"/>
                        <a:t>⇒</a:t>
                      </a:r>
                      <a:r>
                        <a:rPr kumimoji="1" lang="en-US" altLang="ja-JP" sz="2100" b="1" dirty="0"/>
                        <a:t>32bit</a:t>
                      </a:r>
                      <a:r>
                        <a:rPr kumimoji="1" lang="ja-JP" altLang="en-US" sz="2100" b="1" dirty="0"/>
                        <a:t>の確認</a:t>
                      </a:r>
                    </a:p>
                  </a:txBody>
                  <a:tcPr marL="108950" marR="108950" marT="54475" marB="5447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a:t>明示的キャスト＋暗黙キャスト</a:t>
                      </a:r>
                    </a:p>
                  </a:txBody>
                  <a:tcPr marL="108950" marR="108950" marT="54475" marB="54475"/>
                </a:tc>
                <a:tc>
                  <a:txBody>
                    <a:bodyPr/>
                    <a:lstStyle/>
                    <a:p>
                      <a:pPr algn="ctr"/>
                      <a:r>
                        <a:rPr kumimoji="1" lang="ja-JP" altLang="en-US" sz="2000" dirty="0"/>
                        <a:t>暗黙キャスト</a:t>
                      </a:r>
                      <a:endParaRPr kumimoji="1" lang="ja-JP" altLang="en-US" sz="2100" b="1" dirty="0"/>
                    </a:p>
                  </a:txBody>
                  <a:tcPr marL="108950" marR="108950" marT="54475" marB="54475"/>
                </a:tc>
                <a:extLst>
                  <a:ext uri="{0D108BD9-81ED-4DB2-BD59-A6C34878D82A}">
                    <a16:rowId xmlns:a16="http://schemas.microsoft.com/office/drawing/2014/main" val="2405353968"/>
                  </a:ext>
                </a:extLst>
              </a:tr>
              <a:tr h="4418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100" b="1" dirty="0" err="1"/>
                        <a:t>time_t</a:t>
                      </a:r>
                      <a:r>
                        <a:rPr kumimoji="1" lang="ja-JP" altLang="en-US" sz="2100" b="1" dirty="0"/>
                        <a:t>の変更が影響する箇所</a:t>
                      </a:r>
                    </a:p>
                  </a:txBody>
                  <a:tcPr marL="108950" marR="108950" marT="54475" marB="54475"/>
                </a:tc>
                <a:tc>
                  <a:txBody>
                    <a:bodyPr/>
                    <a:lstStyle/>
                    <a:p>
                      <a:pPr algn="ctr"/>
                      <a:r>
                        <a:rPr kumimoji="1" lang="en-US" altLang="ja-JP" sz="2100" b="1" dirty="0"/>
                        <a:t>25</a:t>
                      </a:r>
                      <a:r>
                        <a:rPr kumimoji="1" lang="ja-JP" altLang="en-US" sz="2100" b="1" dirty="0"/>
                        <a:t>箇所</a:t>
                      </a:r>
                    </a:p>
                  </a:txBody>
                  <a:tcPr marL="108950" marR="108950" marT="54475" marB="54475"/>
                </a:tc>
                <a:tc>
                  <a:txBody>
                    <a:bodyPr/>
                    <a:lstStyle/>
                    <a:p>
                      <a:pPr algn="ctr"/>
                      <a:r>
                        <a:rPr kumimoji="1" lang="en-US" altLang="ja-JP" sz="2100" b="1" dirty="0"/>
                        <a:t>10</a:t>
                      </a:r>
                      <a:r>
                        <a:rPr kumimoji="1" lang="ja-JP" altLang="en-US" sz="2100" b="1" dirty="0"/>
                        <a:t>箇所</a:t>
                      </a:r>
                    </a:p>
                  </a:txBody>
                  <a:tcPr marL="108950" marR="108950" marT="54475" marB="54475"/>
                </a:tc>
                <a:extLst>
                  <a:ext uri="{0D108BD9-81ED-4DB2-BD59-A6C34878D82A}">
                    <a16:rowId xmlns:a16="http://schemas.microsoft.com/office/drawing/2014/main" val="337883234"/>
                  </a:ext>
                </a:extLst>
              </a:tr>
              <a:tr h="4418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100" b="1" dirty="0"/>
                        <a:t>修正検討が必要な箇所</a:t>
                      </a:r>
                    </a:p>
                  </a:txBody>
                  <a:tcPr marL="108950" marR="108950" marT="54475" marB="5447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100" b="1" dirty="0">
                          <a:solidFill>
                            <a:srgbClr val="FF0000"/>
                          </a:solidFill>
                        </a:rPr>
                        <a:t>6</a:t>
                      </a:r>
                      <a:r>
                        <a:rPr kumimoji="1" lang="ja-JP" altLang="en-US" sz="2100" b="1" dirty="0">
                          <a:solidFill>
                            <a:srgbClr val="FF0000"/>
                          </a:solidFill>
                        </a:rPr>
                        <a:t>箇所</a:t>
                      </a:r>
                    </a:p>
                  </a:txBody>
                  <a:tcPr marL="108950" marR="108950" marT="54475" marB="54475"/>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100" b="1" dirty="0">
                          <a:solidFill>
                            <a:srgbClr val="FF0000"/>
                          </a:solidFill>
                        </a:rPr>
                        <a:t>2</a:t>
                      </a:r>
                      <a:r>
                        <a:rPr kumimoji="1" lang="ja-JP" altLang="en-US" sz="2100" b="1" dirty="0">
                          <a:solidFill>
                            <a:srgbClr val="FF0000"/>
                          </a:solidFill>
                        </a:rPr>
                        <a:t>箇所</a:t>
                      </a:r>
                    </a:p>
                  </a:txBody>
                  <a:tcPr marL="108950" marR="108950" marT="54475" marB="54475"/>
                </a:tc>
                <a:extLst>
                  <a:ext uri="{0D108BD9-81ED-4DB2-BD59-A6C34878D82A}">
                    <a16:rowId xmlns:a16="http://schemas.microsoft.com/office/drawing/2014/main" val="2193852391"/>
                  </a:ext>
                </a:extLst>
              </a:tr>
            </a:tbl>
          </a:graphicData>
        </a:graphic>
      </p:graphicFrame>
      <p:sp>
        <p:nvSpPr>
          <p:cNvPr id="6" name="吹き出し: 四角形 5">
            <a:extLst>
              <a:ext uri="{FF2B5EF4-FFF2-40B4-BE49-F238E27FC236}">
                <a16:creationId xmlns:a16="http://schemas.microsoft.com/office/drawing/2014/main" id="{3E38EB0D-2C81-F372-4D54-400CD57C1A81}"/>
              </a:ext>
            </a:extLst>
          </p:cNvPr>
          <p:cNvSpPr/>
          <p:nvPr/>
        </p:nvSpPr>
        <p:spPr>
          <a:xfrm>
            <a:off x="4308953" y="3781778"/>
            <a:ext cx="2167003" cy="577280"/>
          </a:xfrm>
          <a:prstGeom prst="wedgeRectCallout">
            <a:avLst>
              <a:gd name="adj1" fmla="val -6639"/>
              <a:gd name="adj2" fmla="val 69009"/>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800" dirty="0"/>
              <a:t>中間言語での確認</a:t>
            </a:r>
          </a:p>
        </p:txBody>
      </p:sp>
      <p:sp>
        <p:nvSpPr>
          <p:cNvPr id="7" name="吹き出し: 四角形 6">
            <a:extLst>
              <a:ext uri="{FF2B5EF4-FFF2-40B4-BE49-F238E27FC236}">
                <a16:creationId xmlns:a16="http://schemas.microsoft.com/office/drawing/2014/main" id="{96231186-BBF1-B666-CFB8-2C83AEA2AAF2}"/>
              </a:ext>
            </a:extLst>
          </p:cNvPr>
          <p:cNvSpPr/>
          <p:nvPr/>
        </p:nvSpPr>
        <p:spPr>
          <a:xfrm>
            <a:off x="9046865" y="3781778"/>
            <a:ext cx="2167003" cy="577280"/>
          </a:xfrm>
          <a:prstGeom prst="wedgeRectCallout">
            <a:avLst>
              <a:gd name="adj1" fmla="val -6639"/>
              <a:gd name="adj2" fmla="val 69009"/>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800" dirty="0"/>
              <a:t>本手法での確認</a:t>
            </a:r>
          </a:p>
        </p:txBody>
      </p:sp>
    </p:spTree>
    <p:extLst>
      <p:ext uri="{BB962C8B-B14F-4D97-AF65-F5344CB8AC3E}">
        <p14:creationId xmlns:p14="http://schemas.microsoft.com/office/powerpoint/2010/main" val="20144158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D6C4656-12D1-692B-9FEA-C60D47AF222F}"/>
              </a:ext>
            </a:extLst>
          </p:cNvPr>
          <p:cNvSpPr>
            <a:spLocks noGrp="1"/>
          </p:cNvSpPr>
          <p:nvPr>
            <p:ph type="title"/>
          </p:nvPr>
        </p:nvSpPr>
        <p:spPr/>
        <p:txBody>
          <a:bodyPr/>
          <a:lstStyle/>
          <a:p>
            <a:r>
              <a:rPr kumimoji="1" lang="ja-JP" altLang="en-US" dirty="0"/>
              <a:t>まとめ</a:t>
            </a:r>
          </a:p>
        </p:txBody>
      </p:sp>
      <p:graphicFrame>
        <p:nvGraphicFramePr>
          <p:cNvPr id="6" name="コンテンツ プレースホルダー 5">
            <a:extLst>
              <a:ext uri="{FF2B5EF4-FFF2-40B4-BE49-F238E27FC236}">
                <a16:creationId xmlns:a16="http://schemas.microsoft.com/office/drawing/2014/main" id="{49BB4360-EC35-10F2-38D6-91FBD28FDA3E}"/>
              </a:ext>
            </a:extLst>
          </p:cNvPr>
          <p:cNvGraphicFramePr>
            <a:graphicFrameLocks noGrp="1"/>
          </p:cNvGraphicFramePr>
          <p:nvPr>
            <p:ph idx="1"/>
            <p:extLst>
              <p:ext uri="{D42A27DB-BD31-4B8C-83A1-F6EECF244321}">
                <p14:modId xmlns:p14="http://schemas.microsoft.com/office/powerpoint/2010/main" val="2206831708"/>
              </p:ext>
            </p:extLst>
          </p:nvPr>
        </p:nvGraphicFramePr>
        <p:xfrm>
          <a:off x="492578" y="2644468"/>
          <a:ext cx="11206839" cy="1611898"/>
        </p:xfrm>
        <a:graphic>
          <a:graphicData uri="http://schemas.openxmlformats.org/drawingml/2006/table">
            <a:tbl>
              <a:tblPr firstRow="1" bandRow="1">
                <a:tableStyleId>{93296810-A885-4BE3-A3E7-6D5BEEA58F35}</a:tableStyleId>
              </a:tblPr>
              <a:tblGrid>
                <a:gridCol w="11206839">
                  <a:extLst>
                    <a:ext uri="{9D8B030D-6E8A-4147-A177-3AD203B41FA5}">
                      <a16:colId xmlns:a16="http://schemas.microsoft.com/office/drawing/2014/main" val="99159985"/>
                    </a:ext>
                  </a:extLst>
                </a:gridCol>
              </a:tblGrid>
              <a:tr h="43257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100" dirty="0"/>
                        <a:t>成果</a:t>
                      </a:r>
                    </a:p>
                  </a:txBody>
                  <a:tcPr marL="106663" marR="106663" marT="53331" marB="53331" anchor="ctr"/>
                </a:tc>
                <a:extLst>
                  <a:ext uri="{0D108BD9-81ED-4DB2-BD59-A6C34878D82A}">
                    <a16:rowId xmlns:a16="http://schemas.microsoft.com/office/drawing/2014/main" val="3961641360"/>
                  </a:ext>
                </a:extLst>
              </a:tr>
              <a:tr h="4325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100" dirty="0"/>
                        <a:t>単にサイズミスマッチ警告箇所の確認を行うのに比べ、確認箇所を</a:t>
                      </a:r>
                      <a:r>
                        <a:rPr lang="en-US" altLang="ja-JP" sz="2100" b="1" dirty="0">
                          <a:solidFill>
                            <a:srgbClr val="FF0000"/>
                          </a:solidFill>
                        </a:rPr>
                        <a:t>1322</a:t>
                      </a:r>
                      <a:r>
                        <a:rPr lang="ja-JP" altLang="en-US" sz="2100" b="1" dirty="0">
                          <a:solidFill>
                            <a:srgbClr val="FF0000"/>
                          </a:solidFill>
                        </a:rPr>
                        <a:t>箇所から</a:t>
                      </a:r>
                      <a:r>
                        <a:rPr lang="en-US" altLang="ja-JP" sz="2100" b="1" dirty="0">
                          <a:solidFill>
                            <a:srgbClr val="FF0000"/>
                          </a:solidFill>
                        </a:rPr>
                        <a:t>10</a:t>
                      </a:r>
                      <a:r>
                        <a:rPr lang="ja-JP" altLang="en-US" sz="2100" b="1" dirty="0">
                          <a:solidFill>
                            <a:srgbClr val="FF0000"/>
                          </a:solidFill>
                        </a:rPr>
                        <a:t>箇所にまで削減</a:t>
                      </a:r>
                      <a:r>
                        <a:rPr lang="ja-JP" altLang="en-US" sz="2100" dirty="0"/>
                        <a:t>（</a:t>
                      </a:r>
                      <a:r>
                        <a:rPr lang="en-US" altLang="ja-JP" sz="2100" dirty="0" err="1"/>
                        <a:t>src</a:t>
                      </a:r>
                      <a:r>
                        <a:rPr lang="en-US" altLang="ja-JP" sz="2100" dirty="0"/>
                        <a:t>/bin</a:t>
                      </a:r>
                      <a:r>
                        <a:rPr lang="ja-JP" altLang="en-US" sz="2100" dirty="0"/>
                        <a:t>以下の</a:t>
                      </a:r>
                      <a:r>
                        <a:rPr lang="en-US" altLang="ja-JP" sz="2100" dirty="0"/>
                        <a:t>38</a:t>
                      </a:r>
                      <a:r>
                        <a:rPr lang="ja-JP" altLang="en-US" sz="2100" dirty="0"/>
                        <a:t>コマンド</a:t>
                      </a:r>
                      <a:r>
                        <a:rPr lang="en-US" altLang="ja-JP" sz="2100" baseline="30000" dirty="0"/>
                        <a:t>(※)</a:t>
                      </a:r>
                      <a:r>
                        <a:rPr lang="ja-JP" altLang="en-US" sz="2100" dirty="0"/>
                        <a:t>を対象に、環境構築を含め</a:t>
                      </a:r>
                      <a:r>
                        <a:rPr lang="ja-JP" altLang="en-US" sz="2100" b="1" dirty="0">
                          <a:solidFill>
                            <a:srgbClr val="FF0000"/>
                          </a:solidFill>
                        </a:rPr>
                        <a:t>数時間以内で確認完了</a:t>
                      </a:r>
                      <a:r>
                        <a:rPr lang="ja-JP" altLang="en-US" sz="2100" dirty="0"/>
                        <a:t>）</a:t>
                      </a:r>
                      <a:endParaRPr kumimoji="1" lang="ja-JP" altLang="en-US" sz="2100" dirty="0"/>
                    </a:p>
                  </a:txBody>
                  <a:tcPr marL="106663" marR="106663" marT="53331" marB="53331"/>
                </a:tc>
                <a:extLst>
                  <a:ext uri="{0D108BD9-81ED-4DB2-BD59-A6C34878D82A}">
                    <a16:rowId xmlns:a16="http://schemas.microsoft.com/office/drawing/2014/main" val="3047067719"/>
                  </a:ext>
                </a:extLst>
              </a:tr>
              <a:tr h="432578">
                <a:tc>
                  <a:txBody>
                    <a:bodyPr/>
                    <a:lstStyle/>
                    <a:p>
                      <a:r>
                        <a:rPr kumimoji="1" lang="en-US" altLang="ja-JP" sz="2100" dirty="0"/>
                        <a:t>amd64</a:t>
                      </a:r>
                      <a:r>
                        <a:rPr kumimoji="1" lang="ja-JP" altLang="en-US" sz="2100" dirty="0"/>
                        <a:t>環境のアプリケーションの潜在不具合を</a:t>
                      </a:r>
                      <a:r>
                        <a:rPr kumimoji="1" lang="en-US" altLang="ja-JP" sz="2100" b="1" dirty="0">
                          <a:solidFill>
                            <a:srgbClr val="FF0000"/>
                          </a:solidFill>
                        </a:rPr>
                        <a:t>2</a:t>
                      </a:r>
                      <a:r>
                        <a:rPr kumimoji="1" lang="ja-JP" altLang="en-US" sz="2100" b="1" dirty="0">
                          <a:solidFill>
                            <a:srgbClr val="FF0000"/>
                          </a:solidFill>
                        </a:rPr>
                        <a:t>箇所発見</a:t>
                      </a:r>
                      <a:endParaRPr kumimoji="1" lang="ja-JP" altLang="en-US" sz="2100" b="1" dirty="0"/>
                    </a:p>
                  </a:txBody>
                  <a:tcPr marL="106663" marR="106663" marT="53331" marB="53331"/>
                </a:tc>
                <a:extLst>
                  <a:ext uri="{0D108BD9-81ED-4DB2-BD59-A6C34878D82A}">
                    <a16:rowId xmlns:a16="http://schemas.microsoft.com/office/drawing/2014/main" val="3157150238"/>
                  </a:ext>
                </a:extLst>
              </a:tr>
            </a:tbl>
          </a:graphicData>
        </a:graphic>
      </p:graphicFrame>
      <p:sp>
        <p:nvSpPr>
          <p:cNvPr id="4" name="スライド番号プレースホルダー 3">
            <a:extLst>
              <a:ext uri="{FF2B5EF4-FFF2-40B4-BE49-F238E27FC236}">
                <a16:creationId xmlns:a16="http://schemas.microsoft.com/office/drawing/2014/main" id="{8C41A858-C08E-E023-D515-7C4579F06DBE}"/>
              </a:ext>
            </a:extLst>
          </p:cNvPr>
          <p:cNvSpPr>
            <a:spLocks noGrp="1"/>
          </p:cNvSpPr>
          <p:nvPr>
            <p:ph type="sldNum" sz="quarter" idx="12"/>
          </p:nvPr>
        </p:nvSpPr>
        <p:spPr/>
        <p:txBody>
          <a:bodyPr/>
          <a:lstStyle/>
          <a:p>
            <a:fld id="{47BE0278-E37D-4B9D-81F9-15437997B796}" type="slidenum">
              <a:rPr kumimoji="1" lang="ja-JP" altLang="en-US" smtClean="0"/>
              <a:t>21</a:t>
            </a:fld>
            <a:endParaRPr kumimoji="1" lang="ja-JP" altLang="en-US"/>
          </a:p>
        </p:txBody>
      </p:sp>
      <p:sp>
        <p:nvSpPr>
          <p:cNvPr id="8" name="テキスト ボックス 7">
            <a:extLst>
              <a:ext uri="{FF2B5EF4-FFF2-40B4-BE49-F238E27FC236}">
                <a16:creationId xmlns:a16="http://schemas.microsoft.com/office/drawing/2014/main" id="{486F704A-BD30-CB8D-A7F4-4AEBF8ABD599}"/>
              </a:ext>
            </a:extLst>
          </p:cNvPr>
          <p:cNvSpPr txBox="1"/>
          <p:nvPr/>
        </p:nvSpPr>
        <p:spPr>
          <a:xfrm>
            <a:off x="360745" y="1862815"/>
            <a:ext cx="11470507" cy="523220"/>
          </a:xfrm>
          <a:prstGeom prst="rect">
            <a:avLst/>
          </a:prstGeom>
          <a:noFill/>
          <a:ln>
            <a:solidFill>
              <a:schemeClr val="accent2"/>
            </a:solidFill>
          </a:ln>
        </p:spPr>
        <p:txBody>
          <a:bodyPr wrap="square">
            <a:spAutoFit/>
          </a:bodyPr>
          <a:lstStyle/>
          <a:p>
            <a:r>
              <a:rPr lang="en-US" altLang="ja-JP" sz="2800" dirty="0" err="1">
                <a:solidFill>
                  <a:srgbClr val="FF0000"/>
                </a:solidFill>
              </a:rPr>
              <a:t>time_t</a:t>
            </a:r>
            <a:r>
              <a:rPr lang="ja-JP" altLang="en-US" sz="2800" dirty="0">
                <a:solidFill>
                  <a:srgbClr val="FF0000"/>
                </a:solidFill>
              </a:rPr>
              <a:t>型を変更してコンパイラー警告を比較することで問題個所を発見する</a:t>
            </a:r>
          </a:p>
        </p:txBody>
      </p:sp>
      <p:sp>
        <p:nvSpPr>
          <p:cNvPr id="11" name="テキスト ボックス 10">
            <a:extLst>
              <a:ext uri="{FF2B5EF4-FFF2-40B4-BE49-F238E27FC236}">
                <a16:creationId xmlns:a16="http://schemas.microsoft.com/office/drawing/2014/main" id="{5E37F108-52C7-2B7E-D12E-BB5DED7785AF}"/>
              </a:ext>
            </a:extLst>
          </p:cNvPr>
          <p:cNvSpPr txBox="1"/>
          <p:nvPr/>
        </p:nvSpPr>
        <p:spPr>
          <a:xfrm>
            <a:off x="513567" y="4480676"/>
            <a:ext cx="11122672" cy="338554"/>
          </a:xfrm>
          <a:prstGeom prst="rect">
            <a:avLst/>
          </a:prstGeom>
          <a:noFill/>
        </p:spPr>
        <p:txBody>
          <a:bodyPr wrap="square" rtlCol="0">
            <a:spAutoFit/>
          </a:bodyPr>
          <a:lstStyle/>
          <a:p>
            <a:r>
              <a:rPr lang="ja-JP" altLang="en-US" sz="1600" dirty="0"/>
              <a:t>（</a:t>
            </a:r>
            <a:r>
              <a:rPr lang="en-US" altLang="ja-JP" sz="1600" dirty="0"/>
              <a:t>※</a:t>
            </a:r>
            <a:r>
              <a:rPr lang="ja-JP" altLang="en-US" sz="1600" dirty="0"/>
              <a:t>）全</a:t>
            </a:r>
            <a:r>
              <a:rPr lang="en-US" altLang="ja-JP" sz="1600" dirty="0"/>
              <a:t>41</a:t>
            </a:r>
            <a:r>
              <a:rPr lang="ja-JP" altLang="en-US" sz="1600" dirty="0"/>
              <a:t>ディレクトリから、当該ディレクトリに対象ソースコードを含まない</a:t>
            </a:r>
            <a:r>
              <a:rPr lang="en-US" altLang="ja-JP" sz="1600" dirty="0"/>
              <a:t>3</a:t>
            </a:r>
            <a:r>
              <a:rPr lang="ja-JP" altLang="en-US" sz="1600" dirty="0"/>
              <a:t>コマンド（</a:t>
            </a:r>
            <a:r>
              <a:rPr lang="en-US" altLang="ja-JP" sz="1600" dirty="0"/>
              <a:t>tests, </a:t>
            </a:r>
            <a:r>
              <a:rPr lang="en-US" altLang="ja-JP" sz="1600" dirty="0" err="1"/>
              <a:t>freebsd</a:t>
            </a:r>
            <a:r>
              <a:rPr lang="en-US" altLang="ja-JP" sz="1600" dirty="0"/>
              <a:t>-version, </a:t>
            </a:r>
            <a:r>
              <a:rPr lang="en-US" altLang="ja-JP" sz="1600" dirty="0" err="1"/>
              <a:t>rmail</a:t>
            </a:r>
            <a:r>
              <a:rPr lang="ja-JP" altLang="en-US" sz="1600" dirty="0"/>
              <a:t>）を除いたもの</a:t>
            </a:r>
            <a:endParaRPr lang="en-US" altLang="ja-JP" sz="1600" dirty="0"/>
          </a:p>
        </p:txBody>
      </p:sp>
      <p:sp>
        <p:nvSpPr>
          <p:cNvPr id="3" name="四角形: 角を丸くする 2">
            <a:extLst>
              <a:ext uri="{FF2B5EF4-FFF2-40B4-BE49-F238E27FC236}">
                <a16:creationId xmlns:a16="http://schemas.microsoft.com/office/drawing/2014/main" id="{20837DA5-BA0B-981A-294E-A4CBA749F848}"/>
              </a:ext>
            </a:extLst>
          </p:cNvPr>
          <p:cNvSpPr/>
          <p:nvPr/>
        </p:nvSpPr>
        <p:spPr>
          <a:xfrm>
            <a:off x="360745" y="5043540"/>
            <a:ext cx="11470507" cy="488598"/>
          </a:xfrm>
          <a:prstGeom prst="round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400" b="1" dirty="0">
                <a:solidFill>
                  <a:srgbClr val="FF0000"/>
                </a:solidFill>
              </a:rPr>
              <a:t>明示的キャスト利用箇所の検出手順を確立したい</a:t>
            </a:r>
          </a:p>
        </p:txBody>
      </p:sp>
      <p:sp>
        <p:nvSpPr>
          <p:cNvPr id="5" name="四角形: 角を丸くする 4">
            <a:extLst>
              <a:ext uri="{FF2B5EF4-FFF2-40B4-BE49-F238E27FC236}">
                <a16:creationId xmlns:a16="http://schemas.microsoft.com/office/drawing/2014/main" id="{82290C87-84AB-619C-B203-43FF495CA77D}"/>
              </a:ext>
            </a:extLst>
          </p:cNvPr>
          <p:cNvSpPr/>
          <p:nvPr/>
        </p:nvSpPr>
        <p:spPr>
          <a:xfrm>
            <a:off x="360745" y="5712062"/>
            <a:ext cx="11470507" cy="488598"/>
          </a:xfrm>
          <a:prstGeom prst="round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400" b="1" dirty="0">
                <a:solidFill>
                  <a:srgbClr val="FF0000"/>
                </a:solidFill>
              </a:rPr>
              <a:t>手法の適用範囲を広げたい</a:t>
            </a:r>
          </a:p>
        </p:txBody>
      </p:sp>
    </p:spTree>
    <p:extLst>
      <p:ext uri="{BB962C8B-B14F-4D97-AF65-F5344CB8AC3E}">
        <p14:creationId xmlns:p14="http://schemas.microsoft.com/office/powerpoint/2010/main" val="2215643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リーフォーム: 図形 3">
            <a:extLst>
              <a:ext uri="{FF2B5EF4-FFF2-40B4-BE49-F238E27FC236}">
                <a16:creationId xmlns:a16="http://schemas.microsoft.com/office/drawing/2014/main" id="{DB1C6AAB-83DA-43F7-9CBB-17D1322F32F0}"/>
              </a:ext>
            </a:extLst>
          </p:cNvPr>
          <p:cNvSpPr/>
          <p:nvPr/>
        </p:nvSpPr>
        <p:spPr>
          <a:xfrm>
            <a:off x="363313" y="2171695"/>
            <a:ext cx="4910006" cy="984672"/>
          </a:xfrm>
          <a:custGeom>
            <a:avLst/>
            <a:gdLst>
              <a:gd name="connsiteX0" fmla="*/ 0 w 4910006"/>
              <a:gd name="connsiteY0" fmla="*/ 122750 h 1227501"/>
              <a:gd name="connsiteX1" fmla="*/ 122750 w 4910006"/>
              <a:gd name="connsiteY1" fmla="*/ 0 h 1227501"/>
              <a:gd name="connsiteX2" fmla="*/ 4787256 w 4910006"/>
              <a:gd name="connsiteY2" fmla="*/ 0 h 1227501"/>
              <a:gd name="connsiteX3" fmla="*/ 4910006 w 4910006"/>
              <a:gd name="connsiteY3" fmla="*/ 122750 h 1227501"/>
              <a:gd name="connsiteX4" fmla="*/ 4910006 w 4910006"/>
              <a:gd name="connsiteY4" fmla="*/ 1104751 h 1227501"/>
              <a:gd name="connsiteX5" fmla="*/ 4787256 w 4910006"/>
              <a:gd name="connsiteY5" fmla="*/ 1227501 h 1227501"/>
              <a:gd name="connsiteX6" fmla="*/ 122750 w 4910006"/>
              <a:gd name="connsiteY6" fmla="*/ 1227501 h 1227501"/>
              <a:gd name="connsiteX7" fmla="*/ 0 w 4910006"/>
              <a:gd name="connsiteY7" fmla="*/ 1104751 h 1227501"/>
              <a:gd name="connsiteX8" fmla="*/ 0 w 4910006"/>
              <a:gd name="connsiteY8" fmla="*/ 122750 h 122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10006" h="1227501">
                <a:moveTo>
                  <a:pt x="0" y="122750"/>
                </a:moveTo>
                <a:cubicBezTo>
                  <a:pt x="0" y="54957"/>
                  <a:pt x="54957" y="0"/>
                  <a:pt x="122750" y="0"/>
                </a:cubicBezTo>
                <a:lnTo>
                  <a:pt x="4787256" y="0"/>
                </a:lnTo>
                <a:cubicBezTo>
                  <a:pt x="4855049" y="0"/>
                  <a:pt x="4910006" y="54957"/>
                  <a:pt x="4910006" y="122750"/>
                </a:cubicBezTo>
                <a:lnTo>
                  <a:pt x="4910006" y="1104751"/>
                </a:lnTo>
                <a:cubicBezTo>
                  <a:pt x="4910006" y="1172544"/>
                  <a:pt x="4855049" y="1227501"/>
                  <a:pt x="4787256" y="1227501"/>
                </a:cubicBezTo>
                <a:lnTo>
                  <a:pt x="122750" y="1227501"/>
                </a:lnTo>
                <a:cubicBezTo>
                  <a:pt x="54957" y="1227501"/>
                  <a:pt x="0" y="1172544"/>
                  <a:pt x="0" y="1104751"/>
                </a:cubicBezTo>
                <a:lnTo>
                  <a:pt x="0" y="122750"/>
                </a:lnTo>
                <a:close/>
              </a:path>
            </a:pathLst>
          </a:custGeom>
          <a:solidFill>
            <a:schemeClr val="accent6"/>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71512" tIns="71512" rIns="71512" bIns="71512" numCol="1" spcCol="1270" anchor="ctr" anchorCtr="0">
            <a:noAutofit/>
          </a:bodyPr>
          <a:lstStyle/>
          <a:p>
            <a:pPr marL="0" lvl="0" indent="0" algn="ctr" defTabSz="1244600">
              <a:lnSpc>
                <a:spcPct val="90000"/>
              </a:lnSpc>
              <a:spcBef>
                <a:spcPct val="0"/>
              </a:spcBef>
              <a:spcAft>
                <a:spcPct val="35000"/>
              </a:spcAft>
              <a:buNone/>
            </a:pPr>
            <a:r>
              <a:rPr kumimoji="1" lang="en-US" altLang="ja-JP" sz="2400" kern="1200" dirty="0">
                <a:solidFill>
                  <a:schemeClr val="bg1"/>
                </a:solidFill>
                <a:latin typeface="Arial" panose="020B0604020202020204" pitchFamily="34" charset="0"/>
                <a:cs typeface="Arial" panose="020B0604020202020204" pitchFamily="34" charset="0"/>
              </a:rPr>
              <a:t>2038</a:t>
            </a:r>
            <a:r>
              <a:rPr kumimoji="1" lang="ja-JP" altLang="en-US" sz="2400" kern="1200" dirty="0">
                <a:solidFill>
                  <a:schemeClr val="bg1"/>
                </a:solidFill>
                <a:latin typeface="Arial" panose="020B0604020202020204" pitchFamily="34" charset="0"/>
                <a:cs typeface="Arial" panose="020B0604020202020204" pitchFamily="34" charset="0"/>
              </a:rPr>
              <a:t>年</a:t>
            </a:r>
            <a:r>
              <a:rPr kumimoji="1" lang="en-US" altLang="ja-JP" sz="2400" kern="1200" dirty="0">
                <a:solidFill>
                  <a:schemeClr val="bg1"/>
                </a:solidFill>
                <a:latin typeface="Arial" panose="020B0604020202020204" pitchFamily="34" charset="0"/>
                <a:cs typeface="Arial" panose="020B0604020202020204" pitchFamily="34" charset="0"/>
              </a:rPr>
              <a:t>1</a:t>
            </a:r>
            <a:r>
              <a:rPr kumimoji="1" lang="ja-JP" altLang="en-US" sz="2400" kern="1200" dirty="0">
                <a:solidFill>
                  <a:schemeClr val="bg1"/>
                </a:solidFill>
                <a:latin typeface="Arial" panose="020B0604020202020204" pitchFamily="34" charset="0"/>
                <a:cs typeface="Arial" panose="020B0604020202020204" pitchFamily="34" charset="0"/>
              </a:rPr>
              <a:t>月</a:t>
            </a:r>
            <a:r>
              <a:rPr kumimoji="1" lang="en-US" altLang="ja-JP" sz="2400" kern="1200" dirty="0">
                <a:solidFill>
                  <a:schemeClr val="bg1"/>
                </a:solidFill>
                <a:latin typeface="Arial" panose="020B0604020202020204" pitchFamily="34" charset="0"/>
                <a:cs typeface="Arial" panose="020B0604020202020204" pitchFamily="34" charset="0"/>
              </a:rPr>
              <a:t>19</a:t>
            </a:r>
            <a:r>
              <a:rPr kumimoji="1" lang="ja-JP" altLang="en-US" sz="2400" kern="1200" dirty="0">
                <a:solidFill>
                  <a:schemeClr val="bg1"/>
                </a:solidFill>
                <a:latin typeface="Arial" panose="020B0604020202020204" pitchFamily="34" charset="0"/>
                <a:cs typeface="Arial" panose="020B0604020202020204" pitchFamily="34" charset="0"/>
              </a:rPr>
              <a:t>日</a:t>
            </a:r>
            <a:r>
              <a:rPr kumimoji="1" lang="en-US" altLang="ja-JP" sz="2400" kern="1200" dirty="0">
                <a:solidFill>
                  <a:schemeClr val="bg1"/>
                </a:solidFill>
                <a:latin typeface="Arial" panose="020B0604020202020204" pitchFamily="34" charset="0"/>
                <a:cs typeface="Arial" panose="020B0604020202020204" pitchFamily="34" charset="0"/>
              </a:rPr>
              <a:t>3</a:t>
            </a:r>
            <a:r>
              <a:rPr kumimoji="1" lang="ja-JP" altLang="en-US" sz="2400" kern="1200" dirty="0">
                <a:solidFill>
                  <a:schemeClr val="bg1"/>
                </a:solidFill>
                <a:latin typeface="Arial" panose="020B0604020202020204" pitchFamily="34" charset="0"/>
                <a:cs typeface="Arial" panose="020B0604020202020204" pitchFamily="34" charset="0"/>
              </a:rPr>
              <a:t>時</a:t>
            </a:r>
            <a:r>
              <a:rPr kumimoji="1" lang="en-US" altLang="ja-JP" sz="2400" kern="1200" dirty="0">
                <a:solidFill>
                  <a:schemeClr val="bg1"/>
                </a:solidFill>
                <a:latin typeface="Arial" panose="020B0604020202020204" pitchFamily="34" charset="0"/>
                <a:cs typeface="Arial" panose="020B0604020202020204" pitchFamily="34" charset="0"/>
              </a:rPr>
              <a:t>14</a:t>
            </a:r>
            <a:r>
              <a:rPr kumimoji="1" lang="ja-JP" altLang="en-US" sz="2400" kern="1200" dirty="0">
                <a:solidFill>
                  <a:schemeClr val="bg1"/>
                </a:solidFill>
                <a:latin typeface="Arial" panose="020B0604020202020204" pitchFamily="34" charset="0"/>
                <a:cs typeface="Arial" panose="020B0604020202020204" pitchFamily="34" charset="0"/>
              </a:rPr>
              <a:t>分</a:t>
            </a:r>
            <a:r>
              <a:rPr kumimoji="1" lang="en-US" altLang="ja-JP" sz="2400" kern="1200" dirty="0">
                <a:solidFill>
                  <a:schemeClr val="bg1"/>
                </a:solidFill>
                <a:latin typeface="Arial" panose="020B0604020202020204" pitchFamily="34" charset="0"/>
                <a:cs typeface="Arial" panose="020B0604020202020204" pitchFamily="34" charset="0"/>
              </a:rPr>
              <a:t>7</a:t>
            </a:r>
            <a:r>
              <a:rPr kumimoji="1" lang="ja-JP" altLang="en-US" sz="2400" kern="1200" dirty="0">
                <a:solidFill>
                  <a:schemeClr val="bg1"/>
                </a:solidFill>
                <a:latin typeface="Arial" panose="020B0604020202020204" pitchFamily="34" charset="0"/>
                <a:cs typeface="Arial" panose="020B0604020202020204" pitchFamily="34" charset="0"/>
              </a:rPr>
              <a:t>秒</a:t>
            </a:r>
          </a:p>
        </p:txBody>
      </p:sp>
      <p:sp>
        <p:nvSpPr>
          <p:cNvPr id="15" name="矢印: 右 14">
            <a:extLst>
              <a:ext uri="{FF2B5EF4-FFF2-40B4-BE49-F238E27FC236}">
                <a16:creationId xmlns:a16="http://schemas.microsoft.com/office/drawing/2014/main" id="{2AB29D42-F680-4B55-8C82-2D167DDA3EB0}"/>
              </a:ext>
            </a:extLst>
          </p:cNvPr>
          <p:cNvSpPr/>
          <p:nvPr/>
        </p:nvSpPr>
        <p:spPr>
          <a:xfrm rot="5400000">
            <a:off x="2617504" y="3343791"/>
            <a:ext cx="390011" cy="474622"/>
          </a:xfrm>
          <a:prstGeom prst="rightArrow">
            <a:avLst>
              <a:gd name="adj1" fmla="val 66700"/>
              <a:gd name="adj2" fmla="val 50000"/>
            </a:avLst>
          </a:prstGeom>
          <a:solidFill>
            <a:srgbClr val="FF0000"/>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txBody>
          <a:bodyPr/>
          <a:lstStyle/>
          <a:p>
            <a:endParaRPr lang="ja-JP" altLang="en-US"/>
          </a:p>
        </p:txBody>
      </p:sp>
      <p:sp>
        <p:nvSpPr>
          <p:cNvPr id="16" name="フリーフォーム: 図形 15">
            <a:extLst>
              <a:ext uri="{FF2B5EF4-FFF2-40B4-BE49-F238E27FC236}">
                <a16:creationId xmlns:a16="http://schemas.microsoft.com/office/drawing/2014/main" id="{5DF4E0F2-F200-481B-A12E-2ED2498F557B}"/>
              </a:ext>
            </a:extLst>
          </p:cNvPr>
          <p:cNvSpPr/>
          <p:nvPr/>
        </p:nvSpPr>
        <p:spPr>
          <a:xfrm>
            <a:off x="425319" y="4008441"/>
            <a:ext cx="4910006" cy="984672"/>
          </a:xfrm>
          <a:custGeom>
            <a:avLst/>
            <a:gdLst>
              <a:gd name="connsiteX0" fmla="*/ 0 w 4910006"/>
              <a:gd name="connsiteY0" fmla="*/ 122750 h 1227501"/>
              <a:gd name="connsiteX1" fmla="*/ 122750 w 4910006"/>
              <a:gd name="connsiteY1" fmla="*/ 0 h 1227501"/>
              <a:gd name="connsiteX2" fmla="*/ 4787256 w 4910006"/>
              <a:gd name="connsiteY2" fmla="*/ 0 h 1227501"/>
              <a:gd name="connsiteX3" fmla="*/ 4910006 w 4910006"/>
              <a:gd name="connsiteY3" fmla="*/ 122750 h 1227501"/>
              <a:gd name="connsiteX4" fmla="*/ 4910006 w 4910006"/>
              <a:gd name="connsiteY4" fmla="*/ 1104751 h 1227501"/>
              <a:gd name="connsiteX5" fmla="*/ 4787256 w 4910006"/>
              <a:gd name="connsiteY5" fmla="*/ 1227501 h 1227501"/>
              <a:gd name="connsiteX6" fmla="*/ 122750 w 4910006"/>
              <a:gd name="connsiteY6" fmla="*/ 1227501 h 1227501"/>
              <a:gd name="connsiteX7" fmla="*/ 0 w 4910006"/>
              <a:gd name="connsiteY7" fmla="*/ 1104751 h 1227501"/>
              <a:gd name="connsiteX8" fmla="*/ 0 w 4910006"/>
              <a:gd name="connsiteY8" fmla="*/ 122750 h 122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10006" h="1227501">
                <a:moveTo>
                  <a:pt x="0" y="122750"/>
                </a:moveTo>
                <a:cubicBezTo>
                  <a:pt x="0" y="54957"/>
                  <a:pt x="54957" y="0"/>
                  <a:pt x="122750" y="0"/>
                </a:cubicBezTo>
                <a:lnTo>
                  <a:pt x="4787256" y="0"/>
                </a:lnTo>
                <a:cubicBezTo>
                  <a:pt x="4855049" y="0"/>
                  <a:pt x="4910006" y="54957"/>
                  <a:pt x="4910006" y="122750"/>
                </a:cubicBezTo>
                <a:lnTo>
                  <a:pt x="4910006" y="1104751"/>
                </a:lnTo>
                <a:cubicBezTo>
                  <a:pt x="4910006" y="1172544"/>
                  <a:pt x="4855049" y="1227501"/>
                  <a:pt x="4787256" y="1227501"/>
                </a:cubicBezTo>
                <a:lnTo>
                  <a:pt x="122750" y="1227501"/>
                </a:lnTo>
                <a:cubicBezTo>
                  <a:pt x="54957" y="1227501"/>
                  <a:pt x="0" y="1172544"/>
                  <a:pt x="0" y="1104751"/>
                </a:cubicBezTo>
                <a:lnTo>
                  <a:pt x="0" y="12275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1512" tIns="71512" rIns="71512" bIns="71512" numCol="1" spcCol="1270" anchor="ctr" anchorCtr="0">
            <a:noAutofit/>
          </a:bodyPr>
          <a:lstStyle/>
          <a:p>
            <a:pPr algn="ctr" defTabSz="1244600">
              <a:lnSpc>
                <a:spcPct val="90000"/>
              </a:lnSpc>
              <a:spcAft>
                <a:spcPct val="35000"/>
              </a:spcAft>
            </a:pPr>
            <a:r>
              <a:rPr lang="ja-JP" altLang="en-US" sz="2400" dirty="0">
                <a:solidFill>
                  <a:schemeClr val="tx1"/>
                </a:solidFill>
                <a:latin typeface="Arial" panose="020B0604020202020204" pitchFamily="34" charset="0"/>
                <a:cs typeface="Arial" panose="020B0604020202020204" pitchFamily="34" charset="0"/>
              </a:rPr>
              <a:t>①</a:t>
            </a:r>
            <a:r>
              <a:rPr kumimoji="1" lang="en-US" altLang="ja-JP" sz="2400" kern="1200" dirty="0">
                <a:solidFill>
                  <a:schemeClr val="tx1"/>
                </a:solidFill>
                <a:latin typeface="Arial" panose="020B0604020202020204" pitchFamily="34" charset="0"/>
                <a:cs typeface="Arial" panose="020B0604020202020204" pitchFamily="34" charset="0"/>
              </a:rPr>
              <a:t>2038</a:t>
            </a:r>
            <a:r>
              <a:rPr kumimoji="1" lang="ja-JP" altLang="en-US" sz="2400" kern="1200" dirty="0">
                <a:solidFill>
                  <a:schemeClr val="tx1"/>
                </a:solidFill>
                <a:latin typeface="Arial" panose="020B0604020202020204" pitchFamily="34" charset="0"/>
                <a:cs typeface="Arial" panose="020B0604020202020204" pitchFamily="34" charset="0"/>
              </a:rPr>
              <a:t>年</a:t>
            </a:r>
            <a:r>
              <a:rPr kumimoji="1" lang="en-US" altLang="ja-JP" sz="2400" kern="1200" dirty="0">
                <a:solidFill>
                  <a:schemeClr val="tx1"/>
                </a:solidFill>
                <a:latin typeface="Arial" panose="020B0604020202020204" pitchFamily="34" charset="0"/>
                <a:cs typeface="Arial" panose="020B0604020202020204" pitchFamily="34" charset="0"/>
              </a:rPr>
              <a:t>1</a:t>
            </a:r>
            <a:r>
              <a:rPr kumimoji="1" lang="ja-JP" altLang="en-US" sz="2400" kern="1200" dirty="0">
                <a:solidFill>
                  <a:schemeClr val="tx1"/>
                </a:solidFill>
                <a:latin typeface="Arial" panose="020B0604020202020204" pitchFamily="34" charset="0"/>
                <a:cs typeface="Arial" panose="020B0604020202020204" pitchFamily="34" charset="0"/>
              </a:rPr>
              <a:t>月</a:t>
            </a:r>
            <a:r>
              <a:rPr kumimoji="1" lang="en-US" altLang="ja-JP" sz="2400" kern="1200" dirty="0">
                <a:solidFill>
                  <a:schemeClr val="tx1"/>
                </a:solidFill>
                <a:latin typeface="Arial" panose="020B0604020202020204" pitchFamily="34" charset="0"/>
                <a:cs typeface="Arial" panose="020B0604020202020204" pitchFamily="34" charset="0"/>
              </a:rPr>
              <a:t>19</a:t>
            </a:r>
            <a:r>
              <a:rPr kumimoji="1" lang="ja-JP" altLang="en-US" sz="2400" kern="1200" dirty="0">
                <a:solidFill>
                  <a:schemeClr val="tx1"/>
                </a:solidFill>
                <a:latin typeface="Arial" panose="020B0604020202020204" pitchFamily="34" charset="0"/>
                <a:cs typeface="Arial" panose="020B0604020202020204" pitchFamily="34" charset="0"/>
              </a:rPr>
              <a:t>日</a:t>
            </a:r>
            <a:r>
              <a:rPr kumimoji="1" lang="en-US" altLang="ja-JP" sz="2400" kern="1200" dirty="0">
                <a:solidFill>
                  <a:schemeClr val="tx1"/>
                </a:solidFill>
                <a:latin typeface="Arial" panose="020B0604020202020204" pitchFamily="34" charset="0"/>
                <a:cs typeface="Arial" panose="020B0604020202020204" pitchFamily="34" charset="0"/>
              </a:rPr>
              <a:t>3</a:t>
            </a:r>
            <a:r>
              <a:rPr kumimoji="1" lang="ja-JP" altLang="en-US" sz="2400" kern="1200" dirty="0">
                <a:solidFill>
                  <a:schemeClr val="tx1"/>
                </a:solidFill>
                <a:latin typeface="Arial" panose="020B0604020202020204" pitchFamily="34" charset="0"/>
                <a:cs typeface="Arial" panose="020B0604020202020204" pitchFamily="34" charset="0"/>
              </a:rPr>
              <a:t>時</a:t>
            </a:r>
            <a:r>
              <a:rPr kumimoji="1" lang="en-US" altLang="ja-JP" sz="2400" kern="1200" dirty="0">
                <a:solidFill>
                  <a:schemeClr val="tx1"/>
                </a:solidFill>
                <a:latin typeface="Arial" panose="020B0604020202020204" pitchFamily="34" charset="0"/>
                <a:cs typeface="Arial" panose="020B0604020202020204" pitchFamily="34" charset="0"/>
              </a:rPr>
              <a:t>14</a:t>
            </a:r>
            <a:r>
              <a:rPr kumimoji="1" lang="ja-JP" altLang="en-US" sz="2400" kern="1200" dirty="0">
                <a:solidFill>
                  <a:schemeClr val="tx1"/>
                </a:solidFill>
                <a:latin typeface="Arial" panose="020B0604020202020204" pitchFamily="34" charset="0"/>
                <a:cs typeface="Arial" panose="020B0604020202020204" pitchFamily="34" charset="0"/>
              </a:rPr>
              <a:t>分</a:t>
            </a:r>
            <a:r>
              <a:rPr kumimoji="1" lang="en-US" altLang="ja-JP" sz="2400" kern="1200" dirty="0">
                <a:solidFill>
                  <a:schemeClr val="tx1"/>
                </a:solidFill>
                <a:latin typeface="Arial" panose="020B0604020202020204" pitchFamily="34" charset="0"/>
                <a:cs typeface="Arial" panose="020B0604020202020204" pitchFamily="34" charset="0"/>
              </a:rPr>
              <a:t>8</a:t>
            </a:r>
            <a:r>
              <a:rPr kumimoji="1" lang="ja-JP" altLang="en-US" sz="2400" kern="1200" dirty="0">
                <a:solidFill>
                  <a:schemeClr val="tx1"/>
                </a:solidFill>
                <a:latin typeface="Arial" panose="020B0604020202020204" pitchFamily="34" charset="0"/>
                <a:cs typeface="Arial" panose="020B0604020202020204" pitchFamily="34" charset="0"/>
              </a:rPr>
              <a:t>秒</a:t>
            </a:r>
          </a:p>
          <a:p>
            <a:pPr marL="0" lvl="0" indent="0" algn="ctr" defTabSz="1244600">
              <a:lnSpc>
                <a:spcPct val="90000"/>
              </a:lnSpc>
              <a:spcBef>
                <a:spcPct val="0"/>
              </a:spcBef>
              <a:spcAft>
                <a:spcPct val="35000"/>
              </a:spcAft>
              <a:buNone/>
            </a:pPr>
            <a:r>
              <a:rPr kumimoji="1" lang="ja-JP" altLang="en-US" sz="2400" kern="1200" dirty="0">
                <a:solidFill>
                  <a:srgbClr val="FF0000"/>
                </a:solidFill>
                <a:latin typeface="Arial" panose="020B0604020202020204" pitchFamily="34" charset="0"/>
                <a:cs typeface="Arial" panose="020B0604020202020204" pitchFamily="34" charset="0"/>
              </a:rPr>
              <a:t>②</a:t>
            </a:r>
            <a:r>
              <a:rPr kumimoji="1" lang="en-US" altLang="ja-JP" sz="2400" kern="1200" dirty="0">
                <a:solidFill>
                  <a:srgbClr val="FF0000"/>
                </a:solidFill>
                <a:latin typeface="Arial" panose="020B0604020202020204" pitchFamily="34" charset="0"/>
                <a:cs typeface="Arial" panose="020B0604020202020204" pitchFamily="34" charset="0"/>
              </a:rPr>
              <a:t>1970</a:t>
            </a:r>
            <a:r>
              <a:rPr kumimoji="1" lang="ja-JP" altLang="en-US" sz="2400" kern="1200" dirty="0">
                <a:solidFill>
                  <a:srgbClr val="FF0000"/>
                </a:solidFill>
                <a:latin typeface="Arial" panose="020B0604020202020204" pitchFamily="34" charset="0"/>
                <a:cs typeface="Arial" panose="020B0604020202020204" pitchFamily="34" charset="0"/>
              </a:rPr>
              <a:t>年</a:t>
            </a:r>
            <a:r>
              <a:rPr kumimoji="1" lang="en-US" altLang="ja-JP" sz="2400" kern="1200" dirty="0">
                <a:solidFill>
                  <a:srgbClr val="FF0000"/>
                </a:solidFill>
                <a:latin typeface="Arial" panose="020B0604020202020204" pitchFamily="34" charset="0"/>
                <a:cs typeface="Arial" panose="020B0604020202020204" pitchFamily="34" charset="0"/>
              </a:rPr>
              <a:t>1</a:t>
            </a:r>
            <a:r>
              <a:rPr kumimoji="1" lang="ja-JP" altLang="en-US" sz="2400" kern="1200" dirty="0">
                <a:solidFill>
                  <a:srgbClr val="FF0000"/>
                </a:solidFill>
                <a:latin typeface="Arial" panose="020B0604020202020204" pitchFamily="34" charset="0"/>
                <a:cs typeface="Arial" panose="020B0604020202020204" pitchFamily="34" charset="0"/>
              </a:rPr>
              <a:t>月</a:t>
            </a:r>
            <a:r>
              <a:rPr kumimoji="1" lang="en-US" altLang="ja-JP" sz="2400" kern="1200" dirty="0">
                <a:solidFill>
                  <a:srgbClr val="FF0000"/>
                </a:solidFill>
                <a:latin typeface="Arial" panose="020B0604020202020204" pitchFamily="34" charset="0"/>
                <a:cs typeface="Arial" panose="020B0604020202020204" pitchFamily="34" charset="0"/>
              </a:rPr>
              <a:t>1</a:t>
            </a:r>
            <a:r>
              <a:rPr kumimoji="1" lang="ja-JP" altLang="en-US" sz="2400" kern="1200" dirty="0">
                <a:solidFill>
                  <a:srgbClr val="FF0000"/>
                </a:solidFill>
                <a:latin typeface="Arial" panose="020B0604020202020204" pitchFamily="34" charset="0"/>
                <a:cs typeface="Arial" panose="020B0604020202020204" pitchFamily="34" charset="0"/>
              </a:rPr>
              <a:t>日</a:t>
            </a:r>
            <a:r>
              <a:rPr kumimoji="1" lang="en-US" altLang="ja-JP" sz="2400" kern="1200" dirty="0">
                <a:solidFill>
                  <a:srgbClr val="FF0000"/>
                </a:solidFill>
                <a:latin typeface="Arial" panose="020B0604020202020204" pitchFamily="34" charset="0"/>
                <a:cs typeface="Arial" panose="020B0604020202020204" pitchFamily="34" charset="0"/>
              </a:rPr>
              <a:t>0</a:t>
            </a:r>
            <a:r>
              <a:rPr kumimoji="1" lang="ja-JP" altLang="en-US" sz="2400" kern="1200" dirty="0">
                <a:solidFill>
                  <a:srgbClr val="FF0000"/>
                </a:solidFill>
                <a:latin typeface="Arial" panose="020B0604020202020204" pitchFamily="34" charset="0"/>
                <a:cs typeface="Arial" panose="020B0604020202020204" pitchFamily="34" charset="0"/>
              </a:rPr>
              <a:t>時</a:t>
            </a:r>
            <a:r>
              <a:rPr kumimoji="1" lang="en-US" altLang="ja-JP" sz="2400" kern="1200" dirty="0">
                <a:solidFill>
                  <a:srgbClr val="FF0000"/>
                </a:solidFill>
                <a:latin typeface="Arial" panose="020B0604020202020204" pitchFamily="34" charset="0"/>
                <a:cs typeface="Arial" panose="020B0604020202020204" pitchFamily="34" charset="0"/>
              </a:rPr>
              <a:t>0</a:t>
            </a:r>
            <a:r>
              <a:rPr kumimoji="1" lang="ja-JP" altLang="en-US" sz="2400" kern="1200" dirty="0">
                <a:solidFill>
                  <a:srgbClr val="FF0000"/>
                </a:solidFill>
                <a:latin typeface="Arial" panose="020B0604020202020204" pitchFamily="34" charset="0"/>
                <a:cs typeface="Arial" panose="020B0604020202020204" pitchFamily="34" charset="0"/>
              </a:rPr>
              <a:t>分</a:t>
            </a:r>
            <a:r>
              <a:rPr kumimoji="1" lang="en-US" altLang="ja-JP" sz="2400" kern="1200" dirty="0">
                <a:solidFill>
                  <a:srgbClr val="FF0000"/>
                </a:solidFill>
                <a:latin typeface="Arial" panose="020B0604020202020204" pitchFamily="34" charset="0"/>
                <a:cs typeface="Arial" panose="020B0604020202020204" pitchFamily="34" charset="0"/>
              </a:rPr>
              <a:t>0</a:t>
            </a:r>
            <a:r>
              <a:rPr kumimoji="1" lang="ja-JP" altLang="en-US" sz="2400" kern="1200" dirty="0">
                <a:solidFill>
                  <a:srgbClr val="FF0000"/>
                </a:solidFill>
                <a:latin typeface="Arial" panose="020B0604020202020204" pitchFamily="34" charset="0"/>
                <a:cs typeface="Arial" panose="020B0604020202020204" pitchFamily="34" charset="0"/>
              </a:rPr>
              <a:t>秒</a:t>
            </a:r>
            <a:endParaRPr kumimoji="1" lang="ja-JP" altLang="en-US" sz="2400" kern="1200" dirty="0">
              <a:latin typeface="Arial" panose="020B0604020202020204" pitchFamily="34" charset="0"/>
              <a:cs typeface="Arial" panose="020B0604020202020204" pitchFamily="34" charset="0"/>
            </a:endParaRPr>
          </a:p>
        </p:txBody>
      </p:sp>
      <p:sp>
        <p:nvSpPr>
          <p:cNvPr id="8" name="テキスト ボックス 7">
            <a:extLst>
              <a:ext uri="{FF2B5EF4-FFF2-40B4-BE49-F238E27FC236}">
                <a16:creationId xmlns:a16="http://schemas.microsoft.com/office/drawing/2014/main" id="{7BF1859D-23B1-493D-BEE0-E085F1A5993C}"/>
              </a:ext>
            </a:extLst>
          </p:cNvPr>
          <p:cNvSpPr txBox="1"/>
          <p:nvPr/>
        </p:nvSpPr>
        <p:spPr>
          <a:xfrm>
            <a:off x="1206332" y="5179087"/>
            <a:ext cx="3223967" cy="830997"/>
          </a:xfrm>
          <a:prstGeom prst="rect">
            <a:avLst/>
          </a:prstGeom>
          <a:noFill/>
        </p:spPr>
        <p:txBody>
          <a:bodyPr wrap="square" rtlCol="0">
            <a:spAutoFit/>
          </a:bodyPr>
          <a:lstStyle/>
          <a:p>
            <a:r>
              <a:rPr lang="ja-JP" altLang="en-US" b="1" dirty="0">
                <a:latin typeface="Arial" panose="020B0604020202020204" pitchFamily="34" charset="0"/>
                <a:cs typeface="Arial" panose="020B0604020202020204" pitchFamily="34" charset="0"/>
              </a:rPr>
              <a:t>①正しい時刻</a:t>
            </a:r>
            <a:r>
              <a:rPr kumimoji="1" lang="en-US" altLang="ja-JP" b="1" dirty="0">
                <a:latin typeface="Arial" panose="020B0604020202020204" pitchFamily="34" charset="0"/>
                <a:cs typeface="Arial" panose="020B0604020202020204" pitchFamily="34" charset="0"/>
              </a:rPr>
              <a:t> (UTC)</a:t>
            </a:r>
          </a:p>
          <a:p>
            <a:r>
              <a:rPr lang="ja-JP" altLang="en-US" b="1" dirty="0">
                <a:latin typeface="Arial" panose="020B0604020202020204" pitchFamily="34" charset="0"/>
                <a:cs typeface="Arial" panose="020B0604020202020204" pitchFamily="34" charset="0"/>
              </a:rPr>
              <a:t>②システム時刻（</a:t>
            </a:r>
            <a:r>
              <a:rPr lang="en-US" altLang="ja-JP" b="1" dirty="0">
                <a:latin typeface="Arial" panose="020B0604020202020204" pitchFamily="34" charset="0"/>
                <a:cs typeface="Arial" panose="020B0604020202020204" pitchFamily="34" charset="0"/>
              </a:rPr>
              <a:t>UTC</a:t>
            </a:r>
            <a:r>
              <a:rPr lang="ja-JP" altLang="en-US" b="1" dirty="0">
                <a:latin typeface="Arial" panose="020B0604020202020204" pitchFamily="34" charset="0"/>
                <a:cs typeface="Arial" panose="020B0604020202020204" pitchFamily="34" charset="0"/>
              </a:rPr>
              <a:t>）</a:t>
            </a:r>
            <a:endParaRPr kumimoji="1" lang="ja-JP" altLang="en-US" b="1" dirty="0">
              <a:latin typeface="Arial" panose="020B0604020202020204" pitchFamily="34" charset="0"/>
              <a:cs typeface="Arial" panose="020B0604020202020204" pitchFamily="34" charset="0"/>
            </a:endParaRPr>
          </a:p>
        </p:txBody>
      </p:sp>
      <p:sp>
        <p:nvSpPr>
          <p:cNvPr id="9" name="テキスト ボックス 8">
            <a:extLst>
              <a:ext uri="{FF2B5EF4-FFF2-40B4-BE49-F238E27FC236}">
                <a16:creationId xmlns:a16="http://schemas.microsoft.com/office/drawing/2014/main" id="{14B546A5-9E73-4598-A540-C6CF6D5E6909}"/>
              </a:ext>
            </a:extLst>
          </p:cNvPr>
          <p:cNvSpPr txBox="1"/>
          <p:nvPr/>
        </p:nvSpPr>
        <p:spPr>
          <a:xfrm>
            <a:off x="1470771" y="1602289"/>
            <a:ext cx="2683476" cy="461665"/>
          </a:xfrm>
          <a:prstGeom prst="rect">
            <a:avLst/>
          </a:prstGeom>
          <a:noFill/>
          <a:ln>
            <a:solidFill>
              <a:srgbClr val="FF0000"/>
            </a:solidFill>
          </a:ln>
        </p:spPr>
        <p:txBody>
          <a:bodyPr wrap="square" rtlCol="0" anchor="ctr">
            <a:spAutoFit/>
          </a:bodyPr>
          <a:lstStyle/>
          <a:p>
            <a:pPr algn="ctr"/>
            <a:r>
              <a:rPr lang="ja-JP" altLang="en-US" b="1" dirty="0">
                <a:latin typeface="Arial" panose="020B0604020202020204" pitchFamily="34" charset="0"/>
                <a:cs typeface="Arial" panose="020B0604020202020204" pitchFamily="34" charset="0"/>
              </a:rPr>
              <a:t>問題発生時の現象</a:t>
            </a:r>
            <a:endParaRPr kumimoji="1" lang="ja-JP" altLang="en-US" sz="2400" b="1" dirty="0">
              <a:latin typeface="Arial" panose="020B0604020202020204" pitchFamily="34" charset="0"/>
              <a:cs typeface="Arial" panose="020B0604020202020204" pitchFamily="34" charset="0"/>
            </a:endParaRPr>
          </a:p>
        </p:txBody>
      </p:sp>
      <p:sp>
        <p:nvSpPr>
          <p:cNvPr id="17" name="テキスト ボックス 16">
            <a:extLst>
              <a:ext uri="{FF2B5EF4-FFF2-40B4-BE49-F238E27FC236}">
                <a16:creationId xmlns:a16="http://schemas.microsoft.com/office/drawing/2014/main" id="{1B8CB964-345D-4460-BFB9-DFCA89169E1D}"/>
              </a:ext>
            </a:extLst>
          </p:cNvPr>
          <p:cNvSpPr txBox="1"/>
          <p:nvPr/>
        </p:nvSpPr>
        <p:spPr>
          <a:xfrm>
            <a:off x="7830457" y="1559209"/>
            <a:ext cx="2286000" cy="461665"/>
          </a:xfrm>
          <a:prstGeom prst="rect">
            <a:avLst/>
          </a:prstGeom>
          <a:noFill/>
          <a:ln>
            <a:solidFill>
              <a:srgbClr val="FF0000"/>
            </a:solidFill>
          </a:ln>
        </p:spPr>
        <p:txBody>
          <a:bodyPr wrap="square" rtlCol="0" anchor="ctr">
            <a:spAutoFit/>
          </a:bodyPr>
          <a:lstStyle/>
          <a:p>
            <a:pPr algn="ctr"/>
            <a:r>
              <a:rPr lang="ja-JP" altLang="en-US" b="1" dirty="0">
                <a:latin typeface="Arial" panose="020B0604020202020204" pitchFamily="34" charset="0"/>
                <a:cs typeface="Arial" panose="020B0604020202020204" pitchFamily="34" charset="0"/>
              </a:rPr>
              <a:t>発生メカニズム</a:t>
            </a:r>
            <a:endParaRPr kumimoji="1" lang="ja-JP" altLang="en-US" sz="2400" b="1" dirty="0">
              <a:latin typeface="Arial" panose="020B0604020202020204" pitchFamily="34" charset="0"/>
              <a:cs typeface="Arial" panose="020B0604020202020204" pitchFamily="34" charset="0"/>
            </a:endParaRPr>
          </a:p>
        </p:txBody>
      </p:sp>
      <p:sp>
        <p:nvSpPr>
          <p:cNvPr id="18" name="テキスト ボックス 17">
            <a:extLst>
              <a:ext uri="{FF2B5EF4-FFF2-40B4-BE49-F238E27FC236}">
                <a16:creationId xmlns:a16="http://schemas.microsoft.com/office/drawing/2014/main" id="{CF729DFB-DD5F-4D45-8C2F-78D216926EA0}"/>
              </a:ext>
            </a:extLst>
          </p:cNvPr>
          <p:cNvSpPr txBox="1"/>
          <p:nvPr/>
        </p:nvSpPr>
        <p:spPr>
          <a:xfrm>
            <a:off x="3126517" y="3392849"/>
            <a:ext cx="982866" cy="400110"/>
          </a:xfrm>
          <a:prstGeom prst="rect">
            <a:avLst/>
          </a:prstGeom>
          <a:noFill/>
        </p:spPr>
        <p:txBody>
          <a:bodyPr wrap="square" rtlCol="0">
            <a:spAutoFit/>
          </a:bodyPr>
          <a:lstStyle/>
          <a:p>
            <a:r>
              <a:rPr kumimoji="1" lang="en-US" altLang="ja-JP" sz="2000" dirty="0">
                <a:latin typeface="Arial" panose="020B0604020202020204" pitchFamily="34" charset="0"/>
                <a:cs typeface="Arial" panose="020B0604020202020204" pitchFamily="34" charset="0"/>
              </a:rPr>
              <a:t>1</a:t>
            </a:r>
            <a:r>
              <a:rPr kumimoji="1" lang="ja-JP" altLang="en-US" sz="2000" dirty="0">
                <a:latin typeface="Arial" panose="020B0604020202020204" pitchFamily="34" charset="0"/>
                <a:cs typeface="Arial" panose="020B0604020202020204" pitchFamily="34" charset="0"/>
              </a:rPr>
              <a:t>秒後</a:t>
            </a:r>
          </a:p>
        </p:txBody>
      </p:sp>
      <p:sp>
        <p:nvSpPr>
          <p:cNvPr id="19" name="テキスト ボックス 18">
            <a:extLst>
              <a:ext uri="{FF2B5EF4-FFF2-40B4-BE49-F238E27FC236}">
                <a16:creationId xmlns:a16="http://schemas.microsoft.com/office/drawing/2014/main" id="{5E73E5D8-6A92-427E-8CD7-491EF9062095}"/>
              </a:ext>
            </a:extLst>
          </p:cNvPr>
          <p:cNvSpPr txBox="1"/>
          <p:nvPr/>
        </p:nvSpPr>
        <p:spPr>
          <a:xfrm>
            <a:off x="6160168" y="5764432"/>
            <a:ext cx="5558304" cy="707886"/>
          </a:xfrm>
          <a:prstGeom prst="rect">
            <a:avLst/>
          </a:prstGeom>
          <a:noFill/>
        </p:spPr>
        <p:txBody>
          <a:bodyPr wrap="square" rtlCol="0">
            <a:spAutoFit/>
          </a:bodyPr>
          <a:lstStyle/>
          <a:p>
            <a:r>
              <a:rPr kumimoji="1" lang="en-US" altLang="ja-JP" sz="2000" dirty="0">
                <a:latin typeface="Arial" panose="020B0604020202020204" pitchFamily="34" charset="0"/>
                <a:cs typeface="Arial" panose="020B0604020202020204" pitchFamily="34" charset="0"/>
              </a:rPr>
              <a:t>“</a:t>
            </a:r>
            <a:r>
              <a:rPr kumimoji="1" lang="en-US" altLang="ja-JP" sz="2000" dirty="0" err="1">
                <a:latin typeface="Arial" panose="020B0604020202020204" pitchFamily="34" charset="0"/>
                <a:cs typeface="Arial" panose="020B0604020202020204" pitchFamily="34" charset="0"/>
              </a:rPr>
              <a:t>time_t</a:t>
            </a:r>
            <a:r>
              <a:rPr kumimoji="1" lang="en-US" altLang="ja-JP" sz="2000" dirty="0">
                <a:latin typeface="Arial" panose="020B0604020202020204" pitchFamily="34" charset="0"/>
                <a:cs typeface="Arial" panose="020B0604020202020204" pitchFamily="34" charset="0"/>
              </a:rPr>
              <a:t>”</a:t>
            </a:r>
            <a:r>
              <a:rPr kumimoji="1" lang="ja-JP" altLang="en-US" sz="2000" dirty="0">
                <a:latin typeface="Arial" panose="020B0604020202020204" pitchFamily="34" charset="0"/>
                <a:cs typeface="Arial" panose="020B0604020202020204" pitchFamily="34" charset="0"/>
              </a:rPr>
              <a:t>型で扱う時刻情報は、</a:t>
            </a:r>
            <a:r>
              <a:rPr lang="ja-JP" altLang="en-US" sz="2000" dirty="0">
                <a:latin typeface="Arial" panose="020B0604020202020204" pitchFamily="34" charset="0"/>
                <a:cs typeface="Arial" panose="020B0604020202020204" pitchFamily="34" charset="0"/>
              </a:rPr>
              <a:t>毎秒カウントアップ</a:t>
            </a:r>
            <a:endParaRPr kumimoji="1" lang="en-US" altLang="ja-JP" sz="2000" dirty="0">
              <a:latin typeface="Arial" panose="020B0604020202020204" pitchFamily="34" charset="0"/>
              <a:cs typeface="Arial" panose="020B0604020202020204" pitchFamily="34" charset="0"/>
            </a:endParaRPr>
          </a:p>
          <a:p>
            <a:r>
              <a:rPr kumimoji="1" lang="en-US" altLang="ja-JP" sz="2000" dirty="0">
                <a:latin typeface="Arial" panose="020B0604020202020204" pitchFamily="34" charset="0"/>
                <a:cs typeface="Arial" panose="020B0604020202020204" pitchFamily="34" charset="0"/>
              </a:rPr>
              <a:t>32bit</a:t>
            </a:r>
            <a:r>
              <a:rPr kumimoji="1" lang="ja-JP" altLang="en-US" sz="2000" dirty="0">
                <a:latin typeface="Arial" panose="020B0604020202020204" pitchFamily="34" charset="0"/>
                <a:cs typeface="Arial" panose="020B0604020202020204" pitchFamily="34" charset="0"/>
              </a:rPr>
              <a:t>システムでは </a:t>
            </a:r>
            <a:r>
              <a:rPr lang="en-US" altLang="ja-JP" sz="2000" dirty="0">
                <a:latin typeface="Arial" panose="020B0604020202020204" pitchFamily="34" charset="0"/>
                <a:cs typeface="Arial" panose="020B0604020202020204" pitchFamily="34" charset="0"/>
              </a:rPr>
              <a:t>“</a:t>
            </a:r>
            <a:r>
              <a:rPr lang="en-US" altLang="ja-JP" sz="2000" i="1" u="sng" dirty="0">
                <a:solidFill>
                  <a:srgbClr val="FF0000"/>
                </a:solidFill>
                <a:latin typeface="Arial" panose="020B0604020202020204" pitchFamily="34" charset="0"/>
                <a:cs typeface="Arial" panose="020B0604020202020204" pitchFamily="34" charset="0"/>
              </a:rPr>
              <a:t>32bit </a:t>
            </a:r>
            <a:r>
              <a:rPr kumimoji="1" lang="en-US" altLang="ja-JP" sz="2000" i="1" u="sng" dirty="0">
                <a:solidFill>
                  <a:srgbClr val="FF0000"/>
                </a:solidFill>
                <a:latin typeface="Arial" panose="020B0604020202020204" pitchFamily="34" charset="0"/>
                <a:cs typeface="Arial" panose="020B0604020202020204" pitchFamily="34" charset="0"/>
              </a:rPr>
              <a:t>signed int</a:t>
            </a:r>
            <a:r>
              <a:rPr kumimoji="1" lang="en-US" altLang="ja-JP" sz="2000" dirty="0">
                <a:latin typeface="Arial" panose="020B0604020202020204" pitchFamily="34" charset="0"/>
                <a:cs typeface="Arial" panose="020B0604020202020204" pitchFamily="34" charset="0"/>
              </a:rPr>
              <a:t>” </a:t>
            </a:r>
            <a:r>
              <a:rPr kumimoji="1" lang="ja-JP" altLang="en-US" sz="2000" dirty="0">
                <a:latin typeface="Arial" panose="020B0604020202020204" pitchFamily="34" charset="0"/>
                <a:cs typeface="Arial" panose="020B0604020202020204" pitchFamily="34" charset="0"/>
              </a:rPr>
              <a:t>型で定義</a:t>
            </a:r>
          </a:p>
        </p:txBody>
      </p:sp>
      <p:graphicFrame>
        <p:nvGraphicFramePr>
          <p:cNvPr id="20" name="図表 19">
            <a:extLst>
              <a:ext uri="{FF2B5EF4-FFF2-40B4-BE49-F238E27FC236}">
                <a16:creationId xmlns:a16="http://schemas.microsoft.com/office/drawing/2014/main" id="{5187F2A0-A7FC-4D03-BC95-0B98A5F79645}"/>
              </a:ext>
            </a:extLst>
          </p:cNvPr>
          <p:cNvGraphicFramePr/>
          <p:nvPr/>
        </p:nvGraphicFramePr>
        <p:xfrm>
          <a:off x="6057900" y="2173800"/>
          <a:ext cx="5774871" cy="34422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タイトル 4">
            <a:extLst>
              <a:ext uri="{FF2B5EF4-FFF2-40B4-BE49-F238E27FC236}">
                <a16:creationId xmlns:a16="http://schemas.microsoft.com/office/drawing/2014/main" id="{5BEBCDE0-F2BD-9B54-D6DF-668ED1521B9D}"/>
              </a:ext>
            </a:extLst>
          </p:cNvPr>
          <p:cNvSpPr>
            <a:spLocks noGrp="1"/>
          </p:cNvSpPr>
          <p:nvPr>
            <p:ph type="title"/>
          </p:nvPr>
        </p:nvSpPr>
        <p:spPr/>
        <p:txBody>
          <a:bodyPr/>
          <a:lstStyle/>
          <a:p>
            <a:r>
              <a:rPr lang="en-US" altLang="ja-JP" dirty="0"/>
              <a:t>2038</a:t>
            </a:r>
            <a:r>
              <a:rPr lang="ja-JP" altLang="en-US" dirty="0"/>
              <a:t>年問題とは</a:t>
            </a:r>
          </a:p>
        </p:txBody>
      </p:sp>
      <p:sp>
        <p:nvSpPr>
          <p:cNvPr id="2" name="スライド番号プレースホルダー 1">
            <a:extLst>
              <a:ext uri="{FF2B5EF4-FFF2-40B4-BE49-F238E27FC236}">
                <a16:creationId xmlns:a16="http://schemas.microsoft.com/office/drawing/2014/main" id="{C79F14A9-917F-D21F-69E6-8AC4EA9138BD}"/>
              </a:ext>
            </a:extLst>
          </p:cNvPr>
          <p:cNvSpPr>
            <a:spLocks noGrp="1"/>
          </p:cNvSpPr>
          <p:nvPr>
            <p:ph type="sldNum" sz="quarter" idx="12"/>
          </p:nvPr>
        </p:nvSpPr>
        <p:spPr/>
        <p:txBody>
          <a:bodyPr/>
          <a:lstStyle/>
          <a:p>
            <a:fld id="{47BE0278-E37D-4B9D-81F9-15437997B796}" type="slidenum">
              <a:rPr kumimoji="1" lang="ja-JP" altLang="en-US" smtClean="0"/>
              <a:t>2</a:t>
            </a:fld>
            <a:endParaRPr kumimoji="1" lang="ja-JP" altLang="en-US"/>
          </a:p>
        </p:txBody>
      </p:sp>
    </p:spTree>
    <p:extLst>
      <p:ext uri="{BB962C8B-B14F-4D97-AF65-F5344CB8AC3E}">
        <p14:creationId xmlns:p14="http://schemas.microsoft.com/office/powerpoint/2010/main" val="4075186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CAB933-88C7-4F27-56F8-83DCD807BA20}"/>
              </a:ext>
            </a:extLst>
          </p:cNvPr>
          <p:cNvSpPr>
            <a:spLocks noGrp="1"/>
          </p:cNvSpPr>
          <p:nvPr>
            <p:ph type="title"/>
          </p:nvPr>
        </p:nvSpPr>
        <p:spPr/>
        <p:txBody>
          <a:bodyPr/>
          <a:lstStyle/>
          <a:p>
            <a:r>
              <a:rPr kumimoji="1" lang="ja-JP" altLang="en-US" dirty="0"/>
              <a:t>これまでのアプローチと課題</a:t>
            </a:r>
          </a:p>
        </p:txBody>
      </p:sp>
      <p:sp>
        <p:nvSpPr>
          <p:cNvPr id="4" name="スライド番号プレースホルダー 3">
            <a:extLst>
              <a:ext uri="{FF2B5EF4-FFF2-40B4-BE49-F238E27FC236}">
                <a16:creationId xmlns:a16="http://schemas.microsoft.com/office/drawing/2014/main" id="{CE4333E0-675B-7E2B-1666-9F06BFEB7F36}"/>
              </a:ext>
            </a:extLst>
          </p:cNvPr>
          <p:cNvSpPr>
            <a:spLocks noGrp="1"/>
          </p:cNvSpPr>
          <p:nvPr>
            <p:ph type="sldNum" sz="quarter" idx="12"/>
          </p:nvPr>
        </p:nvSpPr>
        <p:spPr/>
        <p:txBody>
          <a:bodyPr/>
          <a:lstStyle/>
          <a:p>
            <a:fld id="{47BE0278-E37D-4B9D-81F9-15437997B796}" type="slidenum">
              <a:rPr kumimoji="1" lang="ja-JP" altLang="en-US" smtClean="0"/>
              <a:t>3</a:t>
            </a:fld>
            <a:endParaRPr kumimoji="1" lang="ja-JP" altLang="en-US"/>
          </a:p>
        </p:txBody>
      </p:sp>
      <p:pic>
        <p:nvPicPr>
          <p:cNvPr id="5" name="図 4">
            <a:extLst>
              <a:ext uri="{FF2B5EF4-FFF2-40B4-BE49-F238E27FC236}">
                <a16:creationId xmlns:a16="http://schemas.microsoft.com/office/drawing/2014/main" id="{652A9CA1-08EE-BF7F-35BF-0C64CFE9DA39}"/>
              </a:ext>
            </a:extLst>
          </p:cNvPr>
          <p:cNvPicPr>
            <a:picLocks noChangeAspect="1"/>
          </p:cNvPicPr>
          <p:nvPr/>
        </p:nvPicPr>
        <p:blipFill>
          <a:blip r:embed="rId3"/>
          <a:stretch>
            <a:fillRect/>
          </a:stretch>
        </p:blipFill>
        <p:spPr>
          <a:xfrm>
            <a:off x="1877589" y="1779952"/>
            <a:ext cx="8422003" cy="2820778"/>
          </a:xfrm>
          <a:prstGeom prst="rect">
            <a:avLst/>
          </a:prstGeom>
          <a:ln>
            <a:solidFill>
              <a:schemeClr val="tx1"/>
            </a:solidFill>
          </a:ln>
        </p:spPr>
      </p:pic>
      <p:sp>
        <p:nvSpPr>
          <p:cNvPr id="6" name="四角形: 角を丸くする 5">
            <a:extLst>
              <a:ext uri="{FF2B5EF4-FFF2-40B4-BE49-F238E27FC236}">
                <a16:creationId xmlns:a16="http://schemas.microsoft.com/office/drawing/2014/main" id="{F4A3A6B2-CF88-2B50-6466-546B4C91AA36}"/>
              </a:ext>
            </a:extLst>
          </p:cNvPr>
          <p:cNvSpPr/>
          <p:nvPr/>
        </p:nvSpPr>
        <p:spPr>
          <a:xfrm>
            <a:off x="1582585" y="4809940"/>
            <a:ext cx="3615890" cy="910048"/>
          </a:xfrm>
          <a:prstGeom prst="roundRect">
            <a:avLst/>
          </a:prstGeom>
          <a:solidFill>
            <a:srgbClr val="DAFE9A"/>
          </a:solidFill>
        </p:spPr>
        <p:style>
          <a:lnRef idx="2">
            <a:schemeClr val="accent6"/>
          </a:lnRef>
          <a:fillRef idx="1">
            <a:schemeClr val="lt1"/>
          </a:fillRef>
          <a:effectRef idx="0">
            <a:schemeClr val="accent6"/>
          </a:effectRef>
          <a:fontRef idx="minor">
            <a:schemeClr val="dk1"/>
          </a:fontRef>
        </p:style>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r>
              <a:rPr kumimoji="1" lang="ja-JP" altLang="en-US" sz="2000" b="1" dirty="0">
                <a:solidFill>
                  <a:srgbClr val="FF0000"/>
                </a:solidFill>
              </a:rPr>
              <a:t>問題点</a:t>
            </a:r>
            <a:endParaRPr lang="en-US" altLang="ja-JP" sz="2000" b="1" dirty="0">
              <a:solidFill>
                <a:srgbClr val="FF0000"/>
              </a:solidFill>
            </a:endParaRPr>
          </a:p>
          <a:p>
            <a:r>
              <a:rPr kumimoji="1" lang="en-US" altLang="ja-JP" b="1" dirty="0"/>
              <a:t>2066</a:t>
            </a:r>
            <a:r>
              <a:rPr kumimoji="1" lang="ja-JP" altLang="en-US" b="1" dirty="0"/>
              <a:t>年には同じ問題</a:t>
            </a:r>
            <a:r>
              <a:rPr kumimoji="1" lang="ja-JP" altLang="en-US" dirty="0"/>
              <a:t>に直面する</a:t>
            </a:r>
            <a:endParaRPr kumimoji="1" lang="en-US" altLang="ja-JP" dirty="0"/>
          </a:p>
        </p:txBody>
      </p:sp>
      <p:sp>
        <p:nvSpPr>
          <p:cNvPr id="7" name="四角形: 角を丸くする 6">
            <a:extLst>
              <a:ext uri="{FF2B5EF4-FFF2-40B4-BE49-F238E27FC236}">
                <a16:creationId xmlns:a16="http://schemas.microsoft.com/office/drawing/2014/main" id="{0DF4659D-973D-DD6C-2A99-9527D70FC818}"/>
              </a:ext>
            </a:extLst>
          </p:cNvPr>
          <p:cNvSpPr/>
          <p:nvPr/>
        </p:nvSpPr>
        <p:spPr>
          <a:xfrm>
            <a:off x="6920116" y="4809940"/>
            <a:ext cx="3615890" cy="910048"/>
          </a:xfrm>
          <a:prstGeom prst="roundRect">
            <a:avLst/>
          </a:prstGeom>
          <a:solidFill>
            <a:srgbClr val="DAFE9A"/>
          </a:solidFill>
        </p:spPr>
        <p:style>
          <a:lnRef idx="2">
            <a:schemeClr val="accent6"/>
          </a:lnRef>
          <a:fillRef idx="1">
            <a:schemeClr val="lt1"/>
          </a:fillRef>
          <a:effectRef idx="0">
            <a:schemeClr val="accent6"/>
          </a:effectRef>
          <a:fontRef idx="minor">
            <a:schemeClr val="dk1"/>
          </a:fontRef>
        </p:style>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r>
              <a:rPr kumimoji="1" lang="en-US" altLang="ja-JP" sz="2000" b="1" dirty="0">
                <a:solidFill>
                  <a:srgbClr val="FF0000"/>
                </a:solidFill>
              </a:rPr>
              <a:t>64bit</a:t>
            </a:r>
            <a:r>
              <a:rPr kumimoji="1" lang="ja-JP" altLang="en-US" sz="2000" b="1" dirty="0">
                <a:solidFill>
                  <a:srgbClr val="FF0000"/>
                </a:solidFill>
              </a:rPr>
              <a:t>化</a:t>
            </a:r>
            <a:endParaRPr kumimoji="1" lang="en-US" altLang="ja-JP" sz="2000" b="1" dirty="0">
              <a:solidFill>
                <a:srgbClr val="FF0000"/>
              </a:solidFill>
            </a:endParaRPr>
          </a:p>
          <a:p>
            <a:r>
              <a:rPr kumimoji="1" lang="ja-JP" altLang="en-US" b="1" u="sng" dirty="0">
                <a:solidFill>
                  <a:srgbClr val="FF0000"/>
                </a:solidFill>
              </a:rPr>
              <a:t>修正箇所の特定に労力がかかる</a:t>
            </a:r>
            <a:endParaRPr kumimoji="1" lang="en-US" altLang="ja-JP" b="1" u="sng" dirty="0">
              <a:solidFill>
                <a:srgbClr val="FF0000"/>
              </a:solidFill>
            </a:endParaRPr>
          </a:p>
        </p:txBody>
      </p:sp>
      <p:sp>
        <p:nvSpPr>
          <p:cNvPr id="8" name="矢印: 右 7">
            <a:extLst>
              <a:ext uri="{FF2B5EF4-FFF2-40B4-BE49-F238E27FC236}">
                <a16:creationId xmlns:a16="http://schemas.microsoft.com/office/drawing/2014/main" id="{CA814BCF-53F9-E7A0-5A01-903D7381F004}"/>
              </a:ext>
            </a:extLst>
          </p:cNvPr>
          <p:cNvSpPr/>
          <p:nvPr/>
        </p:nvSpPr>
        <p:spPr>
          <a:xfrm>
            <a:off x="5368377" y="5106619"/>
            <a:ext cx="1440425" cy="38812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sp>
        <p:nvSpPr>
          <p:cNvPr id="9" name="テキスト ボックス 6">
            <a:extLst>
              <a:ext uri="{FF2B5EF4-FFF2-40B4-BE49-F238E27FC236}">
                <a16:creationId xmlns:a16="http://schemas.microsoft.com/office/drawing/2014/main" id="{753B05D1-7A25-1BD6-1510-576D09115A63}"/>
              </a:ext>
            </a:extLst>
          </p:cNvPr>
          <p:cNvSpPr txBox="1"/>
          <p:nvPr/>
        </p:nvSpPr>
        <p:spPr>
          <a:xfrm>
            <a:off x="5444613" y="4790230"/>
            <a:ext cx="1302774" cy="369332"/>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ja-JP" altLang="en-US" b="1" dirty="0"/>
              <a:t>根本解決</a:t>
            </a:r>
          </a:p>
        </p:txBody>
      </p:sp>
      <p:sp>
        <p:nvSpPr>
          <p:cNvPr id="10" name="テキスト ボックス 7">
            <a:extLst>
              <a:ext uri="{FF2B5EF4-FFF2-40B4-BE49-F238E27FC236}">
                <a16:creationId xmlns:a16="http://schemas.microsoft.com/office/drawing/2014/main" id="{F514A86A-C953-1A9E-A824-590D5C1D53F7}"/>
              </a:ext>
            </a:extLst>
          </p:cNvPr>
          <p:cNvSpPr txBox="1"/>
          <p:nvPr/>
        </p:nvSpPr>
        <p:spPr>
          <a:xfrm>
            <a:off x="1153855" y="5890306"/>
            <a:ext cx="9869473" cy="461665"/>
          </a:xfrm>
          <a:prstGeom prst="rect">
            <a:avLst/>
          </a:prstGeom>
          <a:noFill/>
          <a:ln>
            <a:solidFill>
              <a:schemeClr val="accent1"/>
            </a:solidFill>
          </a:ln>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2400" b="1" u="sng" dirty="0">
                <a:solidFill>
                  <a:srgbClr val="FF0000"/>
                </a:solidFill>
              </a:rPr>
              <a:t>課題：</a:t>
            </a:r>
            <a:r>
              <a:rPr lang="en-US" altLang="ja-JP" sz="2400" b="1" u="sng" dirty="0">
                <a:solidFill>
                  <a:srgbClr val="FF0000"/>
                </a:solidFill>
              </a:rPr>
              <a:t>64bit</a:t>
            </a:r>
            <a:r>
              <a:rPr lang="ja-JP" altLang="en-US" sz="2400" b="1" u="sng" dirty="0">
                <a:solidFill>
                  <a:srgbClr val="FF0000"/>
                </a:solidFill>
              </a:rPr>
              <a:t>化時の修正箇所を低コストで特定するにはどうすれば良いか</a:t>
            </a:r>
            <a:endParaRPr kumimoji="1" lang="ja-JP" altLang="en-US" sz="2400" dirty="0"/>
          </a:p>
        </p:txBody>
      </p:sp>
      <p:sp>
        <p:nvSpPr>
          <p:cNvPr id="3" name="正方形/長方形 2">
            <a:extLst>
              <a:ext uri="{FF2B5EF4-FFF2-40B4-BE49-F238E27FC236}">
                <a16:creationId xmlns:a16="http://schemas.microsoft.com/office/drawing/2014/main" id="{3E4718D4-428F-32CB-3377-17B50ECEC6D0}"/>
              </a:ext>
            </a:extLst>
          </p:cNvPr>
          <p:cNvSpPr/>
          <p:nvPr/>
        </p:nvSpPr>
        <p:spPr>
          <a:xfrm>
            <a:off x="1371600" y="3780713"/>
            <a:ext cx="1698171" cy="43107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80155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A92A2C20-4D1E-1252-A4DB-EB68D18E037B}"/>
              </a:ext>
            </a:extLst>
          </p:cNvPr>
          <p:cNvSpPr/>
          <p:nvPr/>
        </p:nvSpPr>
        <p:spPr>
          <a:xfrm>
            <a:off x="462844" y="4403072"/>
            <a:ext cx="10656712" cy="2021364"/>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14" name="正方形/長方形 13">
            <a:extLst>
              <a:ext uri="{FF2B5EF4-FFF2-40B4-BE49-F238E27FC236}">
                <a16:creationId xmlns:a16="http://schemas.microsoft.com/office/drawing/2014/main" id="{C5D2ECE9-C0DF-220F-8F0C-0B958B732F2C}"/>
              </a:ext>
            </a:extLst>
          </p:cNvPr>
          <p:cNvSpPr/>
          <p:nvPr/>
        </p:nvSpPr>
        <p:spPr>
          <a:xfrm>
            <a:off x="462844" y="2877280"/>
            <a:ext cx="10656712" cy="1528426"/>
          </a:xfrm>
          <a:prstGeom prst="rect">
            <a:avLst/>
          </a:prstGeom>
          <a:solidFill>
            <a:srgbClr val="DAFE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6" name="正方形/長方形 5">
            <a:extLst>
              <a:ext uri="{FF2B5EF4-FFF2-40B4-BE49-F238E27FC236}">
                <a16:creationId xmlns:a16="http://schemas.microsoft.com/office/drawing/2014/main" id="{F367DC85-3E31-3484-857C-C9BD3CD2725A}"/>
              </a:ext>
            </a:extLst>
          </p:cNvPr>
          <p:cNvSpPr/>
          <p:nvPr/>
        </p:nvSpPr>
        <p:spPr>
          <a:xfrm>
            <a:off x="462844" y="1690688"/>
            <a:ext cx="10656712" cy="1195988"/>
          </a:xfrm>
          <a:prstGeom prst="rect">
            <a:avLst/>
          </a:prstGeom>
          <a:solidFill>
            <a:schemeClr val="accent3">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2" name="タイトル 1">
            <a:extLst>
              <a:ext uri="{FF2B5EF4-FFF2-40B4-BE49-F238E27FC236}">
                <a16:creationId xmlns:a16="http://schemas.microsoft.com/office/drawing/2014/main" id="{75C25EA1-9EDE-BAAC-B019-3B2D52845899}"/>
              </a:ext>
            </a:extLst>
          </p:cNvPr>
          <p:cNvSpPr>
            <a:spLocks noGrp="1"/>
          </p:cNvSpPr>
          <p:nvPr>
            <p:ph type="title"/>
          </p:nvPr>
        </p:nvSpPr>
        <p:spPr/>
        <p:txBody>
          <a:bodyPr/>
          <a:lstStyle/>
          <a:p>
            <a:r>
              <a:rPr kumimoji="1" lang="en-US" altLang="ja-JP" dirty="0" err="1"/>
              <a:t>time_t</a:t>
            </a:r>
            <a:r>
              <a:rPr kumimoji="1" lang="ja-JP" altLang="en-US" dirty="0"/>
              <a:t>型</a:t>
            </a:r>
            <a:r>
              <a:rPr kumimoji="1" lang="en-US" altLang="ja-JP" dirty="0"/>
              <a:t>64bit</a:t>
            </a:r>
            <a:r>
              <a:rPr kumimoji="1" lang="ja-JP" altLang="en-US" dirty="0"/>
              <a:t>化で懸念される問題点</a:t>
            </a:r>
          </a:p>
        </p:txBody>
      </p:sp>
      <p:sp>
        <p:nvSpPr>
          <p:cNvPr id="17" name="スライド番号プレースホルダー 16">
            <a:extLst>
              <a:ext uri="{FF2B5EF4-FFF2-40B4-BE49-F238E27FC236}">
                <a16:creationId xmlns:a16="http://schemas.microsoft.com/office/drawing/2014/main" id="{43476B12-491E-1A30-6825-3451A42CFFC8}"/>
              </a:ext>
            </a:extLst>
          </p:cNvPr>
          <p:cNvSpPr>
            <a:spLocks noGrp="1"/>
          </p:cNvSpPr>
          <p:nvPr>
            <p:ph type="sldNum" sz="quarter" idx="12"/>
          </p:nvPr>
        </p:nvSpPr>
        <p:spPr/>
        <p:txBody>
          <a:bodyPr/>
          <a:lstStyle/>
          <a:p>
            <a:fld id="{47BE0278-E37D-4B9D-81F9-15437997B796}" type="slidenum">
              <a:rPr kumimoji="1" lang="ja-JP" altLang="en-US" smtClean="0"/>
              <a:t>4</a:t>
            </a:fld>
            <a:endParaRPr kumimoji="1" lang="ja-JP" altLang="en-US"/>
          </a:p>
        </p:txBody>
      </p:sp>
      <p:sp>
        <p:nvSpPr>
          <p:cNvPr id="3" name="テキスト ボックス 2">
            <a:extLst>
              <a:ext uri="{FF2B5EF4-FFF2-40B4-BE49-F238E27FC236}">
                <a16:creationId xmlns:a16="http://schemas.microsoft.com/office/drawing/2014/main" id="{2A7D69D1-4ACC-8D7F-4A9B-5FB493CDBA16}"/>
              </a:ext>
            </a:extLst>
          </p:cNvPr>
          <p:cNvSpPr txBox="1"/>
          <p:nvPr/>
        </p:nvSpPr>
        <p:spPr>
          <a:xfrm>
            <a:off x="618276" y="3527085"/>
            <a:ext cx="1489905" cy="369332"/>
          </a:xfrm>
          <a:prstGeom prst="rect">
            <a:avLst/>
          </a:prstGeom>
          <a:noFill/>
        </p:spPr>
        <p:txBody>
          <a:bodyPr wrap="square" rtlCol="0">
            <a:spAutoFit/>
          </a:bodyPr>
          <a:lstStyle/>
          <a:p>
            <a:r>
              <a:rPr kumimoji="1" lang="ja-JP" altLang="en-US" sz="1800" b="1" dirty="0"/>
              <a:t>参照</a:t>
            </a:r>
            <a:r>
              <a:rPr kumimoji="1" lang="en-US" altLang="ja-JP" sz="1800" b="1" dirty="0"/>
              <a:t>/</a:t>
            </a:r>
            <a:r>
              <a:rPr kumimoji="1" lang="ja-JP" altLang="en-US" sz="1800" b="1" dirty="0"/>
              <a:t>評価</a:t>
            </a:r>
          </a:p>
        </p:txBody>
      </p:sp>
      <p:sp>
        <p:nvSpPr>
          <p:cNvPr id="5" name="テキスト ボックス 4">
            <a:extLst>
              <a:ext uri="{FF2B5EF4-FFF2-40B4-BE49-F238E27FC236}">
                <a16:creationId xmlns:a16="http://schemas.microsoft.com/office/drawing/2014/main" id="{F3B4C003-3C72-117F-5975-213D2950A4DB}"/>
              </a:ext>
            </a:extLst>
          </p:cNvPr>
          <p:cNvSpPr txBox="1"/>
          <p:nvPr/>
        </p:nvSpPr>
        <p:spPr>
          <a:xfrm>
            <a:off x="618276" y="2165485"/>
            <a:ext cx="1489905" cy="369332"/>
          </a:xfrm>
          <a:prstGeom prst="rect">
            <a:avLst/>
          </a:prstGeom>
          <a:noFill/>
        </p:spPr>
        <p:txBody>
          <a:bodyPr wrap="square" rtlCol="0">
            <a:spAutoFit/>
          </a:bodyPr>
          <a:lstStyle/>
          <a:p>
            <a:r>
              <a:rPr kumimoji="1" lang="ja-JP" altLang="en-US" sz="1800" b="1" dirty="0"/>
              <a:t>代入</a:t>
            </a:r>
          </a:p>
        </p:txBody>
      </p:sp>
      <p:sp>
        <p:nvSpPr>
          <p:cNvPr id="4" name="フローチャート: 磁気ディスク 3">
            <a:extLst>
              <a:ext uri="{FF2B5EF4-FFF2-40B4-BE49-F238E27FC236}">
                <a16:creationId xmlns:a16="http://schemas.microsoft.com/office/drawing/2014/main" id="{46E602C4-1A6F-F830-ED5B-59E44F41738D}"/>
              </a:ext>
            </a:extLst>
          </p:cNvPr>
          <p:cNvSpPr/>
          <p:nvPr/>
        </p:nvSpPr>
        <p:spPr>
          <a:xfrm>
            <a:off x="4722474" y="3247447"/>
            <a:ext cx="879676" cy="833377"/>
          </a:xfrm>
          <a:prstGeom prst="flowChartMagneticDisk">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sz="1800" dirty="0"/>
              <a:t>int</a:t>
            </a:r>
            <a:r>
              <a:rPr lang="ja-JP" altLang="en-US" sz="1800" dirty="0"/>
              <a:t> </a:t>
            </a:r>
            <a:r>
              <a:rPr lang="en-US" altLang="ja-JP" sz="1800" dirty="0"/>
              <a:t>x</a:t>
            </a:r>
            <a:endParaRPr kumimoji="1" lang="ja-JP" altLang="en-US" sz="1800" dirty="0"/>
          </a:p>
        </p:txBody>
      </p:sp>
      <p:sp>
        <p:nvSpPr>
          <p:cNvPr id="7" name="フローチャート: 磁気ディスク 6">
            <a:extLst>
              <a:ext uri="{FF2B5EF4-FFF2-40B4-BE49-F238E27FC236}">
                <a16:creationId xmlns:a16="http://schemas.microsoft.com/office/drawing/2014/main" id="{7370C4D4-12AD-D56D-34F2-E84CC76DE3E4}"/>
              </a:ext>
            </a:extLst>
          </p:cNvPr>
          <p:cNvSpPr/>
          <p:nvPr/>
        </p:nvSpPr>
        <p:spPr>
          <a:xfrm>
            <a:off x="8403222" y="3247447"/>
            <a:ext cx="1736203" cy="833377"/>
          </a:xfrm>
          <a:prstGeom prst="flowChartMagneticDisk">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sz="1800" dirty="0" err="1"/>
              <a:t>time_t</a:t>
            </a:r>
            <a:r>
              <a:rPr lang="ja-JP" altLang="en-US" sz="1800" dirty="0"/>
              <a:t> </a:t>
            </a:r>
            <a:r>
              <a:rPr lang="en-US" altLang="ja-JP" sz="1800" dirty="0"/>
              <a:t>t</a:t>
            </a:r>
            <a:endParaRPr kumimoji="1" lang="ja-JP" altLang="en-US" sz="1800" dirty="0"/>
          </a:p>
        </p:txBody>
      </p:sp>
      <p:sp>
        <p:nvSpPr>
          <p:cNvPr id="8" name="フローチャート: 磁気ディスク 7">
            <a:extLst>
              <a:ext uri="{FF2B5EF4-FFF2-40B4-BE49-F238E27FC236}">
                <a16:creationId xmlns:a16="http://schemas.microsoft.com/office/drawing/2014/main" id="{8888C911-555C-9478-4F8C-3628E72E37F8}"/>
              </a:ext>
            </a:extLst>
          </p:cNvPr>
          <p:cNvSpPr/>
          <p:nvPr/>
        </p:nvSpPr>
        <p:spPr>
          <a:xfrm>
            <a:off x="4722474" y="1941348"/>
            <a:ext cx="879676" cy="833377"/>
          </a:xfrm>
          <a:prstGeom prst="flowChartMagneticDisk">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sz="1800" dirty="0"/>
              <a:t>int</a:t>
            </a:r>
            <a:r>
              <a:rPr lang="ja-JP" altLang="en-US" sz="1800" dirty="0"/>
              <a:t> </a:t>
            </a:r>
            <a:r>
              <a:rPr lang="en-US" altLang="ja-JP" sz="1800" dirty="0"/>
              <a:t>x</a:t>
            </a:r>
            <a:endParaRPr kumimoji="1" lang="ja-JP" altLang="en-US" sz="1800" dirty="0"/>
          </a:p>
        </p:txBody>
      </p:sp>
      <p:sp>
        <p:nvSpPr>
          <p:cNvPr id="9" name="フローチャート: 磁気ディスク 8">
            <a:extLst>
              <a:ext uri="{FF2B5EF4-FFF2-40B4-BE49-F238E27FC236}">
                <a16:creationId xmlns:a16="http://schemas.microsoft.com/office/drawing/2014/main" id="{C8C248AC-0963-A545-9F8E-BB3C46D4D244}"/>
              </a:ext>
            </a:extLst>
          </p:cNvPr>
          <p:cNvSpPr/>
          <p:nvPr/>
        </p:nvSpPr>
        <p:spPr>
          <a:xfrm>
            <a:off x="8403222" y="1941348"/>
            <a:ext cx="1736203" cy="833377"/>
          </a:xfrm>
          <a:prstGeom prst="flowChartMagneticDisk">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sz="1800" dirty="0" err="1"/>
              <a:t>time_t</a:t>
            </a:r>
            <a:r>
              <a:rPr lang="ja-JP" altLang="en-US" sz="1800" dirty="0"/>
              <a:t> </a:t>
            </a:r>
            <a:r>
              <a:rPr lang="en-US" altLang="ja-JP" sz="1800" dirty="0"/>
              <a:t>t</a:t>
            </a:r>
            <a:endParaRPr kumimoji="1" lang="ja-JP" altLang="en-US" sz="1800" dirty="0"/>
          </a:p>
        </p:txBody>
      </p:sp>
      <p:cxnSp>
        <p:nvCxnSpPr>
          <p:cNvPr id="11" name="直線矢印コネクタ 10">
            <a:extLst>
              <a:ext uri="{FF2B5EF4-FFF2-40B4-BE49-F238E27FC236}">
                <a16:creationId xmlns:a16="http://schemas.microsoft.com/office/drawing/2014/main" id="{A05FC6FA-B2CB-B8A8-997B-D112F602372D}"/>
              </a:ext>
            </a:extLst>
          </p:cNvPr>
          <p:cNvCxnSpPr>
            <a:stCxn id="9" idx="2"/>
            <a:endCxn id="8" idx="4"/>
          </p:cNvCxnSpPr>
          <p:nvPr/>
        </p:nvCxnSpPr>
        <p:spPr>
          <a:xfrm flipH="1">
            <a:off x="5602150" y="2358037"/>
            <a:ext cx="2801072" cy="0"/>
          </a:xfrm>
          <a:prstGeom prst="straightConnector1">
            <a:avLst/>
          </a:prstGeom>
          <a:ln w="38100">
            <a:solidFill>
              <a:schemeClr val="accent2"/>
            </a:solidFill>
            <a:tailEnd type="triangle" w="lg" len="lg"/>
          </a:ln>
        </p:spPr>
        <p:style>
          <a:lnRef idx="1">
            <a:schemeClr val="accent1"/>
          </a:lnRef>
          <a:fillRef idx="0">
            <a:schemeClr val="accent1"/>
          </a:fillRef>
          <a:effectRef idx="0">
            <a:schemeClr val="accent1"/>
          </a:effectRef>
          <a:fontRef idx="minor">
            <a:schemeClr val="tx1"/>
          </a:fontRef>
        </p:style>
      </p:cxnSp>
      <p:sp>
        <p:nvSpPr>
          <p:cNvPr id="13" name="吹き出し: 四角形 12">
            <a:extLst>
              <a:ext uri="{FF2B5EF4-FFF2-40B4-BE49-F238E27FC236}">
                <a16:creationId xmlns:a16="http://schemas.microsoft.com/office/drawing/2014/main" id="{0523FCF4-ADF2-95D4-24AD-8ED75F270DC8}"/>
              </a:ext>
            </a:extLst>
          </p:cNvPr>
          <p:cNvSpPr/>
          <p:nvPr/>
        </p:nvSpPr>
        <p:spPr>
          <a:xfrm>
            <a:off x="2484537" y="4098772"/>
            <a:ext cx="1921395" cy="684154"/>
          </a:xfrm>
          <a:prstGeom prst="wedgeRectCallout">
            <a:avLst>
              <a:gd name="adj1" fmla="val 47670"/>
              <a:gd name="adj2" fmla="val 65632"/>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1800" dirty="0"/>
              <a:t>32bit</a:t>
            </a:r>
            <a:r>
              <a:rPr kumimoji="1" lang="ja-JP" altLang="en-US" sz="1800" dirty="0"/>
              <a:t>幅のデータレコード</a:t>
            </a:r>
          </a:p>
        </p:txBody>
      </p:sp>
      <p:sp>
        <p:nvSpPr>
          <p:cNvPr id="18" name="テキスト ボックス 17">
            <a:extLst>
              <a:ext uri="{FF2B5EF4-FFF2-40B4-BE49-F238E27FC236}">
                <a16:creationId xmlns:a16="http://schemas.microsoft.com/office/drawing/2014/main" id="{D1FEA5FF-13B2-FFDC-517E-B279F8815F7E}"/>
              </a:ext>
            </a:extLst>
          </p:cNvPr>
          <p:cNvSpPr txBox="1"/>
          <p:nvPr/>
        </p:nvSpPr>
        <p:spPr>
          <a:xfrm>
            <a:off x="5756477" y="1868749"/>
            <a:ext cx="2492418" cy="369332"/>
          </a:xfrm>
          <a:prstGeom prst="rect">
            <a:avLst/>
          </a:prstGeom>
          <a:noFill/>
          <a:ln>
            <a:noFill/>
          </a:ln>
        </p:spPr>
        <p:txBody>
          <a:bodyPr wrap="square" rtlCol="0">
            <a:spAutoFit/>
          </a:bodyPr>
          <a:lstStyle/>
          <a:p>
            <a:r>
              <a:rPr kumimoji="1" lang="ja-JP" altLang="en-US" sz="1800" b="1" dirty="0"/>
              <a:t>代入時オーバーフロー</a:t>
            </a:r>
          </a:p>
        </p:txBody>
      </p:sp>
      <p:sp>
        <p:nvSpPr>
          <p:cNvPr id="19" name="テキスト ボックス 18">
            <a:extLst>
              <a:ext uri="{FF2B5EF4-FFF2-40B4-BE49-F238E27FC236}">
                <a16:creationId xmlns:a16="http://schemas.microsoft.com/office/drawing/2014/main" id="{4AB30FEA-65C4-97D9-8972-9019F0145A37}"/>
              </a:ext>
            </a:extLst>
          </p:cNvPr>
          <p:cNvSpPr txBox="1"/>
          <p:nvPr/>
        </p:nvSpPr>
        <p:spPr>
          <a:xfrm>
            <a:off x="613459" y="4952625"/>
            <a:ext cx="4085862" cy="923330"/>
          </a:xfrm>
          <a:prstGeom prst="rect">
            <a:avLst/>
          </a:prstGeom>
          <a:noFill/>
        </p:spPr>
        <p:txBody>
          <a:bodyPr wrap="square" rtlCol="0">
            <a:spAutoFit/>
          </a:bodyPr>
          <a:lstStyle/>
          <a:p>
            <a:r>
              <a:rPr lang="ja-JP" altLang="en-US" sz="1800" b="1" dirty="0"/>
              <a:t>データレコードの</a:t>
            </a:r>
            <a:r>
              <a:rPr kumimoji="1" lang="ja-JP" altLang="en-US" sz="1800" b="1" dirty="0"/>
              <a:t>フォーマットずれ</a:t>
            </a:r>
            <a:endParaRPr kumimoji="1" lang="en-US" altLang="ja-JP" sz="1800" b="1" dirty="0"/>
          </a:p>
          <a:p>
            <a:r>
              <a:rPr lang="ja-JP" altLang="en-US" sz="1800" b="1" dirty="0"/>
              <a:t>（</a:t>
            </a:r>
            <a:r>
              <a:rPr lang="en-US" altLang="ja-JP" sz="1800" b="1" dirty="0"/>
              <a:t>bit</a:t>
            </a:r>
            <a:r>
              <a:rPr lang="ja-JP" altLang="en-US" sz="1800" b="1" dirty="0"/>
              <a:t>幅変更に伴う）</a:t>
            </a:r>
            <a:endParaRPr lang="en-US" altLang="ja-JP" sz="1800" b="1" dirty="0"/>
          </a:p>
          <a:p>
            <a:r>
              <a:rPr kumimoji="1" lang="ja-JP" altLang="en-US" sz="1800" b="1" dirty="0">
                <a:solidFill>
                  <a:srgbClr val="FF0000"/>
                </a:solidFill>
              </a:rPr>
              <a:t>①が</a:t>
            </a:r>
            <a:r>
              <a:rPr kumimoji="1" lang="en-US" altLang="ja-JP" sz="1800" b="1" dirty="0" err="1">
                <a:solidFill>
                  <a:srgbClr val="FF0000"/>
                </a:solidFill>
              </a:rPr>
              <a:t>time_t</a:t>
            </a:r>
            <a:r>
              <a:rPr kumimoji="1" lang="ja-JP" altLang="en-US" sz="1800" b="1" dirty="0">
                <a:solidFill>
                  <a:srgbClr val="FF0000"/>
                </a:solidFill>
              </a:rPr>
              <a:t>型</a:t>
            </a:r>
          </a:p>
        </p:txBody>
      </p:sp>
      <p:sp>
        <p:nvSpPr>
          <p:cNvPr id="20" name="正方形/長方形 19">
            <a:extLst>
              <a:ext uri="{FF2B5EF4-FFF2-40B4-BE49-F238E27FC236}">
                <a16:creationId xmlns:a16="http://schemas.microsoft.com/office/drawing/2014/main" id="{BA7CFDAB-BEFD-302A-B0C0-263D8531229F}"/>
              </a:ext>
            </a:extLst>
          </p:cNvPr>
          <p:cNvSpPr/>
          <p:nvPr/>
        </p:nvSpPr>
        <p:spPr>
          <a:xfrm>
            <a:off x="4722474" y="5445859"/>
            <a:ext cx="879676" cy="36933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800" dirty="0"/>
              <a:t>③</a:t>
            </a:r>
          </a:p>
        </p:txBody>
      </p:sp>
      <p:sp>
        <p:nvSpPr>
          <p:cNvPr id="21" name="正方形/長方形 20">
            <a:extLst>
              <a:ext uri="{FF2B5EF4-FFF2-40B4-BE49-F238E27FC236}">
                <a16:creationId xmlns:a16="http://schemas.microsoft.com/office/drawing/2014/main" id="{EC8F5674-7A35-7D36-9A41-36E703AA8807}"/>
              </a:ext>
            </a:extLst>
          </p:cNvPr>
          <p:cNvSpPr/>
          <p:nvPr/>
        </p:nvSpPr>
        <p:spPr>
          <a:xfrm>
            <a:off x="4722474" y="5862546"/>
            <a:ext cx="879676" cy="36933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800" dirty="0"/>
              <a:t>④</a:t>
            </a:r>
          </a:p>
        </p:txBody>
      </p:sp>
      <p:sp>
        <p:nvSpPr>
          <p:cNvPr id="22" name="正方形/長方形 21">
            <a:extLst>
              <a:ext uri="{FF2B5EF4-FFF2-40B4-BE49-F238E27FC236}">
                <a16:creationId xmlns:a16="http://schemas.microsoft.com/office/drawing/2014/main" id="{7A806B0F-8B6B-D825-58BF-0A2D0A1908B6}"/>
              </a:ext>
            </a:extLst>
          </p:cNvPr>
          <p:cNvSpPr/>
          <p:nvPr/>
        </p:nvSpPr>
        <p:spPr>
          <a:xfrm>
            <a:off x="4722474" y="4604593"/>
            <a:ext cx="879676" cy="369332"/>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800" dirty="0"/>
              <a:t>①</a:t>
            </a:r>
          </a:p>
        </p:txBody>
      </p:sp>
      <p:sp>
        <p:nvSpPr>
          <p:cNvPr id="23" name="正方形/長方形 22">
            <a:extLst>
              <a:ext uri="{FF2B5EF4-FFF2-40B4-BE49-F238E27FC236}">
                <a16:creationId xmlns:a16="http://schemas.microsoft.com/office/drawing/2014/main" id="{962EAD4B-CA46-6565-07B7-91046BD7382F}"/>
              </a:ext>
            </a:extLst>
          </p:cNvPr>
          <p:cNvSpPr/>
          <p:nvPr/>
        </p:nvSpPr>
        <p:spPr>
          <a:xfrm>
            <a:off x="4722474" y="5021280"/>
            <a:ext cx="879676" cy="36933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800" dirty="0"/>
              <a:t>②</a:t>
            </a:r>
          </a:p>
        </p:txBody>
      </p:sp>
      <p:sp>
        <p:nvSpPr>
          <p:cNvPr id="26" name="正方形/長方形 25">
            <a:extLst>
              <a:ext uri="{FF2B5EF4-FFF2-40B4-BE49-F238E27FC236}">
                <a16:creationId xmlns:a16="http://schemas.microsoft.com/office/drawing/2014/main" id="{84ADC046-5E2D-A07E-83B3-83FEF797CDA1}"/>
              </a:ext>
            </a:extLst>
          </p:cNvPr>
          <p:cNvSpPr/>
          <p:nvPr/>
        </p:nvSpPr>
        <p:spPr>
          <a:xfrm>
            <a:off x="7616142" y="5445859"/>
            <a:ext cx="879676" cy="36933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800" dirty="0"/>
              <a:t>②</a:t>
            </a:r>
          </a:p>
        </p:txBody>
      </p:sp>
      <p:sp>
        <p:nvSpPr>
          <p:cNvPr id="27" name="正方形/長方形 26">
            <a:extLst>
              <a:ext uri="{FF2B5EF4-FFF2-40B4-BE49-F238E27FC236}">
                <a16:creationId xmlns:a16="http://schemas.microsoft.com/office/drawing/2014/main" id="{33658ACD-B34B-6084-809D-1A195DBF8D7E}"/>
              </a:ext>
            </a:extLst>
          </p:cNvPr>
          <p:cNvSpPr/>
          <p:nvPr/>
        </p:nvSpPr>
        <p:spPr>
          <a:xfrm>
            <a:off x="7616142" y="5862546"/>
            <a:ext cx="879676" cy="36933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800" dirty="0"/>
              <a:t>③</a:t>
            </a:r>
          </a:p>
        </p:txBody>
      </p:sp>
      <p:sp>
        <p:nvSpPr>
          <p:cNvPr id="28" name="正方形/長方形 27">
            <a:extLst>
              <a:ext uri="{FF2B5EF4-FFF2-40B4-BE49-F238E27FC236}">
                <a16:creationId xmlns:a16="http://schemas.microsoft.com/office/drawing/2014/main" id="{1AEF5DC4-ADBA-99CE-644D-287D51833F96}"/>
              </a:ext>
            </a:extLst>
          </p:cNvPr>
          <p:cNvSpPr/>
          <p:nvPr/>
        </p:nvSpPr>
        <p:spPr>
          <a:xfrm>
            <a:off x="7616142" y="4604593"/>
            <a:ext cx="879676" cy="369332"/>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800" dirty="0"/>
              <a:t>①</a:t>
            </a:r>
          </a:p>
        </p:txBody>
      </p:sp>
      <p:sp>
        <p:nvSpPr>
          <p:cNvPr id="29" name="正方形/長方形 28">
            <a:extLst>
              <a:ext uri="{FF2B5EF4-FFF2-40B4-BE49-F238E27FC236}">
                <a16:creationId xmlns:a16="http://schemas.microsoft.com/office/drawing/2014/main" id="{02D29A3B-0888-A194-29A6-281DAFF33C85}"/>
              </a:ext>
            </a:extLst>
          </p:cNvPr>
          <p:cNvSpPr/>
          <p:nvPr/>
        </p:nvSpPr>
        <p:spPr>
          <a:xfrm>
            <a:off x="7616142" y="5021280"/>
            <a:ext cx="879676" cy="369332"/>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800" dirty="0"/>
              <a:t>①</a:t>
            </a:r>
          </a:p>
        </p:txBody>
      </p:sp>
      <p:cxnSp>
        <p:nvCxnSpPr>
          <p:cNvPr id="32" name="直線矢印コネクタ 31">
            <a:extLst>
              <a:ext uri="{FF2B5EF4-FFF2-40B4-BE49-F238E27FC236}">
                <a16:creationId xmlns:a16="http://schemas.microsoft.com/office/drawing/2014/main" id="{09EDBE2F-DF54-BB17-BB9E-21602AE8EC02}"/>
              </a:ext>
            </a:extLst>
          </p:cNvPr>
          <p:cNvCxnSpPr>
            <a:stCxn id="22" idx="3"/>
            <a:endCxn id="28" idx="1"/>
          </p:cNvCxnSpPr>
          <p:nvPr/>
        </p:nvCxnSpPr>
        <p:spPr>
          <a:xfrm>
            <a:off x="5602150" y="4789259"/>
            <a:ext cx="2013992" cy="0"/>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cxnSp>
        <p:nvCxnSpPr>
          <p:cNvPr id="34" name="コネクタ: カギ線 33">
            <a:extLst>
              <a:ext uri="{FF2B5EF4-FFF2-40B4-BE49-F238E27FC236}">
                <a16:creationId xmlns:a16="http://schemas.microsoft.com/office/drawing/2014/main" id="{AC8E08AF-5127-7CD5-6D4A-2D9E632D0C9B}"/>
              </a:ext>
            </a:extLst>
          </p:cNvPr>
          <p:cNvCxnSpPr>
            <a:stCxn id="22" idx="3"/>
            <a:endCxn id="29" idx="1"/>
          </p:cNvCxnSpPr>
          <p:nvPr/>
        </p:nvCxnSpPr>
        <p:spPr>
          <a:xfrm>
            <a:off x="5602150" y="4789259"/>
            <a:ext cx="2013992" cy="416687"/>
          </a:xfrm>
          <a:prstGeom prst="bentConnector3">
            <a:avLst/>
          </a:prstGeom>
          <a:ln w="38100">
            <a:solidFill>
              <a:schemeClr val="accent2"/>
            </a:solidFill>
            <a:tailEnd type="triangle"/>
          </a:ln>
        </p:spPr>
        <p:style>
          <a:lnRef idx="1">
            <a:schemeClr val="accent2"/>
          </a:lnRef>
          <a:fillRef idx="0">
            <a:schemeClr val="accent2"/>
          </a:fillRef>
          <a:effectRef idx="0">
            <a:schemeClr val="accent2"/>
          </a:effectRef>
          <a:fontRef idx="minor">
            <a:schemeClr val="tx1"/>
          </a:fontRef>
        </p:style>
      </p:cxnSp>
      <p:cxnSp>
        <p:nvCxnSpPr>
          <p:cNvPr id="36" name="直線矢印コネクタ 35">
            <a:extLst>
              <a:ext uri="{FF2B5EF4-FFF2-40B4-BE49-F238E27FC236}">
                <a16:creationId xmlns:a16="http://schemas.microsoft.com/office/drawing/2014/main" id="{A1893F08-39CA-7132-F07B-C94D57F24520}"/>
              </a:ext>
            </a:extLst>
          </p:cNvPr>
          <p:cNvCxnSpPr>
            <a:stCxn id="23" idx="3"/>
            <a:endCxn id="26" idx="1"/>
          </p:cNvCxnSpPr>
          <p:nvPr/>
        </p:nvCxnSpPr>
        <p:spPr>
          <a:xfrm>
            <a:off x="5602150" y="5205946"/>
            <a:ext cx="2013992" cy="424579"/>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cxnSp>
        <p:nvCxnSpPr>
          <p:cNvPr id="38" name="直線矢印コネクタ 37">
            <a:extLst>
              <a:ext uri="{FF2B5EF4-FFF2-40B4-BE49-F238E27FC236}">
                <a16:creationId xmlns:a16="http://schemas.microsoft.com/office/drawing/2014/main" id="{06BB8356-7E14-A10A-701D-20CD60174D3C}"/>
              </a:ext>
            </a:extLst>
          </p:cNvPr>
          <p:cNvCxnSpPr>
            <a:stCxn id="20" idx="3"/>
            <a:endCxn id="27" idx="1"/>
          </p:cNvCxnSpPr>
          <p:nvPr/>
        </p:nvCxnSpPr>
        <p:spPr>
          <a:xfrm>
            <a:off x="5602150" y="5630525"/>
            <a:ext cx="2013992" cy="416687"/>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sp>
        <p:nvSpPr>
          <p:cNvPr id="41" name="吹き出し: 四角形 40">
            <a:extLst>
              <a:ext uri="{FF2B5EF4-FFF2-40B4-BE49-F238E27FC236}">
                <a16:creationId xmlns:a16="http://schemas.microsoft.com/office/drawing/2014/main" id="{9FAC7A6D-1F24-D453-2A20-619F3B69D142}"/>
              </a:ext>
            </a:extLst>
          </p:cNvPr>
          <p:cNvSpPr/>
          <p:nvPr/>
        </p:nvSpPr>
        <p:spPr>
          <a:xfrm>
            <a:off x="2471205" y="2899880"/>
            <a:ext cx="2172177" cy="574300"/>
          </a:xfrm>
          <a:prstGeom prst="wedgeRectCallout">
            <a:avLst>
              <a:gd name="adj1" fmla="val 45320"/>
              <a:gd name="adj2" fmla="val 83782"/>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800" dirty="0"/>
              <a:t>符号</a:t>
            </a:r>
            <a:r>
              <a:rPr kumimoji="1" lang="en-US" altLang="ja-JP" sz="1800" dirty="0"/>
              <a:t>bit</a:t>
            </a:r>
            <a:r>
              <a:rPr kumimoji="1" lang="ja-JP" altLang="en-US" sz="1800" dirty="0"/>
              <a:t>の解釈違い</a:t>
            </a:r>
          </a:p>
        </p:txBody>
      </p:sp>
      <p:sp>
        <p:nvSpPr>
          <p:cNvPr id="44" name="フローチャート: 磁気ディスク 43">
            <a:extLst>
              <a:ext uri="{FF2B5EF4-FFF2-40B4-BE49-F238E27FC236}">
                <a16:creationId xmlns:a16="http://schemas.microsoft.com/office/drawing/2014/main" id="{0076B301-966A-C41B-8822-5B2966320904}"/>
              </a:ext>
            </a:extLst>
          </p:cNvPr>
          <p:cNvSpPr/>
          <p:nvPr/>
        </p:nvSpPr>
        <p:spPr>
          <a:xfrm>
            <a:off x="10081555" y="4566654"/>
            <a:ext cx="879676" cy="833377"/>
          </a:xfrm>
          <a:prstGeom prst="flowChartMagneticDisk">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sz="1800" dirty="0"/>
              <a:t>int</a:t>
            </a:r>
            <a:r>
              <a:rPr lang="ja-JP" altLang="en-US" sz="1800" dirty="0"/>
              <a:t> </a:t>
            </a:r>
            <a:r>
              <a:rPr lang="en-US" altLang="ja-JP" sz="1800" dirty="0"/>
              <a:t>x</a:t>
            </a:r>
            <a:endParaRPr kumimoji="1" lang="ja-JP" altLang="en-US" sz="1800" dirty="0"/>
          </a:p>
        </p:txBody>
      </p:sp>
      <p:sp>
        <p:nvSpPr>
          <p:cNvPr id="49" name="テキスト ボックス 48">
            <a:extLst>
              <a:ext uri="{FF2B5EF4-FFF2-40B4-BE49-F238E27FC236}">
                <a16:creationId xmlns:a16="http://schemas.microsoft.com/office/drawing/2014/main" id="{4F8ED951-C287-478B-F1EC-3D43E6F453A6}"/>
              </a:ext>
            </a:extLst>
          </p:cNvPr>
          <p:cNvSpPr txBox="1"/>
          <p:nvPr/>
        </p:nvSpPr>
        <p:spPr>
          <a:xfrm>
            <a:off x="9434526" y="5156987"/>
            <a:ext cx="1066001" cy="369332"/>
          </a:xfrm>
          <a:prstGeom prst="rect">
            <a:avLst/>
          </a:prstGeom>
          <a:noFill/>
        </p:spPr>
        <p:txBody>
          <a:bodyPr wrap="square" rtlCol="0">
            <a:spAutoFit/>
          </a:bodyPr>
          <a:lstStyle/>
          <a:p>
            <a:r>
              <a:rPr kumimoji="1" lang="ja-JP" altLang="en-US" sz="1800" b="1" dirty="0"/>
              <a:t>代入</a:t>
            </a:r>
          </a:p>
        </p:txBody>
      </p:sp>
      <p:cxnSp>
        <p:nvCxnSpPr>
          <p:cNvPr id="51" name="コネクタ: カギ線 50">
            <a:extLst>
              <a:ext uri="{FF2B5EF4-FFF2-40B4-BE49-F238E27FC236}">
                <a16:creationId xmlns:a16="http://schemas.microsoft.com/office/drawing/2014/main" id="{FEBB1DE6-AD2A-C449-6ECD-B79F90382C03}"/>
              </a:ext>
            </a:extLst>
          </p:cNvPr>
          <p:cNvCxnSpPr>
            <a:stCxn id="28" idx="3"/>
            <a:endCxn id="44" idx="2"/>
          </p:cNvCxnSpPr>
          <p:nvPr/>
        </p:nvCxnSpPr>
        <p:spPr>
          <a:xfrm>
            <a:off x="8495818" y="4789259"/>
            <a:ext cx="1585737" cy="194084"/>
          </a:xfrm>
          <a:prstGeom prst="bentConnector3">
            <a:avLst/>
          </a:prstGeom>
          <a:ln w="38100">
            <a:solidFill>
              <a:schemeClr val="accent2"/>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9" name="コネクタ: カギ線 38">
            <a:extLst>
              <a:ext uri="{FF2B5EF4-FFF2-40B4-BE49-F238E27FC236}">
                <a16:creationId xmlns:a16="http://schemas.microsoft.com/office/drawing/2014/main" id="{85D271AF-0AE6-D3FA-B903-7DB2D87549FE}"/>
              </a:ext>
            </a:extLst>
          </p:cNvPr>
          <p:cNvCxnSpPr>
            <a:cxnSpLocks/>
            <a:stCxn id="29" idx="3"/>
            <a:endCxn id="44" idx="2"/>
          </p:cNvCxnSpPr>
          <p:nvPr/>
        </p:nvCxnSpPr>
        <p:spPr>
          <a:xfrm flipV="1">
            <a:off x="8495818" y="4983343"/>
            <a:ext cx="1585737" cy="222603"/>
          </a:xfrm>
          <a:prstGeom prst="bentConnector3">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5" name="直線矢印コネクタ 24">
            <a:extLst>
              <a:ext uri="{FF2B5EF4-FFF2-40B4-BE49-F238E27FC236}">
                <a16:creationId xmlns:a16="http://schemas.microsoft.com/office/drawing/2014/main" id="{626FFCA8-22F5-2859-1FE8-72D6C318BD1C}"/>
              </a:ext>
            </a:extLst>
          </p:cNvPr>
          <p:cNvCxnSpPr>
            <a:stCxn id="4" idx="4"/>
            <a:endCxn id="7" idx="2"/>
          </p:cNvCxnSpPr>
          <p:nvPr/>
        </p:nvCxnSpPr>
        <p:spPr>
          <a:xfrm>
            <a:off x="5602150" y="3664136"/>
            <a:ext cx="2801072" cy="0"/>
          </a:xfrm>
          <a:prstGeom prst="straightConnector1">
            <a:avLst/>
          </a:prstGeom>
          <a:ln w="38100">
            <a:solidFill>
              <a:schemeClr val="accent2"/>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12" name="正方形/長方形 11">
            <a:extLst>
              <a:ext uri="{FF2B5EF4-FFF2-40B4-BE49-F238E27FC236}">
                <a16:creationId xmlns:a16="http://schemas.microsoft.com/office/drawing/2014/main" id="{6C4AE419-A74B-E775-4756-E5A3E2A39930}"/>
              </a:ext>
            </a:extLst>
          </p:cNvPr>
          <p:cNvSpPr/>
          <p:nvPr/>
        </p:nvSpPr>
        <p:spPr>
          <a:xfrm>
            <a:off x="6134584" y="2946515"/>
            <a:ext cx="1736203" cy="1426057"/>
          </a:xfrm>
          <a:prstGeom prst="rect">
            <a:avLst/>
          </a:prstGeom>
          <a:solidFill>
            <a:srgbClr val="F0CEEF"/>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b="1" dirty="0"/>
              <a:t>比較</a:t>
            </a:r>
            <a:endParaRPr kumimoji="1" lang="en-US" altLang="ja-JP" sz="1600" b="1" dirty="0"/>
          </a:p>
          <a:p>
            <a:pPr algn="ctr"/>
            <a:r>
              <a:rPr kumimoji="1" lang="ja-JP" altLang="en-US" sz="1600" b="1" dirty="0"/>
              <a:t>＜</a:t>
            </a:r>
            <a:r>
              <a:rPr kumimoji="1" lang="en-US" altLang="ja-JP" sz="1600" b="1" dirty="0"/>
              <a:t>, </a:t>
            </a:r>
            <a:r>
              <a:rPr lang="ja-JP" altLang="en-US" sz="1600" b="1" dirty="0"/>
              <a:t>＞</a:t>
            </a:r>
            <a:endParaRPr lang="en-US" altLang="ja-JP" sz="1600" b="1" dirty="0"/>
          </a:p>
          <a:p>
            <a:pPr algn="ctr"/>
            <a:r>
              <a:rPr kumimoji="1" lang="ja-JP" altLang="en-US" sz="1600" b="1" dirty="0"/>
              <a:t>≦</a:t>
            </a:r>
            <a:r>
              <a:rPr kumimoji="1" lang="en-US" altLang="ja-JP" sz="1600" b="1" dirty="0"/>
              <a:t>, </a:t>
            </a:r>
            <a:r>
              <a:rPr lang="ja-JP" altLang="en-US" sz="1600" b="1" dirty="0"/>
              <a:t>≧</a:t>
            </a:r>
            <a:endParaRPr lang="en-US" altLang="ja-JP" sz="1600" b="1" dirty="0"/>
          </a:p>
          <a:p>
            <a:pPr algn="ctr"/>
            <a:r>
              <a:rPr kumimoji="1" lang="ja-JP" altLang="en-US" sz="1600" b="1" dirty="0"/>
              <a:t>＝＝</a:t>
            </a:r>
            <a:r>
              <a:rPr kumimoji="1" lang="en-US" altLang="ja-JP" sz="1600" b="1" dirty="0"/>
              <a:t>, </a:t>
            </a:r>
            <a:r>
              <a:rPr kumimoji="1" lang="ja-JP" altLang="en-US" sz="1600" b="1" dirty="0"/>
              <a:t>！＝</a:t>
            </a:r>
          </a:p>
        </p:txBody>
      </p:sp>
      <p:sp>
        <p:nvSpPr>
          <p:cNvPr id="40" name="矢印: 右 39">
            <a:extLst>
              <a:ext uri="{FF2B5EF4-FFF2-40B4-BE49-F238E27FC236}">
                <a16:creationId xmlns:a16="http://schemas.microsoft.com/office/drawing/2014/main" id="{E3CBA291-A73D-63E4-8981-C57B48B6AC1B}"/>
              </a:ext>
            </a:extLst>
          </p:cNvPr>
          <p:cNvSpPr/>
          <p:nvPr/>
        </p:nvSpPr>
        <p:spPr>
          <a:xfrm>
            <a:off x="5938963" y="5333578"/>
            <a:ext cx="1284795" cy="703684"/>
          </a:xfrm>
          <a:prstGeom prst="rightArrow">
            <a:avLst>
              <a:gd name="adj1" fmla="val 50000"/>
              <a:gd name="adj2"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800" dirty="0">
                <a:solidFill>
                  <a:schemeClr val="tx1"/>
                </a:solidFill>
              </a:rPr>
              <a:t>64bit</a:t>
            </a:r>
            <a:r>
              <a:rPr kumimoji="1" lang="ja-JP" altLang="en-US" sz="1800" dirty="0">
                <a:solidFill>
                  <a:schemeClr val="tx1"/>
                </a:solidFill>
              </a:rPr>
              <a:t>化</a:t>
            </a:r>
          </a:p>
        </p:txBody>
      </p:sp>
      <p:sp>
        <p:nvSpPr>
          <p:cNvPr id="30" name="フローチャート: 磁気ディスク 29">
            <a:extLst>
              <a:ext uri="{FF2B5EF4-FFF2-40B4-BE49-F238E27FC236}">
                <a16:creationId xmlns:a16="http://schemas.microsoft.com/office/drawing/2014/main" id="{5A097862-4C6D-21C2-BECD-60D060D3CABD}"/>
              </a:ext>
            </a:extLst>
          </p:cNvPr>
          <p:cNvSpPr/>
          <p:nvPr/>
        </p:nvSpPr>
        <p:spPr>
          <a:xfrm>
            <a:off x="10081555" y="5443196"/>
            <a:ext cx="879676" cy="833377"/>
          </a:xfrm>
          <a:prstGeom prst="flowChartMagneticDisk">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sz="1800" dirty="0"/>
              <a:t>int</a:t>
            </a:r>
            <a:r>
              <a:rPr lang="ja-JP" altLang="en-US" sz="1800" dirty="0"/>
              <a:t> </a:t>
            </a:r>
            <a:r>
              <a:rPr lang="en-US" altLang="ja-JP" sz="1800" dirty="0"/>
              <a:t>y</a:t>
            </a:r>
            <a:endParaRPr kumimoji="1" lang="ja-JP" altLang="en-US" sz="1800" dirty="0"/>
          </a:p>
        </p:txBody>
      </p:sp>
      <p:cxnSp>
        <p:nvCxnSpPr>
          <p:cNvPr id="37" name="コネクタ: カギ線 36">
            <a:extLst>
              <a:ext uri="{FF2B5EF4-FFF2-40B4-BE49-F238E27FC236}">
                <a16:creationId xmlns:a16="http://schemas.microsoft.com/office/drawing/2014/main" id="{BC32D7D1-3431-C15D-1445-EC836E720F33}"/>
              </a:ext>
            </a:extLst>
          </p:cNvPr>
          <p:cNvCxnSpPr>
            <a:cxnSpLocks/>
            <a:stCxn id="29" idx="3"/>
            <a:endCxn id="30" idx="2"/>
          </p:cNvCxnSpPr>
          <p:nvPr/>
        </p:nvCxnSpPr>
        <p:spPr>
          <a:xfrm>
            <a:off x="8495818" y="5205946"/>
            <a:ext cx="1585737" cy="653939"/>
          </a:xfrm>
          <a:prstGeom prst="bentConnector3">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43" name="テキスト ボックス 42">
            <a:extLst>
              <a:ext uri="{FF2B5EF4-FFF2-40B4-BE49-F238E27FC236}">
                <a16:creationId xmlns:a16="http://schemas.microsoft.com/office/drawing/2014/main" id="{75233228-F3A6-1123-C229-B8EB969C5CFC}"/>
              </a:ext>
            </a:extLst>
          </p:cNvPr>
          <p:cNvSpPr txBox="1"/>
          <p:nvPr/>
        </p:nvSpPr>
        <p:spPr>
          <a:xfrm>
            <a:off x="9304203" y="5915125"/>
            <a:ext cx="907676" cy="369332"/>
          </a:xfrm>
          <a:prstGeom prst="rect">
            <a:avLst/>
          </a:prstGeom>
          <a:noFill/>
        </p:spPr>
        <p:txBody>
          <a:bodyPr wrap="square" rtlCol="0">
            <a:spAutoFit/>
          </a:bodyPr>
          <a:lstStyle/>
          <a:p>
            <a:r>
              <a:rPr kumimoji="1" lang="ja-JP" altLang="en-US" sz="1800" b="1" dirty="0"/>
              <a:t>②？</a:t>
            </a:r>
          </a:p>
        </p:txBody>
      </p:sp>
    </p:spTree>
    <p:extLst>
      <p:ext uri="{BB962C8B-B14F-4D97-AF65-F5344CB8AC3E}">
        <p14:creationId xmlns:p14="http://schemas.microsoft.com/office/powerpoint/2010/main" val="2614275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2CDD61-BB17-D500-4B89-F3FB9793C283}"/>
              </a:ext>
            </a:extLst>
          </p:cNvPr>
          <p:cNvSpPr>
            <a:spLocks noGrp="1"/>
          </p:cNvSpPr>
          <p:nvPr>
            <p:ph type="title"/>
          </p:nvPr>
        </p:nvSpPr>
        <p:spPr/>
        <p:txBody>
          <a:bodyPr/>
          <a:lstStyle/>
          <a:p>
            <a:r>
              <a:rPr kumimoji="1" lang="ja-JP" altLang="en-US" dirty="0"/>
              <a:t>提案内容</a:t>
            </a:r>
          </a:p>
        </p:txBody>
      </p:sp>
      <p:graphicFrame>
        <p:nvGraphicFramePr>
          <p:cNvPr id="4" name="コンテンツ プレースホルダー 3">
            <a:extLst>
              <a:ext uri="{FF2B5EF4-FFF2-40B4-BE49-F238E27FC236}">
                <a16:creationId xmlns:a16="http://schemas.microsoft.com/office/drawing/2014/main" id="{473E0E8F-3AF1-DFC3-5EDC-7F8F9A030F11}"/>
              </a:ext>
            </a:extLst>
          </p:cNvPr>
          <p:cNvGraphicFramePr>
            <a:graphicFrameLocks noGrp="1"/>
          </p:cNvGraphicFramePr>
          <p:nvPr>
            <p:ph idx="1"/>
            <p:extLst>
              <p:ext uri="{D42A27DB-BD31-4B8C-83A1-F6EECF244321}">
                <p14:modId xmlns:p14="http://schemas.microsoft.com/office/powerpoint/2010/main" val="3584504221"/>
              </p:ext>
            </p:extLst>
          </p:nvPr>
        </p:nvGraphicFramePr>
        <p:xfrm>
          <a:off x="609600" y="1600200"/>
          <a:ext cx="109728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スライド番号プレースホルダー 2">
            <a:extLst>
              <a:ext uri="{FF2B5EF4-FFF2-40B4-BE49-F238E27FC236}">
                <a16:creationId xmlns:a16="http://schemas.microsoft.com/office/drawing/2014/main" id="{57F2C62A-1097-BCE3-5FAC-55693982ED49}"/>
              </a:ext>
            </a:extLst>
          </p:cNvPr>
          <p:cNvSpPr>
            <a:spLocks noGrp="1"/>
          </p:cNvSpPr>
          <p:nvPr>
            <p:ph type="sldNum" sz="quarter" idx="12"/>
          </p:nvPr>
        </p:nvSpPr>
        <p:spPr/>
        <p:txBody>
          <a:bodyPr/>
          <a:lstStyle/>
          <a:p>
            <a:fld id="{47BE0278-E37D-4B9D-81F9-15437997B796}" type="slidenum">
              <a:rPr kumimoji="1" lang="ja-JP" altLang="en-US" smtClean="0"/>
              <a:t>5</a:t>
            </a:fld>
            <a:endParaRPr kumimoji="1" lang="ja-JP" altLang="en-US"/>
          </a:p>
        </p:txBody>
      </p:sp>
      <p:sp>
        <p:nvSpPr>
          <p:cNvPr id="5" name="吹き出し: 四角形 4">
            <a:extLst>
              <a:ext uri="{FF2B5EF4-FFF2-40B4-BE49-F238E27FC236}">
                <a16:creationId xmlns:a16="http://schemas.microsoft.com/office/drawing/2014/main" id="{23332B8B-216B-104A-96A3-8AB836917950}"/>
              </a:ext>
            </a:extLst>
          </p:cNvPr>
          <p:cNvSpPr/>
          <p:nvPr/>
        </p:nvSpPr>
        <p:spPr>
          <a:xfrm>
            <a:off x="6662057" y="4846320"/>
            <a:ext cx="5303520" cy="561055"/>
          </a:xfrm>
          <a:prstGeom prst="wedgeRect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800" dirty="0">
                <a:solidFill>
                  <a:srgbClr val="FF0000"/>
                </a:solidFill>
              </a:rPr>
              <a:t>警告の出現箇所の差分から、修正候補箇所を抽出</a:t>
            </a:r>
            <a:endParaRPr kumimoji="1" lang="ja-JP" altLang="en-US" sz="1800" dirty="0">
              <a:solidFill>
                <a:srgbClr val="FF0000"/>
              </a:solidFill>
            </a:endParaRPr>
          </a:p>
        </p:txBody>
      </p:sp>
      <p:sp>
        <p:nvSpPr>
          <p:cNvPr id="6" name="吹き出し: 四角形 5">
            <a:extLst>
              <a:ext uri="{FF2B5EF4-FFF2-40B4-BE49-F238E27FC236}">
                <a16:creationId xmlns:a16="http://schemas.microsoft.com/office/drawing/2014/main" id="{A345D1A0-1667-0392-0007-64983C4AF66A}"/>
              </a:ext>
            </a:extLst>
          </p:cNvPr>
          <p:cNvSpPr/>
          <p:nvPr/>
        </p:nvSpPr>
        <p:spPr>
          <a:xfrm>
            <a:off x="565854" y="4594577"/>
            <a:ext cx="3725335" cy="561055"/>
          </a:xfrm>
          <a:prstGeom prst="wedgeRectCallout">
            <a:avLst>
              <a:gd name="adj1" fmla="val 29167"/>
              <a:gd name="adj2" fmla="val -72222"/>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800" dirty="0">
                <a:solidFill>
                  <a:srgbClr val="FF0000"/>
                </a:solidFill>
              </a:rPr>
              <a:t>意図的なキャスト箇所は除外</a:t>
            </a:r>
            <a:endParaRPr kumimoji="1" lang="ja-JP" altLang="en-US" sz="1800" dirty="0">
              <a:solidFill>
                <a:srgbClr val="FF0000"/>
              </a:solidFill>
            </a:endParaRPr>
          </a:p>
        </p:txBody>
      </p:sp>
    </p:spTree>
    <p:extLst>
      <p:ext uri="{BB962C8B-B14F-4D97-AF65-F5344CB8AC3E}">
        <p14:creationId xmlns:p14="http://schemas.microsoft.com/office/powerpoint/2010/main" val="1055444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F81D25-FEA3-1BB8-49FA-AA826464009D}"/>
              </a:ext>
            </a:extLst>
          </p:cNvPr>
          <p:cNvSpPr>
            <a:spLocks noGrp="1"/>
          </p:cNvSpPr>
          <p:nvPr>
            <p:ph type="title"/>
          </p:nvPr>
        </p:nvSpPr>
        <p:spPr/>
        <p:txBody>
          <a:bodyPr/>
          <a:lstStyle/>
          <a:p>
            <a:r>
              <a:rPr lang="ja-JP" altLang="en-US" dirty="0"/>
              <a:t>実験対象</a:t>
            </a:r>
            <a:endParaRPr kumimoji="1" lang="ja-JP" altLang="en-US" dirty="0"/>
          </a:p>
        </p:txBody>
      </p:sp>
      <p:sp>
        <p:nvSpPr>
          <p:cNvPr id="3" name="コンテンツ プレースホルダー 2">
            <a:extLst>
              <a:ext uri="{FF2B5EF4-FFF2-40B4-BE49-F238E27FC236}">
                <a16:creationId xmlns:a16="http://schemas.microsoft.com/office/drawing/2014/main" id="{CE725336-6D52-8988-D500-109C7DC1A05E}"/>
              </a:ext>
            </a:extLst>
          </p:cNvPr>
          <p:cNvSpPr>
            <a:spLocks noGrp="1"/>
          </p:cNvSpPr>
          <p:nvPr>
            <p:ph idx="1"/>
          </p:nvPr>
        </p:nvSpPr>
        <p:spPr>
          <a:xfrm>
            <a:off x="609600" y="1600202"/>
            <a:ext cx="10972800" cy="2314574"/>
          </a:xfrm>
        </p:spPr>
        <p:txBody>
          <a:bodyPr/>
          <a:lstStyle/>
          <a:p>
            <a:r>
              <a:rPr kumimoji="1" lang="ja-JP" altLang="en-US" dirty="0"/>
              <a:t>対象システム（</a:t>
            </a:r>
            <a:r>
              <a:rPr kumimoji="1" lang="en-US" altLang="ja-JP" dirty="0"/>
              <a:t>OS</a:t>
            </a:r>
            <a:r>
              <a:rPr kumimoji="1" lang="ja-JP" altLang="en-US" dirty="0"/>
              <a:t>）</a:t>
            </a:r>
            <a:endParaRPr kumimoji="1" lang="en-US" altLang="ja-JP" dirty="0"/>
          </a:p>
          <a:p>
            <a:pPr lvl="1"/>
            <a:r>
              <a:rPr lang="en-US" altLang="ja-JP" dirty="0"/>
              <a:t>FreeBSD</a:t>
            </a:r>
            <a:r>
              <a:rPr lang="ja-JP" altLang="en-US" dirty="0"/>
              <a:t> </a:t>
            </a:r>
            <a:r>
              <a:rPr lang="en-US" altLang="ja-JP" dirty="0"/>
              <a:t>13.2-RELEASE/i386 </a:t>
            </a:r>
            <a:r>
              <a:rPr lang="ja-JP" altLang="en-US" dirty="0"/>
              <a:t>（</a:t>
            </a:r>
            <a:r>
              <a:rPr lang="en-US" altLang="ja-JP" dirty="0"/>
              <a:t>32bit</a:t>
            </a:r>
            <a:r>
              <a:rPr lang="ja-JP" altLang="en-US" dirty="0"/>
              <a:t>）</a:t>
            </a:r>
            <a:endParaRPr lang="en-US" altLang="ja-JP" dirty="0"/>
          </a:p>
          <a:p>
            <a:r>
              <a:rPr kumimoji="1" lang="ja-JP" altLang="en-US" dirty="0"/>
              <a:t>対象アプリケーション</a:t>
            </a:r>
            <a:endParaRPr kumimoji="1" lang="en-US" altLang="ja-JP" dirty="0"/>
          </a:p>
          <a:p>
            <a:pPr lvl="1"/>
            <a:r>
              <a:rPr lang="en-US" altLang="ja-JP" dirty="0" err="1"/>
              <a:t>src</a:t>
            </a:r>
            <a:r>
              <a:rPr lang="en-US" altLang="ja-JP" dirty="0"/>
              <a:t>/bin </a:t>
            </a:r>
            <a:r>
              <a:rPr lang="ja-JP" altLang="en-US" dirty="0"/>
              <a:t>以下のソースコード</a:t>
            </a:r>
            <a:endParaRPr lang="en-US" altLang="ja-JP" dirty="0"/>
          </a:p>
        </p:txBody>
      </p:sp>
      <p:sp>
        <p:nvSpPr>
          <p:cNvPr id="4" name="スライド番号プレースホルダー 3">
            <a:extLst>
              <a:ext uri="{FF2B5EF4-FFF2-40B4-BE49-F238E27FC236}">
                <a16:creationId xmlns:a16="http://schemas.microsoft.com/office/drawing/2014/main" id="{07E12E06-9FEF-4C4A-A425-8CBED6EDD423}"/>
              </a:ext>
            </a:extLst>
          </p:cNvPr>
          <p:cNvSpPr>
            <a:spLocks noGrp="1"/>
          </p:cNvSpPr>
          <p:nvPr>
            <p:ph type="sldNum" sz="quarter" idx="12"/>
          </p:nvPr>
        </p:nvSpPr>
        <p:spPr/>
        <p:txBody>
          <a:bodyPr/>
          <a:lstStyle/>
          <a:p>
            <a:fld id="{47BE0278-E37D-4B9D-81F9-15437997B796}" type="slidenum">
              <a:rPr kumimoji="1" lang="ja-JP" altLang="en-US" smtClean="0"/>
              <a:t>6</a:t>
            </a:fld>
            <a:endParaRPr kumimoji="1" lang="ja-JP" altLang="en-US"/>
          </a:p>
        </p:txBody>
      </p:sp>
      <p:sp>
        <p:nvSpPr>
          <p:cNvPr id="5" name="正方形/長方形 4">
            <a:extLst>
              <a:ext uri="{FF2B5EF4-FFF2-40B4-BE49-F238E27FC236}">
                <a16:creationId xmlns:a16="http://schemas.microsoft.com/office/drawing/2014/main" id="{F500383B-C753-B3B2-76BC-57DD1A531F79}"/>
              </a:ext>
            </a:extLst>
          </p:cNvPr>
          <p:cNvSpPr/>
          <p:nvPr/>
        </p:nvSpPr>
        <p:spPr>
          <a:xfrm>
            <a:off x="1643063" y="4614863"/>
            <a:ext cx="9144000" cy="74295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t>目的：</a:t>
            </a:r>
            <a:r>
              <a:rPr kumimoji="1" lang="en-US" altLang="ja-JP" dirty="0" err="1"/>
              <a:t>time_t</a:t>
            </a:r>
            <a:r>
              <a:rPr kumimoji="1" lang="ja-JP" altLang="en-US" dirty="0"/>
              <a:t>型の</a:t>
            </a:r>
            <a:r>
              <a:rPr kumimoji="1" lang="en-US" altLang="ja-JP" dirty="0"/>
              <a:t>64bit</a:t>
            </a:r>
            <a:r>
              <a:rPr kumimoji="1" lang="ja-JP" altLang="en-US" dirty="0"/>
              <a:t>化に伴う影響箇所を調べる</a:t>
            </a:r>
          </a:p>
        </p:txBody>
      </p:sp>
    </p:spTree>
    <p:extLst>
      <p:ext uri="{BB962C8B-B14F-4D97-AF65-F5344CB8AC3E}">
        <p14:creationId xmlns:p14="http://schemas.microsoft.com/office/powerpoint/2010/main" val="1467587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573B61-466E-9F34-8C75-8BA6BC347E75}"/>
              </a:ext>
            </a:extLst>
          </p:cNvPr>
          <p:cNvSpPr>
            <a:spLocks noGrp="1"/>
          </p:cNvSpPr>
          <p:nvPr>
            <p:ph type="title"/>
          </p:nvPr>
        </p:nvSpPr>
        <p:spPr/>
        <p:txBody>
          <a:bodyPr/>
          <a:lstStyle/>
          <a:p>
            <a:r>
              <a:rPr kumimoji="1" lang="ja-JP" altLang="en-US" dirty="0"/>
              <a:t>提案手法で利用する環境</a:t>
            </a:r>
          </a:p>
        </p:txBody>
      </p:sp>
      <p:sp>
        <p:nvSpPr>
          <p:cNvPr id="3" name="スライド番号プレースホルダー 2">
            <a:extLst>
              <a:ext uri="{FF2B5EF4-FFF2-40B4-BE49-F238E27FC236}">
                <a16:creationId xmlns:a16="http://schemas.microsoft.com/office/drawing/2014/main" id="{BA85D109-174B-B2D5-7E3B-813E82206A49}"/>
              </a:ext>
            </a:extLst>
          </p:cNvPr>
          <p:cNvSpPr>
            <a:spLocks noGrp="1"/>
          </p:cNvSpPr>
          <p:nvPr>
            <p:ph type="sldNum" sz="quarter" idx="12"/>
          </p:nvPr>
        </p:nvSpPr>
        <p:spPr/>
        <p:txBody>
          <a:bodyPr/>
          <a:lstStyle/>
          <a:p>
            <a:fld id="{47BE0278-E37D-4B9D-81F9-15437997B796}" type="slidenum">
              <a:rPr kumimoji="1" lang="ja-JP" altLang="en-US" smtClean="0"/>
              <a:t>7</a:t>
            </a:fld>
            <a:endParaRPr kumimoji="1" lang="ja-JP" altLang="en-US"/>
          </a:p>
        </p:txBody>
      </p:sp>
      <p:graphicFrame>
        <p:nvGraphicFramePr>
          <p:cNvPr id="4" name="表 3">
            <a:extLst>
              <a:ext uri="{FF2B5EF4-FFF2-40B4-BE49-F238E27FC236}">
                <a16:creationId xmlns:a16="http://schemas.microsoft.com/office/drawing/2014/main" id="{9B59F0CC-A627-4A38-09A6-1EF1AC1C2704}"/>
              </a:ext>
            </a:extLst>
          </p:cNvPr>
          <p:cNvGraphicFramePr>
            <a:graphicFrameLocks noGrp="1"/>
          </p:cNvGraphicFramePr>
          <p:nvPr>
            <p:extLst>
              <p:ext uri="{D42A27DB-BD31-4B8C-83A1-F6EECF244321}">
                <p14:modId xmlns:p14="http://schemas.microsoft.com/office/powerpoint/2010/main" val="4080895317"/>
              </p:ext>
            </p:extLst>
          </p:nvPr>
        </p:nvGraphicFramePr>
        <p:xfrm>
          <a:off x="683738" y="1996069"/>
          <a:ext cx="10439374" cy="3434472"/>
        </p:xfrm>
        <a:graphic>
          <a:graphicData uri="http://schemas.openxmlformats.org/drawingml/2006/table">
            <a:tbl>
              <a:tblPr bandRow="1">
                <a:tableStyleId>{93296810-A885-4BE3-A3E7-6D5BEEA58F35}</a:tableStyleId>
              </a:tblPr>
              <a:tblGrid>
                <a:gridCol w="313650">
                  <a:extLst>
                    <a:ext uri="{9D8B030D-6E8A-4147-A177-3AD203B41FA5}">
                      <a16:colId xmlns:a16="http://schemas.microsoft.com/office/drawing/2014/main" val="1538786005"/>
                    </a:ext>
                  </a:extLst>
                </a:gridCol>
                <a:gridCol w="3280258">
                  <a:extLst>
                    <a:ext uri="{9D8B030D-6E8A-4147-A177-3AD203B41FA5}">
                      <a16:colId xmlns:a16="http://schemas.microsoft.com/office/drawing/2014/main" val="3989034568"/>
                    </a:ext>
                  </a:extLst>
                </a:gridCol>
                <a:gridCol w="3933695">
                  <a:extLst>
                    <a:ext uri="{9D8B030D-6E8A-4147-A177-3AD203B41FA5}">
                      <a16:colId xmlns:a16="http://schemas.microsoft.com/office/drawing/2014/main" val="3905645338"/>
                    </a:ext>
                  </a:extLst>
                </a:gridCol>
                <a:gridCol w="2911771">
                  <a:extLst>
                    <a:ext uri="{9D8B030D-6E8A-4147-A177-3AD203B41FA5}">
                      <a16:colId xmlns:a16="http://schemas.microsoft.com/office/drawing/2014/main" val="3294767922"/>
                    </a:ext>
                  </a:extLst>
                </a:gridCol>
              </a:tblGrid>
              <a:tr h="429309">
                <a:tc gridSpan="2">
                  <a:txBody>
                    <a:bodyPr/>
                    <a:lstStyle/>
                    <a:p>
                      <a:pPr algn="l"/>
                      <a:r>
                        <a:rPr kumimoji="1" lang="en-US" altLang="ja-JP" sz="2100" b="1" dirty="0"/>
                        <a:t>OS</a:t>
                      </a:r>
                      <a:endParaRPr kumimoji="1" lang="ja-JP" altLang="en-US" sz="2100" b="1" dirty="0"/>
                    </a:p>
                  </a:txBody>
                  <a:tcPr marL="94757" marR="94757" marT="47379" marB="47379">
                    <a:solidFill>
                      <a:srgbClr val="92D050"/>
                    </a:solidFill>
                  </a:tcPr>
                </a:tc>
                <a:tc hMerge="1">
                  <a:txBody>
                    <a:bodyPr/>
                    <a:lstStyle/>
                    <a:p>
                      <a:endParaRPr kumimoji="1" lang="ja-JP" altLang="en-US"/>
                    </a:p>
                  </a:txBody>
                  <a:tcPr/>
                </a:tc>
                <a:tc>
                  <a:txBody>
                    <a:bodyPr/>
                    <a:lstStyle/>
                    <a:p>
                      <a:pPr algn="ctr"/>
                      <a:r>
                        <a:rPr kumimoji="1" lang="en-US" altLang="ja-JP" sz="2100" b="1" dirty="0"/>
                        <a:t>FreeBSD13.2-RELEASE</a:t>
                      </a:r>
                      <a:endParaRPr kumimoji="1" lang="ja-JP" altLang="en-US" sz="2100" b="1" dirty="0"/>
                    </a:p>
                  </a:txBody>
                  <a:tcPr marL="94757" marR="94757" marT="47379" marB="47379">
                    <a:solidFill>
                      <a:srgbClr val="92D050"/>
                    </a:solidFill>
                  </a:tcPr>
                </a:tc>
                <a:tc>
                  <a:txBody>
                    <a:bodyPr/>
                    <a:lstStyle/>
                    <a:p>
                      <a:pPr algn="ctr"/>
                      <a:endParaRPr kumimoji="1" lang="ja-JP" altLang="en-US" dirty="0"/>
                    </a:p>
                  </a:txBody>
                  <a:tcPr marL="94757" marR="94757" marT="47379" marB="47379">
                    <a:solidFill>
                      <a:srgbClr val="92D050"/>
                    </a:solidFill>
                  </a:tcPr>
                </a:tc>
                <a:extLst>
                  <a:ext uri="{0D108BD9-81ED-4DB2-BD59-A6C34878D82A}">
                    <a16:rowId xmlns:a16="http://schemas.microsoft.com/office/drawing/2014/main" val="3383691829"/>
                  </a:ext>
                </a:extLst>
              </a:tr>
              <a:tr h="429309">
                <a:tc gridSpan="2">
                  <a:txBody>
                    <a:bodyPr/>
                    <a:lstStyle/>
                    <a:p>
                      <a:r>
                        <a:rPr kumimoji="1" lang="ja-JP" altLang="en-US" sz="2100" b="1" dirty="0"/>
                        <a:t>インストールイメージ</a:t>
                      </a:r>
                    </a:p>
                  </a:txBody>
                  <a:tcPr marL="94757" marR="94757" marT="47379" marB="47379">
                    <a:solidFill>
                      <a:srgbClr val="F0CEEF"/>
                    </a:solidFill>
                  </a:tcPr>
                </a:tc>
                <a:tc hMerge="1">
                  <a:txBody>
                    <a:bodyPr/>
                    <a:lstStyle/>
                    <a:p>
                      <a:endParaRPr kumimoji="1" lang="ja-JP" altLang="en-US"/>
                    </a:p>
                  </a:txBody>
                  <a:tcPr/>
                </a:tc>
                <a:tc>
                  <a:txBody>
                    <a:bodyPr/>
                    <a:lstStyle/>
                    <a:p>
                      <a:pPr algn="ctr"/>
                      <a:r>
                        <a:rPr kumimoji="1" lang="en-US" altLang="ja-JP" sz="2100" dirty="0"/>
                        <a:t>i386</a:t>
                      </a:r>
                      <a:r>
                        <a:rPr kumimoji="1" lang="ja-JP" altLang="en-US" sz="2100" dirty="0"/>
                        <a:t>（手法で用いる環境）</a:t>
                      </a:r>
                      <a:endParaRPr kumimoji="1" lang="en-US" altLang="ja-JP" sz="2100" dirty="0"/>
                    </a:p>
                  </a:txBody>
                  <a:tcPr marL="105857" marR="105857" marT="52929" marB="52929">
                    <a:solidFill>
                      <a:srgbClr val="DAFE9A"/>
                    </a:solidFill>
                  </a:tcPr>
                </a:tc>
                <a:tc>
                  <a:txBody>
                    <a:bodyPr/>
                    <a:lstStyle/>
                    <a:p>
                      <a:pPr algn="ctr"/>
                      <a:r>
                        <a:rPr kumimoji="1" lang="en-US" altLang="ja-JP" sz="2000" dirty="0"/>
                        <a:t>amd64</a:t>
                      </a:r>
                      <a:r>
                        <a:rPr kumimoji="1" lang="ja-JP" altLang="en-US" sz="2000" dirty="0"/>
                        <a:t>（確認環境）</a:t>
                      </a:r>
                    </a:p>
                  </a:txBody>
                  <a:tcPr marL="105857" marR="105857" marT="52929" marB="52929"/>
                </a:tc>
                <a:extLst>
                  <a:ext uri="{0D108BD9-81ED-4DB2-BD59-A6C34878D82A}">
                    <a16:rowId xmlns:a16="http://schemas.microsoft.com/office/drawing/2014/main" val="232832059"/>
                  </a:ext>
                </a:extLst>
              </a:tr>
              <a:tr h="429309">
                <a:tc gridSpan="2">
                  <a:txBody>
                    <a:bodyPr/>
                    <a:lstStyle/>
                    <a:p>
                      <a:r>
                        <a:rPr kumimoji="1" lang="ja-JP" altLang="en-US" sz="2100" b="1" dirty="0"/>
                        <a:t>データ型</a:t>
                      </a:r>
                    </a:p>
                  </a:txBody>
                  <a:tcPr marL="94757" marR="94757" marT="47379" marB="47379">
                    <a:solidFill>
                      <a:srgbClr val="F0CEEF"/>
                    </a:solidFill>
                  </a:tcPr>
                </a:tc>
                <a:tc hMerge="1">
                  <a:txBody>
                    <a:bodyPr/>
                    <a:lstStyle/>
                    <a:p>
                      <a:endParaRPr kumimoji="1" lang="ja-JP" altLang="en-US"/>
                    </a:p>
                  </a:txBody>
                  <a:tcPr/>
                </a:tc>
                <a:tc>
                  <a:txBody>
                    <a:bodyPr/>
                    <a:lstStyle/>
                    <a:p>
                      <a:pPr algn="ctr"/>
                      <a:r>
                        <a:rPr kumimoji="1" lang="en-US" altLang="ja-JP" sz="2100" dirty="0"/>
                        <a:t>(ILP32)</a:t>
                      </a:r>
                      <a:endParaRPr kumimoji="1" lang="ja-JP" altLang="en-US" sz="2100" dirty="0"/>
                    </a:p>
                  </a:txBody>
                  <a:tcPr marL="105857" marR="105857" marT="52929" marB="52929">
                    <a:solidFill>
                      <a:srgbClr val="DAFE9A"/>
                    </a:solidFill>
                  </a:tcPr>
                </a:tc>
                <a:tc>
                  <a:txBody>
                    <a:bodyPr/>
                    <a:lstStyle/>
                    <a:p>
                      <a:pPr algn="ctr"/>
                      <a:r>
                        <a:rPr kumimoji="1" lang="en-US" altLang="ja-JP" sz="2000" dirty="0"/>
                        <a:t>(LP64)</a:t>
                      </a:r>
                      <a:endParaRPr kumimoji="1" lang="ja-JP" altLang="en-US" sz="2000" dirty="0"/>
                    </a:p>
                  </a:txBody>
                  <a:tcPr marL="105857" marR="105857" marT="52929" marB="52929"/>
                </a:tc>
                <a:extLst>
                  <a:ext uri="{0D108BD9-81ED-4DB2-BD59-A6C34878D82A}">
                    <a16:rowId xmlns:a16="http://schemas.microsoft.com/office/drawing/2014/main" val="560531584"/>
                  </a:ext>
                </a:extLst>
              </a:tr>
              <a:tr h="429309">
                <a:tc>
                  <a:txBody>
                    <a:bodyPr/>
                    <a:lstStyle/>
                    <a:p>
                      <a:endParaRPr kumimoji="1" lang="ja-JP" altLang="en-US" sz="2100" dirty="0"/>
                    </a:p>
                  </a:txBody>
                  <a:tcPr marL="105857" marR="105857" marT="52929" marB="52929">
                    <a:solidFill>
                      <a:srgbClr val="F0CEEF"/>
                    </a:solidFill>
                  </a:tcPr>
                </a:tc>
                <a:tc>
                  <a:txBody>
                    <a:bodyPr/>
                    <a:lstStyle/>
                    <a:p>
                      <a:r>
                        <a:rPr kumimoji="1" lang="en-US" altLang="ja-JP" sz="2100" b="1" dirty="0"/>
                        <a:t>int</a:t>
                      </a:r>
                      <a:endParaRPr kumimoji="1" lang="ja-JP" altLang="en-US" sz="2100" b="1" dirty="0"/>
                    </a:p>
                  </a:txBody>
                  <a:tcPr marL="105857" marR="105857" marT="52929" marB="52929">
                    <a:solidFill>
                      <a:srgbClr val="F0CEEF"/>
                    </a:solidFill>
                  </a:tcPr>
                </a:tc>
                <a:tc>
                  <a:txBody>
                    <a:bodyPr/>
                    <a:lstStyle/>
                    <a:p>
                      <a:pPr algn="ctr"/>
                      <a:r>
                        <a:rPr kumimoji="1" lang="en-US" altLang="ja-JP" sz="2100" b="1" dirty="0">
                          <a:solidFill>
                            <a:srgbClr val="FF0000"/>
                          </a:solidFill>
                        </a:rPr>
                        <a:t>32bit</a:t>
                      </a:r>
                      <a:endParaRPr kumimoji="1" lang="ja-JP" altLang="en-US" sz="2100" b="1" dirty="0">
                        <a:solidFill>
                          <a:srgbClr val="FF0000"/>
                        </a:solidFill>
                      </a:endParaRPr>
                    </a:p>
                  </a:txBody>
                  <a:tcPr marL="105857" marR="105857" marT="52929" marB="52929">
                    <a:solidFill>
                      <a:srgbClr val="DAFE9A"/>
                    </a:solidFill>
                  </a:tcPr>
                </a:tc>
                <a:tc>
                  <a:txBody>
                    <a:bodyPr/>
                    <a:lstStyle/>
                    <a:p>
                      <a:pPr algn="ctr"/>
                      <a:r>
                        <a:rPr kumimoji="1" lang="en-US" altLang="ja-JP" sz="2000" b="1" dirty="0">
                          <a:solidFill>
                            <a:srgbClr val="FF0000"/>
                          </a:solidFill>
                        </a:rPr>
                        <a:t>32bit</a:t>
                      </a:r>
                      <a:endParaRPr kumimoji="1" lang="ja-JP" altLang="en-US" sz="2000" b="1" dirty="0">
                        <a:solidFill>
                          <a:srgbClr val="FF0000"/>
                        </a:solidFill>
                      </a:endParaRPr>
                    </a:p>
                  </a:txBody>
                  <a:tcPr marL="105857" marR="105857" marT="52929" marB="52929"/>
                </a:tc>
                <a:extLst>
                  <a:ext uri="{0D108BD9-81ED-4DB2-BD59-A6C34878D82A}">
                    <a16:rowId xmlns:a16="http://schemas.microsoft.com/office/drawing/2014/main" val="4288072217"/>
                  </a:ext>
                </a:extLst>
              </a:tr>
              <a:tr h="429309">
                <a:tc>
                  <a:txBody>
                    <a:bodyPr/>
                    <a:lstStyle/>
                    <a:p>
                      <a:endParaRPr kumimoji="1" lang="ja-JP" altLang="en-US" sz="2100" dirty="0"/>
                    </a:p>
                  </a:txBody>
                  <a:tcPr marL="105857" marR="105857" marT="52929" marB="52929">
                    <a:solidFill>
                      <a:srgbClr val="F0CEEF"/>
                    </a:solidFill>
                  </a:tcPr>
                </a:tc>
                <a:tc>
                  <a:txBody>
                    <a:bodyPr/>
                    <a:lstStyle/>
                    <a:p>
                      <a:r>
                        <a:rPr kumimoji="1" lang="en-US" altLang="ja-JP" sz="2100" b="1" dirty="0"/>
                        <a:t>long</a:t>
                      </a:r>
                      <a:endParaRPr kumimoji="1" lang="ja-JP" altLang="en-US" sz="2100" b="1" dirty="0"/>
                    </a:p>
                  </a:txBody>
                  <a:tcPr marL="105857" marR="105857" marT="52929" marB="52929">
                    <a:solidFill>
                      <a:srgbClr val="F0CEEF"/>
                    </a:solidFill>
                  </a:tcPr>
                </a:tc>
                <a:tc>
                  <a:txBody>
                    <a:bodyPr/>
                    <a:lstStyle/>
                    <a:p>
                      <a:pPr algn="ctr"/>
                      <a:r>
                        <a:rPr kumimoji="1" lang="en-US" altLang="ja-JP" sz="2100" b="1" dirty="0">
                          <a:solidFill>
                            <a:srgbClr val="FF0000"/>
                          </a:solidFill>
                        </a:rPr>
                        <a:t>32bit</a:t>
                      </a:r>
                      <a:endParaRPr kumimoji="1" lang="ja-JP" altLang="en-US" sz="2100" b="1" dirty="0">
                        <a:solidFill>
                          <a:srgbClr val="FF0000"/>
                        </a:solidFill>
                      </a:endParaRPr>
                    </a:p>
                  </a:txBody>
                  <a:tcPr marL="105857" marR="105857" marT="52929" marB="52929">
                    <a:solidFill>
                      <a:srgbClr val="DAFE9A"/>
                    </a:solidFill>
                  </a:tcPr>
                </a:tc>
                <a:tc>
                  <a:txBody>
                    <a:bodyPr/>
                    <a:lstStyle/>
                    <a:p>
                      <a:pPr algn="ctr"/>
                      <a:r>
                        <a:rPr kumimoji="1" lang="en-US" altLang="ja-JP" sz="2000" b="1" dirty="0">
                          <a:solidFill>
                            <a:srgbClr val="FF0000"/>
                          </a:solidFill>
                        </a:rPr>
                        <a:t>64bit</a:t>
                      </a:r>
                      <a:endParaRPr kumimoji="1" lang="ja-JP" altLang="en-US" sz="2000" b="1" dirty="0">
                        <a:solidFill>
                          <a:srgbClr val="FF0000"/>
                        </a:solidFill>
                      </a:endParaRPr>
                    </a:p>
                  </a:txBody>
                  <a:tcPr marL="105857" marR="105857" marT="52929" marB="52929"/>
                </a:tc>
                <a:extLst>
                  <a:ext uri="{0D108BD9-81ED-4DB2-BD59-A6C34878D82A}">
                    <a16:rowId xmlns:a16="http://schemas.microsoft.com/office/drawing/2014/main" val="3522021739"/>
                  </a:ext>
                </a:extLst>
              </a:tr>
              <a:tr h="429309">
                <a:tc>
                  <a:txBody>
                    <a:bodyPr/>
                    <a:lstStyle/>
                    <a:p>
                      <a:endParaRPr kumimoji="1" lang="ja-JP" altLang="en-US" sz="2100" dirty="0"/>
                    </a:p>
                  </a:txBody>
                  <a:tcPr marL="105857" marR="105857" marT="52929" marB="52929">
                    <a:solidFill>
                      <a:srgbClr val="F0CEEF"/>
                    </a:solidFill>
                  </a:tcPr>
                </a:tc>
                <a:tc>
                  <a:txBody>
                    <a:bodyPr/>
                    <a:lstStyle/>
                    <a:p>
                      <a:r>
                        <a:rPr kumimoji="1" lang="en-US" altLang="ja-JP" sz="2100" b="1" dirty="0"/>
                        <a:t>long </a:t>
                      </a:r>
                      <a:r>
                        <a:rPr kumimoji="1" lang="en-US" altLang="ja-JP" sz="2100" b="1" dirty="0" err="1"/>
                        <a:t>long</a:t>
                      </a:r>
                      <a:endParaRPr kumimoji="1" lang="ja-JP" altLang="en-US" sz="2100" b="1" dirty="0"/>
                    </a:p>
                  </a:txBody>
                  <a:tcPr marL="105857" marR="105857" marT="52929" marB="52929">
                    <a:solidFill>
                      <a:srgbClr val="F0CEEF"/>
                    </a:solidFill>
                  </a:tcPr>
                </a:tc>
                <a:tc>
                  <a:txBody>
                    <a:bodyPr/>
                    <a:lstStyle/>
                    <a:p>
                      <a:pPr algn="ctr"/>
                      <a:r>
                        <a:rPr kumimoji="1" lang="en-US" altLang="ja-JP" sz="2100" dirty="0"/>
                        <a:t>64bit</a:t>
                      </a:r>
                      <a:endParaRPr kumimoji="1" lang="ja-JP" altLang="en-US" sz="2100" dirty="0"/>
                    </a:p>
                  </a:txBody>
                  <a:tcPr marL="105857" marR="105857" marT="52929" marB="52929">
                    <a:solidFill>
                      <a:srgbClr val="DAFE9A"/>
                    </a:solidFill>
                  </a:tcPr>
                </a:tc>
                <a:tc>
                  <a:txBody>
                    <a:bodyPr/>
                    <a:lstStyle/>
                    <a:p>
                      <a:pPr algn="ctr"/>
                      <a:r>
                        <a:rPr kumimoji="1" lang="en-US" altLang="ja-JP" sz="2000" dirty="0"/>
                        <a:t>64bit</a:t>
                      </a:r>
                      <a:endParaRPr kumimoji="1" lang="ja-JP" altLang="en-US" sz="2000" dirty="0"/>
                    </a:p>
                  </a:txBody>
                  <a:tcPr marL="105857" marR="105857" marT="52929" marB="52929"/>
                </a:tc>
                <a:extLst>
                  <a:ext uri="{0D108BD9-81ED-4DB2-BD59-A6C34878D82A}">
                    <a16:rowId xmlns:a16="http://schemas.microsoft.com/office/drawing/2014/main" val="569925003"/>
                  </a:ext>
                </a:extLst>
              </a:tr>
              <a:tr h="429309">
                <a:tc>
                  <a:txBody>
                    <a:bodyPr/>
                    <a:lstStyle/>
                    <a:p>
                      <a:endParaRPr kumimoji="1" lang="ja-JP" altLang="en-US" sz="2100" dirty="0"/>
                    </a:p>
                  </a:txBody>
                  <a:tcPr marL="105857" marR="105857" marT="52929" marB="52929">
                    <a:solidFill>
                      <a:srgbClr val="F0CEEF"/>
                    </a:solidFill>
                  </a:tcPr>
                </a:tc>
                <a:tc>
                  <a:txBody>
                    <a:bodyPr/>
                    <a:lstStyle/>
                    <a:p>
                      <a:r>
                        <a:rPr kumimoji="1" lang="en-US" altLang="ja-JP" sz="2100" b="1" dirty="0" err="1"/>
                        <a:t>time_t</a:t>
                      </a:r>
                      <a:endParaRPr kumimoji="1" lang="ja-JP" altLang="en-US" sz="2100" b="1" dirty="0"/>
                    </a:p>
                  </a:txBody>
                  <a:tcPr marL="105857" marR="105857" marT="52929" marB="52929">
                    <a:solidFill>
                      <a:srgbClr val="F0CEEF"/>
                    </a:solidFill>
                  </a:tcPr>
                </a:tc>
                <a:tc>
                  <a:txBody>
                    <a:bodyPr/>
                    <a:lstStyle/>
                    <a:p>
                      <a:pPr algn="ctr"/>
                      <a:r>
                        <a:rPr kumimoji="1" lang="en-US" altLang="ja-JP" sz="2100" b="1" dirty="0">
                          <a:solidFill>
                            <a:srgbClr val="FF0000"/>
                          </a:solidFill>
                        </a:rPr>
                        <a:t>32bit</a:t>
                      </a:r>
                      <a:endParaRPr kumimoji="1" lang="ja-JP" altLang="en-US" sz="2100" b="1" dirty="0">
                        <a:solidFill>
                          <a:srgbClr val="FF0000"/>
                        </a:solidFill>
                      </a:endParaRPr>
                    </a:p>
                  </a:txBody>
                  <a:tcPr marL="105857" marR="105857" marT="52929" marB="52929">
                    <a:solidFill>
                      <a:srgbClr val="DAFE9A"/>
                    </a:solidFill>
                  </a:tcPr>
                </a:tc>
                <a:tc>
                  <a:txBody>
                    <a:bodyPr/>
                    <a:lstStyle/>
                    <a:p>
                      <a:pPr algn="ctr"/>
                      <a:r>
                        <a:rPr kumimoji="1" lang="en-US" altLang="ja-JP" sz="2000" b="1" dirty="0">
                          <a:solidFill>
                            <a:srgbClr val="FF0000"/>
                          </a:solidFill>
                        </a:rPr>
                        <a:t>64bit</a:t>
                      </a:r>
                      <a:endParaRPr kumimoji="1" lang="ja-JP" altLang="en-US" sz="2000" b="1" dirty="0">
                        <a:solidFill>
                          <a:srgbClr val="FF0000"/>
                        </a:solidFill>
                      </a:endParaRPr>
                    </a:p>
                  </a:txBody>
                  <a:tcPr marL="105857" marR="105857" marT="52929" marB="52929"/>
                </a:tc>
                <a:extLst>
                  <a:ext uri="{0D108BD9-81ED-4DB2-BD59-A6C34878D82A}">
                    <a16:rowId xmlns:a16="http://schemas.microsoft.com/office/drawing/2014/main" val="360604955"/>
                  </a:ext>
                </a:extLst>
              </a:tr>
              <a:tr h="429309">
                <a:tc gridSpan="2">
                  <a:txBody>
                    <a:bodyPr/>
                    <a:lstStyle/>
                    <a:p>
                      <a:r>
                        <a:rPr kumimoji="1" lang="ja-JP" altLang="en-US" sz="2100" b="1" dirty="0"/>
                        <a:t>対象コード</a:t>
                      </a:r>
                    </a:p>
                  </a:txBody>
                  <a:tcPr marL="94757" marR="94757" marT="47379" marB="47379">
                    <a:solidFill>
                      <a:srgbClr val="F0CEEF"/>
                    </a:solidFill>
                  </a:tcPr>
                </a:tc>
                <a:tc hMerge="1">
                  <a:txBody>
                    <a:bodyPr/>
                    <a:lstStyle/>
                    <a:p>
                      <a:endParaRPr kumimoji="1" lang="ja-JP" altLang="en-US"/>
                    </a:p>
                  </a:txBody>
                  <a:tcPr/>
                </a:tc>
                <a:tc>
                  <a:txBody>
                    <a:bodyPr/>
                    <a:lstStyle/>
                    <a:p>
                      <a:pPr algn="ctr"/>
                      <a:r>
                        <a:rPr kumimoji="1" lang="en-US" altLang="ja-JP" sz="1800" dirty="0" err="1"/>
                        <a:t>src</a:t>
                      </a:r>
                      <a:r>
                        <a:rPr kumimoji="1" lang="en-US" altLang="ja-JP" sz="1800" dirty="0"/>
                        <a:t>/bin </a:t>
                      </a:r>
                      <a:r>
                        <a:rPr kumimoji="1" lang="ja-JP" altLang="en-US" sz="1800" dirty="0"/>
                        <a:t>以下のソースコード</a:t>
                      </a:r>
                      <a:r>
                        <a:rPr kumimoji="1" lang="ja-JP" altLang="en-US" sz="1800" baseline="30000" dirty="0"/>
                        <a:t>（</a:t>
                      </a:r>
                      <a:r>
                        <a:rPr kumimoji="1" lang="en-US" altLang="ja-JP" sz="1800" baseline="30000" dirty="0"/>
                        <a:t>※</a:t>
                      </a:r>
                      <a:r>
                        <a:rPr kumimoji="1" lang="ja-JP" altLang="en-US" sz="1800" baseline="30000" dirty="0"/>
                        <a:t>）</a:t>
                      </a:r>
                    </a:p>
                  </a:txBody>
                  <a:tcPr marL="94757" marR="94757" marT="47379" marB="47379">
                    <a:solidFill>
                      <a:srgbClr val="DAFE9A"/>
                    </a:solidFill>
                  </a:tcPr>
                </a:tc>
                <a:tc>
                  <a:txBody>
                    <a:bodyPr/>
                    <a:lstStyle/>
                    <a:p>
                      <a:pPr algn="ctr"/>
                      <a:endParaRPr kumimoji="1" lang="ja-JP" altLang="en-US" dirty="0"/>
                    </a:p>
                  </a:txBody>
                  <a:tcPr marL="94757" marR="94757" marT="47379" marB="47379"/>
                </a:tc>
                <a:extLst>
                  <a:ext uri="{0D108BD9-81ED-4DB2-BD59-A6C34878D82A}">
                    <a16:rowId xmlns:a16="http://schemas.microsoft.com/office/drawing/2014/main" val="1560228323"/>
                  </a:ext>
                </a:extLst>
              </a:tr>
            </a:tbl>
          </a:graphicData>
        </a:graphic>
      </p:graphicFrame>
      <p:sp>
        <p:nvSpPr>
          <p:cNvPr id="5" name="テキスト ボックス 4">
            <a:extLst>
              <a:ext uri="{FF2B5EF4-FFF2-40B4-BE49-F238E27FC236}">
                <a16:creationId xmlns:a16="http://schemas.microsoft.com/office/drawing/2014/main" id="{4CA78F90-4D06-451E-1D42-0F050E35BAEF}"/>
              </a:ext>
            </a:extLst>
          </p:cNvPr>
          <p:cNvSpPr txBox="1"/>
          <p:nvPr/>
        </p:nvSpPr>
        <p:spPr>
          <a:xfrm>
            <a:off x="2367420" y="5684160"/>
            <a:ext cx="8786004" cy="830997"/>
          </a:xfrm>
          <a:prstGeom prst="rect">
            <a:avLst/>
          </a:prstGeom>
          <a:noFill/>
        </p:spPr>
        <p:txBody>
          <a:bodyPr wrap="square" rtlCol="0">
            <a:spAutoFit/>
          </a:bodyPr>
          <a:lstStyle/>
          <a:p>
            <a:r>
              <a:rPr kumimoji="1" lang="ja-JP" altLang="en-US" dirty="0"/>
              <a:t>（</a:t>
            </a:r>
            <a:r>
              <a:rPr kumimoji="1" lang="en-US" altLang="ja-JP" dirty="0"/>
              <a:t>※</a:t>
            </a:r>
            <a:r>
              <a:rPr kumimoji="1" lang="ja-JP" altLang="en-US" dirty="0"/>
              <a:t>）</a:t>
            </a:r>
            <a:r>
              <a:rPr kumimoji="1" lang="en-US" altLang="ja-JP" dirty="0"/>
              <a:t>FreeBSD</a:t>
            </a:r>
            <a:r>
              <a:rPr kumimoji="1" lang="ja-JP" altLang="en-US" dirty="0"/>
              <a:t> </a:t>
            </a:r>
            <a:r>
              <a:rPr kumimoji="1" lang="en-US" altLang="ja-JP" dirty="0"/>
              <a:t>13.2-RELEASE</a:t>
            </a:r>
            <a:r>
              <a:rPr kumimoji="1" lang="ja-JP" altLang="en-US" dirty="0"/>
              <a:t>のソースコード</a:t>
            </a:r>
            <a:endParaRPr kumimoji="1" lang="en-US" altLang="ja-JP" dirty="0"/>
          </a:p>
          <a:p>
            <a:r>
              <a:rPr lang="ja-JP" altLang="en-US" dirty="0"/>
              <a:t>　　　</a:t>
            </a:r>
            <a:r>
              <a:rPr lang="en-US" altLang="ja-JP" dirty="0"/>
              <a:t>i386</a:t>
            </a:r>
            <a:r>
              <a:rPr lang="ja-JP" altLang="en-US" dirty="0"/>
              <a:t>と</a:t>
            </a:r>
            <a:r>
              <a:rPr lang="en-US" altLang="ja-JP" dirty="0"/>
              <a:t>amd64</a:t>
            </a:r>
            <a:r>
              <a:rPr lang="ja-JP" altLang="en-US" dirty="0"/>
              <a:t>でソースコードは同一</a:t>
            </a:r>
            <a:endParaRPr kumimoji="1" lang="ja-JP" altLang="en-US" dirty="0"/>
          </a:p>
        </p:txBody>
      </p:sp>
      <p:sp>
        <p:nvSpPr>
          <p:cNvPr id="6" name="正方形/長方形 5">
            <a:extLst>
              <a:ext uri="{FF2B5EF4-FFF2-40B4-BE49-F238E27FC236}">
                <a16:creationId xmlns:a16="http://schemas.microsoft.com/office/drawing/2014/main" id="{A585BA41-C74E-B2B8-C2A9-AE05F5ED4620}"/>
              </a:ext>
            </a:extLst>
          </p:cNvPr>
          <p:cNvSpPr/>
          <p:nvPr/>
        </p:nvSpPr>
        <p:spPr>
          <a:xfrm>
            <a:off x="4349662" y="1766170"/>
            <a:ext cx="3886200" cy="3835496"/>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ボックス 6">
            <a:extLst>
              <a:ext uri="{FF2B5EF4-FFF2-40B4-BE49-F238E27FC236}">
                <a16:creationId xmlns:a16="http://schemas.microsoft.com/office/drawing/2014/main" id="{0B78F83F-314A-96C7-67FE-DCC5BD45C940}"/>
              </a:ext>
            </a:extLst>
          </p:cNvPr>
          <p:cNvSpPr txBox="1"/>
          <p:nvPr/>
        </p:nvSpPr>
        <p:spPr>
          <a:xfrm>
            <a:off x="9186172" y="1600849"/>
            <a:ext cx="936523" cy="461665"/>
          </a:xfrm>
          <a:prstGeom prst="rect">
            <a:avLst/>
          </a:prstGeom>
          <a:noFill/>
        </p:spPr>
        <p:txBody>
          <a:bodyPr wrap="square" rtlCol="0">
            <a:spAutoFit/>
          </a:bodyPr>
          <a:lstStyle/>
          <a:p>
            <a:r>
              <a:rPr kumimoji="1" lang="ja-JP" altLang="en-US" b="1" dirty="0"/>
              <a:t>参考</a:t>
            </a:r>
          </a:p>
        </p:txBody>
      </p:sp>
    </p:spTree>
    <p:extLst>
      <p:ext uri="{BB962C8B-B14F-4D97-AF65-F5344CB8AC3E}">
        <p14:creationId xmlns:p14="http://schemas.microsoft.com/office/powerpoint/2010/main" val="759754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806EFE2C-94D8-239D-86E1-F3A5D9C29725}"/>
              </a:ext>
            </a:extLst>
          </p:cNvPr>
          <p:cNvSpPr/>
          <p:nvPr/>
        </p:nvSpPr>
        <p:spPr>
          <a:xfrm>
            <a:off x="1290218" y="1602364"/>
            <a:ext cx="9695108" cy="4795652"/>
          </a:xfrm>
          <a:prstGeom prst="rect">
            <a:avLst/>
          </a:prstGeom>
          <a:solidFill>
            <a:srgbClr val="DAFE9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a:solidFill>
                <a:schemeClr val="accent2"/>
              </a:solidFill>
            </a:endParaRPr>
          </a:p>
        </p:txBody>
      </p:sp>
      <p:sp>
        <p:nvSpPr>
          <p:cNvPr id="2" name="タイトル 1">
            <a:extLst>
              <a:ext uri="{FF2B5EF4-FFF2-40B4-BE49-F238E27FC236}">
                <a16:creationId xmlns:a16="http://schemas.microsoft.com/office/drawing/2014/main" id="{801A86CA-BA01-1B76-6C95-6E71EEE25C6C}"/>
              </a:ext>
            </a:extLst>
          </p:cNvPr>
          <p:cNvSpPr>
            <a:spLocks noGrp="1"/>
          </p:cNvSpPr>
          <p:nvPr>
            <p:ph type="title"/>
          </p:nvPr>
        </p:nvSpPr>
        <p:spPr/>
        <p:txBody>
          <a:bodyPr/>
          <a:lstStyle/>
          <a:p>
            <a:r>
              <a:rPr kumimoji="1" lang="ja-JP" altLang="en-US" dirty="0"/>
              <a:t>実験手順の全体像</a:t>
            </a:r>
          </a:p>
        </p:txBody>
      </p:sp>
      <p:sp>
        <p:nvSpPr>
          <p:cNvPr id="41" name="スライド番号プレースホルダー 40">
            <a:extLst>
              <a:ext uri="{FF2B5EF4-FFF2-40B4-BE49-F238E27FC236}">
                <a16:creationId xmlns:a16="http://schemas.microsoft.com/office/drawing/2014/main" id="{3343CA2A-8837-FCAA-1D21-B8D19FD1D211}"/>
              </a:ext>
            </a:extLst>
          </p:cNvPr>
          <p:cNvSpPr>
            <a:spLocks noGrp="1"/>
          </p:cNvSpPr>
          <p:nvPr>
            <p:ph type="sldNum" sz="quarter" idx="12"/>
          </p:nvPr>
        </p:nvSpPr>
        <p:spPr/>
        <p:txBody>
          <a:bodyPr/>
          <a:lstStyle/>
          <a:p>
            <a:fld id="{47BE0278-E37D-4B9D-81F9-15437997B796}" type="slidenum">
              <a:rPr kumimoji="1" lang="ja-JP" altLang="en-US" smtClean="0"/>
              <a:t>8</a:t>
            </a:fld>
            <a:endParaRPr kumimoji="1" lang="ja-JP" altLang="en-US"/>
          </a:p>
        </p:txBody>
      </p:sp>
      <p:sp>
        <p:nvSpPr>
          <p:cNvPr id="4" name="正方形/長方形 3">
            <a:extLst>
              <a:ext uri="{FF2B5EF4-FFF2-40B4-BE49-F238E27FC236}">
                <a16:creationId xmlns:a16="http://schemas.microsoft.com/office/drawing/2014/main" id="{69D587D2-A04C-2AB1-6D7A-3977678B04AE}"/>
              </a:ext>
            </a:extLst>
          </p:cNvPr>
          <p:cNvSpPr/>
          <p:nvPr/>
        </p:nvSpPr>
        <p:spPr>
          <a:xfrm>
            <a:off x="2832930" y="1747589"/>
            <a:ext cx="2261937" cy="62564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2000" dirty="0"/>
              <a:t>32bit</a:t>
            </a:r>
            <a:r>
              <a:rPr kumimoji="1" lang="ja-JP" altLang="en-US" sz="2000" dirty="0"/>
              <a:t>ソースコード</a:t>
            </a:r>
            <a:endParaRPr kumimoji="1" lang="en-US" altLang="ja-JP" sz="2000" dirty="0"/>
          </a:p>
          <a:p>
            <a:pPr algn="ctr"/>
            <a:r>
              <a:rPr lang="ja-JP" altLang="en-US" sz="2000" dirty="0"/>
              <a:t>（</a:t>
            </a:r>
            <a:r>
              <a:rPr lang="en-US" altLang="ja-JP" sz="2000" dirty="0"/>
              <a:t>i386</a:t>
            </a:r>
            <a:r>
              <a:rPr lang="ja-JP" altLang="en-US" sz="2000" dirty="0"/>
              <a:t>）</a:t>
            </a:r>
            <a:endParaRPr kumimoji="1" lang="ja-JP" altLang="en-US" sz="2000" dirty="0"/>
          </a:p>
        </p:txBody>
      </p:sp>
      <p:sp>
        <p:nvSpPr>
          <p:cNvPr id="6" name="正方形/長方形 5">
            <a:extLst>
              <a:ext uri="{FF2B5EF4-FFF2-40B4-BE49-F238E27FC236}">
                <a16:creationId xmlns:a16="http://schemas.microsoft.com/office/drawing/2014/main" id="{0607CD7C-45FF-4227-0D2A-D36CBF4AD6C0}"/>
              </a:ext>
            </a:extLst>
          </p:cNvPr>
          <p:cNvSpPr/>
          <p:nvPr/>
        </p:nvSpPr>
        <p:spPr>
          <a:xfrm>
            <a:off x="4263052" y="2719892"/>
            <a:ext cx="2758202" cy="49730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2000" dirty="0" err="1"/>
              <a:t>time_t</a:t>
            </a:r>
            <a:r>
              <a:rPr kumimoji="1" lang="ja-JP" altLang="en-US" sz="2000" dirty="0"/>
              <a:t>のみ</a:t>
            </a:r>
            <a:r>
              <a:rPr kumimoji="1" lang="en-US" altLang="ja-JP" sz="2000" dirty="0"/>
              <a:t>64bit</a:t>
            </a:r>
            <a:r>
              <a:rPr kumimoji="1" lang="ja-JP" altLang="en-US" sz="2000" dirty="0"/>
              <a:t>化</a:t>
            </a:r>
          </a:p>
        </p:txBody>
      </p:sp>
      <p:sp>
        <p:nvSpPr>
          <p:cNvPr id="8" name="正方形/長方形 7">
            <a:extLst>
              <a:ext uri="{FF2B5EF4-FFF2-40B4-BE49-F238E27FC236}">
                <a16:creationId xmlns:a16="http://schemas.microsoft.com/office/drawing/2014/main" id="{96962F70-C2CB-EF77-192F-29EE38C32A21}"/>
              </a:ext>
            </a:extLst>
          </p:cNvPr>
          <p:cNvSpPr/>
          <p:nvPr/>
        </p:nvSpPr>
        <p:spPr>
          <a:xfrm>
            <a:off x="1389141" y="4033563"/>
            <a:ext cx="2758201" cy="497305"/>
          </a:xfrm>
          <a:prstGeom prst="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b="1" dirty="0">
                <a:solidFill>
                  <a:srgbClr val="FF0000"/>
                </a:solidFill>
              </a:rPr>
              <a:t>結果①（</a:t>
            </a:r>
            <a:r>
              <a:rPr kumimoji="1" lang="en-US" altLang="ja-JP" sz="2000" b="1" dirty="0">
                <a:solidFill>
                  <a:srgbClr val="FF0000"/>
                </a:solidFill>
              </a:rPr>
              <a:t>32bit</a:t>
            </a:r>
            <a:r>
              <a:rPr kumimoji="1" lang="ja-JP" altLang="en-US" sz="2000" b="1" dirty="0">
                <a:solidFill>
                  <a:srgbClr val="FF0000"/>
                </a:solidFill>
              </a:rPr>
              <a:t>）</a:t>
            </a:r>
          </a:p>
        </p:txBody>
      </p:sp>
      <p:sp>
        <p:nvSpPr>
          <p:cNvPr id="9" name="正方形/長方形 8">
            <a:extLst>
              <a:ext uri="{FF2B5EF4-FFF2-40B4-BE49-F238E27FC236}">
                <a16:creationId xmlns:a16="http://schemas.microsoft.com/office/drawing/2014/main" id="{FFB66423-DE1C-0EED-BF0D-055B5B6A2231}"/>
              </a:ext>
            </a:extLst>
          </p:cNvPr>
          <p:cNvSpPr/>
          <p:nvPr/>
        </p:nvSpPr>
        <p:spPr>
          <a:xfrm>
            <a:off x="4263052" y="4033563"/>
            <a:ext cx="2758202" cy="497305"/>
          </a:xfrm>
          <a:prstGeom prst="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b="1" dirty="0">
                <a:solidFill>
                  <a:srgbClr val="FF0000"/>
                </a:solidFill>
              </a:rPr>
              <a:t>結果②（</a:t>
            </a:r>
            <a:r>
              <a:rPr kumimoji="1" lang="en-US" altLang="ja-JP" sz="2000" b="1" dirty="0">
                <a:solidFill>
                  <a:srgbClr val="FF0000"/>
                </a:solidFill>
              </a:rPr>
              <a:t>time_t:64bit</a:t>
            </a:r>
            <a:r>
              <a:rPr kumimoji="1" lang="ja-JP" altLang="en-US" sz="2000" b="1" dirty="0">
                <a:solidFill>
                  <a:srgbClr val="FF0000"/>
                </a:solidFill>
              </a:rPr>
              <a:t>）</a:t>
            </a:r>
          </a:p>
        </p:txBody>
      </p:sp>
      <p:sp>
        <p:nvSpPr>
          <p:cNvPr id="10" name="四角形: 角を丸くする 9">
            <a:extLst>
              <a:ext uri="{FF2B5EF4-FFF2-40B4-BE49-F238E27FC236}">
                <a16:creationId xmlns:a16="http://schemas.microsoft.com/office/drawing/2014/main" id="{F9B1F425-3633-3A9E-AE71-55B448149281}"/>
              </a:ext>
            </a:extLst>
          </p:cNvPr>
          <p:cNvSpPr/>
          <p:nvPr/>
        </p:nvSpPr>
        <p:spPr>
          <a:xfrm>
            <a:off x="1389141" y="4847229"/>
            <a:ext cx="5662863" cy="72816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2000" b="1" dirty="0"/>
              <a:t>比較：</a:t>
            </a:r>
            <a:r>
              <a:rPr lang="en-US" altLang="ja-JP" sz="2000" b="1" dirty="0" err="1"/>
              <a:t>time_t</a:t>
            </a:r>
            <a:r>
              <a:rPr lang="ja-JP" altLang="en-US" sz="2000" b="1" dirty="0"/>
              <a:t>型変数利用箇所で</a:t>
            </a:r>
            <a:endParaRPr lang="en-US" altLang="ja-JP" sz="2000" b="1" dirty="0"/>
          </a:p>
          <a:p>
            <a:pPr algn="ctr"/>
            <a:r>
              <a:rPr kumimoji="1" lang="ja-JP" altLang="en-US" sz="2000" b="1" dirty="0"/>
              <a:t>サイズミスマッチ警告</a:t>
            </a:r>
          </a:p>
        </p:txBody>
      </p:sp>
      <p:sp>
        <p:nvSpPr>
          <p:cNvPr id="11" name="正方形/長方形 10">
            <a:extLst>
              <a:ext uri="{FF2B5EF4-FFF2-40B4-BE49-F238E27FC236}">
                <a16:creationId xmlns:a16="http://schemas.microsoft.com/office/drawing/2014/main" id="{8433993B-CBC7-ECA1-538B-279C285426B1}"/>
              </a:ext>
            </a:extLst>
          </p:cNvPr>
          <p:cNvSpPr/>
          <p:nvPr/>
        </p:nvSpPr>
        <p:spPr>
          <a:xfrm>
            <a:off x="1389141" y="5744994"/>
            <a:ext cx="5662863" cy="53773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b="1" dirty="0">
                <a:solidFill>
                  <a:srgbClr val="FF0000"/>
                </a:solidFill>
              </a:rPr>
              <a:t>ソースコード上の警告表示箇所を検出</a:t>
            </a:r>
          </a:p>
        </p:txBody>
      </p:sp>
      <p:cxnSp>
        <p:nvCxnSpPr>
          <p:cNvPr id="15" name="コネクタ: カギ線 14">
            <a:extLst>
              <a:ext uri="{FF2B5EF4-FFF2-40B4-BE49-F238E27FC236}">
                <a16:creationId xmlns:a16="http://schemas.microsoft.com/office/drawing/2014/main" id="{F6320530-D125-C343-AEF8-D86637320C5F}"/>
              </a:ext>
            </a:extLst>
          </p:cNvPr>
          <p:cNvCxnSpPr>
            <a:cxnSpLocks/>
            <a:stCxn id="4" idx="2"/>
            <a:endCxn id="6" idx="0"/>
          </p:cNvCxnSpPr>
          <p:nvPr/>
        </p:nvCxnSpPr>
        <p:spPr>
          <a:xfrm rot="16200000" flipH="1">
            <a:off x="4629696" y="1707434"/>
            <a:ext cx="346661" cy="1678254"/>
          </a:xfrm>
          <a:prstGeom prst="bentConnector3">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16" name="楕円 15">
            <a:extLst>
              <a:ext uri="{FF2B5EF4-FFF2-40B4-BE49-F238E27FC236}">
                <a16:creationId xmlns:a16="http://schemas.microsoft.com/office/drawing/2014/main" id="{5C642296-6153-2D9E-0017-79DDD404F554}"/>
              </a:ext>
            </a:extLst>
          </p:cNvPr>
          <p:cNvSpPr/>
          <p:nvPr/>
        </p:nvSpPr>
        <p:spPr>
          <a:xfrm>
            <a:off x="2622427" y="3335759"/>
            <a:ext cx="164332" cy="150640"/>
          </a:xfrm>
          <a:prstGeom prst="ellipse">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2000"/>
          </a:p>
        </p:txBody>
      </p:sp>
      <p:cxnSp>
        <p:nvCxnSpPr>
          <p:cNvPr id="18" name="コネクタ: カギ線 17">
            <a:extLst>
              <a:ext uri="{FF2B5EF4-FFF2-40B4-BE49-F238E27FC236}">
                <a16:creationId xmlns:a16="http://schemas.microsoft.com/office/drawing/2014/main" id="{762F6F74-0BD5-D76A-883E-CC9E5805874B}"/>
              </a:ext>
            </a:extLst>
          </p:cNvPr>
          <p:cNvCxnSpPr>
            <a:cxnSpLocks/>
            <a:stCxn id="4" idx="2"/>
            <a:endCxn id="16" idx="0"/>
          </p:cNvCxnSpPr>
          <p:nvPr/>
        </p:nvCxnSpPr>
        <p:spPr>
          <a:xfrm rot="5400000">
            <a:off x="2852982" y="2224842"/>
            <a:ext cx="962528" cy="1259306"/>
          </a:xfrm>
          <a:prstGeom prst="bentConnector3">
            <a:avLst>
              <a:gd name="adj1" fmla="val 18333"/>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21" name="楕円 20">
            <a:extLst>
              <a:ext uri="{FF2B5EF4-FFF2-40B4-BE49-F238E27FC236}">
                <a16:creationId xmlns:a16="http://schemas.microsoft.com/office/drawing/2014/main" id="{09BB2978-3C90-80EE-12CF-C2A395B22572}"/>
              </a:ext>
            </a:extLst>
          </p:cNvPr>
          <p:cNvSpPr/>
          <p:nvPr/>
        </p:nvSpPr>
        <p:spPr>
          <a:xfrm>
            <a:off x="5654385" y="3346644"/>
            <a:ext cx="164332" cy="150640"/>
          </a:xfrm>
          <a:prstGeom prst="ellipse">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2000"/>
          </a:p>
        </p:txBody>
      </p:sp>
      <p:cxnSp>
        <p:nvCxnSpPr>
          <p:cNvPr id="23" name="直線矢印コネクタ 22">
            <a:extLst>
              <a:ext uri="{FF2B5EF4-FFF2-40B4-BE49-F238E27FC236}">
                <a16:creationId xmlns:a16="http://schemas.microsoft.com/office/drawing/2014/main" id="{4ED966EA-BB62-27F9-6E0D-C9F0CA1F4494}"/>
              </a:ext>
            </a:extLst>
          </p:cNvPr>
          <p:cNvCxnSpPr>
            <a:cxnSpLocks/>
            <a:stCxn id="6" idx="2"/>
          </p:cNvCxnSpPr>
          <p:nvPr/>
        </p:nvCxnSpPr>
        <p:spPr>
          <a:xfrm>
            <a:off x="5642153" y="3217197"/>
            <a:ext cx="0" cy="160512"/>
          </a:xfrm>
          <a:prstGeom prst="straightConnector1">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5" name="直線矢印コネクタ 24">
            <a:extLst>
              <a:ext uri="{FF2B5EF4-FFF2-40B4-BE49-F238E27FC236}">
                <a16:creationId xmlns:a16="http://schemas.microsoft.com/office/drawing/2014/main" id="{1A1398E3-6F6C-13EB-ACBC-7BD083380AE1}"/>
              </a:ext>
            </a:extLst>
          </p:cNvPr>
          <p:cNvCxnSpPr>
            <a:cxnSpLocks/>
            <a:endCxn id="8" idx="0"/>
          </p:cNvCxnSpPr>
          <p:nvPr/>
        </p:nvCxnSpPr>
        <p:spPr>
          <a:xfrm>
            <a:off x="2768242" y="3527815"/>
            <a:ext cx="0" cy="505748"/>
          </a:xfrm>
          <a:prstGeom prst="straightConnector1">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7" name="直線矢印コネクタ 26">
            <a:extLst>
              <a:ext uri="{FF2B5EF4-FFF2-40B4-BE49-F238E27FC236}">
                <a16:creationId xmlns:a16="http://schemas.microsoft.com/office/drawing/2014/main" id="{A3E8E53A-7661-3BAA-223C-CDC38F8532A7}"/>
              </a:ext>
            </a:extLst>
          </p:cNvPr>
          <p:cNvCxnSpPr>
            <a:cxnSpLocks/>
          </p:cNvCxnSpPr>
          <p:nvPr/>
        </p:nvCxnSpPr>
        <p:spPr>
          <a:xfrm>
            <a:off x="5654385" y="3486399"/>
            <a:ext cx="0" cy="547164"/>
          </a:xfrm>
          <a:prstGeom prst="straightConnector1">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2" name="コネクタ: カギ線 31">
            <a:extLst>
              <a:ext uri="{FF2B5EF4-FFF2-40B4-BE49-F238E27FC236}">
                <a16:creationId xmlns:a16="http://schemas.microsoft.com/office/drawing/2014/main" id="{28B3FB75-C5FF-BEB0-9A56-E5897ECE77B1}"/>
              </a:ext>
            </a:extLst>
          </p:cNvPr>
          <p:cNvCxnSpPr>
            <a:cxnSpLocks/>
            <a:stCxn id="8" idx="2"/>
            <a:endCxn id="10" idx="0"/>
          </p:cNvCxnSpPr>
          <p:nvPr/>
        </p:nvCxnSpPr>
        <p:spPr>
          <a:xfrm rot="16200000" flipH="1">
            <a:off x="3336227" y="3962882"/>
            <a:ext cx="316361" cy="1452331"/>
          </a:xfrm>
          <a:prstGeom prst="bentConnector3">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4" name="コネクタ: カギ線 33">
            <a:extLst>
              <a:ext uri="{FF2B5EF4-FFF2-40B4-BE49-F238E27FC236}">
                <a16:creationId xmlns:a16="http://schemas.microsoft.com/office/drawing/2014/main" id="{961ACFE6-0D63-21F2-BA6F-83EC9B0B6FF6}"/>
              </a:ext>
            </a:extLst>
          </p:cNvPr>
          <p:cNvCxnSpPr>
            <a:cxnSpLocks/>
            <a:stCxn id="9" idx="2"/>
            <a:endCxn id="10" idx="0"/>
          </p:cNvCxnSpPr>
          <p:nvPr/>
        </p:nvCxnSpPr>
        <p:spPr>
          <a:xfrm rot="5400000">
            <a:off x="4773183" y="3978258"/>
            <a:ext cx="316361" cy="1421580"/>
          </a:xfrm>
          <a:prstGeom prst="bentConnector3">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a:extLst>
              <a:ext uri="{FF2B5EF4-FFF2-40B4-BE49-F238E27FC236}">
                <a16:creationId xmlns:a16="http://schemas.microsoft.com/office/drawing/2014/main" id="{16F45B81-F8D0-725B-ED62-C49B49540EB0}"/>
              </a:ext>
            </a:extLst>
          </p:cNvPr>
          <p:cNvCxnSpPr>
            <a:stCxn id="10" idx="2"/>
            <a:endCxn id="11" idx="0"/>
          </p:cNvCxnSpPr>
          <p:nvPr/>
        </p:nvCxnSpPr>
        <p:spPr>
          <a:xfrm>
            <a:off x="4220573" y="5575390"/>
            <a:ext cx="0" cy="169604"/>
          </a:xfrm>
          <a:prstGeom prst="straightConnector1">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7" name="四角形: 角を丸くする 6">
            <a:extLst>
              <a:ext uri="{FF2B5EF4-FFF2-40B4-BE49-F238E27FC236}">
                <a16:creationId xmlns:a16="http://schemas.microsoft.com/office/drawing/2014/main" id="{78AA709F-3537-578D-D641-C3F5505F9197}"/>
              </a:ext>
            </a:extLst>
          </p:cNvPr>
          <p:cNvSpPr/>
          <p:nvPr/>
        </p:nvSpPr>
        <p:spPr>
          <a:xfrm>
            <a:off x="1389141" y="3335759"/>
            <a:ext cx="5662863" cy="49730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dirty="0"/>
              <a:t>コンパイル</a:t>
            </a:r>
          </a:p>
        </p:txBody>
      </p:sp>
      <p:grpSp>
        <p:nvGrpSpPr>
          <p:cNvPr id="19" name="グループ化 18">
            <a:extLst>
              <a:ext uri="{FF2B5EF4-FFF2-40B4-BE49-F238E27FC236}">
                <a16:creationId xmlns:a16="http://schemas.microsoft.com/office/drawing/2014/main" id="{F1FD95BD-7408-343E-AB11-B71903E0A297}"/>
              </a:ext>
            </a:extLst>
          </p:cNvPr>
          <p:cNvGrpSpPr/>
          <p:nvPr/>
        </p:nvGrpSpPr>
        <p:grpSpPr>
          <a:xfrm>
            <a:off x="7882431" y="4461622"/>
            <a:ext cx="2983321" cy="1434383"/>
            <a:chOff x="6984394" y="1851600"/>
            <a:chExt cx="2983321" cy="1434383"/>
          </a:xfrm>
        </p:grpSpPr>
        <p:sp>
          <p:nvSpPr>
            <p:cNvPr id="12" name="正方形/長方形 11">
              <a:extLst>
                <a:ext uri="{FF2B5EF4-FFF2-40B4-BE49-F238E27FC236}">
                  <a16:creationId xmlns:a16="http://schemas.microsoft.com/office/drawing/2014/main" id="{5332C5B8-6B2B-A823-D0DC-65E2E0DFC54E}"/>
                </a:ext>
              </a:extLst>
            </p:cNvPr>
            <p:cNvSpPr/>
            <p:nvPr/>
          </p:nvSpPr>
          <p:spPr>
            <a:xfrm>
              <a:off x="6984394" y="1851600"/>
              <a:ext cx="2983321" cy="143438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sz="2000" dirty="0">
                  <a:solidFill>
                    <a:schemeClr val="accent2"/>
                  </a:solidFill>
                </a:rPr>
                <a:t>確認環境</a:t>
              </a:r>
            </a:p>
          </p:txBody>
        </p:sp>
        <p:sp>
          <p:nvSpPr>
            <p:cNvPr id="14" name="正方形/長方形 13">
              <a:extLst>
                <a:ext uri="{FF2B5EF4-FFF2-40B4-BE49-F238E27FC236}">
                  <a16:creationId xmlns:a16="http://schemas.microsoft.com/office/drawing/2014/main" id="{1F39E3BF-F74E-0DBA-E640-0E78AD8F610E}"/>
                </a:ext>
              </a:extLst>
            </p:cNvPr>
            <p:cNvSpPr/>
            <p:nvPr/>
          </p:nvSpPr>
          <p:spPr>
            <a:xfrm>
              <a:off x="7345085" y="2509701"/>
              <a:ext cx="2261937" cy="62564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2000" dirty="0"/>
                <a:t>64bit</a:t>
              </a:r>
              <a:r>
                <a:rPr kumimoji="1" lang="ja-JP" altLang="en-US" sz="2000" dirty="0"/>
                <a:t>ソースコード</a:t>
              </a:r>
              <a:endParaRPr kumimoji="1" lang="en-US" altLang="ja-JP" sz="2000" dirty="0"/>
            </a:p>
            <a:p>
              <a:pPr algn="ctr"/>
              <a:r>
                <a:rPr lang="ja-JP" altLang="en-US" sz="2000" dirty="0"/>
                <a:t>（</a:t>
              </a:r>
              <a:r>
                <a:rPr lang="en-US" altLang="ja-JP" sz="2000" dirty="0"/>
                <a:t>amd64</a:t>
              </a:r>
              <a:r>
                <a:rPr lang="ja-JP" altLang="en-US" sz="2000" dirty="0"/>
                <a:t>）</a:t>
              </a:r>
              <a:endParaRPr kumimoji="1" lang="ja-JP" altLang="en-US" sz="2000" dirty="0"/>
            </a:p>
          </p:txBody>
        </p:sp>
      </p:grpSp>
      <p:cxnSp>
        <p:nvCxnSpPr>
          <p:cNvPr id="22" name="コネクタ: カギ線 21">
            <a:extLst>
              <a:ext uri="{FF2B5EF4-FFF2-40B4-BE49-F238E27FC236}">
                <a16:creationId xmlns:a16="http://schemas.microsoft.com/office/drawing/2014/main" id="{7FC0BAE3-50D5-937A-762F-659897A08259}"/>
              </a:ext>
            </a:extLst>
          </p:cNvPr>
          <p:cNvCxnSpPr>
            <a:cxnSpLocks/>
            <a:stCxn id="11" idx="3"/>
            <a:endCxn id="14" idx="1"/>
          </p:cNvCxnSpPr>
          <p:nvPr/>
        </p:nvCxnSpPr>
        <p:spPr>
          <a:xfrm flipV="1">
            <a:off x="7052004" y="5432544"/>
            <a:ext cx="1191118" cy="581318"/>
          </a:xfrm>
          <a:prstGeom prst="bentConnector3">
            <a:avLst>
              <a:gd name="adj1" fmla="val 50000"/>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26" name="吹き出し: 四角形 25">
            <a:extLst>
              <a:ext uri="{FF2B5EF4-FFF2-40B4-BE49-F238E27FC236}">
                <a16:creationId xmlns:a16="http://schemas.microsoft.com/office/drawing/2014/main" id="{4EE7A208-7B8C-123A-BD83-AA120E23FE74}"/>
              </a:ext>
            </a:extLst>
          </p:cNvPr>
          <p:cNvSpPr/>
          <p:nvPr/>
        </p:nvSpPr>
        <p:spPr>
          <a:xfrm>
            <a:off x="8402905" y="3497284"/>
            <a:ext cx="2248401" cy="729183"/>
          </a:xfrm>
          <a:prstGeom prst="wedgeRectCallout">
            <a:avLst>
              <a:gd name="adj1" fmla="val -20276"/>
              <a:gd name="adj2" fmla="val 61193"/>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accent2"/>
                </a:solidFill>
              </a:rPr>
              <a:t>修正要否検討</a:t>
            </a:r>
            <a:endParaRPr kumimoji="1" lang="en-US" altLang="ja-JP" sz="2000" dirty="0">
              <a:solidFill>
                <a:schemeClr val="accent2"/>
              </a:solidFill>
            </a:endParaRPr>
          </a:p>
          <a:p>
            <a:pPr algn="ctr"/>
            <a:r>
              <a:rPr lang="ja-JP" altLang="en-US" sz="2000" dirty="0">
                <a:solidFill>
                  <a:schemeClr val="accent2"/>
                </a:solidFill>
              </a:rPr>
              <a:t>動作確認など</a:t>
            </a:r>
            <a:endParaRPr kumimoji="1" lang="ja-JP" altLang="en-US" sz="2000" dirty="0">
              <a:solidFill>
                <a:schemeClr val="accent2"/>
              </a:solidFill>
            </a:endParaRPr>
          </a:p>
        </p:txBody>
      </p:sp>
    </p:spTree>
    <p:extLst>
      <p:ext uri="{BB962C8B-B14F-4D97-AF65-F5344CB8AC3E}">
        <p14:creationId xmlns:p14="http://schemas.microsoft.com/office/powerpoint/2010/main" val="1302551504"/>
      </p:ext>
    </p:extLst>
  </p:cSld>
  <p:clrMapOvr>
    <a:masterClrMapping/>
  </p:clrMapOvr>
</p:sld>
</file>

<file path=ppt/theme/theme1.xml><?xml version="1.0" encoding="utf-8"?>
<a:theme xmlns:a="http://schemas.openxmlformats.org/drawingml/2006/main" name="Sel-CoolMetal2023-white-BIZUDP-16-9-nologo">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2">
      <a:majorFont>
        <a:latin typeface="Arial"/>
        <a:ea typeface="BIZ UDPゴシック"/>
        <a:cs typeface=""/>
      </a:majorFont>
      <a:minorFont>
        <a:latin typeface="Arial"/>
        <a:ea typeface="BIZ UDP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el-CoolMetal2023-white-BIZUDP-16-9-nologo" id="{C212BC02-F26E-4125-BA56-5D5AB29A573E}" vid="{D1E165D3-2470-48A9-9695-C9A193ED81CC}"/>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Sel-CoolMetal2023-white-BIZUDP-16-9-nologo</Template>
  <TotalTime>862</TotalTime>
  <Words>3936</Words>
  <Application>Microsoft Office PowerPoint</Application>
  <PresentationFormat>ワイド画面</PresentationFormat>
  <Paragraphs>416</Paragraphs>
  <Slides>22</Slides>
  <Notes>21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22</vt:i4>
      </vt:variant>
    </vt:vector>
  </HeadingPairs>
  <TitlesOfParts>
    <vt:vector size="28" baseType="lpstr">
      <vt:lpstr>BIZ UDPゴシック</vt:lpstr>
      <vt:lpstr>游ゴシック</vt:lpstr>
      <vt:lpstr>Arial</vt:lpstr>
      <vt:lpstr>Tahoma</vt:lpstr>
      <vt:lpstr>Times New Roman</vt:lpstr>
      <vt:lpstr>Sel-CoolMetal2023-white-BIZUDP-16-9-nologo</vt:lpstr>
      <vt:lpstr>コンパイラー警告を利用した データ型変更時の影響範囲確認方法の提案</vt:lpstr>
      <vt:lpstr>課題設定と提案概要</vt:lpstr>
      <vt:lpstr>2038年問題とは</vt:lpstr>
      <vt:lpstr>これまでのアプローチと課題</vt:lpstr>
      <vt:lpstr>time_t型64bit化で懸念される問題点</vt:lpstr>
      <vt:lpstr>提案内容</vt:lpstr>
      <vt:lpstr>実験対象</vt:lpstr>
      <vt:lpstr>提案手法で利用する環境</vt:lpstr>
      <vt:lpstr>実験手順の全体像</vt:lpstr>
      <vt:lpstr>警告の出現パターン</vt:lpstr>
      <vt:lpstr>実験環境の構築手順</vt:lpstr>
      <vt:lpstr>実験結果</vt:lpstr>
      <vt:lpstr>警告パターン１の出力例</vt:lpstr>
      <vt:lpstr>警告パターン２の出力例</vt:lpstr>
      <vt:lpstr>警告パターン３の出力例</vt:lpstr>
      <vt:lpstr>比較結果</vt:lpstr>
      <vt:lpstr>修正候補箇所の確認</vt:lpstr>
      <vt:lpstr>src/bin/date/vary.cでの警告</vt:lpstr>
      <vt:lpstr>src/bin/ps/print.cでの警告</vt:lpstr>
      <vt:lpstr>変数daysのオーバーフロー</vt:lpstr>
      <vt:lpstr>本手法の制約</vt:lpstr>
      <vt:lpstr>まとめ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秀幸 大江</dc:creator>
  <cp:lastModifiedBy>秀幸 大江</cp:lastModifiedBy>
  <cp:revision>147</cp:revision>
  <dcterms:created xsi:type="dcterms:W3CDTF">2023-11-19T08:18:21Z</dcterms:created>
  <dcterms:modified xsi:type="dcterms:W3CDTF">2023-11-29T06:14:05Z</dcterms:modified>
</cp:coreProperties>
</file>