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2" r:id="rId2"/>
  </p:sldIdLst>
  <p:sldSz cx="30279975" cy="42808525"/>
  <p:notesSz cx="29459238" cy="41986200"/>
  <p:defaultTextStyle>
    <a:defPPr>
      <a:defRPr lang="ja-JP"/>
    </a:defPPr>
    <a:lvl1pPr marL="0" algn="l" defTabSz="4175189" rtl="0" eaLnBrk="1" latinLnBrk="0" hangingPunct="1">
      <a:defRPr kumimoji="1" sz="8300" kern="1200">
        <a:solidFill>
          <a:schemeClr val="tx1"/>
        </a:solidFill>
        <a:latin typeface="+mn-lt"/>
        <a:ea typeface="+mn-ea"/>
        <a:cs typeface="+mn-cs"/>
      </a:defRPr>
    </a:lvl1pPr>
    <a:lvl2pPr marL="2087594" algn="l" defTabSz="4175189" rtl="0" eaLnBrk="1" latinLnBrk="0" hangingPunct="1">
      <a:defRPr kumimoji="1" sz="8300" kern="1200">
        <a:solidFill>
          <a:schemeClr val="tx1"/>
        </a:solidFill>
        <a:latin typeface="+mn-lt"/>
        <a:ea typeface="+mn-ea"/>
        <a:cs typeface="+mn-cs"/>
      </a:defRPr>
    </a:lvl2pPr>
    <a:lvl3pPr marL="4175189" algn="l" defTabSz="4175189" rtl="0" eaLnBrk="1" latinLnBrk="0" hangingPunct="1">
      <a:defRPr kumimoji="1" sz="8300" kern="1200">
        <a:solidFill>
          <a:schemeClr val="tx1"/>
        </a:solidFill>
        <a:latin typeface="+mn-lt"/>
        <a:ea typeface="+mn-ea"/>
        <a:cs typeface="+mn-cs"/>
      </a:defRPr>
    </a:lvl3pPr>
    <a:lvl4pPr marL="6262779" algn="l" defTabSz="4175189" rtl="0" eaLnBrk="1" latinLnBrk="0" hangingPunct="1">
      <a:defRPr kumimoji="1" sz="8300" kern="1200">
        <a:solidFill>
          <a:schemeClr val="tx1"/>
        </a:solidFill>
        <a:latin typeface="+mn-lt"/>
        <a:ea typeface="+mn-ea"/>
        <a:cs typeface="+mn-cs"/>
      </a:defRPr>
    </a:lvl4pPr>
    <a:lvl5pPr marL="8350373" algn="l" defTabSz="4175189" rtl="0" eaLnBrk="1" latinLnBrk="0" hangingPunct="1">
      <a:defRPr kumimoji="1" sz="8300" kern="1200">
        <a:solidFill>
          <a:schemeClr val="tx1"/>
        </a:solidFill>
        <a:latin typeface="+mn-lt"/>
        <a:ea typeface="+mn-ea"/>
        <a:cs typeface="+mn-cs"/>
      </a:defRPr>
    </a:lvl5pPr>
    <a:lvl6pPr marL="10437967" algn="l" defTabSz="4175189" rtl="0" eaLnBrk="1" latinLnBrk="0" hangingPunct="1">
      <a:defRPr kumimoji="1" sz="8300" kern="1200">
        <a:solidFill>
          <a:schemeClr val="tx1"/>
        </a:solidFill>
        <a:latin typeface="+mn-lt"/>
        <a:ea typeface="+mn-ea"/>
        <a:cs typeface="+mn-cs"/>
      </a:defRPr>
    </a:lvl6pPr>
    <a:lvl7pPr marL="12525562" algn="l" defTabSz="4175189" rtl="0" eaLnBrk="1" latinLnBrk="0" hangingPunct="1">
      <a:defRPr kumimoji="1" sz="8300" kern="1200">
        <a:solidFill>
          <a:schemeClr val="tx1"/>
        </a:solidFill>
        <a:latin typeface="+mn-lt"/>
        <a:ea typeface="+mn-ea"/>
        <a:cs typeface="+mn-cs"/>
      </a:defRPr>
    </a:lvl7pPr>
    <a:lvl8pPr marL="14613151" algn="l" defTabSz="4175189" rtl="0" eaLnBrk="1" latinLnBrk="0" hangingPunct="1">
      <a:defRPr kumimoji="1" sz="8300" kern="1200">
        <a:solidFill>
          <a:schemeClr val="tx1"/>
        </a:solidFill>
        <a:latin typeface="+mn-lt"/>
        <a:ea typeface="+mn-ea"/>
        <a:cs typeface="+mn-cs"/>
      </a:defRPr>
    </a:lvl8pPr>
    <a:lvl9pPr marL="16700746" algn="l" defTabSz="4175189" rtl="0" eaLnBrk="1" latinLnBrk="0" hangingPunct="1">
      <a:defRPr kumimoji="1" sz="83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6B0"/>
    <a:srgbClr val="860000"/>
    <a:srgbClr val="FEF7CE"/>
    <a:srgbClr val="382D6F"/>
    <a:srgbClr val="2A1884"/>
    <a:srgbClr val="518CD3"/>
    <a:srgbClr val="215083"/>
    <a:srgbClr val="516228"/>
    <a:srgbClr val="FEF9DA"/>
    <a:srgbClr val="00001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610" autoAdjust="0"/>
    <p:restoredTop sz="97291" autoAdjust="0"/>
  </p:normalViewPr>
  <p:slideViewPr>
    <p:cSldViewPr>
      <p:cViewPr>
        <p:scale>
          <a:sx n="50" d="100"/>
          <a:sy n="50" d="100"/>
        </p:scale>
        <p:origin x="3528" y="4794"/>
      </p:cViewPr>
      <p:guideLst>
        <p:guide orient="horz" pos="13483"/>
        <p:guide pos="9537"/>
      </p:guideLst>
    </p:cSldViewPr>
  </p:slideViewPr>
  <p:outlineViewPr>
    <p:cViewPr>
      <p:scale>
        <a:sx n="33" d="100"/>
        <a:sy n="33" d="100"/>
      </p:scale>
      <p:origin x="216" y="0"/>
    </p:cViewPr>
  </p:outlineViewPr>
  <p:notesTextViewPr>
    <p:cViewPr>
      <p:scale>
        <a:sx n="100" d="100"/>
        <a:sy n="100" d="100"/>
      </p:scale>
      <p:origin x="0" y="18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5" y="0"/>
            <a:ext cx="12764752" cy="2098977"/>
          </a:xfrm>
          <a:prstGeom prst="rect">
            <a:avLst/>
          </a:prstGeom>
        </p:spPr>
        <p:txBody>
          <a:bodyPr vert="horz" lIns="389895" tIns="194949" rIns="389895" bIns="194949" rtlCol="0"/>
          <a:lstStyle>
            <a:lvl1pPr algn="l">
              <a:defRPr sz="5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16687631" y="0"/>
            <a:ext cx="12764752" cy="2098977"/>
          </a:xfrm>
          <a:prstGeom prst="rect">
            <a:avLst/>
          </a:prstGeom>
        </p:spPr>
        <p:txBody>
          <a:bodyPr vert="horz" lIns="389895" tIns="194949" rIns="389895" bIns="194949" rtlCol="0"/>
          <a:lstStyle>
            <a:lvl1pPr algn="r">
              <a:defRPr sz="5100"/>
            </a:lvl1pPr>
          </a:lstStyle>
          <a:p>
            <a:fld id="{F891B91D-CBB6-4B4F-BB18-B3105CBBC0F4}" type="datetimeFigureOut">
              <a:rPr kumimoji="1" lang="ja-JP" altLang="en-US" smtClean="0"/>
              <a:pPr/>
              <a:t>2009/11/17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15" y="39880530"/>
            <a:ext cx="12764752" cy="2098972"/>
          </a:xfrm>
          <a:prstGeom prst="rect">
            <a:avLst/>
          </a:prstGeom>
        </p:spPr>
        <p:txBody>
          <a:bodyPr vert="horz" lIns="389895" tIns="194949" rIns="389895" bIns="194949" rtlCol="0" anchor="b"/>
          <a:lstStyle>
            <a:lvl1pPr algn="l">
              <a:defRPr sz="51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16687631" y="39880530"/>
            <a:ext cx="12764752" cy="2098972"/>
          </a:xfrm>
          <a:prstGeom prst="rect">
            <a:avLst/>
          </a:prstGeom>
        </p:spPr>
        <p:txBody>
          <a:bodyPr vert="horz" lIns="389895" tIns="194949" rIns="389895" bIns="194949" rtlCol="0" anchor="b"/>
          <a:lstStyle>
            <a:lvl1pPr algn="r">
              <a:defRPr sz="5100"/>
            </a:lvl1pPr>
          </a:lstStyle>
          <a:p>
            <a:fld id="{3B240E80-39A1-4399-BCA7-C7F11D8DDE6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5" y="0"/>
            <a:ext cx="12764752" cy="2098977"/>
          </a:xfrm>
          <a:prstGeom prst="rect">
            <a:avLst/>
          </a:prstGeom>
        </p:spPr>
        <p:txBody>
          <a:bodyPr vert="horz" lIns="389895" tIns="194949" rIns="389895" bIns="194949" rtlCol="0"/>
          <a:lstStyle>
            <a:lvl1pPr algn="l">
              <a:defRPr sz="5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16687631" y="0"/>
            <a:ext cx="12764752" cy="2098977"/>
          </a:xfrm>
          <a:prstGeom prst="rect">
            <a:avLst/>
          </a:prstGeom>
        </p:spPr>
        <p:txBody>
          <a:bodyPr vert="horz" lIns="389895" tIns="194949" rIns="389895" bIns="194949" rtlCol="0"/>
          <a:lstStyle>
            <a:lvl1pPr algn="r">
              <a:defRPr sz="5100"/>
            </a:lvl1pPr>
          </a:lstStyle>
          <a:p>
            <a:fld id="{47AE2087-3F24-4296-BCE2-BB391E2E4C49}" type="datetimeFigureOut">
              <a:rPr kumimoji="1" lang="ja-JP" altLang="en-US" smtClean="0"/>
              <a:pPr/>
              <a:t>2009/11/17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163050" y="3151188"/>
            <a:ext cx="11133138" cy="157400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389895" tIns="194949" rIns="389895" bIns="194949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2947299" y="19943612"/>
            <a:ext cx="23564644" cy="18890773"/>
          </a:xfrm>
          <a:prstGeom prst="rect">
            <a:avLst/>
          </a:prstGeom>
        </p:spPr>
        <p:txBody>
          <a:bodyPr vert="horz" lIns="389895" tIns="194949" rIns="389895" bIns="194949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15" y="39880530"/>
            <a:ext cx="12764752" cy="2098972"/>
          </a:xfrm>
          <a:prstGeom prst="rect">
            <a:avLst/>
          </a:prstGeom>
        </p:spPr>
        <p:txBody>
          <a:bodyPr vert="horz" lIns="389895" tIns="194949" rIns="389895" bIns="194949" rtlCol="0" anchor="b"/>
          <a:lstStyle>
            <a:lvl1pPr algn="l">
              <a:defRPr sz="5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16687631" y="39880530"/>
            <a:ext cx="12764752" cy="2098972"/>
          </a:xfrm>
          <a:prstGeom prst="rect">
            <a:avLst/>
          </a:prstGeom>
        </p:spPr>
        <p:txBody>
          <a:bodyPr vert="horz" lIns="389895" tIns="194949" rIns="389895" bIns="194949" rtlCol="0" anchor="b"/>
          <a:lstStyle>
            <a:lvl1pPr algn="r">
              <a:defRPr sz="5100"/>
            </a:lvl1pPr>
          </a:lstStyle>
          <a:p>
            <a:fld id="{F15D35B9-F978-49F1-9AE0-D4AA28C2CDE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128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57064" algn="l" defTabSz="914128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14128" algn="l" defTabSz="914128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371192" algn="l" defTabSz="914128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828256" algn="l" defTabSz="914128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285320" algn="l" defTabSz="914128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742384" algn="l" defTabSz="914128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199448" algn="l" defTabSz="914128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656512" algn="l" defTabSz="914128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>
          <a:xfrm>
            <a:off x="9163050" y="3151188"/>
            <a:ext cx="11133138" cy="15740062"/>
          </a:xfrm>
        </p:spPr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5D35B9-F978-49F1-9AE0-D4AA28C2CDEC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270998" y="13298402"/>
            <a:ext cx="25737979" cy="9176085"/>
          </a:xfrm>
          <a:prstGeom prst="rect">
            <a:avLst/>
          </a:prstGeom>
        </p:spPr>
        <p:txBody>
          <a:bodyPr lIns="417521" tIns="208760" rIns="417521" bIns="208760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541996" y="24258166"/>
            <a:ext cx="21195983" cy="10939955"/>
          </a:xfrm>
          <a:prstGeom prst="rect">
            <a:avLst/>
          </a:prstGeom>
        </p:spPr>
        <p:txBody>
          <a:bodyPr lIns="417521" tIns="208760" rIns="417521" bIns="208760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75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5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27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03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379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55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31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07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1513999" y="39677168"/>
            <a:ext cx="7065328" cy="2279154"/>
          </a:xfrm>
          <a:prstGeom prst="rect">
            <a:avLst/>
          </a:prstGeom>
        </p:spPr>
        <p:txBody>
          <a:bodyPr lIns="417521" tIns="208760" rIns="417521" bIns="208760"/>
          <a:lstStyle/>
          <a:p>
            <a:fld id="{E90ED720-0104-4369-84BC-D37694168613}" type="datetimeFigureOut">
              <a:rPr kumimoji="1" lang="ja-JP" altLang="en-US" smtClean="0"/>
              <a:pPr/>
              <a:t>2009/11/17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10345658" y="39677168"/>
            <a:ext cx="9588659" cy="2279154"/>
          </a:xfrm>
          <a:prstGeom prst="rect">
            <a:avLst/>
          </a:prstGeom>
        </p:spPr>
        <p:txBody>
          <a:bodyPr lIns="417521" tIns="208760" rIns="417521" bIns="208760"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21700649" y="39677168"/>
            <a:ext cx="7065328" cy="2279154"/>
          </a:xfrm>
          <a:prstGeom prst="rect">
            <a:avLst/>
          </a:prstGeom>
        </p:spPr>
        <p:txBody>
          <a:bodyPr lIns="417521" tIns="208760" rIns="417521" bIns="208760"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13999" y="1714325"/>
            <a:ext cx="27251978" cy="7134754"/>
          </a:xfrm>
          <a:prstGeom prst="rect">
            <a:avLst/>
          </a:prstGeom>
        </p:spPr>
        <p:txBody>
          <a:bodyPr lIns="417521" tIns="208760" rIns="417521" bIns="208760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513999" y="9988665"/>
            <a:ext cx="27251978" cy="28251647"/>
          </a:xfrm>
          <a:prstGeom prst="rect">
            <a:avLst/>
          </a:prstGeom>
        </p:spPr>
        <p:txBody>
          <a:bodyPr vert="eaVert" lIns="417521" tIns="208760" rIns="417521" bIns="208760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1513999" y="39677168"/>
            <a:ext cx="7065328" cy="2279154"/>
          </a:xfrm>
          <a:prstGeom prst="rect">
            <a:avLst/>
          </a:prstGeom>
        </p:spPr>
        <p:txBody>
          <a:bodyPr lIns="417521" tIns="208760" rIns="417521" bIns="208760"/>
          <a:lstStyle/>
          <a:p>
            <a:fld id="{E90ED720-0104-4369-84BC-D37694168613}" type="datetimeFigureOut">
              <a:rPr kumimoji="1" lang="ja-JP" altLang="en-US" smtClean="0"/>
              <a:pPr/>
              <a:t>2009/11/17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10345658" y="39677168"/>
            <a:ext cx="9588659" cy="2279154"/>
          </a:xfrm>
          <a:prstGeom prst="rect">
            <a:avLst/>
          </a:prstGeom>
        </p:spPr>
        <p:txBody>
          <a:bodyPr lIns="417521" tIns="208760" rIns="417521" bIns="208760"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21700649" y="39677168"/>
            <a:ext cx="7065328" cy="2279154"/>
          </a:xfrm>
          <a:prstGeom prst="rect">
            <a:avLst/>
          </a:prstGeom>
        </p:spPr>
        <p:txBody>
          <a:bodyPr lIns="417521" tIns="208760" rIns="417521" bIns="208760"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21952982" y="1714333"/>
            <a:ext cx="6812994" cy="36525974"/>
          </a:xfrm>
          <a:prstGeom prst="rect">
            <a:avLst/>
          </a:prstGeom>
        </p:spPr>
        <p:txBody>
          <a:bodyPr vert="eaVert" lIns="417521" tIns="208760" rIns="417521" bIns="208760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513999" y="1714333"/>
            <a:ext cx="19934317" cy="36525974"/>
          </a:xfrm>
          <a:prstGeom prst="rect">
            <a:avLst/>
          </a:prstGeom>
        </p:spPr>
        <p:txBody>
          <a:bodyPr vert="eaVert" lIns="417521" tIns="208760" rIns="417521" bIns="208760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1513999" y="39677168"/>
            <a:ext cx="7065328" cy="2279154"/>
          </a:xfrm>
          <a:prstGeom prst="rect">
            <a:avLst/>
          </a:prstGeom>
        </p:spPr>
        <p:txBody>
          <a:bodyPr lIns="417521" tIns="208760" rIns="417521" bIns="208760"/>
          <a:lstStyle/>
          <a:p>
            <a:fld id="{E90ED720-0104-4369-84BC-D37694168613}" type="datetimeFigureOut">
              <a:rPr kumimoji="1" lang="ja-JP" altLang="en-US" smtClean="0"/>
              <a:pPr/>
              <a:t>2009/11/17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10345658" y="39677168"/>
            <a:ext cx="9588659" cy="2279154"/>
          </a:xfrm>
          <a:prstGeom prst="rect">
            <a:avLst/>
          </a:prstGeom>
        </p:spPr>
        <p:txBody>
          <a:bodyPr lIns="417521" tIns="208760" rIns="417521" bIns="208760"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21700649" y="39677168"/>
            <a:ext cx="7065328" cy="2279154"/>
          </a:xfrm>
          <a:prstGeom prst="rect">
            <a:avLst/>
          </a:prstGeom>
        </p:spPr>
        <p:txBody>
          <a:bodyPr lIns="417521" tIns="208760" rIns="417521" bIns="208760"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13999" y="1714325"/>
            <a:ext cx="27251978" cy="7134754"/>
          </a:xfrm>
          <a:prstGeom prst="rect">
            <a:avLst/>
          </a:prstGeom>
        </p:spPr>
        <p:txBody>
          <a:bodyPr lIns="417521" tIns="208760" rIns="417521" bIns="208760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513999" y="9988665"/>
            <a:ext cx="27251978" cy="28251647"/>
          </a:xfrm>
          <a:prstGeom prst="rect">
            <a:avLst/>
          </a:prstGeom>
        </p:spPr>
        <p:txBody>
          <a:bodyPr lIns="417521" tIns="208760" rIns="417521" bIns="208760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1513999" y="39677168"/>
            <a:ext cx="7065328" cy="2279154"/>
          </a:xfrm>
          <a:prstGeom prst="rect">
            <a:avLst/>
          </a:prstGeom>
        </p:spPr>
        <p:txBody>
          <a:bodyPr lIns="417521" tIns="208760" rIns="417521" bIns="208760"/>
          <a:lstStyle/>
          <a:p>
            <a:fld id="{E90ED720-0104-4369-84BC-D37694168613}" type="datetimeFigureOut">
              <a:rPr kumimoji="1" lang="ja-JP" altLang="en-US" smtClean="0"/>
              <a:pPr/>
              <a:t>2009/11/17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10345658" y="39677168"/>
            <a:ext cx="9588659" cy="2279154"/>
          </a:xfrm>
          <a:prstGeom prst="rect">
            <a:avLst/>
          </a:prstGeom>
        </p:spPr>
        <p:txBody>
          <a:bodyPr lIns="417521" tIns="208760" rIns="417521" bIns="208760"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21700649" y="39677168"/>
            <a:ext cx="7065328" cy="2279154"/>
          </a:xfrm>
          <a:prstGeom prst="rect">
            <a:avLst/>
          </a:prstGeom>
        </p:spPr>
        <p:txBody>
          <a:bodyPr lIns="417521" tIns="208760" rIns="417521" bIns="208760"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91910" y="27508440"/>
            <a:ext cx="25737979" cy="8502250"/>
          </a:xfrm>
          <a:prstGeom prst="rect">
            <a:avLst/>
          </a:prstGeom>
        </p:spPr>
        <p:txBody>
          <a:bodyPr lIns="417521" tIns="208760" rIns="417521" bIns="208760" anchor="t"/>
          <a:lstStyle>
            <a:lvl1pPr algn="l">
              <a:defRPr sz="183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391910" y="18144086"/>
            <a:ext cx="25737979" cy="9364358"/>
          </a:xfrm>
          <a:prstGeom prst="rect">
            <a:avLst/>
          </a:prstGeom>
        </p:spPr>
        <p:txBody>
          <a:bodyPr lIns="417521" tIns="208760" rIns="417521" bIns="208760" anchor="b"/>
          <a:lstStyle>
            <a:lvl1pPr marL="0" indent="0">
              <a:buNone/>
              <a:defRPr sz="9200">
                <a:solidFill>
                  <a:schemeClr val="tx1">
                    <a:tint val="75000"/>
                  </a:schemeClr>
                </a:solidFill>
              </a:defRPr>
            </a:lvl1pPr>
            <a:lvl2pPr marL="2087594" indent="0">
              <a:buNone/>
              <a:defRPr sz="8300">
                <a:solidFill>
                  <a:schemeClr val="tx1">
                    <a:tint val="75000"/>
                  </a:schemeClr>
                </a:solidFill>
              </a:defRPr>
            </a:lvl2pPr>
            <a:lvl3pPr marL="4175189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3pPr>
            <a:lvl4pPr marL="6262779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4pPr>
            <a:lvl5pPr marL="8350373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5pPr>
            <a:lvl6pPr marL="10437967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6pPr>
            <a:lvl7pPr marL="12525562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7pPr>
            <a:lvl8pPr marL="14613151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8pPr>
            <a:lvl9pPr marL="16700746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1513999" y="39677168"/>
            <a:ext cx="7065328" cy="2279154"/>
          </a:xfrm>
          <a:prstGeom prst="rect">
            <a:avLst/>
          </a:prstGeom>
        </p:spPr>
        <p:txBody>
          <a:bodyPr lIns="417521" tIns="208760" rIns="417521" bIns="208760"/>
          <a:lstStyle/>
          <a:p>
            <a:fld id="{E90ED720-0104-4369-84BC-D37694168613}" type="datetimeFigureOut">
              <a:rPr kumimoji="1" lang="ja-JP" altLang="en-US" smtClean="0"/>
              <a:pPr/>
              <a:t>2009/11/17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10345658" y="39677168"/>
            <a:ext cx="9588659" cy="2279154"/>
          </a:xfrm>
          <a:prstGeom prst="rect">
            <a:avLst/>
          </a:prstGeom>
        </p:spPr>
        <p:txBody>
          <a:bodyPr lIns="417521" tIns="208760" rIns="417521" bIns="208760"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21700649" y="39677168"/>
            <a:ext cx="7065328" cy="2279154"/>
          </a:xfrm>
          <a:prstGeom prst="rect">
            <a:avLst/>
          </a:prstGeom>
        </p:spPr>
        <p:txBody>
          <a:bodyPr lIns="417521" tIns="208760" rIns="417521" bIns="208760"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13999" y="1714325"/>
            <a:ext cx="27251978" cy="7134754"/>
          </a:xfrm>
          <a:prstGeom prst="rect">
            <a:avLst/>
          </a:prstGeom>
        </p:spPr>
        <p:txBody>
          <a:bodyPr lIns="417521" tIns="208760" rIns="417521" bIns="208760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1513999" y="9988665"/>
            <a:ext cx="13373656" cy="28251647"/>
          </a:xfrm>
          <a:prstGeom prst="rect">
            <a:avLst/>
          </a:prstGeom>
        </p:spPr>
        <p:txBody>
          <a:bodyPr lIns="417521" tIns="208760" rIns="417521" bIns="208760"/>
          <a:lstStyle>
            <a:lvl1pPr>
              <a:defRPr sz="12600"/>
            </a:lvl1pPr>
            <a:lvl2pPr>
              <a:defRPr sz="10900"/>
            </a:lvl2pPr>
            <a:lvl3pPr>
              <a:defRPr sz="92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15392320" y="9988665"/>
            <a:ext cx="13373656" cy="28251647"/>
          </a:xfrm>
          <a:prstGeom prst="rect">
            <a:avLst/>
          </a:prstGeom>
        </p:spPr>
        <p:txBody>
          <a:bodyPr lIns="417521" tIns="208760" rIns="417521" bIns="208760"/>
          <a:lstStyle>
            <a:lvl1pPr>
              <a:defRPr sz="12600"/>
            </a:lvl1pPr>
            <a:lvl2pPr>
              <a:defRPr sz="10900"/>
            </a:lvl2pPr>
            <a:lvl3pPr>
              <a:defRPr sz="92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1513999" y="39677168"/>
            <a:ext cx="7065328" cy="2279154"/>
          </a:xfrm>
          <a:prstGeom prst="rect">
            <a:avLst/>
          </a:prstGeom>
        </p:spPr>
        <p:txBody>
          <a:bodyPr lIns="417521" tIns="208760" rIns="417521" bIns="208760"/>
          <a:lstStyle/>
          <a:p>
            <a:fld id="{E90ED720-0104-4369-84BC-D37694168613}" type="datetimeFigureOut">
              <a:rPr kumimoji="1" lang="ja-JP" altLang="en-US" smtClean="0"/>
              <a:pPr/>
              <a:t>2009/11/17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10345658" y="39677168"/>
            <a:ext cx="9588659" cy="2279154"/>
          </a:xfrm>
          <a:prstGeom prst="rect">
            <a:avLst/>
          </a:prstGeom>
        </p:spPr>
        <p:txBody>
          <a:bodyPr lIns="417521" tIns="208760" rIns="417521" bIns="208760"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21700649" y="39677168"/>
            <a:ext cx="7065328" cy="2279154"/>
          </a:xfrm>
          <a:prstGeom prst="rect">
            <a:avLst/>
          </a:prstGeom>
        </p:spPr>
        <p:txBody>
          <a:bodyPr lIns="417521" tIns="208760" rIns="417521" bIns="208760"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13999" y="1714325"/>
            <a:ext cx="27251978" cy="7134754"/>
          </a:xfrm>
          <a:prstGeom prst="rect">
            <a:avLst/>
          </a:prstGeom>
        </p:spPr>
        <p:txBody>
          <a:bodyPr lIns="417521" tIns="208760" rIns="417521" bIns="208760"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514001" y="9582374"/>
            <a:ext cx="13378914" cy="3993479"/>
          </a:xfrm>
          <a:prstGeom prst="rect">
            <a:avLst/>
          </a:prstGeom>
        </p:spPr>
        <p:txBody>
          <a:bodyPr lIns="417521" tIns="208760" rIns="417521" bIns="208760" anchor="b"/>
          <a:lstStyle>
            <a:lvl1pPr marL="0" indent="0">
              <a:buNone/>
              <a:defRPr sz="10900" b="1"/>
            </a:lvl1pPr>
            <a:lvl2pPr marL="2087594" indent="0">
              <a:buNone/>
              <a:defRPr sz="9200" b="1"/>
            </a:lvl2pPr>
            <a:lvl3pPr marL="4175189" indent="0">
              <a:buNone/>
              <a:defRPr sz="8300" b="1"/>
            </a:lvl3pPr>
            <a:lvl4pPr marL="6262779" indent="0">
              <a:buNone/>
              <a:defRPr sz="7400" b="1"/>
            </a:lvl4pPr>
            <a:lvl5pPr marL="8350373" indent="0">
              <a:buNone/>
              <a:defRPr sz="7400" b="1"/>
            </a:lvl5pPr>
            <a:lvl6pPr marL="10437967" indent="0">
              <a:buNone/>
              <a:defRPr sz="7400" b="1"/>
            </a:lvl6pPr>
            <a:lvl7pPr marL="12525562" indent="0">
              <a:buNone/>
              <a:defRPr sz="7400" b="1"/>
            </a:lvl7pPr>
            <a:lvl8pPr marL="14613151" indent="0">
              <a:buNone/>
              <a:defRPr sz="7400" b="1"/>
            </a:lvl8pPr>
            <a:lvl9pPr marL="16700746" indent="0">
              <a:buNone/>
              <a:defRPr sz="74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1514001" y="13575851"/>
            <a:ext cx="13378914" cy="24664452"/>
          </a:xfrm>
          <a:prstGeom prst="rect">
            <a:avLst/>
          </a:prstGeom>
        </p:spPr>
        <p:txBody>
          <a:bodyPr lIns="417521" tIns="208760" rIns="417521" bIns="208760"/>
          <a:lstStyle>
            <a:lvl1pPr>
              <a:defRPr sz="10900"/>
            </a:lvl1pPr>
            <a:lvl2pPr>
              <a:defRPr sz="9200"/>
            </a:lvl2pPr>
            <a:lvl3pPr>
              <a:defRPr sz="8300"/>
            </a:lvl3pPr>
            <a:lvl4pPr>
              <a:defRPr sz="7400"/>
            </a:lvl4pPr>
            <a:lvl5pPr>
              <a:defRPr sz="7400"/>
            </a:lvl5pPr>
            <a:lvl6pPr>
              <a:defRPr sz="7400"/>
            </a:lvl6pPr>
            <a:lvl7pPr>
              <a:defRPr sz="7400"/>
            </a:lvl7pPr>
            <a:lvl8pPr>
              <a:defRPr sz="7400"/>
            </a:lvl8pPr>
            <a:lvl9pPr>
              <a:defRPr sz="74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15381810" y="9582374"/>
            <a:ext cx="13384168" cy="3993479"/>
          </a:xfrm>
          <a:prstGeom prst="rect">
            <a:avLst/>
          </a:prstGeom>
        </p:spPr>
        <p:txBody>
          <a:bodyPr lIns="417521" tIns="208760" rIns="417521" bIns="208760" anchor="b"/>
          <a:lstStyle>
            <a:lvl1pPr marL="0" indent="0">
              <a:buNone/>
              <a:defRPr sz="10900" b="1"/>
            </a:lvl1pPr>
            <a:lvl2pPr marL="2087594" indent="0">
              <a:buNone/>
              <a:defRPr sz="9200" b="1"/>
            </a:lvl2pPr>
            <a:lvl3pPr marL="4175189" indent="0">
              <a:buNone/>
              <a:defRPr sz="8300" b="1"/>
            </a:lvl3pPr>
            <a:lvl4pPr marL="6262779" indent="0">
              <a:buNone/>
              <a:defRPr sz="7400" b="1"/>
            </a:lvl4pPr>
            <a:lvl5pPr marL="8350373" indent="0">
              <a:buNone/>
              <a:defRPr sz="7400" b="1"/>
            </a:lvl5pPr>
            <a:lvl6pPr marL="10437967" indent="0">
              <a:buNone/>
              <a:defRPr sz="7400" b="1"/>
            </a:lvl6pPr>
            <a:lvl7pPr marL="12525562" indent="0">
              <a:buNone/>
              <a:defRPr sz="7400" b="1"/>
            </a:lvl7pPr>
            <a:lvl8pPr marL="14613151" indent="0">
              <a:buNone/>
              <a:defRPr sz="7400" b="1"/>
            </a:lvl8pPr>
            <a:lvl9pPr marL="16700746" indent="0">
              <a:buNone/>
              <a:defRPr sz="74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15381810" y="13575851"/>
            <a:ext cx="13384168" cy="24664452"/>
          </a:xfrm>
          <a:prstGeom prst="rect">
            <a:avLst/>
          </a:prstGeom>
        </p:spPr>
        <p:txBody>
          <a:bodyPr lIns="417521" tIns="208760" rIns="417521" bIns="208760"/>
          <a:lstStyle>
            <a:lvl1pPr>
              <a:defRPr sz="10900"/>
            </a:lvl1pPr>
            <a:lvl2pPr>
              <a:defRPr sz="9200"/>
            </a:lvl2pPr>
            <a:lvl3pPr>
              <a:defRPr sz="8300"/>
            </a:lvl3pPr>
            <a:lvl4pPr>
              <a:defRPr sz="7400"/>
            </a:lvl4pPr>
            <a:lvl5pPr>
              <a:defRPr sz="7400"/>
            </a:lvl5pPr>
            <a:lvl6pPr>
              <a:defRPr sz="7400"/>
            </a:lvl6pPr>
            <a:lvl7pPr>
              <a:defRPr sz="7400"/>
            </a:lvl7pPr>
            <a:lvl8pPr>
              <a:defRPr sz="7400"/>
            </a:lvl8pPr>
            <a:lvl9pPr>
              <a:defRPr sz="74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1513999" y="39677168"/>
            <a:ext cx="7065328" cy="2279154"/>
          </a:xfrm>
          <a:prstGeom prst="rect">
            <a:avLst/>
          </a:prstGeom>
        </p:spPr>
        <p:txBody>
          <a:bodyPr lIns="417521" tIns="208760" rIns="417521" bIns="208760"/>
          <a:lstStyle/>
          <a:p>
            <a:fld id="{E90ED720-0104-4369-84BC-D37694168613}" type="datetimeFigureOut">
              <a:rPr kumimoji="1" lang="ja-JP" altLang="en-US" smtClean="0"/>
              <a:pPr/>
              <a:t>2009/11/17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10345658" y="39677168"/>
            <a:ext cx="9588659" cy="2279154"/>
          </a:xfrm>
          <a:prstGeom prst="rect">
            <a:avLst/>
          </a:prstGeom>
        </p:spPr>
        <p:txBody>
          <a:bodyPr lIns="417521" tIns="208760" rIns="417521" bIns="208760"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21700649" y="39677168"/>
            <a:ext cx="7065328" cy="2279154"/>
          </a:xfrm>
          <a:prstGeom prst="rect">
            <a:avLst/>
          </a:prstGeom>
        </p:spPr>
        <p:txBody>
          <a:bodyPr lIns="417521" tIns="208760" rIns="417521" bIns="208760"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13999" y="1714325"/>
            <a:ext cx="27251978" cy="7134754"/>
          </a:xfrm>
          <a:prstGeom prst="rect">
            <a:avLst/>
          </a:prstGeom>
        </p:spPr>
        <p:txBody>
          <a:bodyPr lIns="417521" tIns="208760" rIns="417521" bIns="208760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1513999" y="39677168"/>
            <a:ext cx="7065328" cy="2279154"/>
          </a:xfrm>
          <a:prstGeom prst="rect">
            <a:avLst/>
          </a:prstGeom>
        </p:spPr>
        <p:txBody>
          <a:bodyPr lIns="417521" tIns="208760" rIns="417521" bIns="208760"/>
          <a:lstStyle/>
          <a:p>
            <a:fld id="{E90ED720-0104-4369-84BC-D37694168613}" type="datetimeFigureOut">
              <a:rPr kumimoji="1" lang="ja-JP" altLang="en-US" smtClean="0"/>
              <a:pPr/>
              <a:t>2009/11/17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10345658" y="39677168"/>
            <a:ext cx="9588659" cy="2279154"/>
          </a:xfrm>
          <a:prstGeom prst="rect">
            <a:avLst/>
          </a:prstGeom>
        </p:spPr>
        <p:txBody>
          <a:bodyPr lIns="417521" tIns="208760" rIns="417521" bIns="208760"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21700649" y="39677168"/>
            <a:ext cx="7065328" cy="2279154"/>
          </a:xfrm>
          <a:prstGeom prst="rect">
            <a:avLst/>
          </a:prstGeom>
        </p:spPr>
        <p:txBody>
          <a:bodyPr lIns="417521" tIns="208760" rIns="417521" bIns="208760"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1513999" y="39677168"/>
            <a:ext cx="7065328" cy="2279154"/>
          </a:xfrm>
          <a:prstGeom prst="rect">
            <a:avLst/>
          </a:prstGeom>
        </p:spPr>
        <p:txBody>
          <a:bodyPr lIns="417521" tIns="208760" rIns="417521" bIns="208760"/>
          <a:lstStyle/>
          <a:p>
            <a:fld id="{E90ED720-0104-4369-84BC-D37694168613}" type="datetimeFigureOut">
              <a:rPr kumimoji="1" lang="ja-JP" altLang="en-US" smtClean="0"/>
              <a:pPr/>
              <a:t>2009/11/17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10345658" y="39677168"/>
            <a:ext cx="9588659" cy="2279154"/>
          </a:xfrm>
          <a:prstGeom prst="rect">
            <a:avLst/>
          </a:prstGeom>
        </p:spPr>
        <p:txBody>
          <a:bodyPr lIns="417521" tIns="208760" rIns="417521" bIns="208760"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21700649" y="39677168"/>
            <a:ext cx="7065328" cy="2279154"/>
          </a:xfrm>
          <a:prstGeom prst="rect">
            <a:avLst/>
          </a:prstGeom>
        </p:spPr>
        <p:txBody>
          <a:bodyPr lIns="417521" tIns="208760" rIns="417521" bIns="208760"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14001" y="1704418"/>
            <a:ext cx="9961904" cy="7253668"/>
          </a:xfrm>
          <a:prstGeom prst="rect">
            <a:avLst/>
          </a:prstGeom>
        </p:spPr>
        <p:txBody>
          <a:bodyPr lIns="417521" tIns="208760" rIns="417521" bIns="208760" anchor="b"/>
          <a:lstStyle>
            <a:lvl1pPr algn="l">
              <a:defRPr sz="92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1838634" y="1704418"/>
            <a:ext cx="16927349" cy="36535892"/>
          </a:xfrm>
          <a:prstGeom prst="rect">
            <a:avLst/>
          </a:prstGeom>
        </p:spPr>
        <p:txBody>
          <a:bodyPr lIns="417521" tIns="208760" rIns="417521" bIns="208760"/>
          <a:lstStyle>
            <a:lvl1pPr>
              <a:defRPr sz="14400"/>
            </a:lvl1pPr>
            <a:lvl2pPr>
              <a:defRPr sz="12600"/>
            </a:lvl2pPr>
            <a:lvl3pPr>
              <a:defRPr sz="10900"/>
            </a:lvl3pPr>
            <a:lvl4pPr>
              <a:defRPr sz="9200"/>
            </a:lvl4pPr>
            <a:lvl5pPr>
              <a:defRPr sz="9200"/>
            </a:lvl5pPr>
            <a:lvl6pPr>
              <a:defRPr sz="9200"/>
            </a:lvl6pPr>
            <a:lvl7pPr>
              <a:defRPr sz="9200"/>
            </a:lvl7pPr>
            <a:lvl8pPr>
              <a:defRPr sz="9200"/>
            </a:lvl8pPr>
            <a:lvl9pPr>
              <a:defRPr sz="92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514001" y="8958084"/>
            <a:ext cx="9961904" cy="29282224"/>
          </a:xfrm>
          <a:prstGeom prst="rect">
            <a:avLst/>
          </a:prstGeom>
        </p:spPr>
        <p:txBody>
          <a:bodyPr lIns="417521" tIns="208760" rIns="417521" bIns="208760"/>
          <a:lstStyle>
            <a:lvl1pPr marL="0" indent="0">
              <a:buNone/>
              <a:defRPr sz="6500"/>
            </a:lvl1pPr>
            <a:lvl2pPr marL="2087594" indent="0">
              <a:buNone/>
              <a:defRPr sz="5700"/>
            </a:lvl2pPr>
            <a:lvl3pPr marL="4175189" indent="0">
              <a:buNone/>
              <a:defRPr sz="4800"/>
            </a:lvl3pPr>
            <a:lvl4pPr marL="6262779" indent="0">
              <a:buNone/>
              <a:defRPr sz="3900"/>
            </a:lvl4pPr>
            <a:lvl5pPr marL="8350373" indent="0">
              <a:buNone/>
              <a:defRPr sz="3900"/>
            </a:lvl5pPr>
            <a:lvl6pPr marL="10437967" indent="0">
              <a:buNone/>
              <a:defRPr sz="3900"/>
            </a:lvl6pPr>
            <a:lvl7pPr marL="12525562" indent="0">
              <a:buNone/>
              <a:defRPr sz="3900"/>
            </a:lvl7pPr>
            <a:lvl8pPr marL="14613151" indent="0">
              <a:buNone/>
              <a:defRPr sz="3900"/>
            </a:lvl8pPr>
            <a:lvl9pPr marL="16700746" indent="0">
              <a:buNone/>
              <a:defRPr sz="3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1513999" y="39677168"/>
            <a:ext cx="7065328" cy="2279154"/>
          </a:xfrm>
          <a:prstGeom prst="rect">
            <a:avLst/>
          </a:prstGeom>
        </p:spPr>
        <p:txBody>
          <a:bodyPr lIns="417521" tIns="208760" rIns="417521" bIns="208760"/>
          <a:lstStyle/>
          <a:p>
            <a:fld id="{E90ED720-0104-4369-84BC-D37694168613}" type="datetimeFigureOut">
              <a:rPr kumimoji="1" lang="ja-JP" altLang="en-US" smtClean="0"/>
              <a:pPr/>
              <a:t>2009/11/17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10345658" y="39677168"/>
            <a:ext cx="9588659" cy="2279154"/>
          </a:xfrm>
          <a:prstGeom prst="rect">
            <a:avLst/>
          </a:prstGeom>
        </p:spPr>
        <p:txBody>
          <a:bodyPr lIns="417521" tIns="208760" rIns="417521" bIns="208760"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21700649" y="39677168"/>
            <a:ext cx="7065328" cy="2279154"/>
          </a:xfrm>
          <a:prstGeom prst="rect">
            <a:avLst/>
          </a:prstGeom>
        </p:spPr>
        <p:txBody>
          <a:bodyPr lIns="417521" tIns="208760" rIns="417521" bIns="208760"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35087" y="29965972"/>
            <a:ext cx="18167985" cy="3537654"/>
          </a:xfrm>
          <a:prstGeom prst="rect">
            <a:avLst/>
          </a:prstGeom>
        </p:spPr>
        <p:txBody>
          <a:bodyPr lIns="417521" tIns="208760" rIns="417521" bIns="208760" anchor="b"/>
          <a:lstStyle>
            <a:lvl1pPr algn="l">
              <a:defRPr sz="92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5935087" y="3825019"/>
            <a:ext cx="18167985" cy="25685115"/>
          </a:xfrm>
          <a:prstGeom prst="rect">
            <a:avLst/>
          </a:prstGeom>
        </p:spPr>
        <p:txBody>
          <a:bodyPr lIns="417521" tIns="208760" rIns="417521" bIns="208760"/>
          <a:lstStyle>
            <a:lvl1pPr marL="0" indent="0">
              <a:buNone/>
              <a:defRPr sz="14400"/>
            </a:lvl1pPr>
            <a:lvl2pPr marL="2087594" indent="0">
              <a:buNone/>
              <a:defRPr sz="12600"/>
            </a:lvl2pPr>
            <a:lvl3pPr marL="4175189" indent="0">
              <a:buNone/>
              <a:defRPr sz="10900"/>
            </a:lvl3pPr>
            <a:lvl4pPr marL="6262779" indent="0">
              <a:buNone/>
              <a:defRPr sz="9200"/>
            </a:lvl4pPr>
            <a:lvl5pPr marL="8350373" indent="0">
              <a:buNone/>
              <a:defRPr sz="9200"/>
            </a:lvl5pPr>
            <a:lvl6pPr marL="10437967" indent="0">
              <a:buNone/>
              <a:defRPr sz="9200"/>
            </a:lvl6pPr>
            <a:lvl7pPr marL="12525562" indent="0">
              <a:buNone/>
              <a:defRPr sz="9200"/>
            </a:lvl7pPr>
            <a:lvl8pPr marL="14613151" indent="0">
              <a:buNone/>
              <a:defRPr sz="9200"/>
            </a:lvl8pPr>
            <a:lvl9pPr marL="16700746" indent="0">
              <a:buNone/>
              <a:defRPr sz="92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5935087" y="33503626"/>
            <a:ext cx="18167985" cy="5024051"/>
          </a:xfrm>
          <a:prstGeom prst="rect">
            <a:avLst/>
          </a:prstGeom>
        </p:spPr>
        <p:txBody>
          <a:bodyPr lIns="417521" tIns="208760" rIns="417521" bIns="208760"/>
          <a:lstStyle>
            <a:lvl1pPr marL="0" indent="0">
              <a:buNone/>
              <a:defRPr sz="6500"/>
            </a:lvl1pPr>
            <a:lvl2pPr marL="2087594" indent="0">
              <a:buNone/>
              <a:defRPr sz="5700"/>
            </a:lvl2pPr>
            <a:lvl3pPr marL="4175189" indent="0">
              <a:buNone/>
              <a:defRPr sz="4800"/>
            </a:lvl3pPr>
            <a:lvl4pPr marL="6262779" indent="0">
              <a:buNone/>
              <a:defRPr sz="3900"/>
            </a:lvl4pPr>
            <a:lvl5pPr marL="8350373" indent="0">
              <a:buNone/>
              <a:defRPr sz="3900"/>
            </a:lvl5pPr>
            <a:lvl6pPr marL="10437967" indent="0">
              <a:buNone/>
              <a:defRPr sz="3900"/>
            </a:lvl6pPr>
            <a:lvl7pPr marL="12525562" indent="0">
              <a:buNone/>
              <a:defRPr sz="3900"/>
            </a:lvl7pPr>
            <a:lvl8pPr marL="14613151" indent="0">
              <a:buNone/>
              <a:defRPr sz="3900"/>
            </a:lvl8pPr>
            <a:lvl9pPr marL="16700746" indent="0">
              <a:buNone/>
              <a:defRPr sz="3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1513999" y="39677168"/>
            <a:ext cx="7065328" cy="2279154"/>
          </a:xfrm>
          <a:prstGeom prst="rect">
            <a:avLst/>
          </a:prstGeom>
        </p:spPr>
        <p:txBody>
          <a:bodyPr lIns="417521" tIns="208760" rIns="417521" bIns="208760"/>
          <a:lstStyle/>
          <a:p>
            <a:fld id="{E90ED720-0104-4369-84BC-D37694168613}" type="datetimeFigureOut">
              <a:rPr kumimoji="1" lang="ja-JP" altLang="en-US" smtClean="0"/>
              <a:pPr/>
              <a:t>2009/11/17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10345658" y="39677168"/>
            <a:ext cx="9588659" cy="2279154"/>
          </a:xfrm>
          <a:prstGeom prst="rect">
            <a:avLst/>
          </a:prstGeom>
        </p:spPr>
        <p:txBody>
          <a:bodyPr lIns="417521" tIns="208760" rIns="417521" bIns="208760"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21700649" y="39677168"/>
            <a:ext cx="7065328" cy="2279154"/>
          </a:xfrm>
          <a:prstGeom prst="rect">
            <a:avLst/>
          </a:prstGeom>
        </p:spPr>
        <p:txBody>
          <a:bodyPr lIns="417521" tIns="208760" rIns="417521" bIns="208760"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75189" rtl="0" eaLnBrk="1" latinLnBrk="0" hangingPunct="1">
        <a:spcBef>
          <a:spcPct val="0"/>
        </a:spcBef>
        <a:buNone/>
        <a:defRPr kumimoji="1" sz="2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5696" indent="-1565696" algn="l" defTabSz="4175189" rtl="0" eaLnBrk="1" latinLnBrk="0" hangingPunct="1">
        <a:spcBef>
          <a:spcPct val="20000"/>
        </a:spcBef>
        <a:buFont typeface="Arial" pitchFamily="34" charset="0"/>
        <a:buChar char="•"/>
        <a:defRPr kumimoji="1" sz="14400" kern="1200">
          <a:solidFill>
            <a:schemeClr val="tx1"/>
          </a:solidFill>
          <a:latin typeface="+mn-lt"/>
          <a:ea typeface="+mn-ea"/>
          <a:cs typeface="+mn-cs"/>
        </a:defRPr>
      </a:lvl1pPr>
      <a:lvl2pPr marL="3392339" indent="-1304744" algn="l" defTabSz="4175189" rtl="0" eaLnBrk="1" latinLnBrk="0" hangingPunct="1">
        <a:spcBef>
          <a:spcPct val="20000"/>
        </a:spcBef>
        <a:buFont typeface="Arial" pitchFamily="34" charset="0"/>
        <a:buChar char="–"/>
        <a:defRPr kumimoji="1" sz="12600" kern="1200">
          <a:solidFill>
            <a:schemeClr val="tx1"/>
          </a:solidFill>
          <a:latin typeface="+mn-lt"/>
          <a:ea typeface="+mn-ea"/>
          <a:cs typeface="+mn-cs"/>
        </a:defRPr>
      </a:lvl2pPr>
      <a:lvl3pPr marL="5218981" indent="-1043797" algn="l" defTabSz="4175189" rtl="0" eaLnBrk="1" latinLnBrk="0" hangingPunct="1">
        <a:spcBef>
          <a:spcPct val="20000"/>
        </a:spcBef>
        <a:buFont typeface="Arial" pitchFamily="34" charset="0"/>
        <a:buChar char="•"/>
        <a:defRPr kumimoji="1" sz="10900" kern="1200">
          <a:solidFill>
            <a:schemeClr val="tx1"/>
          </a:solidFill>
          <a:latin typeface="+mn-lt"/>
          <a:ea typeface="+mn-ea"/>
          <a:cs typeface="+mn-cs"/>
        </a:defRPr>
      </a:lvl3pPr>
      <a:lvl4pPr marL="7306576" indent="-1043797" algn="l" defTabSz="4175189" rtl="0" eaLnBrk="1" latinLnBrk="0" hangingPunct="1">
        <a:spcBef>
          <a:spcPct val="20000"/>
        </a:spcBef>
        <a:buFont typeface="Arial" pitchFamily="34" charset="0"/>
        <a:buChar char="–"/>
        <a:defRPr kumimoji="1" sz="9200" kern="1200">
          <a:solidFill>
            <a:schemeClr val="tx1"/>
          </a:solidFill>
          <a:latin typeface="+mn-lt"/>
          <a:ea typeface="+mn-ea"/>
          <a:cs typeface="+mn-cs"/>
        </a:defRPr>
      </a:lvl4pPr>
      <a:lvl5pPr marL="9394170" indent="-1043797" algn="l" defTabSz="4175189" rtl="0" eaLnBrk="1" latinLnBrk="0" hangingPunct="1">
        <a:spcBef>
          <a:spcPct val="20000"/>
        </a:spcBef>
        <a:buFont typeface="Arial" pitchFamily="34" charset="0"/>
        <a:buChar char="»"/>
        <a:defRPr kumimoji="1" sz="92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1764" indent="-1043797" algn="l" defTabSz="4175189" rtl="0" eaLnBrk="1" latinLnBrk="0" hangingPunct="1">
        <a:spcBef>
          <a:spcPct val="20000"/>
        </a:spcBef>
        <a:buFont typeface="Arial" pitchFamily="34" charset="0"/>
        <a:buChar char="•"/>
        <a:defRPr kumimoji="1" sz="9200" kern="1200">
          <a:solidFill>
            <a:schemeClr val="tx1"/>
          </a:solidFill>
          <a:latin typeface="+mn-lt"/>
          <a:ea typeface="+mn-ea"/>
          <a:cs typeface="+mn-cs"/>
        </a:defRPr>
      </a:lvl6pPr>
      <a:lvl7pPr marL="13569354" indent="-1043797" algn="l" defTabSz="4175189" rtl="0" eaLnBrk="1" latinLnBrk="0" hangingPunct="1">
        <a:spcBef>
          <a:spcPct val="20000"/>
        </a:spcBef>
        <a:buFont typeface="Arial" pitchFamily="34" charset="0"/>
        <a:buChar char="•"/>
        <a:defRPr kumimoji="1" sz="9200" kern="1200">
          <a:solidFill>
            <a:schemeClr val="tx1"/>
          </a:solidFill>
          <a:latin typeface="+mn-lt"/>
          <a:ea typeface="+mn-ea"/>
          <a:cs typeface="+mn-cs"/>
        </a:defRPr>
      </a:lvl7pPr>
      <a:lvl8pPr marL="15656949" indent="-1043797" algn="l" defTabSz="4175189" rtl="0" eaLnBrk="1" latinLnBrk="0" hangingPunct="1">
        <a:spcBef>
          <a:spcPct val="20000"/>
        </a:spcBef>
        <a:buFont typeface="Arial" pitchFamily="34" charset="0"/>
        <a:buChar char="•"/>
        <a:defRPr kumimoji="1" sz="92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4543" indent="-1043797" algn="l" defTabSz="4175189" rtl="0" eaLnBrk="1" latinLnBrk="0" hangingPunct="1">
        <a:spcBef>
          <a:spcPct val="20000"/>
        </a:spcBef>
        <a:buFont typeface="Arial" pitchFamily="34" charset="0"/>
        <a:buChar char="•"/>
        <a:defRPr kumimoji="1" sz="9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175189" rtl="0" eaLnBrk="1" latinLnBrk="0" hangingPunct="1">
        <a:defRPr kumimoji="1" sz="8300" kern="1200">
          <a:solidFill>
            <a:schemeClr val="tx1"/>
          </a:solidFill>
          <a:latin typeface="+mn-lt"/>
          <a:ea typeface="+mn-ea"/>
          <a:cs typeface="+mn-cs"/>
        </a:defRPr>
      </a:lvl1pPr>
      <a:lvl2pPr marL="2087594" algn="l" defTabSz="4175189" rtl="0" eaLnBrk="1" latinLnBrk="0" hangingPunct="1">
        <a:defRPr kumimoji="1" sz="8300" kern="1200">
          <a:solidFill>
            <a:schemeClr val="tx1"/>
          </a:solidFill>
          <a:latin typeface="+mn-lt"/>
          <a:ea typeface="+mn-ea"/>
          <a:cs typeface="+mn-cs"/>
        </a:defRPr>
      </a:lvl2pPr>
      <a:lvl3pPr marL="4175189" algn="l" defTabSz="4175189" rtl="0" eaLnBrk="1" latinLnBrk="0" hangingPunct="1">
        <a:defRPr kumimoji="1" sz="8300" kern="1200">
          <a:solidFill>
            <a:schemeClr val="tx1"/>
          </a:solidFill>
          <a:latin typeface="+mn-lt"/>
          <a:ea typeface="+mn-ea"/>
          <a:cs typeface="+mn-cs"/>
        </a:defRPr>
      </a:lvl3pPr>
      <a:lvl4pPr marL="6262779" algn="l" defTabSz="4175189" rtl="0" eaLnBrk="1" latinLnBrk="0" hangingPunct="1">
        <a:defRPr kumimoji="1" sz="8300" kern="1200">
          <a:solidFill>
            <a:schemeClr val="tx1"/>
          </a:solidFill>
          <a:latin typeface="+mn-lt"/>
          <a:ea typeface="+mn-ea"/>
          <a:cs typeface="+mn-cs"/>
        </a:defRPr>
      </a:lvl4pPr>
      <a:lvl5pPr marL="8350373" algn="l" defTabSz="4175189" rtl="0" eaLnBrk="1" latinLnBrk="0" hangingPunct="1">
        <a:defRPr kumimoji="1" sz="8300" kern="1200">
          <a:solidFill>
            <a:schemeClr val="tx1"/>
          </a:solidFill>
          <a:latin typeface="+mn-lt"/>
          <a:ea typeface="+mn-ea"/>
          <a:cs typeface="+mn-cs"/>
        </a:defRPr>
      </a:lvl5pPr>
      <a:lvl6pPr marL="10437967" algn="l" defTabSz="4175189" rtl="0" eaLnBrk="1" latinLnBrk="0" hangingPunct="1">
        <a:defRPr kumimoji="1" sz="83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5562" algn="l" defTabSz="4175189" rtl="0" eaLnBrk="1" latinLnBrk="0" hangingPunct="1">
        <a:defRPr kumimoji="1" sz="83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3151" algn="l" defTabSz="4175189" rtl="0" eaLnBrk="1" latinLnBrk="0" hangingPunct="1">
        <a:defRPr kumimoji="1" sz="83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0746" algn="l" defTabSz="4175189" rtl="0" eaLnBrk="1" latinLnBrk="0" hangingPunct="1">
        <a:defRPr kumimoji="1" sz="8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wmf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正方形/長方形 108"/>
          <p:cNvSpPr/>
          <p:nvPr/>
        </p:nvSpPr>
        <p:spPr>
          <a:xfrm>
            <a:off x="18431005" y="19189686"/>
            <a:ext cx="11139459" cy="5929352"/>
          </a:xfrm>
          <a:prstGeom prst="rect">
            <a:avLst/>
          </a:prstGeom>
          <a:solidFill>
            <a:srgbClr val="FEF9DA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7521" tIns="208760" rIns="417521" bIns="208760" rtlCol="0" anchor="ctr"/>
          <a:lstStyle/>
          <a:p>
            <a:pPr algn="ctr"/>
            <a:endParaRPr lang="ja-JP" altLang="en-US" sz="7800" b="1" dirty="0" smtClean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709511" y="2"/>
            <a:ext cx="28860953" cy="7402413"/>
          </a:xfrm>
          <a:prstGeom prst="rect">
            <a:avLst/>
          </a:prstGeom>
          <a:gradFill flip="none" rotWithShape="1">
            <a:gsLst>
              <a:gs pos="0">
                <a:srgbClr val="500000"/>
              </a:gs>
              <a:gs pos="49000">
                <a:srgbClr val="680000"/>
              </a:gs>
              <a:gs pos="83000">
                <a:srgbClr val="860000"/>
              </a:gs>
            </a:gsLst>
            <a:lin ang="2700000" scaled="1"/>
            <a:tileRect/>
          </a:gra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7521" tIns="208760" rIns="417521" bIns="208760" rtlCol="0" anchor="ctr"/>
          <a:lstStyle/>
          <a:p>
            <a:pPr algn="ctr"/>
            <a:endParaRPr lang="en-US" altLang="ja-JP" sz="44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ja-JP" altLang="en-US" sz="109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ヒラギノ角ゴ ProN W6" pitchFamily="34" charset="-128"/>
                <a:ea typeface="ヒラギノ角ゴ ProN W6" pitchFamily="34" charset="-128"/>
              </a:rPr>
              <a:t>識別子に対する注釈付加ツール </a:t>
            </a:r>
            <a:r>
              <a:rPr lang="en-US" altLang="ja-JP" sz="17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DocumentTag</a:t>
            </a:r>
            <a:endParaRPr lang="en-US" altLang="ja-JP" sz="12200" b="1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r"/>
            <a:endParaRPr lang="en-US" altLang="ja-JP" sz="22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ja-JP" altLang="en-US" sz="4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                                                                                                                      悦田翔悟   田中昌弘   石尾隆 </a:t>
            </a:r>
            <a:r>
              <a:rPr lang="en-US" altLang="ja-JP" sz="4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</a:t>
            </a:r>
            <a:r>
              <a:rPr lang="ja-JP" altLang="en-US" sz="4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井上克郎 </a:t>
            </a:r>
            <a:r>
              <a:rPr lang="en-US" altLang="ja-JP" sz="4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endParaRPr lang="ja-JP" altLang="en-US" sz="4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ja-JP" altLang="en-US" sz="4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                                                                                                                                   大阪大学 大学院情報科学研究科</a:t>
            </a:r>
            <a:endParaRPr lang="ja-JP" altLang="en-US" sz="4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495195" y="16760791"/>
            <a:ext cx="18073816" cy="4053361"/>
          </a:xfrm>
          <a:prstGeom prst="rect">
            <a:avLst/>
          </a:prstGeom>
          <a:noFill/>
          <a:ln>
            <a:noFill/>
          </a:ln>
        </p:spPr>
        <p:txBody>
          <a:bodyPr wrap="square" lIns="417521" tIns="208760" rIns="417521" bIns="208760" rtlCol="0">
            <a:spAutoFit/>
          </a:bodyPr>
          <a:lstStyle/>
          <a:p>
            <a:r>
              <a:rPr lang="ja-JP" altLang="en-US" sz="5200" dirty="0" smtClean="0"/>
              <a:t>・</a:t>
            </a:r>
            <a:r>
              <a:rPr lang="ja-JP" altLang="en-US" sz="6100" b="1" dirty="0" smtClean="0">
                <a:solidFill>
                  <a:srgbClr val="FF0000"/>
                </a:solidFill>
              </a:rPr>
              <a:t>識別子 </a:t>
            </a:r>
            <a:r>
              <a:rPr lang="ja-JP" altLang="en-US" sz="5200" dirty="0" smtClean="0"/>
              <a:t>に対して開発者が </a:t>
            </a:r>
            <a:r>
              <a:rPr lang="ja-JP" altLang="en-US" sz="6100" b="1" dirty="0" smtClean="0">
                <a:solidFill>
                  <a:srgbClr val="FF0000"/>
                </a:solidFill>
              </a:rPr>
              <a:t>注釈 </a:t>
            </a:r>
            <a:r>
              <a:rPr lang="ja-JP" altLang="en-US" sz="5200" dirty="0" smtClean="0"/>
              <a:t>を記述する</a:t>
            </a:r>
            <a:endParaRPr lang="en-US" altLang="ja-JP" sz="5200" b="1" dirty="0" smtClean="0">
              <a:solidFill>
                <a:srgbClr val="FF0000"/>
              </a:solidFill>
            </a:endParaRPr>
          </a:p>
          <a:p>
            <a:endParaRPr lang="en-US" altLang="ja-JP" sz="1300" b="1" dirty="0" smtClean="0">
              <a:solidFill>
                <a:srgbClr val="FF0000"/>
              </a:solidFill>
            </a:endParaRPr>
          </a:p>
          <a:p>
            <a:r>
              <a:rPr lang="ja-JP" altLang="en-US" sz="4400" dirty="0" smtClean="0"/>
              <a:t>　   ・変数，メソッド，クラス</a:t>
            </a:r>
            <a:endParaRPr lang="en-US" altLang="ja-JP" sz="4400" dirty="0" smtClean="0"/>
          </a:p>
          <a:p>
            <a:r>
              <a:rPr lang="ja-JP" altLang="en-US" sz="4400" dirty="0" smtClean="0"/>
              <a:t>　   ・仕様や使用例，バグレポートなどを記述</a:t>
            </a:r>
            <a:endParaRPr lang="en-US" altLang="ja-JP" sz="4400" dirty="0" smtClean="0"/>
          </a:p>
          <a:p>
            <a:endParaRPr lang="ja-JP" altLang="en-US" sz="1300" dirty="0" smtClean="0"/>
          </a:p>
          <a:p>
            <a:r>
              <a:rPr lang="ja-JP" altLang="en-US" sz="5200" dirty="0" smtClean="0"/>
              <a:t>・</a:t>
            </a:r>
            <a:r>
              <a:rPr lang="ja-JP" altLang="en-US" sz="6100" b="1" dirty="0" smtClean="0">
                <a:solidFill>
                  <a:srgbClr val="FF0000"/>
                </a:solidFill>
              </a:rPr>
              <a:t>注釈伝播 </a:t>
            </a:r>
            <a:r>
              <a:rPr lang="ja-JP" altLang="en-US" sz="5200" dirty="0" smtClean="0"/>
              <a:t>により，</a:t>
            </a:r>
            <a:r>
              <a:rPr lang="ja-JP" altLang="en-US" sz="6100" b="1" dirty="0" smtClean="0">
                <a:solidFill>
                  <a:srgbClr val="FF0000"/>
                </a:solidFill>
              </a:rPr>
              <a:t>関連する注釈 </a:t>
            </a:r>
            <a:r>
              <a:rPr lang="ja-JP" altLang="en-US" sz="5200" dirty="0" smtClean="0"/>
              <a:t>を </a:t>
            </a:r>
            <a:r>
              <a:rPr lang="ja-JP" altLang="en-US" sz="6100" b="1" dirty="0" smtClean="0">
                <a:solidFill>
                  <a:srgbClr val="FF0000"/>
                </a:solidFill>
              </a:rPr>
              <a:t>一度</a:t>
            </a:r>
            <a:r>
              <a:rPr lang="ja-JP" altLang="en-US" sz="5200" b="1" dirty="0" smtClean="0">
                <a:solidFill>
                  <a:srgbClr val="FF0000"/>
                </a:solidFill>
              </a:rPr>
              <a:t> </a:t>
            </a:r>
            <a:r>
              <a:rPr lang="ja-JP" altLang="en-US" sz="5200" dirty="0" smtClean="0"/>
              <a:t>に参照できる</a:t>
            </a:r>
            <a:endParaRPr lang="ja-JP" altLang="en-US" sz="4800" dirty="0"/>
          </a:p>
        </p:txBody>
      </p:sp>
      <p:grpSp>
        <p:nvGrpSpPr>
          <p:cNvPr id="9" name="グループ化 198"/>
          <p:cNvGrpSpPr/>
          <p:nvPr/>
        </p:nvGrpSpPr>
        <p:grpSpPr>
          <a:xfrm>
            <a:off x="709511" y="7902477"/>
            <a:ext cx="28860953" cy="6010835"/>
            <a:chOff x="1279235" y="7449289"/>
            <a:chExt cx="28075133" cy="4557686"/>
          </a:xfrm>
        </p:grpSpPr>
        <p:sp>
          <p:nvSpPr>
            <p:cNvPr id="135" name="正方形/長方形 134"/>
            <p:cNvSpPr/>
            <p:nvPr/>
          </p:nvSpPr>
          <p:spPr>
            <a:xfrm>
              <a:off x="1279235" y="7449289"/>
              <a:ext cx="28075133" cy="980155"/>
            </a:xfrm>
            <a:prstGeom prst="rect">
              <a:avLst/>
            </a:prstGeom>
            <a:gradFill>
              <a:gsLst>
                <a:gs pos="50000">
                  <a:srgbClr val="516228"/>
                </a:gs>
                <a:gs pos="100000">
                  <a:schemeClr val="accent3">
                    <a:lumMod val="75000"/>
                  </a:schemeClr>
                </a:gs>
              </a:gsLst>
              <a:lin ang="5400000" scaled="0"/>
            </a:gradFill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ja-JP" altLang="en-US" sz="7200" dirty="0" smtClean="0">
                  <a:solidFill>
                    <a:schemeClr val="bg1"/>
                  </a:solidFill>
                </a:rPr>
                <a:t>プログラム理解における問題</a:t>
              </a:r>
              <a:r>
                <a:rPr lang="ja-JP" altLang="en-US" sz="7400" b="1" dirty="0" smtClean="0">
                  <a:solidFill>
                    <a:schemeClr val="bg1"/>
                  </a:solidFill>
                </a:rPr>
                <a:t>：</a:t>
              </a:r>
              <a:r>
                <a:rPr lang="ja-JP" altLang="en-US" sz="7200" dirty="0" smtClean="0">
                  <a:solidFill>
                    <a:schemeClr val="bg1"/>
                  </a:solidFill>
                </a:rPr>
                <a:t>ソースコード上の</a:t>
              </a:r>
              <a:r>
                <a:rPr lang="ja-JP" altLang="en-US" sz="7800" b="1" u="sng" dirty="0" smtClean="0">
                  <a:solidFill>
                    <a:schemeClr val="bg1"/>
                  </a:solidFill>
                </a:rPr>
                <a:t>検索</a:t>
              </a:r>
              <a:r>
                <a:rPr lang="ja-JP" altLang="en-US" sz="7400" b="1" u="sng" dirty="0" smtClean="0">
                  <a:solidFill>
                    <a:schemeClr val="bg1"/>
                  </a:solidFill>
                </a:rPr>
                <a:t>・</a:t>
              </a:r>
              <a:r>
                <a:rPr lang="ja-JP" altLang="en-US" sz="7800" b="1" u="sng" dirty="0" smtClean="0">
                  <a:solidFill>
                    <a:schemeClr val="bg1"/>
                  </a:solidFill>
                </a:rPr>
                <a:t>移動</a:t>
              </a:r>
              <a:r>
                <a:rPr lang="ja-JP" altLang="en-US" sz="7800" b="1" dirty="0" smtClean="0">
                  <a:solidFill>
                    <a:schemeClr val="bg1"/>
                  </a:solidFill>
                </a:rPr>
                <a:t> </a:t>
              </a:r>
              <a:r>
                <a:rPr lang="ja-JP" altLang="en-US" sz="7200" dirty="0" smtClean="0">
                  <a:solidFill>
                    <a:schemeClr val="bg1"/>
                  </a:solidFill>
                </a:rPr>
                <a:t>の</a:t>
              </a:r>
              <a:r>
                <a:rPr lang="ja-JP" altLang="en-US" sz="7200" dirty="0" smtClean="0">
                  <a:solidFill>
                    <a:schemeClr val="bg1"/>
                  </a:solidFill>
                </a:rPr>
                <a:t>負担が増大</a:t>
              </a:r>
              <a:r>
                <a:rPr lang="ja-JP" altLang="en-US" sz="4400" dirty="0" smtClean="0">
                  <a:solidFill>
                    <a:schemeClr val="bg1"/>
                  </a:solidFill>
                </a:rPr>
                <a:t> </a:t>
              </a:r>
              <a:endParaRPr lang="en-US" altLang="ja-JP" sz="7200" dirty="0" smtClean="0">
                <a:solidFill>
                  <a:schemeClr val="bg1"/>
                </a:solidFill>
              </a:endParaRPr>
            </a:p>
          </p:txBody>
        </p:sp>
        <p:sp>
          <p:nvSpPr>
            <p:cNvPr id="136" name="テキスト ボックス 135"/>
            <p:cNvSpPr txBox="1"/>
            <p:nvPr/>
          </p:nvSpPr>
          <p:spPr>
            <a:xfrm>
              <a:off x="1279235" y="8420025"/>
              <a:ext cx="28075133" cy="358695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lIns="417643" tIns="208822" rIns="417643" bIns="208822" rtlCol="0">
              <a:spAutoFit/>
            </a:bodyPr>
            <a:lstStyle/>
            <a:p>
              <a:pPr marL="0" lvl="1"/>
              <a:r>
                <a:rPr lang="ja-JP" altLang="en-US" sz="6500" dirty="0" smtClean="0"/>
                <a:t>・ </a:t>
              </a:r>
              <a:r>
                <a:rPr lang="ja-JP" altLang="en-US" sz="7400" b="1" u="sng" dirty="0" smtClean="0"/>
                <a:t>識別子の役割</a:t>
              </a:r>
              <a:r>
                <a:rPr lang="ja-JP" altLang="en-US" sz="7400" b="1" dirty="0" smtClean="0"/>
                <a:t> </a:t>
              </a:r>
              <a:r>
                <a:rPr lang="ja-JP" altLang="en-US" sz="6500" dirty="0" smtClean="0"/>
                <a:t>を理解するには，</a:t>
              </a:r>
              <a:r>
                <a:rPr lang="ja-JP" altLang="en-US" sz="7400" b="1" u="sng" dirty="0" smtClean="0"/>
                <a:t>関連する識別子</a:t>
              </a:r>
              <a:r>
                <a:rPr lang="ja-JP" altLang="en-US" sz="7400" b="1" dirty="0" smtClean="0"/>
                <a:t> </a:t>
              </a:r>
              <a:r>
                <a:rPr lang="ja-JP" altLang="en-US" sz="6500" dirty="0" smtClean="0"/>
                <a:t>を調べる必要がある</a:t>
              </a:r>
              <a:endParaRPr lang="en-US" altLang="ja-JP" sz="6500" dirty="0" smtClean="0"/>
            </a:p>
            <a:p>
              <a:pPr marL="0" lvl="1"/>
              <a:r>
                <a:rPr lang="ja-JP" altLang="en-US" sz="4400" dirty="0" smtClean="0"/>
                <a:t>       ・ 変数と変数の型</a:t>
              </a:r>
            </a:p>
            <a:p>
              <a:pPr marL="0" lvl="1"/>
              <a:r>
                <a:rPr lang="ja-JP" altLang="en-US" sz="4400" dirty="0" smtClean="0"/>
                <a:t>       ・ メソッドとメソッドの戻り値・引数・例外の型</a:t>
              </a:r>
            </a:p>
            <a:p>
              <a:pPr marL="0" lvl="1"/>
              <a:r>
                <a:rPr lang="ja-JP" altLang="en-US" sz="4400" dirty="0" smtClean="0"/>
                <a:t>       ・ 親クラスと子クラス</a:t>
              </a:r>
            </a:p>
            <a:p>
              <a:pPr marL="0" lvl="1"/>
              <a:r>
                <a:rPr lang="ja-JP" altLang="en-US" sz="6500" dirty="0" smtClean="0"/>
                <a:t>・ </a:t>
              </a:r>
              <a:r>
                <a:rPr lang="ja-JP" altLang="en-US" sz="7400" b="1" u="sng" dirty="0" smtClean="0"/>
                <a:t>複数のクラス間</a:t>
              </a:r>
              <a:r>
                <a:rPr lang="ja-JP" altLang="en-US" sz="7400" b="1" dirty="0" smtClean="0"/>
                <a:t> </a:t>
              </a:r>
              <a:r>
                <a:rPr lang="ja-JP" altLang="en-US" sz="6500" dirty="0" smtClean="0"/>
                <a:t>を </a:t>
              </a:r>
              <a:r>
                <a:rPr lang="ja-JP" altLang="en-US" sz="7400" b="1" u="sng" dirty="0" smtClean="0"/>
                <a:t>移動・読解</a:t>
              </a:r>
              <a:r>
                <a:rPr lang="ja-JP" altLang="en-US" sz="7400" b="1" dirty="0" smtClean="0"/>
                <a:t> </a:t>
              </a:r>
              <a:r>
                <a:rPr lang="ja-JP" altLang="en-US" sz="6500" dirty="0" smtClean="0"/>
                <a:t>する必要がある</a:t>
              </a:r>
              <a:endParaRPr lang="ja-JP" altLang="en-US" sz="6500" dirty="0"/>
            </a:p>
          </p:txBody>
        </p:sp>
      </p:grpSp>
      <p:grpSp>
        <p:nvGrpSpPr>
          <p:cNvPr id="88" name="グループ化 87"/>
          <p:cNvGrpSpPr/>
          <p:nvPr/>
        </p:nvGrpSpPr>
        <p:grpSpPr>
          <a:xfrm>
            <a:off x="709511" y="27476494"/>
            <a:ext cx="28860953" cy="7724755"/>
            <a:chOff x="362900" y="25523271"/>
            <a:chExt cx="29672896" cy="8101569"/>
          </a:xfrm>
        </p:grpSpPr>
        <p:pic>
          <p:nvPicPr>
            <p:cNvPr id="14" name="図 13" descr="TagEditor_ScreenShot1.bmp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62900" y="25523271"/>
              <a:ext cx="10982008" cy="8101569"/>
            </a:xfrm>
            <a:prstGeom prst="rect">
              <a:avLst/>
            </a:prstGeom>
          </p:spPr>
        </p:pic>
        <p:pic>
          <p:nvPicPr>
            <p:cNvPr id="20" name="図 19" descr="TagEditor_ScreenShot3.bmp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9118735" y="25523272"/>
              <a:ext cx="10917061" cy="8054262"/>
            </a:xfrm>
            <a:prstGeom prst="rect">
              <a:avLst/>
            </a:prstGeom>
          </p:spPr>
        </p:pic>
        <p:pic>
          <p:nvPicPr>
            <p:cNvPr id="15" name="図 14" descr="TagEditor_ScreenShot2_2.bmp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135461" y="28757147"/>
              <a:ext cx="6311667" cy="4857784"/>
            </a:xfrm>
            <a:prstGeom prst="rect">
              <a:avLst/>
            </a:prstGeom>
          </p:spPr>
        </p:pic>
        <p:sp>
          <p:nvSpPr>
            <p:cNvPr id="139" name="AutoShape 37"/>
            <p:cNvSpPr>
              <a:spLocks noChangeArrowheads="1"/>
            </p:cNvSpPr>
            <p:nvPr/>
          </p:nvSpPr>
          <p:spPr bwMode="auto">
            <a:xfrm>
              <a:off x="11656316" y="27262178"/>
              <a:ext cx="8143932" cy="857256"/>
            </a:xfrm>
            <a:prstGeom prst="wedgeRectCallout">
              <a:avLst>
                <a:gd name="adj1" fmla="val -33950"/>
                <a:gd name="adj2" fmla="val 147088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ja-JP" altLang="en-US" sz="3900" dirty="0" smtClean="0"/>
                <a:t>親クラスの識別子に注釈を記述する</a:t>
              </a:r>
              <a:endParaRPr lang="ja-JP" altLang="en-US" sz="3900" dirty="0"/>
            </a:p>
          </p:txBody>
        </p:sp>
        <p:sp>
          <p:nvSpPr>
            <p:cNvPr id="142" name="AutoShape 10"/>
            <p:cNvSpPr>
              <a:spLocks noChangeArrowheads="1"/>
            </p:cNvSpPr>
            <p:nvPr/>
          </p:nvSpPr>
          <p:spPr bwMode="auto">
            <a:xfrm>
              <a:off x="2919155" y="30393254"/>
              <a:ext cx="7946774" cy="1428761"/>
            </a:xfrm>
            <a:prstGeom prst="wedgeRectCallout">
              <a:avLst>
                <a:gd name="adj1" fmla="val -35044"/>
                <a:gd name="adj2" fmla="val -120301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ja-JP" altLang="en-US" sz="3900" dirty="0"/>
                <a:t>エディタ上でカーソル位置</a:t>
              </a:r>
              <a:r>
                <a:rPr lang="ja-JP" altLang="en-US" sz="3900" dirty="0" smtClean="0"/>
                <a:t>にある</a:t>
              </a:r>
              <a:endParaRPr lang="en-US" altLang="ja-JP" sz="3900" dirty="0" smtClean="0"/>
            </a:p>
            <a:p>
              <a:r>
                <a:rPr lang="ja-JP" altLang="en-US" sz="3900" dirty="0" smtClean="0"/>
                <a:t>識別子</a:t>
              </a:r>
              <a:r>
                <a:rPr lang="ja-JP" altLang="en-US" sz="3900" dirty="0"/>
                <a:t>の</a:t>
              </a:r>
              <a:r>
                <a:rPr lang="ja-JP" altLang="en-US" sz="3900" dirty="0" smtClean="0"/>
                <a:t>注釈の一覧を参照できる</a:t>
              </a:r>
              <a:endParaRPr lang="en-US" altLang="ja-JP" sz="3900" dirty="0" smtClean="0"/>
            </a:p>
          </p:txBody>
        </p:sp>
        <p:sp>
          <p:nvSpPr>
            <p:cNvPr id="143" name="AutoShape 10"/>
            <p:cNvSpPr>
              <a:spLocks noChangeArrowheads="1"/>
            </p:cNvSpPr>
            <p:nvPr/>
          </p:nvSpPr>
          <p:spPr bwMode="auto">
            <a:xfrm>
              <a:off x="23244985" y="31142480"/>
              <a:ext cx="6274120" cy="2097837"/>
            </a:xfrm>
            <a:prstGeom prst="wedgeRectCallout">
              <a:avLst>
                <a:gd name="adj1" fmla="val -53681"/>
                <a:gd name="adj2" fmla="val -7277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ja-JP" altLang="en-US" sz="3900" dirty="0" smtClean="0"/>
                <a:t>子クラスの参照時に，</a:t>
              </a:r>
              <a:endParaRPr lang="en-US" altLang="ja-JP" sz="3900" dirty="0" smtClean="0"/>
            </a:p>
            <a:p>
              <a:r>
                <a:rPr lang="ja-JP" altLang="en-US" sz="3900" dirty="0" smtClean="0"/>
                <a:t>親クラスに記述した注釈が追加される</a:t>
              </a:r>
              <a:endParaRPr lang="ja-JP" altLang="en-US" sz="2600" dirty="0"/>
            </a:p>
          </p:txBody>
        </p:sp>
        <p:sp>
          <p:nvSpPr>
            <p:cNvPr id="85" name="右矢印 84"/>
            <p:cNvSpPr/>
            <p:nvPr/>
          </p:nvSpPr>
          <p:spPr>
            <a:xfrm>
              <a:off x="10622932" y="28661316"/>
              <a:ext cx="1705011" cy="1357322"/>
            </a:xfrm>
            <a:prstGeom prst="rightArrow">
              <a:avLst>
                <a:gd name="adj1" fmla="val 50000"/>
                <a:gd name="adj2" fmla="val 43584"/>
              </a:avLst>
            </a:prstGeom>
            <a:solidFill>
              <a:srgbClr val="F6F6B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17643" tIns="208822" rIns="417643" bIns="208822" rtlCol="0" anchor="ctr"/>
            <a:lstStyle/>
            <a:p>
              <a:pPr algn="ctr"/>
              <a:endParaRPr lang="ja-JP" altLang="en-US" sz="96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86" name="右矢印 85"/>
            <p:cNvSpPr/>
            <p:nvPr/>
          </p:nvSpPr>
          <p:spPr>
            <a:xfrm>
              <a:off x="17681791" y="28670028"/>
              <a:ext cx="1811163" cy="1357322"/>
            </a:xfrm>
            <a:prstGeom prst="rightArrow">
              <a:avLst>
                <a:gd name="adj1" fmla="val 50000"/>
                <a:gd name="adj2" fmla="val 43584"/>
              </a:avLst>
            </a:prstGeom>
            <a:solidFill>
              <a:srgbClr val="F6F6B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17643" tIns="208822" rIns="417643" bIns="208822" rtlCol="0" anchor="ctr"/>
            <a:lstStyle/>
            <a:p>
              <a:pPr algn="ctr"/>
              <a:endParaRPr lang="ja-JP" altLang="en-US" sz="9600" b="1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79" name="グループ化 78"/>
          <p:cNvGrpSpPr/>
          <p:nvPr/>
        </p:nvGrpSpPr>
        <p:grpSpPr>
          <a:xfrm>
            <a:off x="566635" y="21547139"/>
            <a:ext cx="11215768" cy="5417395"/>
            <a:chOff x="1206195" y="21260202"/>
            <a:chExt cx="11433462" cy="5287596"/>
          </a:xfrm>
        </p:grpSpPr>
        <p:sp>
          <p:nvSpPr>
            <p:cNvPr id="75" name="四角形吹き出し 74"/>
            <p:cNvSpPr/>
            <p:nvPr/>
          </p:nvSpPr>
          <p:spPr>
            <a:xfrm>
              <a:off x="1351844" y="21260202"/>
              <a:ext cx="9497094" cy="5287596"/>
            </a:xfrm>
            <a:prstGeom prst="wedgeRectCallout">
              <a:avLst>
                <a:gd name="adj1" fmla="val -24729"/>
                <a:gd name="adj2" fmla="val -67854"/>
              </a:avLst>
            </a:prstGeom>
            <a:solidFill>
              <a:srgbClr val="FEF9DA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17643" tIns="208822" rIns="417643" bIns="208822" rtlCol="0" anchor="ctr"/>
            <a:lstStyle/>
            <a:p>
              <a:pPr algn="ctr"/>
              <a:endParaRPr lang="ja-JP" altLang="en-US" sz="96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89" name="正方形/長方形 88"/>
            <p:cNvSpPr/>
            <p:nvPr/>
          </p:nvSpPr>
          <p:spPr>
            <a:xfrm>
              <a:off x="1424668" y="21329929"/>
              <a:ext cx="9261646" cy="81108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ja-JP" altLang="en-US" sz="4800" dirty="0" smtClean="0"/>
                <a:t>注釈伝播ルール</a:t>
              </a:r>
              <a:endParaRPr lang="en-US" altLang="ja-JP" sz="4800" dirty="0" smtClean="0"/>
            </a:p>
          </p:txBody>
        </p:sp>
        <p:sp>
          <p:nvSpPr>
            <p:cNvPr id="90" name="テキスト ボックス 89"/>
            <p:cNvSpPr txBox="1"/>
            <p:nvPr/>
          </p:nvSpPr>
          <p:spPr>
            <a:xfrm>
              <a:off x="1206195" y="21906710"/>
              <a:ext cx="11433462" cy="433186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417643" tIns="208822" rIns="417643" bIns="208822" rtlCol="0">
              <a:spAutoFit/>
            </a:bodyPr>
            <a:lstStyle/>
            <a:p>
              <a:r>
                <a:rPr lang="ja-JP" altLang="en-US" sz="3500" dirty="0" smtClean="0"/>
                <a:t>①変数への注釈伝播</a:t>
              </a:r>
              <a:endParaRPr lang="en-US" altLang="ja-JP" sz="3500" b="1" dirty="0" smtClean="0"/>
            </a:p>
            <a:p>
              <a:r>
                <a:rPr lang="ja-JP" altLang="en-US" sz="2600" dirty="0" smtClean="0"/>
                <a:t>　    ・変数宣言の型 → 変数</a:t>
              </a:r>
              <a:endParaRPr lang="en-US" altLang="ja-JP" sz="2600" dirty="0" smtClean="0"/>
            </a:p>
            <a:p>
              <a:r>
                <a:rPr lang="ja-JP" altLang="en-US" sz="2600" dirty="0" smtClean="0"/>
                <a:t>　    ・変数初期化子に出現する識別子 </a:t>
              </a:r>
              <a:r>
                <a:rPr lang="en-US" altLang="ja-JP" sz="2600" dirty="0" smtClean="0">
                  <a:sym typeface="Wingdings" pitchFamily="2" charset="2"/>
                </a:rPr>
                <a:t> </a:t>
              </a:r>
              <a:r>
                <a:rPr lang="ja-JP" altLang="en-US" sz="2600" dirty="0" smtClean="0"/>
                <a:t>変数</a:t>
              </a:r>
            </a:p>
            <a:p>
              <a:r>
                <a:rPr lang="ja-JP" altLang="en-US" sz="3500" dirty="0" smtClean="0"/>
                <a:t>②メソッドへの注釈伝播</a:t>
              </a:r>
              <a:endParaRPr lang="en-US" altLang="ja-JP" sz="3500" dirty="0" smtClean="0"/>
            </a:p>
            <a:p>
              <a:r>
                <a:rPr lang="ja-JP" altLang="en-US" sz="2600" dirty="0" smtClean="0"/>
                <a:t>    　・仮引数・戻り値・例外の型，仮引数  </a:t>
              </a:r>
              <a:r>
                <a:rPr lang="en-US" altLang="ja-JP" sz="2600" dirty="0" smtClean="0">
                  <a:sym typeface="Wingdings" pitchFamily="2" charset="2"/>
                </a:rPr>
                <a:t> </a:t>
              </a:r>
              <a:r>
                <a:rPr lang="ja-JP" altLang="en-US" sz="2600" dirty="0" smtClean="0"/>
                <a:t>メソッド</a:t>
              </a:r>
              <a:endParaRPr lang="en-US" altLang="ja-JP" sz="2600" dirty="0" smtClean="0"/>
            </a:p>
            <a:p>
              <a:r>
                <a:rPr lang="ja-JP" altLang="en-US" sz="2600" dirty="0" smtClean="0"/>
                <a:t>    　・親クラスのオーバーライドされたメソッド </a:t>
              </a:r>
              <a:r>
                <a:rPr lang="en-US" altLang="ja-JP" sz="2600" dirty="0" smtClean="0">
                  <a:sym typeface="Wingdings" pitchFamily="2" charset="2"/>
                </a:rPr>
                <a:t></a:t>
              </a:r>
              <a:r>
                <a:rPr lang="ja-JP" altLang="en-US" sz="2600" dirty="0" smtClean="0"/>
                <a:t> メソッド</a:t>
              </a:r>
              <a:endParaRPr lang="en-US" altLang="ja-JP" sz="2600" dirty="0" smtClean="0"/>
            </a:p>
            <a:p>
              <a:r>
                <a:rPr lang="ja-JP" altLang="en-US" sz="2600" dirty="0" smtClean="0"/>
                <a:t>    　・同一クラスでオーバーロードされたメソッド </a:t>
              </a:r>
              <a:r>
                <a:rPr lang="en-US" altLang="ja-JP" sz="2600" dirty="0" smtClean="0">
                  <a:sym typeface="Wingdings" pitchFamily="2" charset="2"/>
                </a:rPr>
                <a:t></a:t>
              </a:r>
              <a:r>
                <a:rPr lang="ja-JP" altLang="en-US" sz="2600" dirty="0" smtClean="0"/>
                <a:t> メソッド</a:t>
              </a:r>
            </a:p>
            <a:p>
              <a:r>
                <a:rPr lang="ja-JP" altLang="en-US" sz="3500" dirty="0" smtClean="0"/>
                <a:t>③クラスへの注釈伝播</a:t>
              </a:r>
              <a:endParaRPr lang="en-US" altLang="ja-JP" sz="3500" dirty="0" smtClean="0"/>
            </a:p>
            <a:p>
              <a:r>
                <a:rPr lang="ja-JP" altLang="en-US" sz="2600" dirty="0" smtClean="0"/>
                <a:t>　    ・親クラス</a:t>
              </a:r>
              <a:r>
                <a:rPr lang="en-US" altLang="ja-JP" sz="2600" dirty="0" smtClean="0"/>
                <a:t> </a:t>
              </a:r>
              <a:r>
                <a:rPr lang="en-US" altLang="ja-JP" sz="2600" dirty="0" smtClean="0">
                  <a:sym typeface="Wingdings" pitchFamily="2" charset="2"/>
                </a:rPr>
                <a:t></a:t>
              </a:r>
              <a:r>
                <a:rPr lang="ja-JP" altLang="en-US" sz="2600" dirty="0" smtClean="0"/>
                <a:t> 子クラス</a:t>
              </a:r>
              <a:endParaRPr lang="ja-JP" altLang="en-US" sz="3900" dirty="0"/>
            </a:p>
          </p:txBody>
        </p:sp>
      </p:grpSp>
      <p:sp>
        <p:nvSpPr>
          <p:cNvPr id="35" name="正方形/長方形 34"/>
          <p:cNvSpPr/>
          <p:nvPr/>
        </p:nvSpPr>
        <p:spPr>
          <a:xfrm>
            <a:off x="4710042" y="14474781"/>
            <a:ext cx="21574275" cy="1569636"/>
          </a:xfrm>
          <a:prstGeom prst="rect">
            <a:avLst/>
          </a:prstGeom>
          <a:gradFill>
            <a:gsLst>
              <a:gs pos="0">
                <a:srgbClr val="500000"/>
              </a:gs>
              <a:gs pos="49000">
                <a:srgbClr val="680000"/>
              </a:gs>
              <a:gs pos="83000">
                <a:srgbClr val="860000"/>
              </a:gs>
            </a:gsLst>
            <a:lin ang="2700000" scaled="1"/>
          </a:gradFill>
          <a:ln w="12700">
            <a:noFill/>
          </a:ln>
        </p:spPr>
        <p:txBody>
          <a:bodyPr wrap="square" lIns="91412" tIns="45708" rIns="91412" bIns="45708">
            <a:spAutoFit/>
          </a:bodyPr>
          <a:lstStyle/>
          <a:p>
            <a:pPr algn="ctr"/>
            <a:r>
              <a:rPr lang="ja-JP" altLang="en-US" sz="7800" b="1" dirty="0" smtClean="0">
                <a:solidFill>
                  <a:schemeClr val="bg1"/>
                </a:solidFill>
                <a:latin typeface="ヒラギノ角ゴ ProN W6" pitchFamily="34" charset="-128"/>
                <a:ea typeface="ヒラギノ角ゴ ProN W6" pitchFamily="34" charset="-128"/>
              </a:rPr>
              <a:t>提案手法：注釈付加ツール</a:t>
            </a:r>
            <a:r>
              <a:rPr lang="en-US" altLang="ja-JP" sz="9600" b="1" dirty="0" err="1" smtClean="0">
                <a:solidFill>
                  <a:schemeClr val="bg1"/>
                </a:solidFill>
              </a:rPr>
              <a:t>DocumentTag</a:t>
            </a:r>
            <a:endParaRPr lang="en-US" altLang="ja-JP" sz="9600" b="1" dirty="0" smtClean="0">
              <a:solidFill>
                <a:schemeClr val="bg1"/>
              </a:solidFill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17640315" y="20975637"/>
            <a:ext cx="11215768" cy="5857914"/>
          </a:xfrm>
          <a:prstGeom prst="rect">
            <a:avLst/>
          </a:prstGeom>
          <a:solidFill>
            <a:srgbClr val="FEF9DA"/>
          </a:solidFill>
          <a:ln w="12700">
            <a:solidFill>
              <a:schemeClr val="tx1"/>
            </a:solidFill>
            <a:prstDash val="solid"/>
          </a:ln>
          <a:effectLst>
            <a:outerShdw blurRad="101600" dist="38100" dir="18900000" sx="101000" sy="101000" algn="b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7521" tIns="208760" rIns="417521" bIns="208760" rtlCol="0" anchor="ctr"/>
          <a:lstStyle/>
          <a:p>
            <a:pPr algn="ctr"/>
            <a:endParaRPr lang="ja-JP" altLang="en-US" sz="9600" b="1" dirty="0" smtClean="0">
              <a:solidFill>
                <a:schemeClr val="tx1"/>
              </a:solidFill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 flipH="1">
            <a:off x="17707787" y="21118512"/>
            <a:ext cx="11148289" cy="5293733"/>
          </a:xfrm>
          <a:prstGeom prst="rect">
            <a:avLst/>
          </a:prstGeom>
          <a:noFill/>
          <a:ln>
            <a:noFill/>
          </a:ln>
        </p:spPr>
        <p:txBody>
          <a:bodyPr wrap="square" lIns="91412" tIns="45708" rIns="91412" bIns="45708" rtlCol="0">
            <a:spAutoFit/>
          </a:bodyPr>
          <a:lstStyle/>
          <a:p>
            <a:r>
              <a:rPr lang="en-US" altLang="ja-JP" sz="5200" dirty="0" err="1" smtClean="0"/>
              <a:t>LimitList</a:t>
            </a:r>
            <a:r>
              <a:rPr lang="en-US" altLang="ja-JP" sz="5200" dirty="0" smtClean="0"/>
              <a:t> &lt;</a:t>
            </a:r>
            <a:r>
              <a:rPr lang="en-US" altLang="ja-JP" sz="5200" dirty="0" err="1" smtClean="0"/>
              <a:t>LineElement</a:t>
            </a:r>
            <a:r>
              <a:rPr lang="en-US" altLang="ja-JP" sz="5200" dirty="0" smtClean="0"/>
              <a:t>&gt; </a:t>
            </a:r>
            <a:r>
              <a:rPr lang="en-US" altLang="ja-JP" sz="5200" dirty="0" err="1" smtClean="0"/>
              <a:t>lineElements</a:t>
            </a:r>
            <a:r>
              <a:rPr lang="en-US" altLang="ja-JP" sz="5200" dirty="0" smtClean="0"/>
              <a:t> =</a:t>
            </a:r>
          </a:p>
          <a:p>
            <a:r>
              <a:rPr lang="en-US" altLang="ja-JP" sz="5200" dirty="0" smtClean="0"/>
              <a:t>     </a:t>
            </a:r>
            <a:r>
              <a:rPr lang="en-US" altLang="ja-JP" sz="5200" dirty="0" smtClean="0">
                <a:solidFill>
                  <a:schemeClr val="accent2">
                    <a:lumMod val="75000"/>
                  </a:schemeClr>
                </a:solidFill>
              </a:rPr>
              <a:t> new </a:t>
            </a:r>
            <a:r>
              <a:rPr lang="en-US" altLang="ja-JP" sz="5200" dirty="0" err="1" smtClean="0"/>
              <a:t>LimitList</a:t>
            </a:r>
            <a:r>
              <a:rPr lang="en-US" altLang="ja-JP" sz="5200" dirty="0" smtClean="0"/>
              <a:t>&lt;</a:t>
            </a:r>
            <a:r>
              <a:rPr lang="en-US" altLang="ja-JP" sz="5200" dirty="0" err="1" smtClean="0"/>
              <a:t>LineElement</a:t>
            </a:r>
            <a:r>
              <a:rPr lang="en-US" altLang="ja-JP" sz="5200" dirty="0" smtClean="0"/>
              <a:t>&gt;();</a:t>
            </a:r>
          </a:p>
          <a:p>
            <a:endParaRPr lang="en-US" altLang="ja-JP" sz="2600" dirty="0" smtClean="0"/>
          </a:p>
          <a:p>
            <a:r>
              <a:rPr lang="en-US" altLang="ja-JP" sz="5200" dirty="0" err="1" smtClean="0"/>
              <a:t>registerLineElements</a:t>
            </a:r>
            <a:r>
              <a:rPr lang="en-US" altLang="ja-JP" sz="5200" dirty="0" smtClean="0"/>
              <a:t>(source,</a:t>
            </a:r>
          </a:p>
          <a:p>
            <a:r>
              <a:rPr lang="en-US" altLang="ja-JP" sz="5200" dirty="0" smtClean="0"/>
              <a:t>               </a:t>
            </a:r>
            <a:r>
              <a:rPr lang="en-US" altLang="ja-JP" sz="5200" dirty="0" err="1" smtClean="0"/>
              <a:t>lineElements</a:t>
            </a:r>
            <a:r>
              <a:rPr lang="en-US" altLang="ja-JP" sz="5200" dirty="0" smtClean="0"/>
              <a:t>);</a:t>
            </a:r>
          </a:p>
          <a:p>
            <a:r>
              <a:rPr lang="en-US" altLang="ja-JP" sz="5200" dirty="0" smtClean="0">
                <a:solidFill>
                  <a:schemeClr val="accent2">
                    <a:lumMod val="75000"/>
                  </a:schemeClr>
                </a:solidFill>
              </a:rPr>
              <a:t>if </a:t>
            </a:r>
            <a:r>
              <a:rPr lang="en-US" altLang="ja-JP" sz="5200" dirty="0" smtClean="0"/>
              <a:t> (</a:t>
            </a:r>
            <a:r>
              <a:rPr lang="en-US" altLang="ja-JP" sz="5200" dirty="0" err="1" smtClean="0"/>
              <a:t>lineElements.size</a:t>
            </a:r>
            <a:r>
              <a:rPr lang="en-US" altLang="ja-JP" sz="5200" dirty="0" smtClean="0"/>
              <a:t>() </a:t>
            </a:r>
            <a:r>
              <a:rPr lang="en-US" altLang="ja-JP" sz="5200" dirty="0" smtClean="0"/>
              <a:t>&lt; 256</a:t>
            </a:r>
            <a:r>
              <a:rPr lang="en-US" altLang="ja-JP" sz="5200" dirty="0" smtClean="0"/>
              <a:t>) {</a:t>
            </a:r>
            <a:endParaRPr lang="en-US" altLang="ja-JP" sz="5200" dirty="0" smtClean="0"/>
          </a:p>
          <a:p>
            <a:r>
              <a:rPr lang="en-US" altLang="ja-JP" sz="5200" dirty="0" smtClean="0"/>
              <a:t>     </a:t>
            </a:r>
            <a:r>
              <a:rPr lang="en-US" altLang="ja-JP" sz="5200" dirty="0" err="1" smtClean="0"/>
              <a:t>lineElements.add</a:t>
            </a:r>
            <a:r>
              <a:rPr lang="en-US" altLang="ja-JP" sz="5200" dirty="0" smtClean="0"/>
              <a:t>(source</a:t>
            </a:r>
            <a:r>
              <a:rPr lang="en-US" altLang="ja-JP" sz="5200" dirty="0" smtClean="0"/>
              <a:t>);</a:t>
            </a:r>
            <a:endParaRPr lang="ja-JP" altLang="en-US" sz="5200" dirty="0"/>
          </a:p>
        </p:txBody>
      </p:sp>
      <p:sp>
        <p:nvSpPr>
          <p:cNvPr id="65" name="Line 41"/>
          <p:cNvSpPr>
            <a:spLocks noChangeShapeType="1"/>
          </p:cNvSpPr>
          <p:nvPr/>
        </p:nvSpPr>
        <p:spPr bwMode="auto">
          <a:xfrm>
            <a:off x="18640449" y="25547666"/>
            <a:ext cx="3500463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lIns="91412" tIns="45708" rIns="91412" bIns="45708"/>
          <a:lstStyle/>
          <a:p>
            <a:endParaRPr lang="ja-JP" altLang="en-US" sz="9600" dirty="0"/>
          </a:p>
        </p:txBody>
      </p:sp>
      <p:sp>
        <p:nvSpPr>
          <p:cNvPr id="67" name="AutoShape 85"/>
          <p:cNvSpPr>
            <a:spLocks noChangeArrowheads="1"/>
          </p:cNvSpPr>
          <p:nvPr/>
        </p:nvSpPr>
        <p:spPr bwMode="auto">
          <a:xfrm>
            <a:off x="24783873" y="24147627"/>
            <a:ext cx="499818" cy="471348"/>
          </a:xfrm>
          <a:prstGeom prst="wedgeRoundRectCallout">
            <a:avLst>
              <a:gd name="adj1" fmla="val -326880"/>
              <a:gd name="adj2" fmla="val 32860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01600" dist="38100" dir="2700000" sx="103000" sy="103000" algn="tl" rotWithShape="0">
              <a:prstClr val="black">
                <a:alpha val="40000"/>
              </a:prstClr>
            </a:outerShdw>
          </a:effectLst>
        </p:spPr>
        <p:txBody>
          <a:bodyPr lIns="91412" tIns="45708" rIns="91412" bIns="45708"/>
          <a:lstStyle/>
          <a:p>
            <a:endParaRPr lang="ja-JP" altLang="ja-JP" sz="2600" dirty="0"/>
          </a:p>
        </p:txBody>
      </p:sp>
      <p:sp>
        <p:nvSpPr>
          <p:cNvPr id="68" name="AutoShape 86"/>
          <p:cNvSpPr>
            <a:spLocks noChangeArrowheads="1"/>
          </p:cNvSpPr>
          <p:nvPr/>
        </p:nvSpPr>
        <p:spPr bwMode="auto">
          <a:xfrm>
            <a:off x="24212615" y="24118907"/>
            <a:ext cx="499818" cy="471348"/>
          </a:xfrm>
          <a:prstGeom prst="wedgeRoundRectCallout">
            <a:avLst>
              <a:gd name="adj1" fmla="val -208928"/>
              <a:gd name="adj2" fmla="val 23903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01600" dist="38100" dir="2700000" sx="103000" sy="103000" algn="tl" rotWithShape="0">
              <a:prstClr val="black">
                <a:alpha val="40000"/>
              </a:prstClr>
            </a:outerShdw>
          </a:effectLst>
        </p:spPr>
        <p:txBody>
          <a:bodyPr lIns="91412" tIns="45708" rIns="91412" bIns="45708"/>
          <a:lstStyle/>
          <a:p>
            <a:endParaRPr lang="ja-JP" altLang="ja-JP" sz="2600" dirty="0"/>
          </a:p>
        </p:txBody>
      </p:sp>
      <p:sp>
        <p:nvSpPr>
          <p:cNvPr id="69" name="Line 88"/>
          <p:cNvSpPr>
            <a:spLocks noChangeShapeType="1"/>
          </p:cNvSpPr>
          <p:nvPr/>
        </p:nvSpPr>
        <p:spPr bwMode="auto">
          <a:xfrm>
            <a:off x="24284051" y="21832890"/>
            <a:ext cx="3500463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</p:spPr>
        <p:txBody>
          <a:bodyPr lIns="91412" tIns="45708" rIns="91412" bIns="45708"/>
          <a:lstStyle/>
          <a:p>
            <a:endParaRPr lang="ja-JP" altLang="en-US" sz="9600" dirty="0"/>
          </a:p>
        </p:txBody>
      </p:sp>
      <p:sp>
        <p:nvSpPr>
          <p:cNvPr id="70" name="Line 89"/>
          <p:cNvSpPr>
            <a:spLocks noChangeShapeType="1"/>
          </p:cNvSpPr>
          <p:nvPr/>
        </p:nvSpPr>
        <p:spPr bwMode="auto">
          <a:xfrm>
            <a:off x="20069209" y="24618972"/>
            <a:ext cx="3243644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</p:spPr>
        <p:txBody>
          <a:bodyPr lIns="91412" tIns="45708" rIns="91412" bIns="45708"/>
          <a:lstStyle/>
          <a:p>
            <a:endParaRPr lang="ja-JP" altLang="en-US" sz="9600" dirty="0"/>
          </a:p>
        </p:txBody>
      </p:sp>
      <p:sp>
        <p:nvSpPr>
          <p:cNvPr id="73" name="Line 93"/>
          <p:cNvSpPr>
            <a:spLocks noChangeShapeType="1"/>
          </p:cNvSpPr>
          <p:nvPr/>
        </p:nvSpPr>
        <p:spPr bwMode="auto">
          <a:xfrm>
            <a:off x="18640449" y="25404790"/>
            <a:ext cx="3500463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</p:spPr>
        <p:txBody>
          <a:bodyPr lIns="91412" tIns="45708" rIns="91412" bIns="45708"/>
          <a:lstStyle/>
          <a:p>
            <a:endParaRPr lang="ja-JP" altLang="en-US" sz="9600" dirty="0"/>
          </a:p>
        </p:txBody>
      </p:sp>
      <p:sp>
        <p:nvSpPr>
          <p:cNvPr id="42" name="AutoShape 95"/>
          <p:cNvSpPr>
            <a:spLocks noChangeArrowheads="1"/>
          </p:cNvSpPr>
          <p:nvPr/>
        </p:nvSpPr>
        <p:spPr bwMode="auto">
          <a:xfrm>
            <a:off x="11639525" y="21475701"/>
            <a:ext cx="5357851" cy="2428893"/>
          </a:xfrm>
          <a:prstGeom prst="wedgeRoundRectCallout">
            <a:avLst>
              <a:gd name="adj1" fmla="val 95098"/>
              <a:gd name="adj2" fmla="val 94692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88900" dist="38100" dir="2700000" sx="102000" sy="102000" algn="tl" rotWithShape="0">
              <a:prstClr val="black">
                <a:alpha val="40000"/>
              </a:prstClr>
            </a:outerShdw>
          </a:effectLst>
        </p:spPr>
        <p:txBody>
          <a:bodyPr lIns="91412" tIns="45708" rIns="91412" bIns="45708"/>
          <a:lstStyle/>
          <a:p>
            <a:r>
              <a:rPr lang="ja-JP" altLang="en-US" sz="3900" dirty="0" smtClean="0"/>
              <a:t>（型） </a:t>
            </a:r>
            <a:r>
              <a:rPr lang="en-US" altLang="ja-JP" sz="3900" dirty="0" err="1" smtClean="0"/>
              <a:t>LimitList</a:t>
            </a:r>
            <a:endParaRPr lang="en-US" altLang="ja-JP" sz="3900" dirty="0" smtClean="0"/>
          </a:p>
        </p:txBody>
      </p:sp>
      <p:sp>
        <p:nvSpPr>
          <p:cNvPr id="44" name="AutoShape 7"/>
          <p:cNvSpPr>
            <a:spLocks noChangeArrowheads="1"/>
          </p:cNvSpPr>
          <p:nvPr/>
        </p:nvSpPr>
        <p:spPr bwMode="auto">
          <a:xfrm>
            <a:off x="11639527" y="23904590"/>
            <a:ext cx="5315345" cy="2286017"/>
          </a:xfrm>
          <a:prstGeom prst="wedgeRoundRectCallout">
            <a:avLst>
              <a:gd name="adj1" fmla="val 95836"/>
              <a:gd name="adj2" fmla="val -3526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01600" dist="38100" dir="2700000" sx="103000" sy="103000" algn="tl" rotWithShape="0">
              <a:prstClr val="black">
                <a:alpha val="40000"/>
              </a:prstClr>
            </a:outerShdw>
          </a:effectLst>
        </p:spPr>
        <p:txBody>
          <a:bodyPr lIns="91412" tIns="45708" rIns="91412" bIns="45708"/>
          <a:lstStyle/>
          <a:p>
            <a:r>
              <a:rPr lang="en-US" altLang="ja-JP" sz="3900" dirty="0" err="1" smtClean="0"/>
              <a:t>lineElements</a:t>
            </a:r>
          </a:p>
        </p:txBody>
      </p:sp>
      <p:sp>
        <p:nvSpPr>
          <p:cNvPr id="59" name="AutoShape 32"/>
          <p:cNvSpPr>
            <a:spLocks noChangeArrowheads="1"/>
          </p:cNvSpPr>
          <p:nvPr/>
        </p:nvSpPr>
        <p:spPr bwMode="auto">
          <a:xfrm>
            <a:off x="11925279" y="22332958"/>
            <a:ext cx="4929221" cy="1285885"/>
          </a:xfrm>
          <a:prstGeom prst="wedgeRectCallout">
            <a:avLst>
              <a:gd name="adj1" fmla="val 3894"/>
              <a:gd name="adj2" fmla="val 49171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12" tIns="45708" rIns="91412" bIns="45708"/>
          <a:lstStyle/>
          <a:p>
            <a:r>
              <a:rPr lang="en-US" altLang="ja-JP" sz="3500" dirty="0" err="1" smtClean="0"/>
              <a:t>LimitList</a:t>
            </a:r>
            <a:r>
              <a:rPr lang="ja-JP" altLang="en-US" sz="3500" dirty="0" smtClean="0"/>
              <a:t> の制約</a:t>
            </a:r>
            <a:endParaRPr lang="en-US" altLang="ja-JP" sz="3500" dirty="0" smtClean="0"/>
          </a:p>
          <a:p>
            <a:r>
              <a:rPr lang="en-US" altLang="ja-JP" sz="3500" dirty="0" smtClean="0"/>
              <a:t>size &lt; 256</a:t>
            </a:r>
            <a:endParaRPr lang="ja-JP" altLang="en-US" sz="3500" dirty="0"/>
          </a:p>
        </p:txBody>
      </p:sp>
      <p:sp>
        <p:nvSpPr>
          <p:cNvPr id="60" name="AutoShape 35"/>
          <p:cNvSpPr>
            <a:spLocks noChangeArrowheads="1"/>
          </p:cNvSpPr>
          <p:nvPr/>
        </p:nvSpPr>
        <p:spPr bwMode="auto">
          <a:xfrm>
            <a:off x="11925277" y="24690411"/>
            <a:ext cx="4857786" cy="1190220"/>
          </a:xfrm>
          <a:prstGeom prst="wedgeRectCallout">
            <a:avLst>
              <a:gd name="adj1" fmla="val 13699"/>
              <a:gd name="adj2" fmla="val -1005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12" tIns="45708" rIns="91412" bIns="45708"/>
          <a:lstStyle/>
          <a:p>
            <a:r>
              <a:rPr lang="ja-JP" altLang="en-US" sz="3500" dirty="0" smtClean="0"/>
              <a:t>エディタ内の各行の情報を記録するリスト</a:t>
            </a:r>
          </a:p>
        </p:txBody>
      </p:sp>
      <p:sp>
        <p:nvSpPr>
          <p:cNvPr id="66" name="AutoShape 43"/>
          <p:cNvSpPr>
            <a:spLocks noChangeArrowheads="1"/>
          </p:cNvSpPr>
          <p:nvPr/>
        </p:nvSpPr>
        <p:spPr bwMode="auto">
          <a:xfrm>
            <a:off x="11639526" y="26476362"/>
            <a:ext cx="5643604" cy="714379"/>
          </a:xfrm>
          <a:prstGeom prst="wedgeRectCallout">
            <a:avLst>
              <a:gd name="adj1" fmla="val -7597"/>
              <a:gd name="adj2" fmla="val 20264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12" tIns="45708" rIns="91412" bIns="45708"/>
          <a:lstStyle/>
          <a:p>
            <a:pPr algn="ctr"/>
            <a:r>
              <a:rPr lang="ja-JP" altLang="en-US" sz="3500" dirty="0"/>
              <a:t>関連する注釈も</a:t>
            </a:r>
            <a:r>
              <a:rPr lang="ja-JP" altLang="en-US" sz="3500" dirty="0" smtClean="0"/>
              <a:t>参照できる</a:t>
            </a:r>
            <a:endParaRPr lang="ja-JP" altLang="en-US" sz="3500" dirty="0"/>
          </a:p>
        </p:txBody>
      </p:sp>
      <p:sp>
        <p:nvSpPr>
          <p:cNvPr id="63" name="Text Box 39"/>
          <p:cNvSpPr txBox="1">
            <a:spLocks noChangeArrowheads="1"/>
          </p:cNvSpPr>
          <p:nvPr/>
        </p:nvSpPr>
        <p:spPr bwMode="auto">
          <a:xfrm>
            <a:off x="13496913" y="20689884"/>
            <a:ext cx="2000262" cy="4905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1412" tIns="45708" rIns="91412" bIns="45708">
            <a:spAutoFit/>
          </a:bodyPr>
          <a:lstStyle/>
          <a:p>
            <a:pPr algn="l"/>
            <a:r>
              <a:rPr lang="ja-JP" altLang="en-US" sz="2600" dirty="0"/>
              <a:t>注釈を参照</a:t>
            </a:r>
          </a:p>
        </p:txBody>
      </p:sp>
      <p:sp>
        <p:nvSpPr>
          <p:cNvPr id="46" name="AutoShape 14"/>
          <p:cNvSpPr>
            <a:spLocks noChangeArrowheads="1"/>
          </p:cNvSpPr>
          <p:nvPr/>
        </p:nvSpPr>
        <p:spPr bwMode="auto">
          <a:xfrm>
            <a:off x="27427322" y="20547003"/>
            <a:ext cx="499818" cy="471352"/>
          </a:xfrm>
          <a:prstGeom prst="wedgeRoundRectCallout">
            <a:avLst>
              <a:gd name="adj1" fmla="val -141118"/>
              <a:gd name="adj2" fmla="val 144886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01600" dist="38100" dir="2700000" sx="103000" sy="103000" algn="tl" rotWithShape="0">
              <a:prstClr val="black">
                <a:alpha val="40000"/>
              </a:prstClr>
            </a:outerShdw>
          </a:effectLst>
        </p:spPr>
        <p:txBody>
          <a:bodyPr lIns="91412" tIns="45708" rIns="91412" bIns="45708"/>
          <a:lstStyle/>
          <a:p>
            <a:endParaRPr lang="ja-JP" altLang="ja-JP" sz="2600" dirty="0"/>
          </a:p>
        </p:txBody>
      </p:sp>
      <p:sp>
        <p:nvSpPr>
          <p:cNvPr id="117" name="AutoShape 14"/>
          <p:cNvSpPr>
            <a:spLocks noChangeArrowheads="1"/>
          </p:cNvSpPr>
          <p:nvPr/>
        </p:nvSpPr>
        <p:spPr bwMode="auto">
          <a:xfrm>
            <a:off x="20069208" y="20618441"/>
            <a:ext cx="499818" cy="471352"/>
          </a:xfrm>
          <a:prstGeom prst="wedgeRoundRectCallout">
            <a:avLst>
              <a:gd name="adj1" fmla="val -89204"/>
              <a:gd name="adj2" fmla="val 117571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01600" dist="38100" dir="2700000" sx="103000" sy="103000" algn="tl" rotWithShape="0">
              <a:prstClr val="black">
                <a:alpha val="40000"/>
              </a:prstClr>
            </a:outerShdw>
          </a:effectLst>
        </p:spPr>
        <p:txBody>
          <a:bodyPr lIns="91412" tIns="45708" rIns="91412" bIns="45708"/>
          <a:lstStyle/>
          <a:p>
            <a:endParaRPr lang="ja-JP" altLang="ja-JP" sz="2600" dirty="0"/>
          </a:p>
        </p:txBody>
      </p:sp>
      <p:sp>
        <p:nvSpPr>
          <p:cNvPr id="118" name="AutoShape 14"/>
          <p:cNvSpPr>
            <a:spLocks noChangeArrowheads="1"/>
          </p:cNvSpPr>
          <p:nvPr/>
        </p:nvSpPr>
        <p:spPr bwMode="auto">
          <a:xfrm>
            <a:off x="21212217" y="20618443"/>
            <a:ext cx="500066" cy="500068"/>
          </a:xfrm>
          <a:prstGeom prst="wedgeRoundRectCallout">
            <a:avLst>
              <a:gd name="adj1" fmla="val -102763"/>
              <a:gd name="adj2" fmla="val 272909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01600" dist="38100" dir="2700000" sx="103000" sy="103000" algn="tl" rotWithShape="0">
              <a:prstClr val="black">
                <a:alpha val="40000"/>
              </a:prstClr>
            </a:outerShdw>
          </a:effectLst>
        </p:spPr>
        <p:txBody>
          <a:bodyPr lIns="91412" tIns="45708" rIns="91412" bIns="45708"/>
          <a:lstStyle/>
          <a:p>
            <a:endParaRPr lang="ja-JP" altLang="ja-JP" sz="2600" dirty="0"/>
          </a:p>
        </p:txBody>
      </p:sp>
      <p:sp>
        <p:nvSpPr>
          <p:cNvPr id="126" name="テキスト ボックス 125"/>
          <p:cNvSpPr txBox="1"/>
          <p:nvPr/>
        </p:nvSpPr>
        <p:spPr>
          <a:xfrm rot="5246515">
            <a:off x="22385245" y="20599542"/>
            <a:ext cx="1571638" cy="584777"/>
          </a:xfrm>
          <a:prstGeom prst="rect">
            <a:avLst/>
          </a:prstGeom>
          <a:noFill/>
        </p:spPr>
        <p:txBody>
          <a:bodyPr wrap="square" lIns="91412" tIns="45708" rIns="91412" bIns="45708" rtlCol="0">
            <a:spAutoFit/>
          </a:bodyPr>
          <a:lstStyle/>
          <a:p>
            <a:r>
              <a:rPr lang="ja-JP" altLang="en-US" sz="3100" dirty="0" smtClean="0"/>
              <a:t>・・・</a:t>
            </a:r>
            <a:endParaRPr lang="ja-JP" altLang="en-US" sz="3100" dirty="0"/>
          </a:p>
        </p:txBody>
      </p:sp>
      <p:sp>
        <p:nvSpPr>
          <p:cNvPr id="110" name="テキスト ボックス 109"/>
          <p:cNvSpPr txBox="1"/>
          <p:nvPr/>
        </p:nvSpPr>
        <p:spPr>
          <a:xfrm flipH="1">
            <a:off x="18640451" y="19261123"/>
            <a:ext cx="12068155" cy="1154138"/>
          </a:xfrm>
          <a:prstGeom prst="rect">
            <a:avLst/>
          </a:prstGeom>
          <a:noFill/>
        </p:spPr>
        <p:txBody>
          <a:bodyPr wrap="square" lIns="91412" tIns="45708" rIns="91412" bIns="45708" rtlCol="0">
            <a:spAutoFit/>
          </a:bodyPr>
          <a:lstStyle/>
          <a:p>
            <a:r>
              <a:rPr lang="en-US" altLang="ja-JP" sz="5200" dirty="0" smtClean="0">
                <a:solidFill>
                  <a:schemeClr val="accent2">
                    <a:lumMod val="75000"/>
                  </a:schemeClr>
                </a:solidFill>
              </a:rPr>
              <a:t>public  class  </a:t>
            </a:r>
            <a:r>
              <a:rPr lang="en-US" altLang="ja-JP" sz="5200" dirty="0" err="1" smtClean="0"/>
              <a:t>LimitList</a:t>
            </a:r>
            <a:r>
              <a:rPr lang="en-US" altLang="ja-JP" sz="5200" dirty="0" smtClean="0"/>
              <a:t>  </a:t>
            </a:r>
            <a:r>
              <a:rPr lang="en-US" altLang="ja-JP" sz="5200" dirty="0" smtClean="0">
                <a:solidFill>
                  <a:schemeClr val="accent2">
                    <a:lumMod val="75000"/>
                  </a:schemeClr>
                </a:solidFill>
              </a:rPr>
              <a:t>extends</a:t>
            </a:r>
            <a:r>
              <a:rPr lang="en-US" altLang="ja-JP" sz="5200" dirty="0" smtClean="0"/>
              <a:t>  List {</a:t>
            </a:r>
          </a:p>
          <a:p>
            <a:r>
              <a:rPr lang="ja-JP" altLang="en-US" sz="1700" dirty="0" smtClean="0"/>
              <a:t>　　　　　　　　　　　　　　　　　　　　　　　　　　　　　　　　　　　</a:t>
            </a:r>
            <a:endParaRPr lang="en-US" altLang="ja-JP" sz="900" dirty="0" smtClean="0"/>
          </a:p>
        </p:txBody>
      </p:sp>
      <p:sp>
        <p:nvSpPr>
          <p:cNvPr id="62" name="AutoShape 37"/>
          <p:cNvSpPr>
            <a:spLocks noChangeArrowheads="1"/>
          </p:cNvSpPr>
          <p:nvPr/>
        </p:nvSpPr>
        <p:spPr bwMode="auto">
          <a:xfrm>
            <a:off x="22498103" y="17046546"/>
            <a:ext cx="5000660" cy="1247009"/>
          </a:xfrm>
          <a:prstGeom prst="wedgeRectCallout">
            <a:avLst>
              <a:gd name="adj1" fmla="val 2773"/>
              <a:gd name="adj2" fmla="val -31931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12" tIns="45708" rIns="91412" bIns="45708"/>
          <a:lstStyle/>
          <a:p>
            <a:r>
              <a:rPr lang="ja-JP" altLang="en-US" sz="3500" dirty="0"/>
              <a:t>関連する識別子に</a:t>
            </a:r>
            <a:r>
              <a:rPr lang="ja-JP" altLang="en-US" sz="3500" dirty="0" smtClean="0"/>
              <a:t>対して</a:t>
            </a:r>
            <a:endParaRPr lang="en-US" altLang="ja-JP" sz="3500" dirty="0" smtClean="0"/>
          </a:p>
          <a:p>
            <a:r>
              <a:rPr lang="ja-JP" altLang="en-US" sz="3500" dirty="0" smtClean="0"/>
              <a:t>注釈が伝播する</a:t>
            </a:r>
            <a:endParaRPr lang="ja-JP" altLang="en-US" sz="3500" dirty="0"/>
          </a:p>
        </p:txBody>
      </p:sp>
      <p:sp>
        <p:nvSpPr>
          <p:cNvPr id="64" name="Text Box 40"/>
          <p:cNvSpPr txBox="1">
            <a:spLocks noChangeArrowheads="1"/>
          </p:cNvSpPr>
          <p:nvPr/>
        </p:nvSpPr>
        <p:spPr bwMode="auto">
          <a:xfrm>
            <a:off x="19497706" y="17023390"/>
            <a:ext cx="1928827" cy="4905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1412" tIns="45708" rIns="91412" bIns="45708">
            <a:spAutoFit/>
          </a:bodyPr>
          <a:lstStyle/>
          <a:p>
            <a:pPr algn="l"/>
            <a:r>
              <a:rPr lang="ja-JP" altLang="en-US" sz="2600" dirty="0"/>
              <a:t>注釈</a:t>
            </a:r>
            <a:r>
              <a:rPr lang="ja-JP" altLang="en-US" sz="2600" dirty="0" smtClean="0"/>
              <a:t>を記述</a:t>
            </a:r>
            <a:endParaRPr lang="ja-JP" altLang="en-US" sz="2600" dirty="0"/>
          </a:p>
        </p:txBody>
      </p:sp>
      <p:sp>
        <p:nvSpPr>
          <p:cNvPr id="49" name="AutoShape 18"/>
          <p:cNvSpPr>
            <a:spLocks noChangeArrowheads="1"/>
          </p:cNvSpPr>
          <p:nvPr/>
        </p:nvSpPr>
        <p:spPr bwMode="auto">
          <a:xfrm>
            <a:off x="27641639" y="23404526"/>
            <a:ext cx="1499949" cy="928693"/>
          </a:xfrm>
          <a:prstGeom prst="wedgeRoundRectCallout">
            <a:avLst>
              <a:gd name="adj1" fmla="val -74640"/>
              <a:gd name="adj2" fmla="val -221007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01600" dist="38100" dir="2700000" sx="103000" sy="103000" algn="tl" rotWithShape="0">
              <a:prstClr val="black">
                <a:alpha val="40000"/>
              </a:prstClr>
            </a:outerShdw>
          </a:effectLst>
        </p:spPr>
        <p:txBody>
          <a:bodyPr lIns="91412" tIns="45708" rIns="91412" bIns="45708"/>
          <a:lstStyle/>
          <a:p>
            <a:endParaRPr lang="ja-JP" altLang="ja-JP" sz="2600" dirty="0"/>
          </a:p>
        </p:txBody>
      </p:sp>
      <p:sp>
        <p:nvSpPr>
          <p:cNvPr id="58" name="AutoShape 29"/>
          <p:cNvSpPr>
            <a:spLocks noChangeArrowheads="1"/>
          </p:cNvSpPr>
          <p:nvPr/>
        </p:nvSpPr>
        <p:spPr bwMode="auto">
          <a:xfrm>
            <a:off x="20283528" y="17817540"/>
            <a:ext cx="1578095" cy="872078"/>
          </a:xfrm>
          <a:prstGeom prst="wedgeRoundRectCallout">
            <a:avLst>
              <a:gd name="adj1" fmla="val 105782"/>
              <a:gd name="adj2" fmla="val 144126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27000" dist="38100" dir="2700000" sx="105000" sy="105000" algn="tl" rotWithShape="0">
              <a:prstClr val="black">
                <a:alpha val="40000"/>
              </a:prstClr>
            </a:outerShdw>
          </a:effectLst>
        </p:spPr>
        <p:txBody>
          <a:bodyPr lIns="91412" tIns="45708" rIns="91412" bIns="45708"/>
          <a:lstStyle/>
          <a:p>
            <a:endParaRPr lang="ja-JP" altLang="ja-JP" sz="2600" dirty="0"/>
          </a:p>
        </p:txBody>
      </p:sp>
      <p:grpSp>
        <p:nvGrpSpPr>
          <p:cNvPr id="219" name="グループ化 218"/>
          <p:cNvGrpSpPr/>
          <p:nvPr/>
        </p:nvGrpSpPr>
        <p:grpSpPr>
          <a:xfrm rot="1452208" flipH="1">
            <a:off x="21358940" y="16705793"/>
            <a:ext cx="401547" cy="1498830"/>
            <a:chOff x="5281543" y="17689486"/>
            <a:chExt cx="1285884" cy="3564803"/>
          </a:xfrm>
        </p:grpSpPr>
        <p:sp>
          <p:nvSpPr>
            <p:cNvPr id="220" name="二等辺三角形 219"/>
            <p:cNvSpPr/>
            <p:nvPr/>
          </p:nvSpPr>
          <p:spPr>
            <a:xfrm rot="10800000">
              <a:off x="5281543" y="20046940"/>
              <a:ext cx="1284461" cy="1207349"/>
            </a:xfrm>
            <a:prstGeom prst="triangle">
              <a:avLst/>
            </a:prstGeom>
            <a:solidFill>
              <a:srgbClr val="F6F6B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17643" tIns="208822" rIns="417643" bIns="208822" rtlCol="0" anchor="ctr"/>
            <a:lstStyle/>
            <a:p>
              <a:pPr algn="ctr"/>
              <a:endParaRPr lang="ja-JP" altLang="en-US" sz="96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21" name="円柱 220"/>
            <p:cNvSpPr/>
            <p:nvPr/>
          </p:nvSpPr>
          <p:spPr>
            <a:xfrm>
              <a:off x="5281543" y="17689486"/>
              <a:ext cx="1285884" cy="2500330"/>
            </a:xfrm>
            <a:prstGeom prst="can">
              <a:avLst/>
            </a:prstGeom>
            <a:solidFill>
              <a:schemeClr val="accent3">
                <a:lumMod val="60000"/>
                <a:lumOff val="4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17643" tIns="208822" rIns="417643" bIns="208822" rtlCol="0" anchor="ctr"/>
            <a:lstStyle/>
            <a:p>
              <a:pPr algn="ctr"/>
              <a:endParaRPr lang="ja-JP" altLang="en-US" sz="96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22" name="二等辺三角形 221"/>
            <p:cNvSpPr/>
            <p:nvPr/>
          </p:nvSpPr>
          <p:spPr>
            <a:xfrm rot="10800000">
              <a:off x="5750737" y="20921701"/>
              <a:ext cx="347666" cy="326794"/>
            </a:xfrm>
            <a:prstGeom prst="triangl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17643" tIns="208822" rIns="417643" bIns="208822" rtlCol="0" anchor="ctr"/>
            <a:lstStyle/>
            <a:p>
              <a:pPr algn="ctr"/>
              <a:endParaRPr lang="ja-JP" altLang="en-US" sz="96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23" name="円/楕円 222"/>
            <p:cNvSpPr/>
            <p:nvPr/>
          </p:nvSpPr>
          <p:spPr>
            <a:xfrm>
              <a:off x="5749288" y="20864346"/>
              <a:ext cx="357190" cy="8929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17643" tIns="208822" rIns="417643" bIns="208822" rtlCol="0" anchor="ctr"/>
            <a:lstStyle/>
            <a:p>
              <a:pPr algn="ctr"/>
              <a:endParaRPr lang="ja-JP" altLang="en-US" sz="96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24" name="円/楕円 223"/>
            <p:cNvSpPr/>
            <p:nvPr/>
          </p:nvSpPr>
          <p:spPr>
            <a:xfrm>
              <a:off x="5281543" y="17689486"/>
              <a:ext cx="1281368" cy="320342"/>
            </a:xfrm>
            <a:prstGeom prst="ellipse">
              <a:avLst/>
            </a:prstGeom>
            <a:solidFill>
              <a:srgbClr val="F6F6B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17643" tIns="208822" rIns="417643" bIns="208822" rtlCol="0" anchor="ctr"/>
            <a:lstStyle/>
            <a:p>
              <a:pPr algn="ctr"/>
              <a:endParaRPr lang="ja-JP" altLang="en-US" sz="96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25" name="円/楕円 224"/>
            <p:cNvSpPr/>
            <p:nvPr/>
          </p:nvSpPr>
          <p:spPr>
            <a:xfrm>
              <a:off x="5638733" y="17760924"/>
              <a:ext cx="571504" cy="142876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17643" tIns="208822" rIns="417643" bIns="208822" rtlCol="0" anchor="ctr"/>
            <a:lstStyle/>
            <a:p>
              <a:pPr algn="ctr"/>
              <a:endParaRPr lang="ja-JP" altLang="en-US" sz="9600" b="1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226" name="グループ化 225"/>
          <p:cNvGrpSpPr/>
          <p:nvPr/>
        </p:nvGrpSpPr>
        <p:grpSpPr>
          <a:xfrm rot="1452208" flipH="1">
            <a:off x="28982709" y="22844264"/>
            <a:ext cx="274630" cy="1025097"/>
            <a:chOff x="5281543" y="17689486"/>
            <a:chExt cx="1285884" cy="3564803"/>
          </a:xfrm>
        </p:grpSpPr>
        <p:sp>
          <p:nvSpPr>
            <p:cNvPr id="227" name="二等辺三角形 226"/>
            <p:cNvSpPr/>
            <p:nvPr/>
          </p:nvSpPr>
          <p:spPr>
            <a:xfrm rot="10800000">
              <a:off x="5281543" y="20046940"/>
              <a:ext cx="1284461" cy="1207349"/>
            </a:xfrm>
            <a:prstGeom prst="triangle">
              <a:avLst/>
            </a:prstGeom>
            <a:solidFill>
              <a:srgbClr val="F6F6B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17643" tIns="208822" rIns="417643" bIns="208822" rtlCol="0" anchor="ctr"/>
            <a:lstStyle/>
            <a:p>
              <a:pPr algn="ctr"/>
              <a:endParaRPr lang="ja-JP" altLang="en-US" sz="96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28" name="円柱 227"/>
            <p:cNvSpPr/>
            <p:nvPr/>
          </p:nvSpPr>
          <p:spPr>
            <a:xfrm>
              <a:off x="5281543" y="17689486"/>
              <a:ext cx="1285884" cy="2500330"/>
            </a:xfrm>
            <a:prstGeom prst="can">
              <a:avLst/>
            </a:prstGeom>
            <a:solidFill>
              <a:schemeClr val="accent3">
                <a:lumMod val="60000"/>
                <a:lumOff val="4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17643" tIns="208822" rIns="417643" bIns="208822" rtlCol="0" anchor="ctr"/>
            <a:lstStyle/>
            <a:p>
              <a:pPr algn="ctr"/>
              <a:endParaRPr lang="ja-JP" altLang="en-US" sz="96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29" name="二等辺三角形 228"/>
            <p:cNvSpPr/>
            <p:nvPr/>
          </p:nvSpPr>
          <p:spPr>
            <a:xfrm rot="10800000">
              <a:off x="5750737" y="20921701"/>
              <a:ext cx="347666" cy="326794"/>
            </a:xfrm>
            <a:prstGeom prst="triangl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17643" tIns="208822" rIns="417643" bIns="208822" rtlCol="0" anchor="ctr"/>
            <a:lstStyle/>
            <a:p>
              <a:pPr algn="ctr"/>
              <a:endParaRPr lang="ja-JP" altLang="en-US" sz="96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30" name="円/楕円 229"/>
            <p:cNvSpPr/>
            <p:nvPr/>
          </p:nvSpPr>
          <p:spPr>
            <a:xfrm>
              <a:off x="5749288" y="20864346"/>
              <a:ext cx="357190" cy="8929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17643" tIns="208822" rIns="417643" bIns="208822" rtlCol="0" anchor="ctr"/>
            <a:lstStyle/>
            <a:p>
              <a:pPr algn="ctr"/>
              <a:endParaRPr lang="ja-JP" altLang="en-US" sz="96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31" name="円/楕円 230"/>
            <p:cNvSpPr/>
            <p:nvPr/>
          </p:nvSpPr>
          <p:spPr>
            <a:xfrm>
              <a:off x="5281543" y="17689486"/>
              <a:ext cx="1281368" cy="320342"/>
            </a:xfrm>
            <a:prstGeom prst="ellipse">
              <a:avLst/>
            </a:prstGeom>
            <a:solidFill>
              <a:srgbClr val="F6F6B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17643" tIns="208822" rIns="417643" bIns="208822" rtlCol="0" anchor="ctr"/>
            <a:lstStyle/>
            <a:p>
              <a:pPr algn="ctr"/>
              <a:endParaRPr lang="ja-JP" altLang="en-US" sz="96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32" name="円/楕円 231"/>
            <p:cNvSpPr/>
            <p:nvPr/>
          </p:nvSpPr>
          <p:spPr>
            <a:xfrm>
              <a:off x="5638733" y="17760924"/>
              <a:ext cx="571504" cy="142876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17643" tIns="208822" rIns="417643" bIns="208822" rtlCol="0" anchor="ctr"/>
            <a:lstStyle/>
            <a:p>
              <a:pPr algn="ctr"/>
              <a:endParaRPr lang="ja-JP" altLang="en-US" sz="9600" b="1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233" name="下矢印 232"/>
          <p:cNvSpPr/>
          <p:nvPr/>
        </p:nvSpPr>
        <p:spPr>
          <a:xfrm rot="2907120">
            <a:off x="18118573" y="17507412"/>
            <a:ext cx="435453" cy="5483086"/>
          </a:xfrm>
          <a:prstGeom prst="downArrow">
            <a:avLst>
              <a:gd name="adj1" fmla="val 28990"/>
              <a:gd name="adj2" fmla="val 113963"/>
            </a:avLst>
          </a:prstGeom>
          <a:solidFill>
            <a:srgbClr val="86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7521" tIns="208760" rIns="417521" bIns="208760" rtlCol="0" anchor="ctr"/>
          <a:lstStyle/>
          <a:p>
            <a:pPr algn="ctr"/>
            <a:endParaRPr lang="ja-JP" altLang="en-US" sz="9600" b="1" dirty="0" smtClean="0">
              <a:solidFill>
                <a:schemeClr val="tx1"/>
              </a:solidFill>
            </a:endParaRPr>
          </a:p>
        </p:txBody>
      </p:sp>
      <p:sp>
        <p:nvSpPr>
          <p:cNvPr id="235" name="下矢印 234"/>
          <p:cNvSpPr/>
          <p:nvPr/>
        </p:nvSpPr>
        <p:spPr>
          <a:xfrm rot="19640918">
            <a:off x="23096364" y="18002240"/>
            <a:ext cx="296676" cy="7071345"/>
          </a:xfrm>
          <a:prstGeom prst="downArrow">
            <a:avLst>
              <a:gd name="adj1" fmla="val 28990"/>
              <a:gd name="adj2" fmla="val 95221"/>
            </a:avLst>
          </a:prstGeom>
          <a:solidFill>
            <a:srgbClr val="86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7521" tIns="208760" rIns="417521" bIns="208760" rtlCol="0" anchor="ctr"/>
          <a:lstStyle/>
          <a:p>
            <a:pPr algn="ctr"/>
            <a:endParaRPr lang="ja-JP" altLang="en-US" sz="9600" b="1" dirty="0" smtClean="0">
              <a:solidFill>
                <a:schemeClr val="tx1"/>
              </a:solidFill>
            </a:endParaRPr>
          </a:p>
        </p:txBody>
      </p:sp>
      <p:sp>
        <p:nvSpPr>
          <p:cNvPr id="236" name="下矢印 235"/>
          <p:cNvSpPr/>
          <p:nvPr/>
        </p:nvSpPr>
        <p:spPr>
          <a:xfrm rot="17620512">
            <a:off x="24488502" y="16307173"/>
            <a:ext cx="279375" cy="6487253"/>
          </a:xfrm>
          <a:prstGeom prst="downArrow">
            <a:avLst>
              <a:gd name="adj1" fmla="val 28990"/>
              <a:gd name="adj2" fmla="val 95221"/>
            </a:avLst>
          </a:prstGeom>
          <a:solidFill>
            <a:srgbClr val="86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7521" tIns="208760" rIns="417521" bIns="208760" rtlCol="0" anchor="ctr"/>
          <a:lstStyle/>
          <a:p>
            <a:pPr algn="ctr"/>
            <a:endParaRPr lang="ja-JP" altLang="en-US" sz="9600" b="1" dirty="0" smtClean="0">
              <a:solidFill>
                <a:schemeClr val="tx1"/>
              </a:solidFill>
            </a:endParaRPr>
          </a:p>
        </p:txBody>
      </p:sp>
      <p:sp>
        <p:nvSpPr>
          <p:cNvPr id="81" name="AutoShape 37"/>
          <p:cNvSpPr>
            <a:spLocks noChangeArrowheads="1"/>
          </p:cNvSpPr>
          <p:nvPr/>
        </p:nvSpPr>
        <p:spPr bwMode="auto">
          <a:xfrm>
            <a:off x="17711754" y="20189818"/>
            <a:ext cx="1071570" cy="571502"/>
          </a:xfrm>
          <a:prstGeom prst="wedgeRectCallout">
            <a:avLst>
              <a:gd name="adj1" fmla="val 2773"/>
              <a:gd name="adj2" fmla="val -31931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12" tIns="45708" rIns="91412" bIns="45708"/>
          <a:lstStyle/>
          <a:p>
            <a:r>
              <a:rPr lang="ja-JP" altLang="en-US" sz="3100" dirty="0" smtClean="0"/>
              <a:t>伝播</a:t>
            </a:r>
            <a:endParaRPr lang="ja-JP" altLang="en-US" sz="3100" dirty="0"/>
          </a:p>
        </p:txBody>
      </p:sp>
      <p:sp>
        <p:nvSpPr>
          <p:cNvPr id="77" name="AutoShape 37"/>
          <p:cNvSpPr>
            <a:spLocks noChangeArrowheads="1"/>
          </p:cNvSpPr>
          <p:nvPr/>
        </p:nvSpPr>
        <p:spPr bwMode="auto">
          <a:xfrm>
            <a:off x="25998563" y="20046940"/>
            <a:ext cx="1071570" cy="571502"/>
          </a:xfrm>
          <a:prstGeom prst="wedgeRectCallout">
            <a:avLst>
              <a:gd name="adj1" fmla="val 2773"/>
              <a:gd name="adj2" fmla="val -31931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12" tIns="45708" rIns="91412" bIns="45708"/>
          <a:lstStyle/>
          <a:p>
            <a:r>
              <a:rPr lang="ja-JP" altLang="en-US" sz="3100" dirty="0" smtClean="0"/>
              <a:t>伝播</a:t>
            </a:r>
            <a:endParaRPr lang="ja-JP" altLang="en-US" sz="3100" dirty="0"/>
          </a:p>
        </p:txBody>
      </p:sp>
      <p:sp>
        <p:nvSpPr>
          <p:cNvPr id="61" name="AutoShape 37"/>
          <p:cNvSpPr>
            <a:spLocks noChangeArrowheads="1"/>
          </p:cNvSpPr>
          <p:nvPr/>
        </p:nvSpPr>
        <p:spPr bwMode="auto">
          <a:xfrm>
            <a:off x="23855424" y="22761588"/>
            <a:ext cx="1071570" cy="571502"/>
          </a:xfrm>
          <a:prstGeom prst="wedgeRectCallout">
            <a:avLst>
              <a:gd name="adj1" fmla="val 2773"/>
              <a:gd name="adj2" fmla="val -31931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12" tIns="45708" rIns="91412" bIns="45708"/>
          <a:lstStyle/>
          <a:p>
            <a:r>
              <a:rPr lang="ja-JP" altLang="en-US" sz="3100" dirty="0" smtClean="0"/>
              <a:t>伝播</a:t>
            </a:r>
            <a:endParaRPr lang="ja-JP" altLang="en-US" sz="3100" dirty="0"/>
          </a:p>
        </p:txBody>
      </p:sp>
      <p:pic>
        <p:nvPicPr>
          <p:cNvPr id="1027" name="Picture 3" descr="C:\Users\s-etuda\AppData\Local\Microsoft\Windows\Temporary Internet Files\Content.IE5\QC2JU9TI\MCj03710560000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5282861" y="20475571"/>
            <a:ext cx="1073513" cy="970970"/>
          </a:xfrm>
          <a:prstGeom prst="rect">
            <a:avLst/>
          </a:prstGeom>
          <a:noFill/>
          <a:scene3d>
            <a:camera prst="orthographicFront">
              <a:rot lat="0" lon="10800000" rev="0"/>
            </a:camera>
            <a:lightRig rig="threePt" dir="t"/>
          </a:scene3d>
        </p:spPr>
      </p:pic>
      <p:grpSp>
        <p:nvGrpSpPr>
          <p:cNvPr id="237" name="グループ化 236"/>
          <p:cNvGrpSpPr/>
          <p:nvPr/>
        </p:nvGrpSpPr>
        <p:grpSpPr>
          <a:xfrm>
            <a:off x="709510" y="35620424"/>
            <a:ext cx="28860954" cy="6786612"/>
            <a:chOff x="709510" y="35620424"/>
            <a:chExt cx="28860953" cy="6786610"/>
          </a:xfrm>
        </p:grpSpPr>
        <p:grpSp>
          <p:nvGrpSpPr>
            <p:cNvPr id="7" name="グループ化 167"/>
            <p:cNvGrpSpPr/>
            <p:nvPr/>
          </p:nvGrpSpPr>
          <p:grpSpPr>
            <a:xfrm>
              <a:off x="709510" y="35620424"/>
              <a:ext cx="28860953" cy="6715172"/>
              <a:chOff x="709510" y="30062377"/>
              <a:chExt cx="28718077" cy="6715172"/>
            </a:xfrm>
          </p:grpSpPr>
          <p:sp>
            <p:nvSpPr>
              <p:cNvPr id="167" name="正方形/長方形 166"/>
              <p:cNvSpPr/>
              <p:nvPr/>
            </p:nvSpPr>
            <p:spPr>
              <a:xfrm>
                <a:off x="709510" y="31276823"/>
                <a:ext cx="28718076" cy="5500726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417643" tIns="208822" rIns="417643" bIns="208822" rtlCol="0" anchor="ctr"/>
              <a:lstStyle/>
              <a:p>
                <a:pPr algn="ctr"/>
                <a:endParaRPr kumimoji="1" lang="ja-JP" altLang="en-US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8" name="グループ化 130"/>
              <p:cNvGrpSpPr/>
              <p:nvPr/>
            </p:nvGrpSpPr>
            <p:grpSpPr>
              <a:xfrm>
                <a:off x="709511" y="30062377"/>
                <a:ext cx="28718076" cy="5561716"/>
                <a:chOff x="638073" y="26847666"/>
                <a:chExt cx="28718076" cy="5561716"/>
              </a:xfrm>
            </p:grpSpPr>
            <p:sp>
              <p:nvSpPr>
                <p:cNvPr id="120" name="正方形/長方形 119"/>
                <p:cNvSpPr/>
                <p:nvPr/>
              </p:nvSpPr>
              <p:spPr>
                <a:xfrm>
                  <a:off x="638073" y="26847666"/>
                  <a:ext cx="28718076" cy="1292662"/>
                </a:xfrm>
                <a:prstGeom prst="rect">
                  <a:avLst/>
                </a:prstGeom>
                <a:gradFill>
                  <a:gsLst>
                    <a:gs pos="50000">
                      <a:srgbClr val="516228"/>
                    </a:gs>
                    <a:gs pos="100000">
                      <a:schemeClr val="accent3">
                        <a:lumMod val="75000"/>
                      </a:schemeClr>
                    </a:gs>
                  </a:gsLst>
                  <a:lin ang="5400000" scaled="0"/>
                </a:gradFill>
                <a:ln>
                  <a:solidFill>
                    <a:schemeClr val="tx1"/>
                  </a:solidFill>
                </a:ln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ja-JP" altLang="en-US" sz="7400" dirty="0" smtClean="0">
                      <a:solidFill>
                        <a:schemeClr val="bg1"/>
                      </a:solidFill>
                    </a:rPr>
                    <a:t>今後の方針： </a:t>
                  </a:r>
                  <a:r>
                    <a:rPr lang="ja-JP" altLang="en-US" sz="7800" u="sng" dirty="0" smtClean="0">
                      <a:solidFill>
                        <a:schemeClr val="bg1"/>
                      </a:solidFill>
                      <a:latin typeface="ヒラギノ角ゴ ProN W6" pitchFamily="34" charset="-128"/>
                      <a:ea typeface="ヒラギノ角ゴ ProN W6" pitchFamily="34" charset="-128"/>
                    </a:rPr>
                    <a:t>動的解析</a:t>
                  </a:r>
                  <a:r>
                    <a:rPr lang="ja-JP" altLang="en-US" sz="7800" dirty="0" smtClean="0">
                      <a:solidFill>
                        <a:schemeClr val="bg1"/>
                      </a:solidFill>
                      <a:latin typeface="ヒラギノ角ゴ ProN W6" pitchFamily="34" charset="-128"/>
                      <a:ea typeface="ヒラギノ角ゴ ProN W6" pitchFamily="34" charset="-128"/>
                    </a:rPr>
                    <a:t> </a:t>
                  </a:r>
                  <a:r>
                    <a:rPr lang="ja-JP" altLang="en-US" sz="7400" dirty="0" smtClean="0">
                      <a:solidFill>
                        <a:schemeClr val="bg1"/>
                      </a:solidFill>
                    </a:rPr>
                    <a:t>を利用した注釈付加</a:t>
                  </a:r>
                  <a:endParaRPr lang="en-US" altLang="ja-JP" sz="7400" dirty="0" smtClean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74" name="正方形/長方形 73"/>
                <p:cNvSpPr/>
                <p:nvPr/>
              </p:nvSpPr>
              <p:spPr>
                <a:xfrm>
                  <a:off x="923825" y="28633614"/>
                  <a:ext cx="12287336" cy="2908488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6100" dirty="0" smtClean="0"/>
                    <a:t>課題 ： </a:t>
                  </a:r>
                  <a:r>
                    <a:rPr lang="ja-JP" altLang="en-US" sz="6100" b="1" u="sng" dirty="0" smtClean="0"/>
                    <a:t>多数</a:t>
                  </a:r>
                  <a:r>
                    <a:rPr lang="ja-JP" altLang="en-US" sz="6100" b="1" dirty="0" smtClean="0"/>
                    <a:t> </a:t>
                  </a:r>
                  <a:r>
                    <a:rPr lang="ja-JP" altLang="en-US" sz="6100" dirty="0" smtClean="0"/>
                    <a:t>の </a:t>
                  </a:r>
                  <a:r>
                    <a:rPr lang="ja-JP" altLang="en-US" sz="6100" b="1" u="sng" dirty="0" smtClean="0"/>
                    <a:t>注釈伝播</a:t>
                  </a:r>
                  <a:r>
                    <a:rPr lang="ja-JP" altLang="en-US" sz="6100" b="1" dirty="0" smtClean="0"/>
                    <a:t> </a:t>
                  </a:r>
                  <a:r>
                    <a:rPr lang="ja-JP" altLang="en-US" sz="6100" dirty="0" smtClean="0"/>
                    <a:t>が起こる</a:t>
                  </a:r>
                  <a:endParaRPr lang="en-US" altLang="ja-JP" sz="6100" dirty="0" smtClean="0"/>
                </a:p>
                <a:p>
                  <a:endParaRPr lang="en-US" altLang="ja-JP" sz="1700" dirty="0" smtClean="0"/>
                </a:p>
                <a:p>
                  <a:r>
                    <a:rPr lang="ja-JP" altLang="en-US" sz="4400" dirty="0" smtClean="0"/>
                    <a:t>   ・子クラス </a:t>
                  </a:r>
                  <a:r>
                    <a:rPr lang="en-US" altLang="ja-JP" sz="4400" dirty="0" smtClean="0">
                      <a:sym typeface="Wingdings" pitchFamily="2" charset="2"/>
                    </a:rPr>
                    <a:t></a:t>
                  </a:r>
                  <a:r>
                    <a:rPr lang="ja-JP" altLang="en-US" sz="4400" dirty="0" smtClean="0"/>
                    <a:t> 親クラス</a:t>
                  </a:r>
                  <a:endParaRPr lang="en-US" altLang="ja-JP" sz="4400" dirty="0" smtClean="0"/>
                </a:p>
                <a:p>
                  <a:r>
                    <a:rPr lang="ja-JP" altLang="en-US" sz="4400" dirty="0" smtClean="0"/>
                    <a:t>   ・オーバーライドしたメソッド</a:t>
                  </a:r>
                  <a:r>
                    <a:rPr lang="en-US" altLang="ja-JP" sz="4400" dirty="0" smtClean="0"/>
                    <a:t> </a:t>
                  </a:r>
                  <a:r>
                    <a:rPr lang="en-US" altLang="ja-JP" sz="4400" dirty="0" smtClean="0">
                      <a:sym typeface="Wingdings" pitchFamily="2" charset="2"/>
                    </a:rPr>
                    <a:t></a:t>
                  </a:r>
                  <a:r>
                    <a:rPr lang="en-US" altLang="ja-JP" sz="4400" dirty="0" smtClean="0"/>
                    <a:t> </a:t>
                  </a:r>
                  <a:r>
                    <a:rPr lang="ja-JP" altLang="en-US" sz="4400" dirty="0" smtClean="0"/>
                    <a:t>メソッド</a:t>
                  </a:r>
                  <a:endParaRPr lang="en-US" altLang="ja-JP" sz="4400" dirty="0" smtClean="0"/>
                </a:p>
                <a:p>
                  <a:endParaRPr lang="en-US" altLang="ja-JP" sz="1700" dirty="0" smtClean="0"/>
                </a:p>
              </p:txBody>
            </p:sp>
            <p:sp>
              <p:nvSpPr>
                <p:cNvPr id="76" name="正方形/長方形 75"/>
                <p:cNvSpPr/>
                <p:nvPr/>
              </p:nvSpPr>
              <p:spPr>
                <a:xfrm>
                  <a:off x="15211424" y="28562176"/>
                  <a:ext cx="13001715" cy="384720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6100" b="1" u="sng" dirty="0" smtClean="0"/>
                    <a:t>実行履歴</a:t>
                  </a:r>
                  <a:r>
                    <a:rPr lang="ja-JP" altLang="en-US" sz="6100" b="1" dirty="0" smtClean="0"/>
                    <a:t> </a:t>
                  </a:r>
                  <a:r>
                    <a:rPr lang="ja-JP" altLang="en-US" sz="6100" dirty="0" smtClean="0"/>
                    <a:t>を取得し，</a:t>
                  </a:r>
                  <a:r>
                    <a:rPr lang="ja-JP" altLang="en-US" sz="6100" b="1" u="sng" dirty="0" smtClean="0"/>
                    <a:t>実行された範囲</a:t>
                  </a:r>
                  <a:r>
                    <a:rPr lang="ja-JP" altLang="en-US" sz="6100" b="1" dirty="0" smtClean="0"/>
                    <a:t> </a:t>
                  </a:r>
                  <a:r>
                    <a:rPr lang="ja-JP" altLang="en-US" sz="6100" dirty="0" smtClean="0"/>
                    <a:t>で</a:t>
                  </a:r>
                  <a:endParaRPr lang="en-US" altLang="ja-JP" sz="6100" dirty="0" smtClean="0"/>
                </a:p>
                <a:p>
                  <a:endParaRPr lang="en-US" altLang="ja-JP" sz="1300" dirty="0" smtClean="0"/>
                </a:p>
                <a:p>
                  <a:r>
                    <a:rPr lang="ja-JP" altLang="en-US" sz="6100" dirty="0" smtClean="0"/>
                    <a:t>注釈伝播を行う</a:t>
                  </a:r>
                  <a:endParaRPr lang="en-US" altLang="ja-JP" sz="6100" dirty="0" smtClean="0"/>
                </a:p>
                <a:p>
                  <a:r>
                    <a:rPr lang="ja-JP" altLang="en-US" sz="1300" dirty="0" smtClean="0"/>
                    <a:t> </a:t>
                  </a:r>
                  <a:endParaRPr lang="en-US" altLang="ja-JP" sz="1300" dirty="0" smtClean="0"/>
                </a:p>
                <a:p>
                  <a:r>
                    <a:rPr lang="ja-JP" altLang="en-US" sz="4400" dirty="0" smtClean="0"/>
                    <a:t>      ・</a:t>
                  </a:r>
                  <a:r>
                    <a:rPr lang="ja-JP" altLang="en-US" sz="4800" b="1" u="sng" dirty="0" smtClean="0"/>
                    <a:t>動的情報タグ</a:t>
                  </a:r>
                  <a:r>
                    <a:rPr lang="ja-JP" altLang="en-US" sz="4800" b="1" dirty="0" smtClean="0"/>
                    <a:t> </a:t>
                  </a:r>
                  <a:r>
                    <a:rPr lang="ja-JP" altLang="en-US" sz="4400" dirty="0" smtClean="0"/>
                    <a:t>の生成</a:t>
                  </a:r>
                </a:p>
                <a:p>
                  <a:r>
                    <a:rPr lang="ja-JP" altLang="en-US" sz="4400" dirty="0" smtClean="0"/>
                    <a:t>　   ・</a:t>
                  </a:r>
                  <a:r>
                    <a:rPr lang="ja-JP" altLang="en-US" sz="4800" b="1" u="sng" dirty="0" smtClean="0"/>
                    <a:t>実行履歴に基づく</a:t>
                  </a:r>
                  <a:r>
                    <a:rPr lang="ja-JP" altLang="en-US" sz="4800" b="1" dirty="0" smtClean="0"/>
                    <a:t> </a:t>
                  </a:r>
                  <a:r>
                    <a:rPr lang="ja-JP" altLang="en-US" sz="4400" dirty="0" smtClean="0"/>
                    <a:t>伝播ルール</a:t>
                  </a:r>
                </a:p>
              </p:txBody>
            </p:sp>
          </p:grpSp>
        </p:grpSp>
        <p:sp>
          <p:nvSpPr>
            <p:cNvPr id="198" name="右矢印 197"/>
            <p:cNvSpPr/>
            <p:nvPr/>
          </p:nvSpPr>
          <p:spPr>
            <a:xfrm>
              <a:off x="12996847" y="37549250"/>
              <a:ext cx="1214446" cy="857256"/>
            </a:xfrm>
            <a:prstGeom prst="rightArrow">
              <a:avLst/>
            </a:prstGeom>
            <a:gradFill>
              <a:gsLst>
                <a:gs pos="0">
                  <a:schemeClr val="accent3">
                    <a:lumMod val="50000"/>
                  </a:schemeClr>
                </a:gs>
                <a:gs pos="50000">
                  <a:schemeClr val="accent3">
                    <a:lumMod val="75000"/>
                  </a:schemeClr>
                </a:gs>
                <a:gs pos="100000">
                  <a:schemeClr val="accent3">
                    <a:lumMod val="60000"/>
                    <a:lumOff val="40000"/>
                  </a:schemeClr>
                </a:gs>
              </a:gsLst>
              <a:lin ang="5400000" scaled="0"/>
            </a:gradFill>
            <a:ln w="12700">
              <a:gradFill>
                <a:gsLst>
                  <a:gs pos="0">
                    <a:schemeClr val="accent3">
                      <a:lumMod val="5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60000"/>
                      <a:lumOff val="40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 err="1" smtClean="0">
                <a:solidFill>
                  <a:schemeClr val="tx1"/>
                </a:solidFill>
              </a:endParaRPr>
            </a:p>
          </p:txBody>
        </p:sp>
        <p:sp>
          <p:nvSpPr>
            <p:cNvPr id="78" name="直線コネクタ 3"/>
            <p:cNvSpPr/>
            <p:nvPr/>
          </p:nvSpPr>
          <p:spPr>
            <a:xfrm>
              <a:off x="12302845" y="40278579"/>
              <a:ext cx="141538" cy="620073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141538" y="0"/>
                  </a:moveTo>
                  <a:lnTo>
                    <a:pt x="141538" y="620073"/>
                  </a:lnTo>
                  <a:lnTo>
                    <a:pt x="0" y="620073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0" name="直線コネクタ 4"/>
            <p:cNvSpPr/>
            <p:nvPr/>
          </p:nvSpPr>
          <p:spPr>
            <a:xfrm>
              <a:off x="12444384" y="40278579"/>
              <a:ext cx="1631063" cy="1240147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1098608"/>
                  </a:lnTo>
                  <a:lnTo>
                    <a:pt x="1631063" y="1098608"/>
                  </a:lnTo>
                  <a:lnTo>
                    <a:pt x="1631063" y="1240147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4" name="直線コネクタ 5"/>
            <p:cNvSpPr/>
            <p:nvPr/>
          </p:nvSpPr>
          <p:spPr>
            <a:xfrm>
              <a:off x="12398664" y="40278579"/>
              <a:ext cx="91440" cy="1240147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5720" y="0"/>
                  </a:moveTo>
                  <a:lnTo>
                    <a:pt x="45720" y="1240147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5" name="直線コネクタ 6"/>
            <p:cNvSpPr/>
            <p:nvPr/>
          </p:nvSpPr>
          <p:spPr>
            <a:xfrm>
              <a:off x="10813320" y="40278579"/>
              <a:ext cx="1631063" cy="1240147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1631063" y="0"/>
                  </a:moveTo>
                  <a:lnTo>
                    <a:pt x="1631063" y="1098608"/>
                  </a:lnTo>
                  <a:lnTo>
                    <a:pt x="0" y="1098608"/>
                  </a:lnTo>
                  <a:lnTo>
                    <a:pt x="0" y="1240147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grpSp>
          <p:nvGrpSpPr>
            <p:cNvPr id="106" name="グループ化 105"/>
            <p:cNvGrpSpPr/>
            <p:nvPr/>
          </p:nvGrpSpPr>
          <p:grpSpPr>
            <a:xfrm>
              <a:off x="11710963" y="39604586"/>
              <a:ext cx="1583646" cy="690358"/>
              <a:chOff x="1874065" y="1104"/>
              <a:chExt cx="1583646" cy="690358"/>
            </a:xfrm>
          </p:grpSpPr>
          <p:sp>
            <p:nvSpPr>
              <p:cNvPr id="107" name="正方形/長方形 106"/>
              <p:cNvSpPr/>
              <p:nvPr/>
            </p:nvSpPr>
            <p:spPr>
              <a:xfrm>
                <a:off x="1933493" y="1104"/>
                <a:ext cx="1512208" cy="67399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08" name="正方形/長方形 107"/>
              <p:cNvSpPr/>
              <p:nvPr/>
            </p:nvSpPr>
            <p:spPr>
              <a:xfrm>
                <a:off x="1874065" y="17469"/>
                <a:ext cx="1583646" cy="673993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7305" tIns="27305" rIns="27305" bIns="27305" numCol="1" spcCol="1270" anchor="ctr" anchorCtr="0">
                <a:noAutofit/>
              </a:bodyPr>
              <a:lstStyle/>
              <a:p>
                <a:pPr algn="ctr" defTabSz="1910783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altLang="ja-JP" sz="4400" dirty="0" smtClean="0">
                    <a:solidFill>
                      <a:schemeClr val="tx1"/>
                    </a:solidFill>
                  </a:rPr>
                  <a:t>Super</a:t>
                </a:r>
                <a:endParaRPr lang="ja-JP" altLang="en-US" sz="44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2" name="グループ化 111"/>
            <p:cNvGrpSpPr/>
            <p:nvPr/>
          </p:nvGrpSpPr>
          <p:grpSpPr>
            <a:xfrm>
              <a:off x="10139327" y="41518727"/>
              <a:ext cx="1347986" cy="673993"/>
              <a:chOff x="302429" y="1915245"/>
              <a:chExt cx="1347986" cy="673993"/>
            </a:xfrm>
          </p:grpSpPr>
          <p:sp>
            <p:nvSpPr>
              <p:cNvPr id="113" name="正方形/長方形 112"/>
              <p:cNvSpPr/>
              <p:nvPr/>
            </p:nvSpPr>
            <p:spPr>
              <a:xfrm>
                <a:off x="302429" y="1915245"/>
                <a:ext cx="1347986" cy="673993"/>
              </a:xfrm>
              <a:prstGeom prst="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14" name="正方形/長方形 113"/>
              <p:cNvSpPr/>
              <p:nvPr/>
            </p:nvSpPr>
            <p:spPr>
              <a:xfrm>
                <a:off x="302429" y="1915245"/>
                <a:ext cx="1347986" cy="673993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7305" tIns="27305" rIns="27305" bIns="27305" numCol="1" spcCol="1270" anchor="ctr" anchorCtr="0">
                <a:noAutofit/>
              </a:bodyPr>
              <a:lstStyle/>
              <a:p>
                <a:pPr algn="ctr" defTabSz="1910783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altLang="ja-JP" sz="4400" dirty="0" err="1" smtClean="0">
                    <a:solidFill>
                      <a:schemeClr val="tx1"/>
                    </a:solidFill>
                  </a:rPr>
                  <a:t>SubB</a:t>
                </a:r>
                <a:endParaRPr lang="ja-JP" altLang="en-US" sz="44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5" name="グループ化 114"/>
            <p:cNvGrpSpPr/>
            <p:nvPr/>
          </p:nvGrpSpPr>
          <p:grpSpPr>
            <a:xfrm>
              <a:off x="11770391" y="41518727"/>
              <a:ext cx="1347986" cy="673993"/>
              <a:chOff x="1933493" y="1915245"/>
              <a:chExt cx="1347986" cy="673993"/>
            </a:xfrm>
          </p:grpSpPr>
          <p:sp>
            <p:nvSpPr>
              <p:cNvPr id="116" name="正方形/長方形 115"/>
              <p:cNvSpPr/>
              <p:nvPr/>
            </p:nvSpPr>
            <p:spPr>
              <a:xfrm>
                <a:off x="1933493" y="1915245"/>
                <a:ext cx="1347986" cy="673993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19" name="正方形/長方形 118"/>
              <p:cNvSpPr/>
              <p:nvPr/>
            </p:nvSpPr>
            <p:spPr>
              <a:xfrm>
                <a:off x="1933493" y="1915245"/>
                <a:ext cx="1347986" cy="673993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7305" tIns="27305" rIns="27305" bIns="27305" numCol="1" spcCol="1270" anchor="ctr" anchorCtr="0">
                <a:noAutofit/>
              </a:bodyPr>
              <a:lstStyle/>
              <a:p>
                <a:pPr algn="ctr" defTabSz="1910783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altLang="ja-JP" sz="4400" dirty="0" err="1" smtClean="0">
                    <a:solidFill>
                      <a:schemeClr val="tx1"/>
                    </a:solidFill>
                  </a:rPr>
                  <a:t>SubC</a:t>
                </a:r>
                <a:endParaRPr lang="ja-JP" altLang="en-US" sz="44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21" name="グループ化 120"/>
            <p:cNvGrpSpPr/>
            <p:nvPr/>
          </p:nvGrpSpPr>
          <p:grpSpPr>
            <a:xfrm>
              <a:off x="13401454" y="41518727"/>
              <a:ext cx="1347986" cy="673993"/>
              <a:chOff x="3564556" y="1915245"/>
              <a:chExt cx="1347986" cy="673993"/>
            </a:xfrm>
          </p:grpSpPr>
          <p:sp>
            <p:nvSpPr>
              <p:cNvPr id="122" name="正方形/長方形 121"/>
              <p:cNvSpPr/>
              <p:nvPr/>
            </p:nvSpPr>
            <p:spPr>
              <a:xfrm>
                <a:off x="3564556" y="1915245"/>
                <a:ext cx="1347986" cy="673993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23" name="正方形/長方形 122"/>
              <p:cNvSpPr/>
              <p:nvPr/>
            </p:nvSpPr>
            <p:spPr>
              <a:xfrm>
                <a:off x="3564556" y="1915245"/>
                <a:ext cx="1347986" cy="673993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7305" tIns="27305" rIns="27305" bIns="27305" numCol="1" spcCol="1270" anchor="ctr" anchorCtr="0">
                <a:noAutofit/>
              </a:bodyPr>
              <a:lstStyle/>
              <a:p>
                <a:pPr algn="ctr" defTabSz="1910783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altLang="ja-JP" sz="4400" dirty="0" err="1" smtClean="0">
                    <a:solidFill>
                      <a:schemeClr val="tx1"/>
                    </a:solidFill>
                  </a:rPr>
                  <a:t>SubD</a:t>
                </a:r>
                <a:endParaRPr lang="ja-JP" altLang="en-US" sz="44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24" name="グループ化 123"/>
            <p:cNvGrpSpPr/>
            <p:nvPr/>
          </p:nvGrpSpPr>
          <p:grpSpPr>
            <a:xfrm>
              <a:off x="10954859" y="40561656"/>
              <a:ext cx="1347986" cy="673993"/>
              <a:chOff x="1117961" y="958174"/>
              <a:chExt cx="1347986" cy="673993"/>
            </a:xfrm>
          </p:grpSpPr>
          <p:sp>
            <p:nvSpPr>
              <p:cNvPr id="125" name="正方形/長方形 124"/>
              <p:cNvSpPr/>
              <p:nvPr/>
            </p:nvSpPr>
            <p:spPr>
              <a:xfrm>
                <a:off x="1117961" y="958174"/>
                <a:ext cx="1347986" cy="673993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27" name="正方形/長方形 126"/>
              <p:cNvSpPr/>
              <p:nvPr/>
            </p:nvSpPr>
            <p:spPr>
              <a:xfrm>
                <a:off x="1117961" y="958174"/>
                <a:ext cx="1347986" cy="673993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7305" tIns="27305" rIns="27305" bIns="27305" numCol="1" spcCol="1270" anchor="ctr" anchorCtr="0">
                <a:noAutofit/>
              </a:bodyPr>
              <a:lstStyle/>
              <a:p>
                <a:pPr algn="ctr" defTabSz="1910783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altLang="ja-JP" sz="4400" dirty="0" err="1" smtClean="0">
                    <a:solidFill>
                      <a:schemeClr val="tx1"/>
                    </a:solidFill>
                  </a:rPr>
                  <a:t>SubA</a:t>
                </a:r>
                <a:endParaRPr lang="ja-JP" altLang="en-US" sz="44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85" name="グループ化 184"/>
            <p:cNvGrpSpPr/>
            <p:nvPr/>
          </p:nvGrpSpPr>
          <p:grpSpPr>
            <a:xfrm>
              <a:off x="23741026" y="38373922"/>
              <a:ext cx="4829305" cy="4033112"/>
              <a:chOff x="9424947" y="29119566"/>
              <a:chExt cx="4829305" cy="4033112"/>
            </a:xfrm>
          </p:grpSpPr>
          <p:grpSp>
            <p:nvGrpSpPr>
              <p:cNvPr id="186" name="グループ化 132"/>
              <p:cNvGrpSpPr/>
              <p:nvPr/>
            </p:nvGrpSpPr>
            <p:grpSpPr>
              <a:xfrm>
                <a:off x="9424947" y="29119566"/>
                <a:ext cx="4809422" cy="4033112"/>
                <a:chOff x="9424947" y="29119566"/>
                <a:chExt cx="4809422" cy="4033112"/>
              </a:xfrm>
            </p:grpSpPr>
            <p:sp>
              <p:nvSpPr>
                <p:cNvPr id="188" name="直線コネクタ 3"/>
                <p:cNvSpPr/>
                <p:nvPr/>
              </p:nvSpPr>
              <p:spPr>
                <a:xfrm>
                  <a:off x="11719913" y="30988293"/>
                  <a:ext cx="145464" cy="637272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>
                      <a:moveTo>
                        <a:pt x="145464" y="0"/>
                      </a:moveTo>
                      <a:lnTo>
                        <a:pt x="145464" y="637272"/>
                      </a:lnTo>
                      <a:lnTo>
                        <a:pt x="0" y="637272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rgbClr r="0" g="0" b="0"/>
                </a:lnRef>
                <a:fillRef idx="0">
                  <a:scrgbClr r="0" g="0" b="0"/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tx1">
                    <a:hueOff val="0"/>
                    <a:satOff val="0"/>
                    <a:lumOff val="0"/>
                    <a:alphaOff val="0"/>
                  </a:schemeClr>
                </a:fontRef>
              </p:style>
            </p:sp>
            <p:sp>
              <p:nvSpPr>
                <p:cNvPr id="189" name="直線コネクタ 4"/>
                <p:cNvSpPr/>
                <p:nvPr/>
              </p:nvSpPr>
              <p:spPr>
                <a:xfrm>
                  <a:off x="11865377" y="30988293"/>
                  <a:ext cx="1676304" cy="1274545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>
                      <a:moveTo>
                        <a:pt x="0" y="0"/>
                      </a:moveTo>
                      <a:lnTo>
                        <a:pt x="0" y="1129081"/>
                      </a:lnTo>
                      <a:lnTo>
                        <a:pt x="1676304" y="1129081"/>
                      </a:lnTo>
                      <a:lnTo>
                        <a:pt x="1676304" y="1274545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rgbClr r="0" g="0" b="0"/>
                </a:lnRef>
                <a:fillRef idx="0">
                  <a:scrgbClr r="0" g="0" b="0"/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tx1">
                    <a:hueOff val="0"/>
                    <a:satOff val="0"/>
                    <a:lumOff val="0"/>
                    <a:alphaOff val="0"/>
                  </a:schemeClr>
                </a:fontRef>
              </p:style>
            </p:sp>
            <p:sp>
              <p:nvSpPr>
                <p:cNvPr id="190" name="直線コネクタ 5"/>
                <p:cNvSpPr/>
                <p:nvPr/>
              </p:nvSpPr>
              <p:spPr>
                <a:xfrm>
                  <a:off x="11819658" y="30988293"/>
                  <a:ext cx="91440" cy="1274545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>
                      <a:moveTo>
                        <a:pt x="45720" y="0"/>
                      </a:moveTo>
                      <a:lnTo>
                        <a:pt x="45720" y="1274545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rgbClr r="0" g="0" b="0"/>
                </a:lnRef>
                <a:fillRef idx="0">
                  <a:scrgbClr r="0" g="0" b="0"/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tx1">
                    <a:hueOff val="0"/>
                    <a:satOff val="0"/>
                    <a:lumOff val="0"/>
                    <a:alphaOff val="0"/>
                  </a:schemeClr>
                </a:fontRef>
              </p:style>
            </p:sp>
            <p:sp>
              <p:nvSpPr>
                <p:cNvPr id="191" name="直線コネクタ 6"/>
                <p:cNvSpPr/>
                <p:nvPr/>
              </p:nvSpPr>
              <p:spPr>
                <a:xfrm>
                  <a:off x="10189073" y="30988293"/>
                  <a:ext cx="1676304" cy="1274545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>
                      <a:moveTo>
                        <a:pt x="1676304" y="0"/>
                      </a:moveTo>
                      <a:lnTo>
                        <a:pt x="1676304" y="1129081"/>
                      </a:lnTo>
                      <a:lnTo>
                        <a:pt x="0" y="1129081"/>
                      </a:lnTo>
                      <a:lnTo>
                        <a:pt x="0" y="1274545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rgbClr r="0" g="0" b="0"/>
                </a:lnRef>
                <a:fillRef idx="0">
                  <a:scrgbClr r="0" g="0" b="0"/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tx1">
                    <a:hueOff val="0"/>
                    <a:satOff val="0"/>
                    <a:lumOff val="0"/>
                    <a:alphaOff val="0"/>
                  </a:schemeClr>
                </a:fontRef>
              </p:style>
            </p:sp>
            <p:grpSp>
              <p:nvGrpSpPr>
                <p:cNvPr id="192" name="グループ化 117"/>
                <p:cNvGrpSpPr/>
                <p:nvPr/>
              </p:nvGrpSpPr>
              <p:grpSpPr>
                <a:xfrm>
                  <a:off x="11172690" y="30295605"/>
                  <a:ext cx="1385375" cy="692687"/>
                  <a:chOff x="2486303" y="405"/>
                  <a:chExt cx="1385375" cy="692687"/>
                </a:xfrm>
              </p:grpSpPr>
              <p:sp>
                <p:nvSpPr>
                  <p:cNvPr id="215" name="正方形/長方形 214"/>
                  <p:cNvSpPr/>
                  <p:nvPr/>
                </p:nvSpPr>
                <p:spPr>
                  <a:xfrm>
                    <a:off x="2486303" y="405"/>
                    <a:ext cx="1385375" cy="692687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rgbClr r="0" g="0" b="0"/>
                  </a:lnRef>
                  <a:fillRef idx="1">
                    <a:scrgbClr r="0" g="0" b="0"/>
                  </a:fillRef>
                  <a:effectRef idx="0">
                    <a:schemeClr val="accent1"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216" name="正方形/長方形 215"/>
                  <p:cNvSpPr/>
                  <p:nvPr/>
                </p:nvSpPr>
                <p:spPr>
                  <a:xfrm>
                    <a:off x="2486303" y="405"/>
                    <a:ext cx="1385375" cy="692687"/>
                  </a:xfrm>
                  <a:prstGeom prst="rect">
                    <a:avLst/>
                  </a:prstGeom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lt1"/>
                  </a:fontRef>
                </p:style>
                <p:txBody>
                  <a:bodyPr spcFirstLastPara="0" vert="horz" wrap="square" lIns="27940" tIns="27940" rIns="27940" bIns="27940" numCol="1" spcCol="1270" anchor="ctr" anchorCtr="0">
                    <a:noAutofit/>
                  </a:bodyPr>
                  <a:lstStyle/>
                  <a:p>
                    <a:pPr algn="ctr" defTabSz="1955218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35000"/>
                      </a:spcAft>
                    </a:pPr>
                    <a:r>
                      <a:rPr lang="en-US" altLang="ja-JP" sz="4400" dirty="0" smtClean="0">
                        <a:solidFill>
                          <a:schemeClr val="tx1"/>
                        </a:solidFill>
                      </a:rPr>
                      <a:t>Super</a:t>
                    </a:r>
                    <a:endParaRPr lang="ja-JP" altLang="en-US" sz="4400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193" name="グループ化 118"/>
                <p:cNvGrpSpPr/>
                <p:nvPr/>
              </p:nvGrpSpPr>
              <p:grpSpPr>
                <a:xfrm>
                  <a:off x="9496385" y="32262838"/>
                  <a:ext cx="1385375" cy="692687"/>
                  <a:chOff x="809998" y="1967638"/>
                  <a:chExt cx="1385375" cy="692687"/>
                </a:xfrm>
              </p:grpSpPr>
              <p:sp>
                <p:nvSpPr>
                  <p:cNvPr id="213" name="正方形/長方形 212"/>
                  <p:cNvSpPr/>
                  <p:nvPr/>
                </p:nvSpPr>
                <p:spPr>
                  <a:xfrm>
                    <a:off x="809998" y="1967638"/>
                    <a:ext cx="1385375" cy="692687"/>
                  </a:xfrm>
                  <a:prstGeom prst="rect">
                    <a:avLst/>
                  </a:prstGeom>
                  <a:solidFill>
                    <a:schemeClr val="tx2">
                      <a:lumMod val="40000"/>
                      <a:lumOff val="6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rgbClr r="0" g="0" b="0"/>
                  </a:lnRef>
                  <a:fillRef idx="1">
                    <a:scrgbClr r="0" g="0" b="0"/>
                  </a:fillRef>
                  <a:effectRef idx="0">
                    <a:schemeClr val="accent1"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214" name="正方形/長方形 213"/>
                  <p:cNvSpPr/>
                  <p:nvPr/>
                </p:nvSpPr>
                <p:spPr>
                  <a:xfrm>
                    <a:off x="809998" y="1967638"/>
                    <a:ext cx="1385375" cy="692687"/>
                  </a:xfrm>
                  <a:prstGeom prst="rect">
                    <a:avLst/>
                  </a:prstGeom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lt1"/>
                  </a:fontRef>
                </p:style>
                <p:txBody>
                  <a:bodyPr spcFirstLastPara="0" vert="horz" wrap="square" lIns="27940" tIns="27940" rIns="27940" bIns="27940" numCol="1" spcCol="1270" anchor="ctr" anchorCtr="0">
                    <a:noAutofit/>
                  </a:bodyPr>
                  <a:lstStyle/>
                  <a:p>
                    <a:pPr algn="ctr" defTabSz="1955218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35000"/>
                      </a:spcAft>
                    </a:pPr>
                    <a:r>
                      <a:rPr lang="en-US" altLang="ja-JP" sz="4400" dirty="0" err="1" smtClean="0">
                        <a:solidFill>
                          <a:schemeClr val="tx1"/>
                        </a:solidFill>
                      </a:rPr>
                      <a:t>SubB</a:t>
                    </a:r>
                    <a:endParaRPr lang="ja-JP" altLang="en-US" sz="4400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194" name="グループ化 119"/>
                <p:cNvGrpSpPr/>
                <p:nvPr/>
              </p:nvGrpSpPr>
              <p:grpSpPr>
                <a:xfrm>
                  <a:off x="11172690" y="32262838"/>
                  <a:ext cx="1385375" cy="692687"/>
                  <a:chOff x="2486303" y="1967638"/>
                  <a:chExt cx="1385375" cy="692687"/>
                </a:xfrm>
              </p:grpSpPr>
              <p:sp>
                <p:nvSpPr>
                  <p:cNvPr id="211" name="正方形/長方形 210"/>
                  <p:cNvSpPr/>
                  <p:nvPr/>
                </p:nvSpPr>
                <p:spPr>
                  <a:xfrm>
                    <a:off x="2486303" y="1967638"/>
                    <a:ext cx="1385375" cy="692687"/>
                  </a:xfrm>
                  <a:prstGeom prst="rect">
                    <a:avLst/>
                  </a:prstGeom>
                  <a:solidFill>
                    <a:schemeClr val="accent2">
                      <a:lumMod val="40000"/>
                      <a:lumOff val="6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rgbClr r="0" g="0" b="0"/>
                  </a:lnRef>
                  <a:fillRef idx="1">
                    <a:scrgbClr r="0" g="0" b="0"/>
                  </a:fillRef>
                  <a:effectRef idx="0">
                    <a:schemeClr val="accent1"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212" name="正方形/長方形 211"/>
                  <p:cNvSpPr/>
                  <p:nvPr/>
                </p:nvSpPr>
                <p:spPr>
                  <a:xfrm>
                    <a:off x="2486303" y="1967638"/>
                    <a:ext cx="1385375" cy="692687"/>
                  </a:xfrm>
                  <a:prstGeom prst="rect">
                    <a:avLst/>
                  </a:prstGeom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lt1"/>
                  </a:fontRef>
                </p:style>
                <p:txBody>
                  <a:bodyPr spcFirstLastPara="0" vert="horz" wrap="square" lIns="27940" tIns="27940" rIns="27940" bIns="27940" numCol="1" spcCol="1270" anchor="ctr" anchorCtr="0">
                    <a:noAutofit/>
                  </a:bodyPr>
                  <a:lstStyle/>
                  <a:p>
                    <a:pPr algn="ctr" defTabSz="1955218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35000"/>
                      </a:spcAft>
                    </a:pPr>
                    <a:r>
                      <a:rPr lang="en-US" altLang="ja-JP" sz="4400" dirty="0" err="1" smtClean="0">
                        <a:solidFill>
                          <a:schemeClr val="tx1"/>
                        </a:solidFill>
                      </a:rPr>
                      <a:t>SubC</a:t>
                    </a:r>
                    <a:endParaRPr lang="ja-JP" altLang="en-US" sz="4400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195" name="グループ化 120"/>
                <p:cNvGrpSpPr/>
                <p:nvPr/>
              </p:nvGrpSpPr>
              <p:grpSpPr>
                <a:xfrm>
                  <a:off x="12848994" y="32262838"/>
                  <a:ext cx="1385375" cy="692687"/>
                  <a:chOff x="4162607" y="1967638"/>
                  <a:chExt cx="1385375" cy="692687"/>
                </a:xfrm>
              </p:grpSpPr>
              <p:sp>
                <p:nvSpPr>
                  <p:cNvPr id="209" name="正方形/長方形 208"/>
                  <p:cNvSpPr/>
                  <p:nvPr/>
                </p:nvSpPr>
                <p:spPr>
                  <a:xfrm>
                    <a:off x="4162607" y="1967638"/>
                    <a:ext cx="1385375" cy="692687"/>
                  </a:xfrm>
                  <a:prstGeom prst="rect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rgbClr r="0" g="0" b="0"/>
                  </a:lnRef>
                  <a:fillRef idx="1">
                    <a:scrgbClr r="0" g="0" b="0"/>
                  </a:fillRef>
                  <a:effectRef idx="0">
                    <a:schemeClr val="accent1"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210" name="正方形/長方形 209"/>
                  <p:cNvSpPr/>
                  <p:nvPr/>
                </p:nvSpPr>
                <p:spPr>
                  <a:xfrm>
                    <a:off x="4162607" y="1967638"/>
                    <a:ext cx="1385375" cy="692687"/>
                  </a:xfrm>
                  <a:prstGeom prst="rect">
                    <a:avLst/>
                  </a:prstGeom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lt1"/>
                  </a:fontRef>
                </p:style>
                <p:txBody>
                  <a:bodyPr spcFirstLastPara="0" vert="horz" wrap="square" lIns="27940" tIns="27940" rIns="27940" bIns="27940" numCol="1" spcCol="1270" anchor="ctr" anchorCtr="0">
                    <a:noAutofit/>
                  </a:bodyPr>
                  <a:lstStyle/>
                  <a:p>
                    <a:pPr algn="ctr" defTabSz="1955218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35000"/>
                      </a:spcAft>
                    </a:pPr>
                    <a:r>
                      <a:rPr lang="en-US" altLang="ja-JP" sz="4400" dirty="0" err="1" smtClean="0">
                        <a:solidFill>
                          <a:schemeClr val="tx1"/>
                        </a:solidFill>
                      </a:rPr>
                      <a:t>SubD</a:t>
                    </a:r>
                    <a:endParaRPr lang="ja-JP" altLang="en-US" sz="4400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196" name="グループ化 121"/>
                <p:cNvGrpSpPr/>
                <p:nvPr/>
              </p:nvGrpSpPr>
              <p:grpSpPr>
                <a:xfrm>
                  <a:off x="10334537" y="31279222"/>
                  <a:ext cx="1385375" cy="692687"/>
                  <a:chOff x="1648150" y="984022"/>
                  <a:chExt cx="1385375" cy="692687"/>
                </a:xfrm>
              </p:grpSpPr>
              <p:sp>
                <p:nvSpPr>
                  <p:cNvPr id="207" name="正方形/長方形 206"/>
                  <p:cNvSpPr/>
                  <p:nvPr/>
                </p:nvSpPr>
                <p:spPr>
                  <a:xfrm>
                    <a:off x="1648150" y="984022"/>
                    <a:ext cx="1385375" cy="692687"/>
                  </a:xfrm>
                  <a:prstGeom prst="rect">
                    <a:avLst/>
                  </a:prstGeom>
                  <a:solidFill>
                    <a:schemeClr val="bg2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rgbClr r="0" g="0" b="0"/>
                  </a:lnRef>
                  <a:fillRef idx="1">
                    <a:scrgbClr r="0" g="0" b="0"/>
                  </a:fillRef>
                  <a:effectRef idx="0">
                    <a:schemeClr val="accent1"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208" name="正方形/長方形 207"/>
                  <p:cNvSpPr/>
                  <p:nvPr/>
                </p:nvSpPr>
                <p:spPr>
                  <a:xfrm>
                    <a:off x="1648150" y="984022"/>
                    <a:ext cx="1385375" cy="692687"/>
                  </a:xfrm>
                  <a:prstGeom prst="rect">
                    <a:avLst/>
                  </a:prstGeom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lt1"/>
                  </a:fontRef>
                </p:style>
                <p:txBody>
                  <a:bodyPr spcFirstLastPara="0" vert="horz" wrap="square" lIns="27940" tIns="27940" rIns="27940" bIns="27940" numCol="1" spcCol="1270" anchor="ctr" anchorCtr="0">
                    <a:noAutofit/>
                  </a:bodyPr>
                  <a:lstStyle/>
                  <a:p>
                    <a:pPr algn="ctr" defTabSz="1955218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35000"/>
                      </a:spcAft>
                    </a:pPr>
                    <a:r>
                      <a:rPr lang="en-US" altLang="ja-JP" sz="4400" dirty="0" err="1" smtClean="0">
                        <a:solidFill>
                          <a:schemeClr val="tx1"/>
                        </a:solidFill>
                      </a:rPr>
                      <a:t>SubA</a:t>
                    </a:r>
                    <a:endParaRPr lang="ja-JP" altLang="en-US" sz="4400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197" name="グループ化 103"/>
                <p:cNvGrpSpPr>
                  <a:grpSpLocks/>
                </p:cNvGrpSpPr>
                <p:nvPr/>
              </p:nvGrpSpPr>
              <p:grpSpPr>
                <a:xfrm>
                  <a:off x="9424947" y="29119566"/>
                  <a:ext cx="3654319" cy="4033112"/>
                  <a:chOff x="5472055" y="5309122"/>
                  <a:chExt cx="6006547" cy="8791871"/>
                </a:xfrm>
              </p:grpSpPr>
              <p:sp>
                <p:nvSpPr>
                  <p:cNvPr id="199" name="四角形吹き出し 198"/>
                  <p:cNvSpPr/>
                  <p:nvPr/>
                </p:nvSpPr>
                <p:spPr>
                  <a:xfrm>
                    <a:off x="7242403" y="6087768"/>
                    <a:ext cx="1714512" cy="928695"/>
                  </a:xfrm>
                  <a:prstGeom prst="wedgeRectCallout">
                    <a:avLst>
                      <a:gd name="adj1" fmla="val 46786"/>
                      <a:gd name="adj2" fmla="val 134294"/>
                    </a:avLst>
                  </a:prstGeom>
                  <a:solidFill>
                    <a:schemeClr val="accent2">
                      <a:lumMod val="40000"/>
                      <a:lumOff val="60000"/>
                    </a:schemeClr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417643" tIns="208822" rIns="417643" bIns="208822" rtlCol="0" anchor="ctr"/>
                  <a:lstStyle/>
                  <a:p>
                    <a:pPr algn="ctr"/>
                    <a:endParaRPr lang="ja-JP" altLang="en-US" sz="9600" b="1" dirty="0" smtClean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00" name="四角形吹き出し 199"/>
                  <p:cNvSpPr/>
                  <p:nvPr/>
                </p:nvSpPr>
                <p:spPr>
                  <a:xfrm>
                    <a:off x="9473412" y="6093449"/>
                    <a:ext cx="1714512" cy="928695"/>
                  </a:xfrm>
                  <a:prstGeom prst="wedgeRectCallout">
                    <a:avLst>
                      <a:gd name="adj1" fmla="val -26547"/>
                      <a:gd name="adj2" fmla="val 115833"/>
                    </a:avLst>
                  </a:prstGeom>
                  <a:solidFill>
                    <a:schemeClr val="tx2">
                      <a:lumMod val="40000"/>
                      <a:lumOff val="60000"/>
                    </a:schemeClr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417643" tIns="208822" rIns="417643" bIns="208822" rtlCol="0" anchor="ctr"/>
                  <a:lstStyle/>
                  <a:p>
                    <a:pPr algn="ctr"/>
                    <a:endParaRPr lang="ja-JP" altLang="en-US" sz="3900" dirty="0" smtClean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01" name="乗算記号 200"/>
                  <p:cNvSpPr/>
                  <p:nvPr/>
                </p:nvSpPr>
                <p:spPr>
                  <a:xfrm>
                    <a:off x="9121148" y="5309122"/>
                    <a:ext cx="2357454" cy="2428891"/>
                  </a:xfrm>
                  <a:prstGeom prst="mathMultiply">
                    <a:avLst>
                      <a:gd name="adj1" fmla="val 5873"/>
                    </a:avLst>
                  </a:prstGeom>
                  <a:solidFill>
                    <a:srgbClr val="C00000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417643" tIns="208822" rIns="417643" bIns="208822" rtlCol="0" anchor="ctr"/>
                  <a:lstStyle/>
                  <a:p>
                    <a:pPr algn="ctr"/>
                    <a:endParaRPr lang="ja-JP" altLang="en-US" sz="9600" b="1" dirty="0" smtClean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02" name="乗算記号 201"/>
                  <p:cNvSpPr/>
                  <p:nvPr/>
                </p:nvSpPr>
                <p:spPr>
                  <a:xfrm>
                    <a:off x="5472055" y="11672100"/>
                    <a:ext cx="2357456" cy="2428893"/>
                  </a:xfrm>
                  <a:prstGeom prst="mathMultiply">
                    <a:avLst>
                      <a:gd name="adj1" fmla="val 5873"/>
                    </a:avLst>
                  </a:prstGeom>
                  <a:solidFill>
                    <a:srgbClr val="C00000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417643" tIns="208822" rIns="417643" bIns="208822" rtlCol="0" anchor="ctr"/>
                  <a:lstStyle/>
                  <a:p>
                    <a:pPr algn="ctr"/>
                    <a:endParaRPr lang="ja-JP" altLang="en-US" sz="9600" b="1" dirty="0" smtClean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03" name="乗算記号 202"/>
                  <p:cNvSpPr/>
                  <p:nvPr/>
                </p:nvSpPr>
                <p:spPr>
                  <a:xfrm>
                    <a:off x="8416619" y="11672102"/>
                    <a:ext cx="2357454" cy="2428891"/>
                  </a:xfrm>
                  <a:prstGeom prst="mathMultiply">
                    <a:avLst>
                      <a:gd name="adj1" fmla="val 5873"/>
                    </a:avLst>
                  </a:prstGeom>
                  <a:solidFill>
                    <a:srgbClr val="C00000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417643" tIns="208822" rIns="417643" bIns="208822" rtlCol="0" anchor="ctr"/>
                  <a:lstStyle/>
                  <a:p>
                    <a:pPr algn="ctr"/>
                    <a:endParaRPr lang="ja-JP" altLang="en-US" sz="9600" b="1" dirty="0" smtClean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04" name="乗算記号 203"/>
                  <p:cNvSpPr/>
                  <p:nvPr/>
                </p:nvSpPr>
                <p:spPr>
                  <a:xfrm>
                    <a:off x="6881115" y="5309122"/>
                    <a:ext cx="2357454" cy="2428891"/>
                  </a:xfrm>
                  <a:prstGeom prst="mathMultiply">
                    <a:avLst>
                      <a:gd name="adj1" fmla="val 5873"/>
                    </a:avLst>
                  </a:prstGeom>
                  <a:solidFill>
                    <a:srgbClr val="C00000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417643" tIns="208822" rIns="417643" bIns="208822" rtlCol="0" anchor="ctr"/>
                  <a:lstStyle/>
                  <a:p>
                    <a:pPr algn="ctr"/>
                    <a:endParaRPr lang="ja-JP" altLang="en-US" sz="9600" b="1" dirty="0" smtClean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05" name="四角形吹き出し 204"/>
                  <p:cNvSpPr/>
                  <p:nvPr/>
                </p:nvSpPr>
                <p:spPr>
                  <a:xfrm>
                    <a:off x="7567559" y="6545158"/>
                    <a:ext cx="1643074" cy="928694"/>
                  </a:xfrm>
                  <a:prstGeom prst="wedgeRectCallout">
                    <a:avLst>
                      <a:gd name="adj1" fmla="val 38685"/>
                      <a:gd name="adj2" fmla="val 120767"/>
                    </a:avLst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417643" tIns="208822" rIns="417643" bIns="208822" rtlCol="0" anchor="ctr"/>
                  <a:lstStyle/>
                  <a:p>
                    <a:pPr algn="ctr"/>
                    <a:endParaRPr lang="ja-JP" altLang="en-US" sz="3900" dirty="0" smtClean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06" name="四角形吹き出し 205"/>
                  <p:cNvSpPr/>
                  <p:nvPr/>
                </p:nvSpPr>
                <p:spPr>
                  <a:xfrm>
                    <a:off x="9567823" y="6545158"/>
                    <a:ext cx="1714512" cy="928694"/>
                  </a:xfrm>
                  <a:prstGeom prst="wedgeRectCallout">
                    <a:avLst>
                      <a:gd name="adj1" fmla="val -26547"/>
                      <a:gd name="adj2" fmla="val 115833"/>
                    </a:avLst>
                  </a:prstGeom>
                  <a:solidFill>
                    <a:schemeClr val="bg2">
                      <a:lumMod val="75000"/>
                    </a:schemeClr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417643" tIns="208822" rIns="417643" bIns="208822" rtlCol="0" anchor="ctr"/>
                  <a:lstStyle/>
                  <a:p>
                    <a:pPr algn="ctr"/>
                    <a:endParaRPr lang="ja-JP" altLang="en-US" sz="9600" b="1" dirty="0" smtClean="0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sp>
            <p:nvSpPr>
              <p:cNvPr id="187" name="四角形吹き出し 186"/>
              <p:cNvSpPr/>
              <p:nvPr/>
            </p:nvSpPr>
            <p:spPr>
              <a:xfrm>
                <a:off x="13211161" y="29619632"/>
                <a:ext cx="1043091" cy="711774"/>
              </a:xfrm>
              <a:prstGeom prst="wedgeRectCallout">
                <a:avLst>
                  <a:gd name="adj1" fmla="val -133947"/>
                  <a:gd name="adj2" fmla="val 62010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417643" tIns="208822" rIns="417643" bIns="208822" rtlCol="0" anchor="ctr"/>
              <a:lstStyle/>
              <a:p>
                <a:pPr algn="ctr"/>
                <a:endParaRPr lang="ja-JP" altLang="en-US" sz="9600" b="1" dirty="0" smtClean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82" name="グループ化 81"/>
            <p:cNvGrpSpPr/>
            <p:nvPr/>
          </p:nvGrpSpPr>
          <p:grpSpPr>
            <a:xfrm>
              <a:off x="11284023" y="38763697"/>
              <a:ext cx="2169790" cy="642942"/>
              <a:chOff x="18650029" y="12726094"/>
              <a:chExt cx="4348138" cy="1439649"/>
            </a:xfrm>
          </p:grpSpPr>
          <p:sp>
            <p:nvSpPr>
              <p:cNvPr id="84" name="四角形吹き出し 83"/>
              <p:cNvSpPr/>
              <p:nvPr/>
            </p:nvSpPr>
            <p:spPr>
              <a:xfrm>
                <a:off x="20640713" y="12757167"/>
                <a:ext cx="1714513" cy="928693"/>
              </a:xfrm>
              <a:prstGeom prst="wedgeRectCallout">
                <a:avLst>
                  <a:gd name="adj1" fmla="val -26547"/>
                  <a:gd name="adj2" fmla="val 169050"/>
                </a:avLst>
              </a:prstGeom>
              <a:solidFill>
                <a:schemeClr val="bg2">
                  <a:lumMod val="75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417643" tIns="208822" rIns="417643" bIns="208822" rtlCol="0" anchor="ctr"/>
              <a:lstStyle/>
              <a:p>
                <a:pPr algn="ctr"/>
                <a:endParaRPr lang="ja-JP" altLang="en-US" sz="9600" b="1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91" name="四角形吹き出し 90"/>
              <p:cNvSpPr/>
              <p:nvPr/>
            </p:nvSpPr>
            <p:spPr>
              <a:xfrm>
                <a:off x="21283654" y="13205977"/>
                <a:ext cx="1714513" cy="928693"/>
              </a:xfrm>
              <a:prstGeom prst="wedgeRectCallout">
                <a:avLst>
                  <a:gd name="adj1" fmla="val -26547"/>
                  <a:gd name="adj2" fmla="val 115833"/>
                </a:avLst>
              </a:prstGeom>
              <a:solidFill>
                <a:schemeClr val="accent4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417643" tIns="208822" rIns="417643" bIns="208822" rtlCol="0" anchor="ctr"/>
              <a:lstStyle/>
              <a:p>
                <a:pPr algn="ctr"/>
                <a:endParaRPr lang="ja-JP" altLang="en-US" sz="9600" b="1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87" name="四角形吹き出し 86"/>
              <p:cNvSpPr/>
              <p:nvPr/>
            </p:nvSpPr>
            <p:spPr>
              <a:xfrm>
                <a:off x="18650029" y="12726094"/>
                <a:ext cx="1714513" cy="928693"/>
              </a:xfrm>
              <a:prstGeom prst="wedgeRectCallout">
                <a:avLst>
                  <a:gd name="adj1" fmla="val 50471"/>
                  <a:gd name="adj2" fmla="val 172306"/>
                </a:avLst>
              </a:prstGeom>
              <a:solidFill>
                <a:schemeClr val="accent2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417643" tIns="208822" rIns="417643" bIns="208822" rtlCol="0" anchor="ctr"/>
              <a:lstStyle/>
              <a:p>
                <a:pPr algn="ctr"/>
                <a:endParaRPr lang="ja-JP" altLang="en-US" sz="9600" b="1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92" name="四角形吹き出し 91"/>
              <p:cNvSpPr/>
              <p:nvPr/>
            </p:nvSpPr>
            <p:spPr>
              <a:xfrm>
                <a:off x="19354830" y="13237050"/>
                <a:ext cx="1714513" cy="928693"/>
              </a:xfrm>
              <a:prstGeom prst="wedgeRectCallout">
                <a:avLst>
                  <a:gd name="adj1" fmla="val -26547"/>
                  <a:gd name="adj2" fmla="val 115833"/>
                </a:avLst>
              </a:prstGeom>
              <a:solidFill>
                <a:schemeClr val="tx2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417643" tIns="208822" rIns="417643" bIns="208822" rtlCol="0" anchor="ctr"/>
              <a:lstStyle/>
              <a:p>
                <a:pPr algn="ctr"/>
                <a:endParaRPr lang="ja-JP" altLang="en-US" sz="9600" b="1" dirty="0" smtClean="0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129" name="Line 41"/>
          <p:cNvSpPr>
            <a:spLocks noChangeShapeType="1"/>
          </p:cNvSpPr>
          <p:nvPr/>
        </p:nvSpPr>
        <p:spPr bwMode="auto">
          <a:xfrm>
            <a:off x="5781609" y="30619764"/>
            <a:ext cx="1500198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</p:spPr>
        <p:txBody>
          <a:bodyPr lIns="91412" tIns="45708" rIns="91412" bIns="45708"/>
          <a:lstStyle/>
          <a:p>
            <a:endParaRPr lang="ja-JP" altLang="en-US" sz="9600" dirty="0"/>
          </a:p>
        </p:txBody>
      </p:sp>
      <p:sp>
        <p:nvSpPr>
          <p:cNvPr id="131" name="Line 41"/>
          <p:cNvSpPr>
            <a:spLocks noChangeShapeType="1"/>
          </p:cNvSpPr>
          <p:nvPr/>
        </p:nvSpPr>
        <p:spPr bwMode="auto">
          <a:xfrm>
            <a:off x="23998299" y="30619764"/>
            <a:ext cx="1500198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</p:spPr>
        <p:txBody>
          <a:bodyPr lIns="91412" tIns="45708" rIns="91412" bIns="45708"/>
          <a:lstStyle/>
          <a:p>
            <a:endParaRPr lang="ja-JP" altLang="en-US" sz="9600" dirty="0"/>
          </a:p>
        </p:txBody>
      </p:sp>
      <p:sp>
        <p:nvSpPr>
          <p:cNvPr id="132" name="Line 93"/>
          <p:cNvSpPr>
            <a:spLocks noChangeShapeType="1"/>
          </p:cNvSpPr>
          <p:nvPr/>
        </p:nvSpPr>
        <p:spPr bwMode="auto">
          <a:xfrm>
            <a:off x="18497573" y="26190608"/>
            <a:ext cx="3500463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</p:spPr>
        <p:txBody>
          <a:bodyPr lIns="91412" tIns="45708" rIns="91412" bIns="45708"/>
          <a:lstStyle/>
          <a:p>
            <a:endParaRPr lang="ja-JP" altLang="en-US" sz="9600" dirty="0"/>
          </a:p>
        </p:txBody>
      </p:sp>
      <p:sp>
        <p:nvSpPr>
          <p:cNvPr id="133" name="AutoShape 85"/>
          <p:cNvSpPr>
            <a:spLocks noChangeArrowheads="1"/>
          </p:cNvSpPr>
          <p:nvPr/>
        </p:nvSpPr>
        <p:spPr bwMode="auto">
          <a:xfrm>
            <a:off x="22784101" y="26262046"/>
            <a:ext cx="499818" cy="471348"/>
          </a:xfrm>
          <a:prstGeom prst="wedgeRoundRectCallout">
            <a:avLst>
              <a:gd name="adj1" fmla="val -326880"/>
              <a:gd name="adj2" fmla="val -88388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01600" dist="38100" dir="2700000" sx="103000" sy="103000" algn="tl" rotWithShape="0">
              <a:prstClr val="black">
                <a:alpha val="40000"/>
              </a:prstClr>
            </a:outerShdw>
          </a:effectLst>
        </p:spPr>
        <p:txBody>
          <a:bodyPr lIns="91412" tIns="45708" rIns="91412" bIns="45708"/>
          <a:lstStyle/>
          <a:p>
            <a:endParaRPr lang="ja-JP" altLang="ja-JP" sz="2600" dirty="0"/>
          </a:p>
        </p:txBody>
      </p:sp>
      <p:sp>
        <p:nvSpPr>
          <p:cNvPr id="134" name="AutoShape 86"/>
          <p:cNvSpPr>
            <a:spLocks noChangeArrowheads="1"/>
          </p:cNvSpPr>
          <p:nvPr/>
        </p:nvSpPr>
        <p:spPr bwMode="auto">
          <a:xfrm>
            <a:off x="22212349" y="26262046"/>
            <a:ext cx="499818" cy="471348"/>
          </a:xfrm>
          <a:prstGeom prst="wedgeRoundRectCallout">
            <a:avLst>
              <a:gd name="adj1" fmla="val -205117"/>
              <a:gd name="adj2" fmla="val -81179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01600" dist="38100" dir="2700000" sx="103000" sy="103000" algn="tl" rotWithShape="0">
              <a:prstClr val="black">
                <a:alpha val="40000"/>
              </a:prstClr>
            </a:outerShdw>
          </a:effectLst>
        </p:spPr>
        <p:txBody>
          <a:bodyPr lIns="91412" tIns="45708" rIns="91412" bIns="45708"/>
          <a:lstStyle/>
          <a:p>
            <a:endParaRPr lang="ja-JP" altLang="ja-JP" sz="2600" dirty="0"/>
          </a:p>
        </p:txBody>
      </p:sp>
      <p:sp>
        <p:nvSpPr>
          <p:cNvPr id="137" name="下矢印 136"/>
          <p:cNvSpPr/>
          <p:nvPr/>
        </p:nvSpPr>
        <p:spPr>
          <a:xfrm rot="20817667">
            <a:off x="21905640" y="18470955"/>
            <a:ext cx="316526" cy="8130719"/>
          </a:xfrm>
          <a:prstGeom prst="downArrow">
            <a:avLst>
              <a:gd name="adj1" fmla="val 28990"/>
              <a:gd name="adj2" fmla="val 95221"/>
            </a:avLst>
          </a:prstGeom>
          <a:solidFill>
            <a:srgbClr val="86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7521" tIns="208760" rIns="417521" bIns="208760" rtlCol="0" anchor="ctr"/>
          <a:lstStyle/>
          <a:p>
            <a:pPr algn="ctr"/>
            <a:endParaRPr lang="ja-JP" altLang="en-US" sz="9600" b="1" dirty="0" smtClean="0">
              <a:solidFill>
                <a:schemeClr val="tx1"/>
              </a:solidFill>
            </a:endParaRPr>
          </a:p>
        </p:txBody>
      </p:sp>
      <p:sp>
        <p:nvSpPr>
          <p:cNvPr id="138" name="AutoShape 37"/>
          <p:cNvSpPr>
            <a:spLocks noChangeArrowheads="1"/>
          </p:cNvSpPr>
          <p:nvPr/>
        </p:nvSpPr>
        <p:spPr bwMode="auto">
          <a:xfrm>
            <a:off x="21640845" y="22761586"/>
            <a:ext cx="1071570" cy="571502"/>
          </a:xfrm>
          <a:prstGeom prst="wedgeRectCallout">
            <a:avLst>
              <a:gd name="adj1" fmla="val 2773"/>
              <a:gd name="adj2" fmla="val -31931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12" tIns="45708" rIns="91412" bIns="45708"/>
          <a:lstStyle/>
          <a:p>
            <a:r>
              <a:rPr lang="ja-JP" altLang="en-US" sz="3100" dirty="0" smtClean="0"/>
              <a:t>伝播</a:t>
            </a:r>
            <a:endParaRPr lang="ja-JP" altLang="en-US" sz="3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12700">
          <a:solidFill>
            <a:schemeClr val="tx1"/>
          </a:solidFill>
        </a:ln>
      </a:spPr>
      <a:bodyPr lIns="417643" tIns="208822" rIns="417643" bIns="208822" rtlCol="0" anchor="ctr"/>
      <a:lstStyle>
        <a:defPPr algn="ctr">
          <a:defRPr sz="9600" b="1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2407</TotalTime>
  <Words>308</Words>
  <Application>Microsoft Office PowerPoint</Application>
  <PresentationFormat>ユーザー設定</PresentationFormat>
  <Paragraphs>79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スライド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s-etuda</dc:creator>
  <cp:lastModifiedBy>s-etuda</cp:lastModifiedBy>
  <cp:revision>363</cp:revision>
  <dcterms:created xsi:type="dcterms:W3CDTF">2009-11-11T04:51:07Z</dcterms:created>
  <dcterms:modified xsi:type="dcterms:W3CDTF">2009-11-17T13:25:27Z</dcterms:modified>
</cp:coreProperties>
</file>