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7" r:id="rId1"/>
  </p:sldMasterIdLst>
  <p:notesMasterIdLst>
    <p:notesMasterId r:id="rId39"/>
  </p:notesMasterIdLst>
  <p:handoutMasterIdLst>
    <p:handoutMasterId r:id="rId40"/>
  </p:handoutMasterIdLst>
  <p:sldIdLst>
    <p:sldId id="256" r:id="rId2"/>
    <p:sldId id="272" r:id="rId3"/>
    <p:sldId id="293" r:id="rId4"/>
    <p:sldId id="295" r:id="rId5"/>
    <p:sldId id="294" r:id="rId6"/>
    <p:sldId id="296" r:id="rId7"/>
    <p:sldId id="315" r:id="rId8"/>
    <p:sldId id="316" r:id="rId9"/>
    <p:sldId id="297" r:id="rId10"/>
    <p:sldId id="319" r:id="rId11"/>
    <p:sldId id="279" r:id="rId12"/>
    <p:sldId id="262" r:id="rId13"/>
    <p:sldId id="281" r:id="rId14"/>
    <p:sldId id="303" r:id="rId15"/>
    <p:sldId id="310" r:id="rId16"/>
    <p:sldId id="325" r:id="rId17"/>
    <p:sldId id="311" r:id="rId18"/>
    <p:sldId id="312" r:id="rId19"/>
    <p:sldId id="313" r:id="rId20"/>
    <p:sldId id="326" r:id="rId21"/>
    <p:sldId id="329" r:id="rId22"/>
    <p:sldId id="301" r:id="rId23"/>
    <p:sldId id="307" r:id="rId24"/>
    <p:sldId id="305" r:id="rId25"/>
    <p:sldId id="306" r:id="rId26"/>
    <p:sldId id="309" r:id="rId27"/>
    <p:sldId id="299" r:id="rId28"/>
    <p:sldId id="300" r:id="rId29"/>
    <p:sldId id="320" r:id="rId30"/>
    <p:sldId id="321" r:id="rId31"/>
    <p:sldId id="322" r:id="rId32"/>
    <p:sldId id="323" r:id="rId33"/>
    <p:sldId id="324" r:id="rId34"/>
    <p:sldId id="269" r:id="rId35"/>
    <p:sldId id="327" r:id="rId36"/>
    <p:sldId id="302" r:id="rId37"/>
    <p:sldId id="328" r:id="rId38"/>
  </p:sldIdLst>
  <p:sldSz cx="9144000" cy="6858000" type="screen4x3"/>
  <p:notesSz cx="6807200" cy="9939338"/>
  <p:defaultTextStyle>
    <a:defPPr>
      <a:defRPr lang="ja-JP"/>
    </a:defPPr>
    <a:lvl1pPr algn="l" rtl="0" fontAlgn="base">
      <a:spcBef>
        <a:spcPct val="0"/>
      </a:spcBef>
      <a:spcAft>
        <a:spcPct val="0"/>
      </a:spcAft>
      <a:defRPr kumimoji="1" b="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b="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b="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b="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b="1" kern="1200">
        <a:solidFill>
          <a:schemeClr val="tx1"/>
        </a:solidFill>
        <a:latin typeface="Arial" charset="0"/>
        <a:ea typeface="ＭＳ Ｐゴシック" charset="-128"/>
        <a:cs typeface="+mn-cs"/>
      </a:defRPr>
    </a:lvl5pPr>
    <a:lvl6pPr marL="2286000" algn="l" defTabSz="914400" rtl="0" eaLnBrk="1" latinLnBrk="0" hangingPunct="1">
      <a:defRPr kumimoji="1" b="1" kern="1200">
        <a:solidFill>
          <a:schemeClr val="tx1"/>
        </a:solidFill>
        <a:latin typeface="Arial" charset="0"/>
        <a:ea typeface="ＭＳ Ｐゴシック" charset="-128"/>
        <a:cs typeface="+mn-cs"/>
      </a:defRPr>
    </a:lvl6pPr>
    <a:lvl7pPr marL="2743200" algn="l" defTabSz="914400" rtl="0" eaLnBrk="1" latinLnBrk="0" hangingPunct="1">
      <a:defRPr kumimoji="1" b="1" kern="1200">
        <a:solidFill>
          <a:schemeClr val="tx1"/>
        </a:solidFill>
        <a:latin typeface="Arial" charset="0"/>
        <a:ea typeface="ＭＳ Ｐゴシック" charset="-128"/>
        <a:cs typeface="+mn-cs"/>
      </a:defRPr>
    </a:lvl7pPr>
    <a:lvl8pPr marL="3200400" algn="l" defTabSz="914400" rtl="0" eaLnBrk="1" latinLnBrk="0" hangingPunct="1">
      <a:defRPr kumimoji="1" b="1" kern="1200">
        <a:solidFill>
          <a:schemeClr val="tx1"/>
        </a:solidFill>
        <a:latin typeface="Arial" charset="0"/>
        <a:ea typeface="ＭＳ Ｐゴシック" charset="-128"/>
        <a:cs typeface="+mn-cs"/>
      </a:defRPr>
    </a:lvl8pPr>
    <a:lvl9pPr marL="3657600" algn="l" defTabSz="914400" rtl="0" eaLnBrk="1" latinLnBrk="0" hangingPunct="1">
      <a:defRPr kumimoji="1" b="1"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CCFF"/>
    <a:srgbClr val="0000FF"/>
    <a:srgbClr val="0066CC"/>
    <a:srgbClr val="FFFF99"/>
    <a:srgbClr val="0033CC"/>
    <a:srgbClr val="9966FF"/>
    <a:srgbClr val="00B0F0"/>
    <a:srgbClr val="3366FF"/>
    <a:srgbClr val="0066FF"/>
  </p:clrMru>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E8034E78-7F5D-4C2E-B375-FC64B27BC917}" styleName="スタイル (濃色)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8799B23B-EC83-4686-B30A-512413B5E67A}" styleName="淡色スタイル 3 - アクセント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041" autoAdjust="0"/>
    <p:restoredTop sz="86687" autoAdjust="0"/>
  </p:normalViewPr>
  <p:slideViewPr>
    <p:cSldViewPr>
      <p:cViewPr varScale="1">
        <p:scale>
          <a:sx n="64" d="100"/>
          <a:sy n="64" d="100"/>
        </p:scale>
        <p:origin x="-774"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62" name="Rectangle 2"/>
          <p:cNvSpPr>
            <a:spLocks noGrp="1" noChangeArrowheads="1"/>
          </p:cNvSpPr>
          <p:nvPr>
            <p:ph type="hdr" sz="quarter"/>
          </p:nvPr>
        </p:nvSpPr>
        <p:spPr bwMode="auto">
          <a:xfrm>
            <a:off x="0" y="0"/>
            <a:ext cx="2949575"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b="0">
                <a:ea typeface="ＭＳ Ｐゴシック" pitchFamily="50" charset="-128"/>
              </a:defRPr>
            </a:lvl1pPr>
          </a:lstStyle>
          <a:p>
            <a:pPr>
              <a:defRPr/>
            </a:pPr>
            <a:endParaRPr lang="en-US" altLang="ja-JP"/>
          </a:p>
        </p:txBody>
      </p:sp>
      <p:sp>
        <p:nvSpPr>
          <p:cNvPr id="40963" name="Rectangle 3"/>
          <p:cNvSpPr>
            <a:spLocks noGrp="1" noChangeArrowheads="1"/>
          </p:cNvSpPr>
          <p:nvPr>
            <p:ph type="dt" sz="quarter" idx="1"/>
          </p:nvPr>
        </p:nvSpPr>
        <p:spPr bwMode="auto">
          <a:xfrm>
            <a:off x="3856038" y="0"/>
            <a:ext cx="2949575"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a:ea typeface="ＭＳ Ｐゴシック" pitchFamily="50" charset="-128"/>
              </a:defRPr>
            </a:lvl1pPr>
          </a:lstStyle>
          <a:p>
            <a:pPr>
              <a:defRPr/>
            </a:pPr>
            <a:endParaRPr lang="en-US" altLang="ja-JP"/>
          </a:p>
        </p:txBody>
      </p:sp>
      <p:sp>
        <p:nvSpPr>
          <p:cNvPr id="40964" name="Rectangle 4"/>
          <p:cNvSpPr>
            <a:spLocks noGrp="1" noChangeArrowheads="1"/>
          </p:cNvSpPr>
          <p:nvPr>
            <p:ph type="ftr" sz="quarter" idx="2"/>
          </p:nvPr>
        </p:nvSpPr>
        <p:spPr bwMode="auto">
          <a:xfrm>
            <a:off x="0" y="9440863"/>
            <a:ext cx="2949575"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b="0">
                <a:ea typeface="ＭＳ Ｐゴシック" pitchFamily="50" charset="-128"/>
              </a:defRPr>
            </a:lvl1pPr>
          </a:lstStyle>
          <a:p>
            <a:pPr>
              <a:defRPr/>
            </a:pPr>
            <a:endParaRPr lang="en-US" altLang="ja-JP"/>
          </a:p>
        </p:txBody>
      </p:sp>
      <p:sp>
        <p:nvSpPr>
          <p:cNvPr id="40965" name="Rectangle 5"/>
          <p:cNvSpPr>
            <a:spLocks noGrp="1" noChangeArrowheads="1"/>
          </p:cNvSpPr>
          <p:nvPr>
            <p:ph type="sldNum" sz="quarter" idx="3"/>
          </p:nvPr>
        </p:nvSpPr>
        <p:spPr bwMode="auto">
          <a:xfrm>
            <a:off x="3856038" y="9440863"/>
            <a:ext cx="2949575"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a:ea typeface="ＭＳ Ｐゴシック" pitchFamily="50" charset="-128"/>
              </a:defRPr>
            </a:lvl1pPr>
          </a:lstStyle>
          <a:p>
            <a:pPr>
              <a:defRPr/>
            </a:pPr>
            <a:fld id="{22DCF3D3-EC5A-46C6-A779-FFD034FB029B}" type="slidenum">
              <a:rPr lang="en-US" altLang="ja-JP"/>
              <a:pPr>
                <a:defRPr/>
              </a:pPr>
              <a:t>&lt;#&gt;</a:t>
            </a:fld>
            <a:endParaRPr lang="en-US" altLang="ja-JP"/>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578" name="Rectangle 2"/>
          <p:cNvSpPr>
            <a:spLocks noGrp="1" noChangeArrowheads="1"/>
          </p:cNvSpPr>
          <p:nvPr>
            <p:ph type="hdr" sz="quarter"/>
          </p:nvPr>
        </p:nvSpPr>
        <p:spPr bwMode="auto">
          <a:xfrm>
            <a:off x="0" y="0"/>
            <a:ext cx="2949575"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b="0">
                <a:ea typeface="ＭＳ Ｐゴシック" pitchFamily="50" charset="-128"/>
              </a:defRPr>
            </a:lvl1pPr>
          </a:lstStyle>
          <a:p>
            <a:pPr>
              <a:defRPr/>
            </a:pPr>
            <a:endParaRPr lang="en-US" altLang="ja-JP"/>
          </a:p>
        </p:txBody>
      </p:sp>
      <p:sp>
        <p:nvSpPr>
          <p:cNvPr id="24579" name="Rectangle 3"/>
          <p:cNvSpPr>
            <a:spLocks noGrp="1" noChangeArrowheads="1"/>
          </p:cNvSpPr>
          <p:nvPr>
            <p:ph type="dt" idx="1"/>
          </p:nvPr>
        </p:nvSpPr>
        <p:spPr bwMode="auto">
          <a:xfrm>
            <a:off x="3856038" y="0"/>
            <a:ext cx="2949575"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a:ea typeface="ＭＳ Ｐゴシック" pitchFamily="50" charset="-128"/>
              </a:defRPr>
            </a:lvl1pPr>
          </a:lstStyle>
          <a:p>
            <a:pPr>
              <a:defRPr/>
            </a:pPr>
            <a:endParaRPr lang="en-US" altLang="ja-JP"/>
          </a:p>
        </p:txBody>
      </p:sp>
      <p:sp>
        <p:nvSpPr>
          <p:cNvPr id="31748" name="Rectangle 4"/>
          <p:cNvSpPr>
            <a:spLocks noGrp="1" noRot="1" noChangeAspect="1" noChangeArrowheads="1" noTextEdit="1"/>
          </p:cNvSpPr>
          <p:nvPr>
            <p:ph type="sldImg" idx="2"/>
          </p:nvPr>
        </p:nvSpPr>
        <p:spPr bwMode="auto">
          <a:xfrm>
            <a:off x="920750" y="746125"/>
            <a:ext cx="4967288" cy="3725863"/>
          </a:xfrm>
          <a:prstGeom prst="rect">
            <a:avLst/>
          </a:prstGeom>
          <a:noFill/>
          <a:ln w="9525">
            <a:solidFill>
              <a:srgbClr val="000000"/>
            </a:solidFill>
            <a:miter lim="800000"/>
            <a:headEnd/>
            <a:tailEnd/>
          </a:ln>
        </p:spPr>
      </p:sp>
      <p:sp>
        <p:nvSpPr>
          <p:cNvPr id="24581" name="Rectangle 5"/>
          <p:cNvSpPr>
            <a:spLocks noGrp="1" noChangeArrowheads="1"/>
          </p:cNvSpPr>
          <p:nvPr>
            <p:ph type="body" sz="quarter" idx="3"/>
          </p:nvPr>
        </p:nvSpPr>
        <p:spPr bwMode="auto">
          <a:xfrm>
            <a:off x="681038" y="4721225"/>
            <a:ext cx="5445125" cy="44719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p>
        </p:txBody>
      </p:sp>
      <p:sp>
        <p:nvSpPr>
          <p:cNvPr id="24582" name="Rectangle 6"/>
          <p:cNvSpPr>
            <a:spLocks noGrp="1" noChangeArrowheads="1"/>
          </p:cNvSpPr>
          <p:nvPr>
            <p:ph type="ftr" sz="quarter" idx="4"/>
          </p:nvPr>
        </p:nvSpPr>
        <p:spPr bwMode="auto">
          <a:xfrm>
            <a:off x="0" y="9440863"/>
            <a:ext cx="2949575"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b="0">
                <a:ea typeface="ＭＳ Ｐゴシック" pitchFamily="50" charset="-128"/>
              </a:defRPr>
            </a:lvl1pPr>
          </a:lstStyle>
          <a:p>
            <a:pPr>
              <a:defRPr/>
            </a:pPr>
            <a:endParaRPr lang="en-US" altLang="ja-JP"/>
          </a:p>
        </p:txBody>
      </p:sp>
      <p:sp>
        <p:nvSpPr>
          <p:cNvPr id="24583" name="Rectangle 7"/>
          <p:cNvSpPr>
            <a:spLocks noGrp="1" noChangeArrowheads="1"/>
          </p:cNvSpPr>
          <p:nvPr>
            <p:ph type="sldNum" sz="quarter" idx="5"/>
          </p:nvPr>
        </p:nvSpPr>
        <p:spPr bwMode="auto">
          <a:xfrm>
            <a:off x="3856038" y="9440863"/>
            <a:ext cx="2949575"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a:ea typeface="ＭＳ Ｐゴシック" pitchFamily="50" charset="-128"/>
              </a:defRPr>
            </a:lvl1pPr>
          </a:lstStyle>
          <a:p>
            <a:pPr>
              <a:defRPr/>
            </a:pPr>
            <a:fld id="{322C60DB-17BE-4CB7-A6E2-AF6C29E83F8D}" type="slidenum">
              <a:rPr lang="en-US" altLang="ja-JP"/>
              <a:pPr>
                <a:defRPr/>
              </a:pPr>
              <a:t>&lt;#&gt;</a:t>
            </a:fld>
            <a:endParaRPr lang="en-US" altLang="ja-JP"/>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スライド イメージ プレースホルダ 1"/>
          <p:cNvSpPr>
            <a:spLocks noGrp="1" noRot="1" noChangeAspect="1" noTextEdit="1"/>
          </p:cNvSpPr>
          <p:nvPr>
            <p:ph type="sldImg"/>
          </p:nvPr>
        </p:nvSpPr>
        <p:spPr>
          <a:ln/>
        </p:spPr>
      </p:sp>
      <p:sp>
        <p:nvSpPr>
          <p:cNvPr id="32771" name="ノート プレースホルダ 2"/>
          <p:cNvSpPr>
            <a:spLocks noGrp="1"/>
          </p:cNvSpPr>
          <p:nvPr>
            <p:ph type="body" idx="1"/>
          </p:nvPr>
        </p:nvSpPr>
        <p:spPr>
          <a:noFill/>
          <a:ln/>
        </p:spPr>
        <p:txBody>
          <a:bodyPr/>
          <a:lstStyle/>
          <a:p>
            <a:pPr eaLnBrk="1" hangingPunct="1"/>
            <a:endParaRPr lang="ja-JP" altLang="en-US" dirty="0" smtClean="0">
              <a:ea typeface="ＭＳ Ｐ明朝" charset="-128"/>
            </a:endParaRPr>
          </a:p>
        </p:txBody>
      </p:sp>
      <p:sp>
        <p:nvSpPr>
          <p:cNvPr id="32772" name="スライド番号プレースホルダ 3"/>
          <p:cNvSpPr>
            <a:spLocks noGrp="1"/>
          </p:cNvSpPr>
          <p:nvPr>
            <p:ph type="sldNum" sz="quarter" idx="5"/>
          </p:nvPr>
        </p:nvSpPr>
        <p:spPr>
          <a:noFill/>
        </p:spPr>
        <p:txBody>
          <a:bodyPr/>
          <a:lstStyle/>
          <a:p>
            <a:fld id="{E4C02424-6807-45D9-8FDD-FB42EC168A83}" type="slidenum">
              <a:rPr lang="en-US" altLang="ja-JP" smtClean="0">
                <a:ea typeface="ＭＳ Ｐゴシック" charset="-128"/>
              </a:rPr>
              <a:pPr/>
              <a:t>1</a:t>
            </a:fld>
            <a:endParaRPr lang="en-US" altLang="ja-JP" smtClean="0">
              <a:ea typeface="ＭＳ Ｐゴシック" charset="-128"/>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pPr>
              <a:defRPr/>
            </a:pPr>
            <a:fld id="{322C60DB-17BE-4CB7-A6E2-AF6C29E83F8D}" type="slidenum">
              <a:rPr lang="en-US" altLang="ja-JP" smtClean="0"/>
              <a:pPr>
                <a:defRPr/>
              </a:pPr>
              <a:t>10</a:t>
            </a:fld>
            <a:endParaRPr lang="en-US" altLang="ja-JP"/>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スライド イメージ プレースホルダ 1"/>
          <p:cNvSpPr>
            <a:spLocks noGrp="1" noRot="1" noChangeAspect="1" noTextEdit="1"/>
          </p:cNvSpPr>
          <p:nvPr>
            <p:ph type="sldImg"/>
          </p:nvPr>
        </p:nvSpPr>
        <p:spPr>
          <a:ln/>
        </p:spPr>
      </p:sp>
      <p:sp>
        <p:nvSpPr>
          <p:cNvPr id="41987" name="ノート プレースホルダ 2"/>
          <p:cNvSpPr>
            <a:spLocks noGrp="1"/>
          </p:cNvSpPr>
          <p:nvPr>
            <p:ph type="body" idx="1"/>
          </p:nvPr>
        </p:nvSpPr>
        <p:spPr>
          <a:noFill/>
          <a:ln/>
        </p:spPr>
        <p:txBody>
          <a:bodyPr/>
          <a:lstStyle/>
          <a:p>
            <a:pPr eaLnBrk="1" hangingPunct="1"/>
            <a:r>
              <a:rPr lang="ja-JP" altLang="en-US" smtClean="0">
                <a:ea typeface="ＭＳ Ｐ明朝" charset="-128"/>
              </a:rPr>
              <a:t>編集のミスでバグを埋め込むのを防ぐ、を追加する</a:t>
            </a:r>
            <a:endParaRPr lang="en-US" altLang="ja-JP" smtClean="0">
              <a:ea typeface="ＭＳ Ｐ明朝" charset="-128"/>
            </a:endParaRPr>
          </a:p>
          <a:p>
            <a:pPr eaLnBrk="1" hangingPunct="1"/>
            <a:r>
              <a:rPr lang="ja-JP" altLang="en-US" smtClean="0">
                <a:ea typeface="ＭＳ Ｐ明朝" charset="-128"/>
              </a:rPr>
              <a:t>安全にリファクタリングをする</a:t>
            </a:r>
          </a:p>
        </p:txBody>
      </p:sp>
      <p:sp>
        <p:nvSpPr>
          <p:cNvPr id="41988" name="スライド番号プレースホルダ 3"/>
          <p:cNvSpPr>
            <a:spLocks noGrp="1"/>
          </p:cNvSpPr>
          <p:nvPr>
            <p:ph type="sldNum" sz="quarter" idx="5"/>
          </p:nvPr>
        </p:nvSpPr>
        <p:spPr>
          <a:noFill/>
        </p:spPr>
        <p:txBody>
          <a:bodyPr/>
          <a:lstStyle/>
          <a:p>
            <a:fld id="{5E47AB1B-EFCD-417E-8B5D-761F01ECCA3B}" type="slidenum">
              <a:rPr lang="en-US" altLang="ja-JP" smtClean="0">
                <a:ea typeface="ＭＳ Ｐゴシック" charset="-128"/>
              </a:rPr>
              <a:pPr/>
              <a:t>11</a:t>
            </a:fld>
            <a:endParaRPr lang="en-US" altLang="ja-JP" smtClean="0">
              <a:ea typeface="ＭＳ Ｐゴシック" charset="-128"/>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p>
            <a:fld id="{2B70E042-D93F-4360-99BA-3ADC5D824851}" type="slidenum">
              <a:rPr lang="en-US" altLang="ja-JP" smtClean="0">
                <a:ea typeface="ＭＳ Ｐゴシック" charset="-128"/>
              </a:rPr>
              <a:pPr/>
              <a:t>12</a:t>
            </a:fld>
            <a:endParaRPr lang="en-US" altLang="ja-JP" smtClean="0">
              <a:ea typeface="ＭＳ Ｐゴシック" charset="-128"/>
            </a:endParaRPr>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a:ln/>
        </p:spPr>
        <p:txBody>
          <a:bodyPr/>
          <a:lstStyle/>
          <a:p>
            <a:pPr eaLnBrk="1" hangingPunct="1"/>
            <a:r>
              <a:rPr lang="ja-JP" altLang="en-US" smtClean="0">
                <a:ea typeface="ＭＳ Ｐ明朝" charset="-128"/>
              </a:rPr>
              <a:t>図が先⇒これを作るために</a:t>
            </a:r>
            <a:endParaRPr lang="en-US" altLang="ja-JP" smtClean="0">
              <a:ea typeface="ＭＳ Ｐ明朝" charset="-128"/>
            </a:endParaRPr>
          </a:p>
          <a:p>
            <a:pPr eaLnBrk="1" hangingPunct="1"/>
            <a:endParaRPr lang="en-US" altLang="ja-JP" smtClean="0">
              <a:ea typeface="ＭＳ Ｐ明朝" charset="-128"/>
            </a:endParaRPr>
          </a:p>
          <a:p>
            <a:pPr eaLnBrk="1" hangingPunct="1"/>
            <a:r>
              <a:rPr lang="en-US" altLang="ja-JP" smtClean="0">
                <a:ea typeface="ＭＳ Ｐ明朝" charset="-128"/>
              </a:rPr>
              <a:t>Eclipse</a:t>
            </a:r>
            <a:r>
              <a:rPr lang="ja-JP" altLang="en-US" smtClean="0">
                <a:ea typeface="ＭＳ Ｐ明朝" charset="-128"/>
              </a:rPr>
              <a:t>プラグインと言ってるのに以後出てこない</a:t>
            </a:r>
            <a:endParaRPr lang="en-US" altLang="ja-JP" smtClean="0">
              <a:ea typeface="ＭＳ Ｐ明朝" charset="-128"/>
            </a:endParaRPr>
          </a:p>
          <a:p>
            <a:pPr eaLnBrk="1" hangingPunct="1"/>
            <a:r>
              <a:rPr lang="en-US" altLang="ja-JP" smtClean="0">
                <a:ea typeface="ＭＳ Ｐ明朝" charset="-128"/>
              </a:rPr>
              <a:t>Eclipse</a:t>
            </a:r>
            <a:r>
              <a:rPr lang="ja-JP" altLang="en-US" smtClean="0">
                <a:ea typeface="ＭＳ Ｐ明朝" charset="-128"/>
              </a:rPr>
              <a:t>プラグイン</a:t>
            </a:r>
            <a:endParaRPr lang="en-US" altLang="ja-JP" smtClean="0">
              <a:ea typeface="ＭＳ Ｐ明朝" charset="-128"/>
            </a:endParaRPr>
          </a:p>
          <a:p>
            <a:pPr eaLnBrk="1" hangingPunct="1"/>
            <a:endParaRPr lang="en-US" altLang="ja-JP" smtClean="0">
              <a:ea typeface="ＭＳ Ｐ明朝" charset="-128"/>
            </a:endParaRPr>
          </a:p>
          <a:p>
            <a:pPr eaLnBrk="1" hangingPunct="1"/>
            <a:r>
              <a:rPr lang="ja-JP" altLang="en-US" smtClean="0">
                <a:ea typeface="ＭＳ Ｐ明朝" charset="-128"/>
              </a:rPr>
              <a:t>木の具体的な説明、９のグラフをなくした場合必要である</a:t>
            </a:r>
            <a:endParaRPr lang="en-US" altLang="ja-JP" smtClean="0">
              <a:ea typeface="ＭＳ Ｐ明朝" charset="-128"/>
            </a:endParaRPr>
          </a:p>
          <a:p>
            <a:pPr eaLnBrk="1" hangingPunct="1"/>
            <a:r>
              <a:rPr lang="en-US" altLang="ja-JP" smtClean="0">
                <a:ea typeface="ＭＳ Ｐ明朝" charset="-128"/>
              </a:rPr>
              <a:t>SES</a:t>
            </a:r>
            <a:r>
              <a:rPr lang="ja-JP" altLang="en-US" smtClean="0">
                <a:ea typeface="ＭＳ Ｐ明朝" charset="-128"/>
              </a:rPr>
              <a:t>の定義を盛り込む</a:t>
            </a:r>
            <a:endParaRPr lang="en-US" altLang="ja-JP" smtClean="0">
              <a:ea typeface="ＭＳ Ｐ明朝" charset="-128"/>
            </a:endParaRPr>
          </a:p>
          <a:p>
            <a:pPr eaLnBrk="1" hangingPunct="1"/>
            <a:endParaRPr lang="en-US" altLang="ja-JP" smtClean="0">
              <a:ea typeface="ＭＳ Ｐ明朝" charset="-128"/>
            </a:endParaRPr>
          </a:p>
          <a:p>
            <a:pPr eaLnBrk="1" hangingPunct="1"/>
            <a:r>
              <a:rPr lang="ja-JP" altLang="en-US" smtClean="0">
                <a:ea typeface="ＭＳ Ｐ明朝" charset="-128"/>
              </a:rPr>
              <a:t>コンパイル可能なソースコード</a:t>
            </a:r>
            <a:endParaRPr lang="en-US" altLang="ja-JP" smtClean="0">
              <a:ea typeface="ＭＳ Ｐ明朝" charset="-128"/>
            </a:endParaRPr>
          </a:p>
          <a:p>
            <a:pPr eaLnBrk="1" hangingPunct="1"/>
            <a:r>
              <a:rPr lang="ja-JP" altLang="en-US" smtClean="0">
                <a:ea typeface="ＭＳ Ｐ明朝" charset="-128"/>
              </a:rPr>
              <a:t>参照切れソースコードの絵を差し込む</a:t>
            </a:r>
            <a:endParaRPr lang="en-US" altLang="ja-JP" smtClean="0">
              <a:ea typeface="ＭＳ Ｐ明朝" charset="-128"/>
            </a:endParaRPr>
          </a:p>
          <a:p>
            <a:pPr eaLnBrk="1" hangingPunct="1"/>
            <a:endParaRPr lang="en-US" altLang="ja-JP" smtClean="0">
              <a:ea typeface="ＭＳ Ｐ明朝" charset="-128"/>
            </a:endParaRPr>
          </a:p>
          <a:p>
            <a:pPr eaLnBrk="1" hangingPunct="1"/>
            <a:r>
              <a:rPr lang="ja-JP" altLang="en-US" smtClean="0">
                <a:ea typeface="ＭＳ Ｐ明朝" charset="-128"/>
              </a:rPr>
              <a:t>矢印の太さ統一</a:t>
            </a:r>
            <a:endParaRPr lang="en-US" altLang="ja-JP" smtClean="0">
              <a:ea typeface="ＭＳ Ｐ明朝" charset="-128"/>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スライド イメージ プレースホルダ 1"/>
          <p:cNvSpPr>
            <a:spLocks noGrp="1" noRot="1" noChangeAspect="1" noTextEdit="1"/>
          </p:cNvSpPr>
          <p:nvPr>
            <p:ph type="sldImg"/>
          </p:nvPr>
        </p:nvSpPr>
        <p:spPr>
          <a:ln/>
        </p:spPr>
      </p:sp>
      <p:sp>
        <p:nvSpPr>
          <p:cNvPr id="44035" name="ノート プレースホルダ 2"/>
          <p:cNvSpPr>
            <a:spLocks noGrp="1"/>
          </p:cNvSpPr>
          <p:nvPr>
            <p:ph type="body" idx="1"/>
          </p:nvPr>
        </p:nvSpPr>
        <p:spPr>
          <a:noFill/>
          <a:ln/>
        </p:spPr>
        <p:txBody>
          <a:bodyPr/>
          <a:lstStyle/>
          <a:p>
            <a:pPr eaLnBrk="1" hangingPunct="1"/>
            <a:r>
              <a:rPr lang="ja-JP" altLang="en-US" smtClean="0">
                <a:ea typeface="ＭＳ Ｐ明朝" charset="-128"/>
              </a:rPr>
              <a:t>文字サイズは小さくしない、入らないときは改ページ</a:t>
            </a:r>
            <a:endParaRPr lang="en-US" altLang="ja-JP" smtClean="0">
              <a:ea typeface="ＭＳ Ｐ明朝" charset="-128"/>
            </a:endParaRPr>
          </a:p>
          <a:p>
            <a:pPr eaLnBrk="1" hangingPunct="1"/>
            <a:r>
              <a:rPr lang="ja-JP" altLang="en-US" smtClean="0">
                <a:ea typeface="ＭＳ Ｐ明朝" charset="-128"/>
              </a:rPr>
              <a:t>それぞれの編集ステップを「提案します」はおかしい</a:t>
            </a:r>
            <a:endParaRPr lang="en-US" altLang="ja-JP" smtClean="0">
              <a:ea typeface="ＭＳ Ｐ明朝" charset="-128"/>
            </a:endParaRPr>
          </a:p>
          <a:p>
            <a:pPr eaLnBrk="1" hangingPunct="1"/>
            <a:r>
              <a:rPr lang="ja-JP" altLang="en-US" smtClean="0">
                <a:ea typeface="ＭＳ Ｐ明朝" charset="-128"/>
              </a:rPr>
              <a:t>編集ステップの適用を提案はオッケイ</a:t>
            </a:r>
            <a:endParaRPr lang="en-US" altLang="ja-JP" smtClean="0">
              <a:ea typeface="ＭＳ Ｐ明朝" charset="-128"/>
            </a:endParaRPr>
          </a:p>
          <a:p>
            <a:pPr eaLnBrk="1" hangingPunct="1"/>
            <a:endParaRPr lang="en-US" altLang="ja-JP" smtClean="0">
              <a:ea typeface="ＭＳ Ｐ明朝" charset="-128"/>
            </a:endParaRPr>
          </a:p>
          <a:p>
            <a:pPr eaLnBrk="1" hangingPunct="1"/>
            <a:endParaRPr lang="en-US" altLang="ja-JP" smtClean="0">
              <a:ea typeface="ＭＳ Ｐ明朝" charset="-128"/>
            </a:endParaRPr>
          </a:p>
        </p:txBody>
      </p:sp>
      <p:sp>
        <p:nvSpPr>
          <p:cNvPr id="44036" name="スライド番号プレースホルダ 3"/>
          <p:cNvSpPr>
            <a:spLocks noGrp="1"/>
          </p:cNvSpPr>
          <p:nvPr>
            <p:ph type="sldNum" sz="quarter" idx="5"/>
          </p:nvPr>
        </p:nvSpPr>
        <p:spPr>
          <a:noFill/>
        </p:spPr>
        <p:txBody>
          <a:bodyPr/>
          <a:lstStyle/>
          <a:p>
            <a:fld id="{929019FF-77E6-424A-A2C5-2B3DA4DFE490}" type="slidenum">
              <a:rPr lang="en-US" altLang="ja-JP" smtClean="0">
                <a:ea typeface="ＭＳ Ｐゴシック" charset="-128"/>
              </a:rPr>
              <a:pPr/>
              <a:t>13</a:t>
            </a:fld>
            <a:endParaRPr lang="en-US" altLang="ja-JP" smtClean="0">
              <a:ea typeface="ＭＳ Ｐゴシック" charset="-128"/>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スライド イメージ プレースホルダ 1"/>
          <p:cNvSpPr>
            <a:spLocks noGrp="1" noRot="1" noChangeAspect="1" noTextEdit="1"/>
          </p:cNvSpPr>
          <p:nvPr>
            <p:ph type="sldImg"/>
          </p:nvPr>
        </p:nvSpPr>
        <p:spPr>
          <a:ln/>
        </p:spPr>
      </p:sp>
      <p:sp>
        <p:nvSpPr>
          <p:cNvPr id="45059" name="ノート プレースホルダ 2"/>
          <p:cNvSpPr>
            <a:spLocks noGrp="1"/>
          </p:cNvSpPr>
          <p:nvPr>
            <p:ph type="body" idx="1"/>
          </p:nvPr>
        </p:nvSpPr>
        <p:spPr>
          <a:noFill/>
          <a:ln/>
        </p:spPr>
        <p:txBody>
          <a:bodyPr/>
          <a:lstStyle/>
          <a:p>
            <a:pPr eaLnBrk="1" hangingPunct="1"/>
            <a:r>
              <a:rPr lang="ja-JP" altLang="en-US" dirty="0" smtClean="0">
                <a:ea typeface="ＭＳ Ｐ明朝" charset="-128"/>
              </a:rPr>
              <a:t>１０から、手順の説明を聞きたいのに、木構造、編集ステップと枝</a:t>
            </a:r>
            <a:endParaRPr lang="en-US" altLang="ja-JP" dirty="0" smtClean="0">
              <a:ea typeface="ＭＳ Ｐ明朝" charset="-128"/>
            </a:endParaRPr>
          </a:p>
          <a:p>
            <a:pPr eaLnBrk="1" hangingPunct="1"/>
            <a:endParaRPr lang="en-US" altLang="ja-JP" dirty="0" smtClean="0">
              <a:ea typeface="ＭＳ Ｐ明朝" charset="-128"/>
            </a:endParaRPr>
          </a:p>
          <a:p>
            <a:pPr eaLnBrk="1" hangingPunct="1"/>
            <a:r>
              <a:rPr lang="ja-JP" altLang="en-US" dirty="0" smtClean="0">
                <a:ea typeface="ＭＳ Ｐ明朝" charset="-128"/>
              </a:rPr>
              <a:t>・ツールは作っている状態</a:t>
            </a:r>
            <a:endParaRPr lang="en-US" altLang="ja-JP" dirty="0" smtClean="0">
              <a:ea typeface="ＭＳ Ｐ明朝" charset="-128"/>
            </a:endParaRPr>
          </a:p>
          <a:p>
            <a:pPr eaLnBrk="1" hangingPunct="1"/>
            <a:endParaRPr lang="en-US" altLang="ja-JP" dirty="0" smtClean="0">
              <a:ea typeface="ＭＳ Ｐ明朝" charset="-128"/>
            </a:endParaRPr>
          </a:p>
          <a:p>
            <a:pPr eaLnBrk="1" hangingPunct="1"/>
            <a:r>
              <a:rPr lang="ja-JP" altLang="en-US" dirty="0" smtClean="0">
                <a:ea typeface="ＭＳ Ｐ明朝" charset="-128"/>
              </a:rPr>
              <a:t>１、２の間で、どういうエラーが起きたらどういう編集ステップを導出するのか説明する</a:t>
            </a:r>
            <a:endParaRPr lang="en-US" altLang="ja-JP" dirty="0" smtClean="0">
              <a:ea typeface="ＭＳ Ｐ明朝" charset="-128"/>
            </a:endParaRPr>
          </a:p>
          <a:p>
            <a:pPr eaLnBrk="1" hangingPunct="1"/>
            <a:r>
              <a:rPr lang="ja-JP" altLang="en-US" dirty="0" smtClean="0">
                <a:ea typeface="ＭＳ Ｐ明朝" charset="-128"/>
              </a:rPr>
              <a:t>提案手法を絵を用いて説明、入りきれなかったらわける</a:t>
            </a:r>
            <a:endParaRPr lang="en-US" altLang="ja-JP" dirty="0" smtClean="0">
              <a:ea typeface="ＭＳ Ｐ明朝" charset="-128"/>
            </a:endParaRPr>
          </a:p>
          <a:p>
            <a:pPr eaLnBrk="1" hangingPunct="1"/>
            <a:endParaRPr lang="en-US" altLang="ja-JP" dirty="0" smtClean="0">
              <a:ea typeface="ＭＳ Ｐ明朝" charset="-128"/>
            </a:endParaRPr>
          </a:p>
          <a:p>
            <a:pPr eaLnBrk="1" hangingPunct="1"/>
            <a:r>
              <a:rPr lang="ja-JP" altLang="en-US" dirty="0" smtClean="0">
                <a:ea typeface="ＭＳ Ｐ明朝" charset="-128"/>
              </a:rPr>
              <a:t>スライド、とスライドの間のつなぎ文句</a:t>
            </a:r>
            <a:endParaRPr lang="en-US" altLang="ja-JP" dirty="0" smtClean="0">
              <a:ea typeface="ＭＳ Ｐ明朝" charset="-128"/>
            </a:endParaRPr>
          </a:p>
          <a:p>
            <a:pPr eaLnBrk="1" hangingPunct="1"/>
            <a:endParaRPr lang="ja-JP" altLang="en-US" dirty="0" smtClean="0">
              <a:ea typeface="ＭＳ Ｐ明朝" charset="-128"/>
            </a:endParaRPr>
          </a:p>
        </p:txBody>
      </p:sp>
      <p:sp>
        <p:nvSpPr>
          <p:cNvPr id="45060" name="スライド番号プレースホルダ 3"/>
          <p:cNvSpPr>
            <a:spLocks noGrp="1"/>
          </p:cNvSpPr>
          <p:nvPr>
            <p:ph type="sldNum" sz="quarter" idx="5"/>
          </p:nvPr>
        </p:nvSpPr>
        <p:spPr>
          <a:noFill/>
        </p:spPr>
        <p:txBody>
          <a:bodyPr/>
          <a:lstStyle/>
          <a:p>
            <a:fld id="{524F29D3-DF8D-4D9E-A08C-71CBFA953A14}" type="slidenum">
              <a:rPr lang="en-US" altLang="ja-JP" smtClean="0">
                <a:ea typeface="ＭＳ Ｐゴシック" charset="-128"/>
              </a:rPr>
              <a:pPr/>
              <a:t>14</a:t>
            </a:fld>
            <a:endParaRPr lang="en-US" altLang="ja-JP" smtClean="0">
              <a:ea typeface="ＭＳ Ｐゴシック" charset="-128"/>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スライド イメージ プレースホルダ 1"/>
          <p:cNvSpPr>
            <a:spLocks noGrp="1" noRot="1" noChangeAspect="1" noTextEdit="1"/>
          </p:cNvSpPr>
          <p:nvPr>
            <p:ph type="sldImg"/>
          </p:nvPr>
        </p:nvSpPr>
        <p:spPr>
          <a:ln/>
        </p:spPr>
      </p:sp>
      <p:sp>
        <p:nvSpPr>
          <p:cNvPr id="46083" name="ノート プレースホルダ 2"/>
          <p:cNvSpPr>
            <a:spLocks noGrp="1"/>
          </p:cNvSpPr>
          <p:nvPr>
            <p:ph type="body" idx="1"/>
          </p:nvPr>
        </p:nvSpPr>
        <p:spPr>
          <a:noFill/>
          <a:ln/>
        </p:spPr>
        <p:txBody>
          <a:bodyPr/>
          <a:lstStyle/>
          <a:p>
            <a:pPr eaLnBrk="1" hangingPunct="1"/>
            <a:r>
              <a:rPr lang="ja-JP" altLang="en-US" dirty="0" smtClean="0">
                <a:ea typeface="ＭＳ Ｐ明朝" charset="-128"/>
              </a:rPr>
              <a:t>取得の方法を述べる</a:t>
            </a:r>
            <a:endParaRPr lang="en-US" altLang="ja-JP" dirty="0" smtClean="0">
              <a:ea typeface="ＭＳ Ｐ明朝" charset="-128"/>
            </a:endParaRPr>
          </a:p>
          <a:p>
            <a:pPr eaLnBrk="1" hangingPunct="1"/>
            <a:r>
              <a:rPr lang="ja-JP" altLang="en-US" dirty="0" smtClean="0">
                <a:ea typeface="ＭＳ Ｐ明朝" charset="-128"/>
              </a:rPr>
              <a:t>ソースコードのどの構文がコンパイルエラーを持っているか</a:t>
            </a:r>
            <a:endParaRPr lang="en-US" altLang="ja-JP" dirty="0" smtClean="0">
              <a:ea typeface="ＭＳ Ｐ明朝" charset="-128"/>
            </a:endParaRPr>
          </a:p>
          <a:p>
            <a:pPr eaLnBrk="1" hangingPunct="1"/>
            <a:r>
              <a:rPr lang="ja-JP" altLang="en-US" dirty="0" smtClean="0">
                <a:ea typeface="ＭＳ Ｐ明朝" charset="-128"/>
              </a:rPr>
              <a:t>口頭で、構文木を持っていてどのノードがコンパイルエラーを持っているかわかるので、そこから取得する、という</a:t>
            </a:r>
            <a:endParaRPr lang="en-US" altLang="ja-JP" dirty="0" smtClean="0">
              <a:ea typeface="ＭＳ Ｐ明朝" charset="-128"/>
            </a:endParaRPr>
          </a:p>
          <a:p>
            <a:pPr eaLnBrk="1" hangingPunct="1"/>
            <a:endParaRPr lang="ja-JP" altLang="en-US" dirty="0" smtClean="0">
              <a:ea typeface="ＭＳ Ｐ明朝" charset="-128"/>
            </a:endParaRPr>
          </a:p>
        </p:txBody>
      </p:sp>
      <p:sp>
        <p:nvSpPr>
          <p:cNvPr id="46084" name="スライド番号プレースホルダ 3"/>
          <p:cNvSpPr>
            <a:spLocks noGrp="1"/>
          </p:cNvSpPr>
          <p:nvPr>
            <p:ph type="sldNum" sz="quarter" idx="5"/>
          </p:nvPr>
        </p:nvSpPr>
        <p:spPr>
          <a:noFill/>
        </p:spPr>
        <p:txBody>
          <a:bodyPr/>
          <a:lstStyle/>
          <a:p>
            <a:fld id="{9313BCC6-A578-4DB7-B355-608FDAE8A2BF}" type="slidenum">
              <a:rPr lang="en-US" altLang="ja-JP" smtClean="0">
                <a:ea typeface="ＭＳ Ｐゴシック" charset="-128"/>
              </a:rPr>
              <a:pPr/>
              <a:t>15</a:t>
            </a:fld>
            <a:endParaRPr lang="en-US" altLang="ja-JP" smtClean="0">
              <a:ea typeface="ＭＳ Ｐゴシック" charset="-128"/>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スライド イメージ プレースホルダ 1"/>
          <p:cNvSpPr>
            <a:spLocks noGrp="1" noRot="1" noChangeAspect="1" noTextEdit="1"/>
          </p:cNvSpPr>
          <p:nvPr>
            <p:ph type="sldImg"/>
          </p:nvPr>
        </p:nvSpPr>
        <p:spPr>
          <a:ln/>
        </p:spPr>
      </p:sp>
      <p:sp>
        <p:nvSpPr>
          <p:cNvPr id="45059" name="ノート プレースホルダ 2"/>
          <p:cNvSpPr>
            <a:spLocks noGrp="1"/>
          </p:cNvSpPr>
          <p:nvPr>
            <p:ph type="body" idx="1"/>
          </p:nvPr>
        </p:nvSpPr>
        <p:spPr>
          <a:noFill/>
          <a:ln/>
        </p:spPr>
        <p:txBody>
          <a:bodyPr/>
          <a:lstStyle/>
          <a:p>
            <a:pPr eaLnBrk="1" hangingPunct="1"/>
            <a:r>
              <a:rPr lang="ja-JP" altLang="en-US" dirty="0" smtClean="0">
                <a:ea typeface="ＭＳ Ｐ明朝" charset="-128"/>
              </a:rPr>
              <a:t>１０から、手順の説明を聞きたいのに、木構造、編集ステップと枝</a:t>
            </a:r>
            <a:endParaRPr lang="en-US" altLang="ja-JP" dirty="0" smtClean="0">
              <a:ea typeface="ＭＳ Ｐ明朝" charset="-128"/>
            </a:endParaRPr>
          </a:p>
          <a:p>
            <a:pPr eaLnBrk="1" hangingPunct="1"/>
            <a:endParaRPr lang="en-US" altLang="ja-JP" dirty="0" smtClean="0">
              <a:ea typeface="ＭＳ Ｐ明朝" charset="-128"/>
            </a:endParaRPr>
          </a:p>
          <a:p>
            <a:pPr eaLnBrk="1" hangingPunct="1"/>
            <a:r>
              <a:rPr lang="ja-JP" altLang="en-US" dirty="0" smtClean="0">
                <a:ea typeface="ＭＳ Ｐ明朝" charset="-128"/>
              </a:rPr>
              <a:t>・ツールは作っている状態</a:t>
            </a:r>
            <a:endParaRPr lang="en-US" altLang="ja-JP" dirty="0" smtClean="0">
              <a:ea typeface="ＭＳ Ｐ明朝" charset="-128"/>
            </a:endParaRPr>
          </a:p>
          <a:p>
            <a:pPr eaLnBrk="1" hangingPunct="1"/>
            <a:endParaRPr lang="en-US" altLang="ja-JP" dirty="0" smtClean="0">
              <a:ea typeface="ＭＳ Ｐ明朝" charset="-128"/>
            </a:endParaRPr>
          </a:p>
          <a:p>
            <a:pPr eaLnBrk="1" hangingPunct="1"/>
            <a:r>
              <a:rPr lang="ja-JP" altLang="en-US" dirty="0" smtClean="0">
                <a:ea typeface="ＭＳ Ｐ明朝" charset="-128"/>
              </a:rPr>
              <a:t>１、２の間で、どういうエラーが起きたらどういう編集ステップを導出するのか説明する</a:t>
            </a:r>
            <a:endParaRPr lang="en-US" altLang="ja-JP" dirty="0" smtClean="0">
              <a:ea typeface="ＭＳ Ｐ明朝" charset="-128"/>
            </a:endParaRPr>
          </a:p>
          <a:p>
            <a:pPr eaLnBrk="1" hangingPunct="1"/>
            <a:r>
              <a:rPr lang="ja-JP" altLang="en-US" dirty="0" smtClean="0">
                <a:ea typeface="ＭＳ Ｐ明朝" charset="-128"/>
              </a:rPr>
              <a:t>提案手法を絵を用いて説明、入りきれなかったらわける</a:t>
            </a:r>
            <a:endParaRPr lang="en-US" altLang="ja-JP" dirty="0" smtClean="0">
              <a:ea typeface="ＭＳ Ｐ明朝" charset="-128"/>
            </a:endParaRPr>
          </a:p>
          <a:p>
            <a:pPr eaLnBrk="1" hangingPunct="1"/>
            <a:endParaRPr lang="en-US" altLang="ja-JP" dirty="0" smtClean="0">
              <a:ea typeface="ＭＳ Ｐ明朝" charset="-128"/>
            </a:endParaRPr>
          </a:p>
          <a:p>
            <a:pPr eaLnBrk="1" hangingPunct="1"/>
            <a:r>
              <a:rPr lang="ja-JP" altLang="en-US" dirty="0" smtClean="0">
                <a:ea typeface="ＭＳ Ｐ明朝" charset="-128"/>
              </a:rPr>
              <a:t>スライド、とスライドの間のつなぎ文句</a:t>
            </a:r>
            <a:endParaRPr lang="en-US" altLang="ja-JP" dirty="0" smtClean="0">
              <a:ea typeface="ＭＳ Ｐ明朝" charset="-128"/>
            </a:endParaRPr>
          </a:p>
          <a:p>
            <a:pPr eaLnBrk="1" hangingPunct="1"/>
            <a:endParaRPr lang="ja-JP" altLang="en-US" dirty="0" smtClean="0">
              <a:ea typeface="ＭＳ Ｐ明朝" charset="-128"/>
            </a:endParaRPr>
          </a:p>
        </p:txBody>
      </p:sp>
      <p:sp>
        <p:nvSpPr>
          <p:cNvPr id="45060" name="スライド番号プレースホルダ 3"/>
          <p:cNvSpPr>
            <a:spLocks noGrp="1"/>
          </p:cNvSpPr>
          <p:nvPr>
            <p:ph type="sldNum" sz="quarter" idx="5"/>
          </p:nvPr>
        </p:nvSpPr>
        <p:spPr>
          <a:noFill/>
        </p:spPr>
        <p:txBody>
          <a:bodyPr/>
          <a:lstStyle/>
          <a:p>
            <a:fld id="{524F29D3-DF8D-4D9E-A08C-71CBFA953A14}" type="slidenum">
              <a:rPr lang="en-US" altLang="ja-JP" smtClean="0">
                <a:ea typeface="ＭＳ Ｐゴシック" charset="-128"/>
              </a:rPr>
              <a:pPr/>
              <a:t>16</a:t>
            </a:fld>
            <a:endParaRPr lang="en-US" altLang="ja-JP" smtClean="0">
              <a:ea typeface="ＭＳ Ｐゴシック" charset="-128"/>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スライド イメージ プレースホルダ 1"/>
          <p:cNvSpPr>
            <a:spLocks noGrp="1" noRot="1" noChangeAspect="1" noTextEdit="1"/>
          </p:cNvSpPr>
          <p:nvPr>
            <p:ph type="sldImg"/>
          </p:nvPr>
        </p:nvSpPr>
        <p:spPr>
          <a:ln/>
        </p:spPr>
      </p:sp>
      <p:sp>
        <p:nvSpPr>
          <p:cNvPr id="47107" name="ノート プレースホルダ 2"/>
          <p:cNvSpPr>
            <a:spLocks noGrp="1"/>
          </p:cNvSpPr>
          <p:nvPr>
            <p:ph type="body" idx="1"/>
          </p:nvPr>
        </p:nvSpPr>
        <p:spPr>
          <a:noFill/>
          <a:ln/>
        </p:spPr>
        <p:txBody>
          <a:bodyPr/>
          <a:lstStyle/>
          <a:p>
            <a:pPr eaLnBrk="1" hangingPunct="1"/>
            <a:endParaRPr lang="ja-JP" altLang="en-US" smtClean="0">
              <a:ea typeface="ＭＳ Ｐ明朝" charset="-128"/>
            </a:endParaRPr>
          </a:p>
        </p:txBody>
      </p:sp>
      <p:sp>
        <p:nvSpPr>
          <p:cNvPr id="47108" name="スライド番号プレースホルダ 3"/>
          <p:cNvSpPr>
            <a:spLocks noGrp="1"/>
          </p:cNvSpPr>
          <p:nvPr>
            <p:ph type="sldNum" sz="quarter" idx="5"/>
          </p:nvPr>
        </p:nvSpPr>
        <p:spPr>
          <a:noFill/>
        </p:spPr>
        <p:txBody>
          <a:bodyPr/>
          <a:lstStyle/>
          <a:p>
            <a:fld id="{6EBECAE7-FD28-492F-BC91-F6808ED8970A}" type="slidenum">
              <a:rPr lang="en-US" altLang="ja-JP" smtClean="0">
                <a:ea typeface="ＭＳ Ｐゴシック" charset="-128"/>
              </a:rPr>
              <a:pPr/>
              <a:t>17</a:t>
            </a:fld>
            <a:endParaRPr lang="en-US" altLang="ja-JP" smtClean="0">
              <a:ea typeface="ＭＳ Ｐゴシック" charset="-128"/>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スライド イメージ プレースホルダ 1"/>
          <p:cNvSpPr>
            <a:spLocks noGrp="1" noRot="1" noChangeAspect="1" noTextEdit="1"/>
          </p:cNvSpPr>
          <p:nvPr>
            <p:ph type="sldImg"/>
          </p:nvPr>
        </p:nvSpPr>
        <p:spPr>
          <a:ln/>
        </p:spPr>
      </p:sp>
      <p:sp>
        <p:nvSpPr>
          <p:cNvPr id="48131" name="ノート プレースホルダ 2"/>
          <p:cNvSpPr>
            <a:spLocks noGrp="1"/>
          </p:cNvSpPr>
          <p:nvPr>
            <p:ph type="body" idx="1"/>
          </p:nvPr>
        </p:nvSpPr>
        <p:spPr>
          <a:noFill/>
          <a:ln/>
        </p:spPr>
        <p:txBody>
          <a:bodyPr/>
          <a:lstStyle/>
          <a:p>
            <a:pPr eaLnBrk="1" hangingPunct="1"/>
            <a:endParaRPr lang="ja-JP" altLang="en-US" smtClean="0">
              <a:ea typeface="ＭＳ Ｐ明朝" charset="-128"/>
            </a:endParaRPr>
          </a:p>
        </p:txBody>
      </p:sp>
      <p:sp>
        <p:nvSpPr>
          <p:cNvPr id="48132" name="スライド番号プレースホルダ 3"/>
          <p:cNvSpPr>
            <a:spLocks noGrp="1"/>
          </p:cNvSpPr>
          <p:nvPr>
            <p:ph type="sldNum" sz="quarter" idx="5"/>
          </p:nvPr>
        </p:nvSpPr>
        <p:spPr>
          <a:noFill/>
        </p:spPr>
        <p:txBody>
          <a:bodyPr/>
          <a:lstStyle/>
          <a:p>
            <a:fld id="{2D5F74AD-6FC0-4BAD-B1A9-9981DBCADFC6}" type="slidenum">
              <a:rPr lang="en-US" altLang="ja-JP" smtClean="0">
                <a:ea typeface="ＭＳ Ｐゴシック" charset="-128"/>
              </a:rPr>
              <a:pPr/>
              <a:t>18</a:t>
            </a:fld>
            <a:endParaRPr lang="en-US" altLang="ja-JP" smtClean="0">
              <a:ea typeface="ＭＳ Ｐゴシック" charset="-128"/>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スライド イメージ プレースホルダ 1"/>
          <p:cNvSpPr>
            <a:spLocks noGrp="1" noRot="1" noChangeAspect="1" noTextEdit="1"/>
          </p:cNvSpPr>
          <p:nvPr>
            <p:ph type="sldImg"/>
          </p:nvPr>
        </p:nvSpPr>
        <p:spPr>
          <a:ln/>
        </p:spPr>
      </p:sp>
      <p:sp>
        <p:nvSpPr>
          <p:cNvPr id="49155" name="ノート プレースホルダ 2"/>
          <p:cNvSpPr>
            <a:spLocks noGrp="1"/>
          </p:cNvSpPr>
          <p:nvPr>
            <p:ph type="body" idx="1"/>
          </p:nvPr>
        </p:nvSpPr>
        <p:spPr>
          <a:noFill/>
          <a:ln/>
        </p:spPr>
        <p:txBody>
          <a:bodyPr/>
          <a:lstStyle/>
          <a:p>
            <a:pPr eaLnBrk="1" hangingPunct="1"/>
            <a:endParaRPr lang="ja-JP" altLang="en-US" smtClean="0">
              <a:ea typeface="ＭＳ Ｐ明朝" charset="-128"/>
            </a:endParaRPr>
          </a:p>
        </p:txBody>
      </p:sp>
      <p:sp>
        <p:nvSpPr>
          <p:cNvPr id="49156" name="スライド番号プレースホルダ 3"/>
          <p:cNvSpPr>
            <a:spLocks noGrp="1"/>
          </p:cNvSpPr>
          <p:nvPr>
            <p:ph type="sldNum" sz="quarter" idx="5"/>
          </p:nvPr>
        </p:nvSpPr>
        <p:spPr>
          <a:noFill/>
        </p:spPr>
        <p:txBody>
          <a:bodyPr/>
          <a:lstStyle/>
          <a:p>
            <a:fld id="{5536658C-519A-4D90-AFDB-B4D5735936ED}" type="slidenum">
              <a:rPr lang="en-US" altLang="ja-JP" smtClean="0">
                <a:ea typeface="ＭＳ Ｐゴシック" charset="-128"/>
              </a:rPr>
              <a:pPr/>
              <a:t>19</a:t>
            </a:fld>
            <a:endParaRPr lang="en-US" altLang="ja-JP" smtClean="0">
              <a:ea typeface="ＭＳ Ｐゴシック"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スライド イメージ プレースホルダ 1"/>
          <p:cNvSpPr>
            <a:spLocks noGrp="1" noRot="1" noChangeAspect="1" noTextEdit="1"/>
          </p:cNvSpPr>
          <p:nvPr>
            <p:ph type="sldImg"/>
          </p:nvPr>
        </p:nvSpPr>
        <p:spPr>
          <a:ln/>
        </p:spPr>
      </p:sp>
      <p:sp>
        <p:nvSpPr>
          <p:cNvPr id="33795" name="ノート プレースホルダ 2"/>
          <p:cNvSpPr>
            <a:spLocks noGrp="1"/>
          </p:cNvSpPr>
          <p:nvPr>
            <p:ph type="body" idx="1"/>
          </p:nvPr>
        </p:nvSpPr>
        <p:spPr>
          <a:noFill/>
          <a:ln/>
        </p:spPr>
        <p:txBody>
          <a:bodyPr/>
          <a:lstStyle/>
          <a:p>
            <a:pPr eaLnBrk="1" hangingPunct="1"/>
            <a:r>
              <a:rPr lang="ja-JP" altLang="en-US" smtClean="0">
                <a:ea typeface="ＭＳ Ｐ明朝" charset="-128"/>
              </a:rPr>
              <a:t>リファクタリングとはプロセスである</a:t>
            </a:r>
            <a:endParaRPr lang="en-US" altLang="ja-JP" smtClean="0">
              <a:ea typeface="ＭＳ Ｐ明朝" charset="-128"/>
            </a:endParaRPr>
          </a:p>
          <a:p>
            <a:pPr eaLnBrk="1" hangingPunct="1"/>
            <a:endParaRPr lang="ja-JP" altLang="en-US" smtClean="0">
              <a:ea typeface="ＭＳ Ｐ明朝" charset="-128"/>
            </a:endParaRPr>
          </a:p>
        </p:txBody>
      </p:sp>
      <p:sp>
        <p:nvSpPr>
          <p:cNvPr id="33796" name="スライド番号プレースホルダ 3"/>
          <p:cNvSpPr>
            <a:spLocks noGrp="1"/>
          </p:cNvSpPr>
          <p:nvPr>
            <p:ph type="sldNum" sz="quarter" idx="5"/>
          </p:nvPr>
        </p:nvSpPr>
        <p:spPr>
          <a:noFill/>
        </p:spPr>
        <p:txBody>
          <a:bodyPr/>
          <a:lstStyle/>
          <a:p>
            <a:fld id="{F34BB9D2-FFAE-4FA8-BCD6-D1218A496047}" type="slidenum">
              <a:rPr lang="en-US" altLang="ja-JP" smtClean="0">
                <a:ea typeface="ＭＳ Ｐゴシック" charset="-128"/>
              </a:rPr>
              <a:pPr/>
              <a:t>2</a:t>
            </a:fld>
            <a:endParaRPr lang="en-US" altLang="ja-JP" smtClean="0">
              <a:ea typeface="ＭＳ Ｐゴシック" charset="-128"/>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スライド イメージ プレースホルダ 1"/>
          <p:cNvSpPr>
            <a:spLocks noGrp="1" noRot="1" noChangeAspect="1" noTextEdit="1"/>
          </p:cNvSpPr>
          <p:nvPr>
            <p:ph type="sldImg"/>
          </p:nvPr>
        </p:nvSpPr>
        <p:spPr>
          <a:ln/>
        </p:spPr>
      </p:sp>
      <p:sp>
        <p:nvSpPr>
          <p:cNvPr id="45059" name="ノート プレースホルダ 2"/>
          <p:cNvSpPr>
            <a:spLocks noGrp="1"/>
          </p:cNvSpPr>
          <p:nvPr>
            <p:ph type="body" idx="1"/>
          </p:nvPr>
        </p:nvSpPr>
        <p:spPr>
          <a:noFill/>
          <a:ln/>
        </p:spPr>
        <p:txBody>
          <a:bodyPr/>
          <a:lstStyle/>
          <a:p>
            <a:pPr eaLnBrk="1" hangingPunct="1"/>
            <a:r>
              <a:rPr lang="ja-JP" altLang="en-US" dirty="0" smtClean="0">
                <a:ea typeface="ＭＳ Ｐ明朝" charset="-128"/>
              </a:rPr>
              <a:t>１０から、手順の説明を聞きたいのに、木構造、編集ステップと枝</a:t>
            </a:r>
            <a:endParaRPr lang="en-US" altLang="ja-JP" dirty="0" smtClean="0">
              <a:ea typeface="ＭＳ Ｐ明朝" charset="-128"/>
            </a:endParaRPr>
          </a:p>
          <a:p>
            <a:pPr eaLnBrk="1" hangingPunct="1"/>
            <a:endParaRPr lang="en-US" altLang="ja-JP" dirty="0" smtClean="0">
              <a:ea typeface="ＭＳ Ｐ明朝" charset="-128"/>
            </a:endParaRPr>
          </a:p>
          <a:p>
            <a:pPr eaLnBrk="1" hangingPunct="1"/>
            <a:r>
              <a:rPr lang="ja-JP" altLang="en-US" dirty="0" smtClean="0">
                <a:ea typeface="ＭＳ Ｐ明朝" charset="-128"/>
              </a:rPr>
              <a:t>・ツールは作っている状態</a:t>
            </a:r>
            <a:endParaRPr lang="en-US" altLang="ja-JP" dirty="0" smtClean="0">
              <a:ea typeface="ＭＳ Ｐ明朝" charset="-128"/>
            </a:endParaRPr>
          </a:p>
          <a:p>
            <a:pPr eaLnBrk="1" hangingPunct="1"/>
            <a:endParaRPr lang="en-US" altLang="ja-JP" dirty="0" smtClean="0">
              <a:ea typeface="ＭＳ Ｐ明朝" charset="-128"/>
            </a:endParaRPr>
          </a:p>
          <a:p>
            <a:pPr eaLnBrk="1" hangingPunct="1"/>
            <a:r>
              <a:rPr lang="ja-JP" altLang="en-US" dirty="0" smtClean="0">
                <a:ea typeface="ＭＳ Ｐ明朝" charset="-128"/>
              </a:rPr>
              <a:t>１、２の間で、どういうエラーが起きたらどういう編集ステップを導出するのか説明する</a:t>
            </a:r>
            <a:endParaRPr lang="en-US" altLang="ja-JP" dirty="0" smtClean="0">
              <a:ea typeface="ＭＳ Ｐ明朝" charset="-128"/>
            </a:endParaRPr>
          </a:p>
          <a:p>
            <a:pPr eaLnBrk="1" hangingPunct="1"/>
            <a:r>
              <a:rPr lang="ja-JP" altLang="en-US" dirty="0" smtClean="0">
                <a:ea typeface="ＭＳ Ｐ明朝" charset="-128"/>
              </a:rPr>
              <a:t>提案手法を絵を用いて説明、入りきれなかったらわける</a:t>
            </a:r>
            <a:endParaRPr lang="en-US" altLang="ja-JP" dirty="0" smtClean="0">
              <a:ea typeface="ＭＳ Ｐ明朝" charset="-128"/>
            </a:endParaRPr>
          </a:p>
          <a:p>
            <a:pPr eaLnBrk="1" hangingPunct="1"/>
            <a:endParaRPr lang="en-US" altLang="ja-JP" dirty="0" smtClean="0">
              <a:ea typeface="ＭＳ Ｐ明朝" charset="-128"/>
            </a:endParaRPr>
          </a:p>
          <a:p>
            <a:pPr eaLnBrk="1" hangingPunct="1"/>
            <a:r>
              <a:rPr lang="ja-JP" altLang="en-US" dirty="0" smtClean="0">
                <a:ea typeface="ＭＳ Ｐ明朝" charset="-128"/>
              </a:rPr>
              <a:t>スライド、とスライドの間のつなぎ文句</a:t>
            </a:r>
            <a:endParaRPr lang="en-US" altLang="ja-JP" dirty="0" smtClean="0">
              <a:ea typeface="ＭＳ Ｐ明朝" charset="-128"/>
            </a:endParaRPr>
          </a:p>
          <a:p>
            <a:pPr eaLnBrk="1" hangingPunct="1"/>
            <a:endParaRPr lang="ja-JP" altLang="en-US" dirty="0" smtClean="0">
              <a:ea typeface="ＭＳ Ｐ明朝" charset="-128"/>
            </a:endParaRPr>
          </a:p>
        </p:txBody>
      </p:sp>
      <p:sp>
        <p:nvSpPr>
          <p:cNvPr id="45060" name="スライド番号プレースホルダ 3"/>
          <p:cNvSpPr>
            <a:spLocks noGrp="1"/>
          </p:cNvSpPr>
          <p:nvPr>
            <p:ph type="sldNum" sz="quarter" idx="5"/>
          </p:nvPr>
        </p:nvSpPr>
        <p:spPr>
          <a:noFill/>
        </p:spPr>
        <p:txBody>
          <a:bodyPr/>
          <a:lstStyle/>
          <a:p>
            <a:fld id="{524F29D3-DF8D-4D9E-A08C-71CBFA953A14}" type="slidenum">
              <a:rPr lang="en-US" altLang="ja-JP" smtClean="0">
                <a:ea typeface="ＭＳ Ｐゴシック" charset="-128"/>
              </a:rPr>
              <a:pPr/>
              <a:t>20</a:t>
            </a:fld>
            <a:endParaRPr lang="en-US" altLang="ja-JP" smtClean="0">
              <a:ea typeface="ＭＳ Ｐゴシック" charset="-128"/>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pPr>
              <a:defRPr/>
            </a:pPr>
            <a:fld id="{322C60DB-17BE-4CB7-A6E2-AF6C29E83F8D}" type="slidenum">
              <a:rPr lang="en-US" altLang="ja-JP" smtClean="0"/>
              <a:pPr>
                <a:defRPr/>
              </a:pPr>
              <a:t>21</a:t>
            </a:fld>
            <a:endParaRPr lang="en-US" altLang="ja-JP"/>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スライド イメージ プレースホルダ 1"/>
          <p:cNvSpPr>
            <a:spLocks noGrp="1" noRot="1" noChangeAspect="1" noTextEdit="1"/>
          </p:cNvSpPr>
          <p:nvPr>
            <p:ph type="sldImg"/>
          </p:nvPr>
        </p:nvSpPr>
        <p:spPr>
          <a:ln/>
        </p:spPr>
      </p:sp>
      <p:sp>
        <p:nvSpPr>
          <p:cNvPr id="51203" name="ノート プレースホルダ 2"/>
          <p:cNvSpPr>
            <a:spLocks noGrp="1"/>
          </p:cNvSpPr>
          <p:nvPr>
            <p:ph type="body" idx="1"/>
          </p:nvPr>
        </p:nvSpPr>
        <p:spPr>
          <a:noFill/>
          <a:ln/>
        </p:spPr>
        <p:txBody>
          <a:bodyPr/>
          <a:lstStyle/>
          <a:p>
            <a:pPr eaLnBrk="1" hangingPunct="1"/>
            <a:r>
              <a:rPr lang="ja-JP" altLang="en-US" smtClean="0">
                <a:ea typeface="ＭＳ Ｐ明朝" charset="-128"/>
              </a:rPr>
              <a:t>問題点のページの例で説明がそろうと説得力うｐ</a:t>
            </a:r>
          </a:p>
        </p:txBody>
      </p:sp>
      <p:sp>
        <p:nvSpPr>
          <p:cNvPr id="51204" name="スライド番号プレースホルダ 3"/>
          <p:cNvSpPr>
            <a:spLocks noGrp="1"/>
          </p:cNvSpPr>
          <p:nvPr>
            <p:ph type="sldNum" sz="quarter" idx="5"/>
          </p:nvPr>
        </p:nvSpPr>
        <p:spPr>
          <a:noFill/>
        </p:spPr>
        <p:txBody>
          <a:bodyPr/>
          <a:lstStyle/>
          <a:p>
            <a:fld id="{FA9A2048-A209-4870-A39C-B6F59E58407A}" type="slidenum">
              <a:rPr lang="en-US" altLang="ja-JP" smtClean="0">
                <a:ea typeface="ＭＳ Ｐゴシック" charset="-128"/>
              </a:rPr>
              <a:pPr/>
              <a:t>22</a:t>
            </a:fld>
            <a:endParaRPr lang="en-US" altLang="ja-JP" smtClean="0">
              <a:ea typeface="ＭＳ Ｐゴシック" charset="-128"/>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スライド イメージ プレースホルダ 1"/>
          <p:cNvSpPr>
            <a:spLocks noGrp="1" noRot="1" noChangeAspect="1" noTextEdit="1"/>
          </p:cNvSpPr>
          <p:nvPr>
            <p:ph type="sldImg"/>
          </p:nvPr>
        </p:nvSpPr>
        <p:spPr>
          <a:ln/>
        </p:spPr>
      </p:sp>
      <p:sp>
        <p:nvSpPr>
          <p:cNvPr id="52227" name="ノート プレースホルダ 2"/>
          <p:cNvSpPr>
            <a:spLocks noGrp="1"/>
          </p:cNvSpPr>
          <p:nvPr>
            <p:ph type="body" idx="1"/>
          </p:nvPr>
        </p:nvSpPr>
        <p:spPr>
          <a:noFill/>
          <a:ln/>
        </p:spPr>
        <p:txBody>
          <a:bodyPr/>
          <a:lstStyle/>
          <a:p>
            <a:pPr eaLnBrk="1" hangingPunct="1"/>
            <a:r>
              <a:rPr lang="ja-JP" altLang="en-US" smtClean="0">
                <a:ea typeface="ＭＳ Ｐ明朝" charset="-128"/>
              </a:rPr>
              <a:t>ソースコードを統一する、移動するメソッドを統一する</a:t>
            </a:r>
          </a:p>
        </p:txBody>
      </p:sp>
      <p:sp>
        <p:nvSpPr>
          <p:cNvPr id="52228" name="スライド番号プレースホルダ 3"/>
          <p:cNvSpPr>
            <a:spLocks noGrp="1"/>
          </p:cNvSpPr>
          <p:nvPr>
            <p:ph type="sldNum" sz="quarter" idx="5"/>
          </p:nvPr>
        </p:nvSpPr>
        <p:spPr>
          <a:noFill/>
        </p:spPr>
        <p:txBody>
          <a:bodyPr/>
          <a:lstStyle/>
          <a:p>
            <a:fld id="{625A3E33-81BF-43E0-ACAA-7A5AEECC4DF3}" type="slidenum">
              <a:rPr lang="en-US" altLang="ja-JP" smtClean="0">
                <a:ea typeface="ＭＳ Ｐゴシック" charset="-128"/>
              </a:rPr>
              <a:pPr/>
              <a:t>23</a:t>
            </a:fld>
            <a:endParaRPr lang="en-US" altLang="ja-JP" smtClean="0">
              <a:ea typeface="ＭＳ Ｐゴシック" charset="-128"/>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スライド イメージ プレースホルダ 1"/>
          <p:cNvSpPr>
            <a:spLocks noGrp="1" noRot="1" noChangeAspect="1" noTextEdit="1"/>
          </p:cNvSpPr>
          <p:nvPr>
            <p:ph type="sldImg"/>
          </p:nvPr>
        </p:nvSpPr>
        <p:spPr>
          <a:ln/>
        </p:spPr>
      </p:sp>
      <p:sp>
        <p:nvSpPr>
          <p:cNvPr id="53251" name="ノート プレースホルダ 2"/>
          <p:cNvSpPr>
            <a:spLocks noGrp="1"/>
          </p:cNvSpPr>
          <p:nvPr>
            <p:ph type="body" idx="1"/>
          </p:nvPr>
        </p:nvSpPr>
        <p:spPr>
          <a:noFill/>
          <a:ln/>
        </p:spPr>
        <p:txBody>
          <a:bodyPr/>
          <a:lstStyle/>
          <a:p>
            <a:pPr eaLnBrk="1" hangingPunct="1"/>
            <a:r>
              <a:rPr lang="ja-JP" altLang="en-US" smtClean="0">
                <a:ea typeface="ＭＳ Ｐ明朝" charset="-128"/>
              </a:rPr>
              <a:t>ケーススタディ、サブタイトルをつける</a:t>
            </a:r>
            <a:endParaRPr lang="en-US" altLang="ja-JP" smtClean="0">
              <a:ea typeface="ＭＳ Ｐ明朝" charset="-128"/>
            </a:endParaRPr>
          </a:p>
          <a:p>
            <a:pPr eaLnBrk="1" hangingPunct="1"/>
            <a:r>
              <a:rPr lang="ja-JP" altLang="en-US" smtClean="0">
                <a:ea typeface="ＭＳ Ｐ明朝" charset="-128"/>
              </a:rPr>
              <a:t>名前変えてあり得そうな例、</a:t>
            </a:r>
          </a:p>
        </p:txBody>
      </p:sp>
      <p:sp>
        <p:nvSpPr>
          <p:cNvPr id="53252" name="スライド番号プレースホルダ 3"/>
          <p:cNvSpPr>
            <a:spLocks noGrp="1"/>
          </p:cNvSpPr>
          <p:nvPr>
            <p:ph type="sldNum" sz="quarter" idx="5"/>
          </p:nvPr>
        </p:nvSpPr>
        <p:spPr>
          <a:noFill/>
        </p:spPr>
        <p:txBody>
          <a:bodyPr/>
          <a:lstStyle/>
          <a:p>
            <a:fld id="{1A157B93-00C9-46E5-889E-E1976926AE56}" type="slidenum">
              <a:rPr lang="en-US" altLang="ja-JP" smtClean="0">
                <a:ea typeface="ＭＳ Ｐゴシック" charset="-128"/>
              </a:rPr>
              <a:pPr/>
              <a:t>24</a:t>
            </a:fld>
            <a:endParaRPr lang="en-US" altLang="ja-JP" smtClean="0">
              <a:ea typeface="ＭＳ Ｐゴシック" charset="-128"/>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スライド イメージ プレースホルダ 1"/>
          <p:cNvSpPr>
            <a:spLocks noGrp="1" noRot="1" noChangeAspect="1" noTextEdit="1"/>
          </p:cNvSpPr>
          <p:nvPr>
            <p:ph type="sldImg"/>
          </p:nvPr>
        </p:nvSpPr>
        <p:spPr>
          <a:ln/>
        </p:spPr>
      </p:sp>
      <p:sp>
        <p:nvSpPr>
          <p:cNvPr id="54275" name="ノート プレースホルダ 2"/>
          <p:cNvSpPr>
            <a:spLocks noGrp="1"/>
          </p:cNvSpPr>
          <p:nvPr>
            <p:ph type="body" idx="1"/>
          </p:nvPr>
        </p:nvSpPr>
        <p:spPr>
          <a:noFill/>
          <a:ln/>
        </p:spPr>
        <p:txBody>
          <a:bodyPr/>
          <a:lstStyle/>
          <a:p>
            <a:pPr eaLnBrk="1" hangingPunct="1"/>
            <a:endParaRPr lang="ja-JP" altLang="en-US" smtClean="0">
              <a:ea typeface="ＭＳ Ｐ明朝" charset="-128"/>
            </a:endParaRPr>
          </a:p>
        </p:txBody>
      </p:sp>
      <p:sp>
        <p:nvSpPr>
          <p:cNvPr id="54276" name="スライド番号プレースホルダ 3"/>
          <p:cNvSpPr>
            <a:spLocks noGrp="1"/>
          </p:cNvSpPr>
          <p:nvPr>
            <p:ph type="sldNum" sz="quarter" idx="5"/>
          </p:nvPr>
        </p:nvSpPr>
        <p:spPr>
          <a:noFill/>
        </p:spPr>
        <p:txBody>
          <a:bodyPr/>
          <a:lstStyle/>
          <a:p>
            <a:fld id="{66D95C26-12C0-496C-92B9-354697092F6B}" type="slidenum">
              <a:rPr lang="en-US" altLang="ja-JP" smtClean="0">
                <a:ea typeface="ＭＳ Ｐゴシック" charset="-128"/>
              </a:rPr>
              <a:pPr/>
              <a:t>25</a:t>
            </a:fld>
            <a:endParaRPr lang="en-US" altLang="ja-JP" smtClean="0">
              <a:ea typeface="ＭＳ Ｐゴシック" charset="-128"/>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スライド イメージ プレースホルダ 1"/>
          <p:cNvSpPr>
            <a:spLocks noGrp="1" noRot="1" noChangeAspect="1" noTextEdit="1"/>
          </p:cNvSpPr>
          <p:nvPr>
            <p:ph type="sldImg"/>
          </p:nvPr>
        </p:nvSpPr>
        <p:spPr>
          <a:ln/>
        </p:spPr>
      </p:sp>
      <p:sp>
        <p:nvSpPr>
          <p:cNvPr id="55299" name="ノート プレースホルダ 2"/>
          <p:cNvSpPr>
            <a:spLocks noGrp="1"/>
          </p:cNvSpPr>
          <p:nvPr>
            <p:ph type="body" idx="1"/>
          </p:nvPr>
        </p:nvSpPr>
        <p:spPr>
          <a:noFill/>
          <a:ln/>
        </p:spPr>
        <p:txBody>
          <a:bodyPr/>
          <a:lstStyle/>
          <a:p>
            <a:pPr eaLnBrk="1" hangingPunct="1"/>
            <a:endParaRPr lang="ja-JP" altLang="en-US" smtClean="0">
              <a:ea typeface="ＭＳ Ｐ明朝" charset="-128"/>
            </a:endParaRPr>
          </a:p>
        </p:txBody>
      </p:sp>
      <p:sp>
        <p:nvSpPr>
          <p:cNvPr id="55300" name="スライド番号プレースホルダ 3"/>
          <p:cNvSpPr>
            <a:spLocks noGrp="1"/>
          </p:cNvSpPr>
          <p:nvPr>
            <p:ph type="sldNum" sz="quarter" idx="5"/>
          </p:nvPr>
        </p:nvSpPr>
        <p:spPr>
          <a:noFill/>
        </p:spPr>
        <p:txBody>
          <a:bodyPr/>
          <a:lstStyle/>
          <a:p>
            <a:fld id="{CD1AD307-714E-42D8-9802-404AABE670CB}" type="slidenum">
              <a:rPr lang="en-US" altLang="ja-JP" smtClean="0">
                <a:ea typeface="ＭＳ Ｐゴシック" charset="-128"/>
              </a:rPr>
              <a:pPr/>
              <a:t>26</a:t>
            </a:fld>
            <a:endParaRPr lang="en-US" altLang="ja-JP" smtClean="0">
              <a:ea typeface="ＭＳ Ｐゴシック" charset="-128"/>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スライド イメージ プレースホルダ 1"/>
          <p:cNvSpPr>
            <a:spLocks noGrp="1" noRot="1" noChangeAspect="1" noTextEdit="1"/>
          </p:cNvSpPr>
          <p:nvPr>
            <p:ph type="sldImg"/>
          </p:nvPr>
        </p:nvSpPr>
        <p:spPr>
          <a:ln/>
        </p:spPr>
      </p:sp>
      <p:sp>
        <p:nvSpPr>
          <p:cNvPr id="56323" name="ノート プレースホルダ 2"/>
          <p:cNvSpPr>
            <a:spLocks noGrp="1"/>
          </p:cNvSpPr>
          <p:nvPr>
            <p:ph type="body" idx="1"/>
          </p:nvPr>
        </p:nvSpPr>
        <p:spPr>
          <a:noFill/>
          <a:ln/>
        </p:spPr>
        <p:txBody>
          <a:bodyPr/>
          <a:lstStyle/>
          <a:p>
            <a:pPr eaLnBrk="1" hangingPunct="1"/>
            <a:r>
              <a:rPr lang="ja-JP" altLang="en-US" smtClean="0">
                <a:ea typeface="ＭＳ Ｐ明朝" charset="-128"/>
              </a:rPr>
              <a:t>・しゃべり方がおかしかった、</a:t>
            </a:r>
          </a:p>
        </p:txBody>
      </p:sp>
      <p:sp>
        <p:nvSpPr>
          <p:cNvPr id="56324" name="スライド番号プレースホルダ 3"/>
          <p:cNvSpPr>
            <a:spLocks noGrp="1"/>
          </p:cNvSpPr>
          <p:nvPr>
            <p:ph type="sldNum" sz="quarter" idx="5"/>
          </p:nvPr>
        </p:nvSpPr>
        <p:spPr>
          <a:noFill/>
        </p:spPr>
        <p:txBody>
          <a:bodyPr/>
          <a:lstStyle/>
          <a:p>
            <a:fld id="{0F33774D-A194-438E-B20E-3BE1C6D113DB}" type="slidenum">
              <a:rPr lang="en-US" altLang="ja-JP" smtClean="0">
                <a:ea typeface="ＭＳ Ｐゴシック" charset="-128"/>
              </a:rPr>
              <a:pPr/>
              <a:t>27</a:t>
            </a:fld>
            <a:endParaRPr lang="en-US" altLang="ja-JP" smtClean="0">
              <a:ea typeface="ＭＳ Ｐゴシック" charset="-128"/>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スライド イメージ プレースホルダ 1"/>
          <p:cNvSpPr>
            <a:spLocks noGrp="1" noRot="1" noChangeAspect="1" noTextEdit="1"/>
          </p:cNvSpPr>
          <p:nvPr>
            <p:ph type="sldImg"/>
          </p:nvPr>
        </p:nvSpPr>
        <p:spPr>
          <a:ln/>
        </p:spPr>
      </p:sp>
      <p:sp>
        <p:nvSpPr>
          <p:cNvPr id="57347" name="ノート プレースホルダ 2"/>
          <p:cNvSpPr>
            <a:spLocks noGrp="1"/>
          </p:cNvSpPr>
          <p:nvPr>
            <p:ph type="body" idx="1"/>
          </p:nvPr>
        </p:nvSpPr>
        <p:spPr>
          <a:noFill/>
          <a:ln/>
        </p:spPr>
        <p:txBody>
          <a:bodyPr/>
          <a:lstStyle/>
          <a:p>
            <a:pPr eaLnBrk="1" hangingPunct="1"/>
            <a:r>
              <a:rPr lang="ja-JP" altLang="en-US" smtClean="0">
                <a:ea typeface="ＭＳ Ｐ明朝" charset="-128"/>
              </a:rPr>
              <a:t>実験計画のスライド</a:t>
            </a:r>
            <a:endParaRPr lang="en-US" altLang="ja-JP" smtClean="0">
              <a:ea typeface="ＭＳ Ｐ明朝" charset="-128"/>
            </a:endParaRPr>
          </a:p>
          <a:p>
            <a:pPr eaLnBrk="1" hangingPunct="1"/>
            <a:r>
              <a:rPr lang="ja-JP" altLang="en-US" smtClean="0">
                <a:ea typeface="ＭＳ Ｐ明朝" charset="-128"/>
              </a:rPr>
              <a:t>ゆっくり話す</a:t>
            </a:r>
            <a:endParaRPr lang="en-US" altLang="ja-JP" smtClean="0">
              <a:ea typeface="ＭＳ Ｐ明朝" charset="-128"/>
            </a:endParaRPr>
          </a:p>
          <a:p>
            <a:pPr eaLnBrk="1" hangingPunct="1"/>
            <a:r>
              <a:rPr lang="ja-JP" altLang="en-US" smtClean="0">
                <a:ea typeface="ＭＳ Ｐ明朝" charset="-128"/>
              </a:rPr>
              <a:t>おそく</a:t>
            </a:r>
          </a:p>
        </p:txBody>
      </p:sp>
      <p:sp>
        <p:nvSpPr>
          <p:cNvPr id="57348" name="スライド番号プレースホルダ 3"/>
          <p:cNvSpPr>
            <a:spLocks noGrp="1"/>
          </p:cNvSpPr>
          <p:nvPr>
            <p:ph type="sldNum" sz="quarter" idx="5"/>
          </p:nvPr>
        </p:nvSpPr>
        <p:spPr>
          <a:noFill/>
        </p:spPr>
        <p:txBody>
          <a:bodyPr/>
          <a:lstStyle/>
          <a:p>
            <a:fld id="{E0851FEF-81C1-40EA-94DC-2861508452F7}" type="slidenum">
              <a:rPr lang="en-US" altLang="ja-JP" smtClean="0">
                <a:ea typeface="ＭＳ Ｐゴシック" charset="-128"/>
              </a:rPr>
              <a:pPr/>
              <a:t>28</a:t>
            </a:fld>
            <a:endParaRPr lang="en-US" altLang="ja-JP" smtClean="0">
              <a:ea typeface="ＭＳ Ｐゴシック" charset="-128"/>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スライド イメージ プレースホルダ 1"/>
          <p:cNvSpPr>
            <a:spLocks noGrp="1" noRot="1" noChangeAspect="1" noTextEdit="1"/>
          </p:cNvSpPr>
          <p:nvPr>
            <p:ph type="sldImg"/>
          </p:nvPr>
        </p:nvSpPr>
        <p:spPr>
          <a:ln/>
        </p:spPr>
      </p:sp>
      <p:sp>
        <p:nvSpPr>
          <p:cNvPr id="51203" name="ノート プレースホルダ 2"/>
          <p:cNvSpPr>
            <a:spLocks noGrp="1"/>
          </p:cNvSpPr>
          <p:nvPr>
            <p:ph type="body" idx="1"/>
          </p:nvPr>
        </p:nvSpPr>
        <p:spPr>
          <a:noFill/>
          <a:ln/>
        </p:spPr>
        <p:txBody>
          <a:bodyPr/>
          <a:lstStyle/>
          <a:p>
            <a:pPr eaLnBrk="1" hangingPunct="1"/>
            <a:r>
              <a:rPr lang="ja-JP" altLang="en-US" smtClean="0">
                <a:ea typeface="ＭＳ Ｐ明朝" charset="-128"/>
              </a:rPr>
              <a:t>問題点のページの例で説明がそろうと説得力うｐ</a:t>
            </a:r>
          </a:p>
        </p:txBody>
      </p:sp>
      <p:sp>
        <p:nvSpPr>
          <p:cNvPr id="51204" name="スライド番号プレースホルダ 3"/>
          <p:cNvSpPr>
            <a:spLocks noGrp="1"/>
          </p:cNvSpPr>
          <p:nvPr>
            <p:ph type="sldNum" sz="quarter" idx="5"/>
          </p:nvPr>
        </p:nvSpPr>
        <p:spPr>
          <a:noFill/>
        </p:spPr>
        <p:txBody>
          <a:bodyPr/>
          <a:lstStyle/>
          <a:p>
            <a:fld id="{FA9A2048-A209-4870-A39C-B6F59E58407A}" type="slidenum">
              <a:rPr lang="en-US" altLang="ja-JP" smtClean="0">
                <a:ea typeface="ＭＳ Ｐゴシック" charset="-128"/>
              </a:rPr>
              <a:pPr/>
              <a:t>29</a:t>
            </a:fld>
            <a:endParaRPr lang="en-US" altLang="ja-JP" smtClean="0">
              <a:ea typeface="ＭＳ Ｐゴシック"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スライド イメージ プレースホルダ 1"/>
          <p:cNvSpPr>
            <a:spLocks noGrp="1" noRot="1" noChangeAspect="1" noTextEdit="1"/>
          </p:cNvSpPr>
          <p:nvPr>
            <p:ph type="sldImg"/>
          </p:nvPr>
        </p:nvSpPr>
        <p:spPr>
          <a:ln/>
        </p:spPr>
      </p:sp>
      <p:sp>
        <p:nvSpPr>
          <p:cNvPr id="34819" name="ノート プレースホルダ 2"/>
          <p:cNvSpPr>
            <a:spLocks noGrp="1"/>
          </p:cNvSpPr>
          <p:nvPr>
            <p:ph type="body" idx="1"/>
          </p:nvPr>
        </p:nvSpPr>
        <p:spPr>
          <a:noFill/>
          <a:ln/>
        </p:spPr>
        <p:txBody>
          <a:bodyPr/>
          <a:lstStyle/>
          <a:p>
            <a:pPr eaLnBrk="1" hangingPunct="1"/>
            <a:r>
              <a:rPr lang="ja-JP" altLang="en-US" smtClean="0">
                <a:ea typeface="ＭＳ Ｐ明朝" charset="-128"/>
              </a:rPr>
              <a:t>なんだとか⇒など</a:t>
            </a:r>
            <a:endParaRPr lang="en-US" altLang="ja-JP" smtClean="0">
              <a:ea typeface="ＭＳ Ｐ明朝" charset="-128"/>
            </a:endParaRPr>
          </a:p>
          <a:p>
            <a:pPr eaLnBrk="1" hangingPunct="1"/>
            <a:r>
              <a:rPr lang="ja-JP" altLang="en-US" smtClean="0">
                <a:ea typeface="ＭＳ Ｐ明朝" charset="-128"/>
              </a:rPr>
              <a:t>フィールドの移動、メソッドの移動まとめて「メンバの移動」</a:t>
            </a:r>
          </a:p>
        </p:txBody>
      </p:sp>
      <p:sp>
        <p:nvSpPr>
          <p:cNvPr id="34820" name="スライド番号プレースホルダ 3"/>
          <p:cNvSpPr>
            <a:spLocks noGrp="1"/>
          </p:cNvSpPr>
          <p:nvPr>
            <p:ph type="sldNum" sz="quarter" idx="5"/>
          </p:nvPr>
        </p:nvSpPr>
        <p:spPr>
          <a:noFill/>
        </p:spPr>
        <p:txBody>
          <a:bodyPr/>
          <a:lstStyle/>
          <a:p>
            <a:fld id="{6E45FE7A-7463-4BAC-BA68-28CEF583BF90}" type="slidenum">
              <a:rPr lang="en-US" altLang="ja-JP" smtClean="0">
                <a:ea typeface="ＭＳ Ｐゴシック" charset="-128"/>
              </a:rPr>
              <a:pPr/>
              <a:t>3</a:t>
            </a:fld>
            <a:endParaRPr lang="en-US" altLang="ja-JP" smtClean="0">
              <a:ea typeface="ＭＳ Ｐゴシック" charset="-128"/>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スライド イメージ プレースホルダ 1"/>
          <p:cNvSpPr>
            <a:spLocks noGrp="1" noRot="1" noChangeAspect="1" noTextEdit="1"/>
          </p:cNvSpPr>
          <p:nvPr>
            <p:ph type="sldImg"/>
          </p:nvPr>
        </p:nvSpPr>
        <p:spPr>
          <a:ln/>
        </p:spPr>
      </p:sp>
      <p:sp>
        <p:nvSpPr>
          <p:cNvPr id="52227" name="ノート プレースホルダ 2"/>
          <p:cNvSpPr>
            <a:spLocks noGrp="1"/>
          </p:cNvSpPr>
          <p:nvPr>
            <p:ph type="body" idx="1"/>
          </p:nvPr>
        </p:nvSpPr>
        <p:spPr>
          <a:noFill/>
          <a:ln/>
        </p:spPr>
        <p:txBody>
          <a:bodyPr/>
          <a:lstStyle/>
          <a:p>
            <a:pPr eaLnBrk="1" hangingPunct="1"/>
            <a:r>
              <a:rPr lang="ja-JP" altLang="en-US" smtClean="0">
                <a:ea typeface="ＭＳ Ｐ明朝" charset="-128"/>
              </a:rPr>
              <a:t>ソースコードを統一する、移動するメソッドを統一する</a:t>
            </a:r>
          </a:p>
        </p:txBody>
      </p:sp>
      <p:sp>
        <p:nvSpPr>
          <p:cNvPr id="52228" name="スライド番号プレースホルダ 3"/>
          <p:cNvSpPr>
            <a:spLocks noGrp="1"/>
          </p:cNvSpPr>
          <p:nvPr>
            <p:ph type="sldNum" sz="quarter" idx="5"/>
          </p:nvPr>
        </p:nvSpPr>
        <p:spPr>
          <a:noFill/>
        </p:spPr>
        <p:txBody>
          <a:bodyPr/>
          <a:lstStyle/>
          <a:p>
            <a:fld id="{625A3E33-81BF-43E0-ACAA-7A5AEECC4DF3}" type="slidenum">
              <a:rPr lang="en-US" altLang="ja-JP" smtClean="0">
                <a:ea typeface="ＭＳ Ｐゴシック" charset="-128"/>
              </a:rPr>
              <a:pPr/>
              <a:t>30</a:t>
            </a:fld>
            <a:endParaRPr lang="en-US" altLang="ja-JP" smtClean="0">
              <a:ea typeface="ＭＳ Ｐゴシック" charset="-128"/>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スライド イメージ プレースホルダ 1"/>
          <p:cNvSpPr>
            <a:spLocks noGrp="1" noRot="1" noChangeAspect="1" noTextEdit="1"/>
          </p:cNvSpPr>
          <p:nvPr>
            <p:ph type="sldImg"/>
          </p:nvPr>
        </p:nvSpPr>
        <p:spPr>
          <a:ln/>
        </p:spPr>
      </p:sp>
      <p:sp>
        <p:nvSpPr>
          <p:cNvPr id="53251" name="ノート プレースホルダ 2"/>
          <p:cNvSpPr>
            <a:spLocks noGrp="1"/>
          </p:cNvSpPr>
          <p:nvPr>
            <p:ph type="body" idx="1"/>
          </p:nvPr>
        </p:nvSpPr>
        <p:spPr>
          <a:noFill/>
          <a:ln/>
        </p:spPr>
        <p:txBody>
          <a:bodyPr/>
          <a:lstStyle/>
          <a:p>
            <a:pPr eaLnBrk="1" hangingPunct="1"/>
            <a:r>
              <a:rPr lang="ja-JP" altLang="en-US" smtClean="0">
                <a:ea typeface="ＭＳ Ｐ明朝" charset="-128"/>
              </a:rPr>
              <a:t>ケーススタディ、サブタイトルをつける</a:t>
            </a:r>
            <a:endParaRPr lang="en-US" altLang="ja-JP" smtClean="0">
              <a:ea typeface="ＭＳ Ｐ明朝" charset="-128"/>
            </a:endParaRPr>
          </a:p>
          <a:p>
            <a:pPr eaLnBrk="1" hangingPunct="1"/>
            <a:r>
              <a:rPr lang="ja-JP" altLang="en-US" smtClean="0">
                <a:ea typeface="ＭＳ Ｐ明朝" charset="-128"/>
              </a:rPr>
              <a:t>名前変えてあり得そうな例、</a:t>
            </a:r>
          </a:p>
        </p:txBody>
      </p:sp>
      <p:sp>
        <p:nvSpPr>
          <p:cNvPr id="53252" name="スライド番号プレースホルダ 3"/>
          <p:cNvSpPr>
            <a:spLocks noGrp="1"/>
          </p:cNvSpPr>
          <p:nvPr>
            <p:ph type="sldNum" sz="quarter" idx="5"/>
          </p:nvPr>
        </p:nvSpPr>
        <p:spPr>
          <a:noFill/>
        </p:spPr>
        <p:txBody>
          <a:bodyPr/>
          <a:lstStyle/>
          <a:p>
            <a:fld id="{1A157B93-00C9-46E5-889E-E1976926AE56}" type="slidenum">
              <a:rPr lang="en-US" altLang="ja-JP" smtClean="0">
                <a:ea typeface="ＭＳ Ｐゴシック" charset="-128"/>
              </a:rPr>
              <a:pPr/>
              <a:t>31</a:t>
            </a:fld>
            <a:endParaRPr lang="en-US" altLang="ja-JP" smtClean="0">
              <a:ea typeface="ＭＳ Ｐゴシック" charset="-128"/>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スライド イメージ プレースホルダ 1"/>
          <p:cNvSpPr>
            <a:spLocks noGrp="1" noRot="1" noChangeAspect="1" noTextEdit="1"/>
          </p:cNvSpPr>
          <p:nvPr>
            <p:ph type="sldImg"/>
          </p:nvPr>
        </p:nvSpPr>
        <p:spPr>
          <a:ln/>
        </p:spPr>
      </p:sp>
      <p:sp>
        <p:nvSpPr>
          <p:cNvPr id="54275" name="ノート プレースホルダ 2"/>
          <p:cNvSpPr>
            <a:spLocks noGrp="1"/>
          </p:cNvSpPr>
          <p:nvPr>
            <p:ph type="body" idx="1"/>
          </p:nvPr>
        </p:nvSpPr>
        <p:spPr>
          <a:noFill/>
          <a:ln/>
        </p:spPr>
        <p:txBody>
          <a:bodyPr/>
          <a:lstStyle/>
          <a:p>
            <a:pPr eaLnBrk="1" hangingPunct="1"/>
            <a:endParaRPr lang="ja-JP" altLang="en-US" smtClean="0">
              <a:ea typeface="ＭＳ Ｐ明朝" charset="-128"/>
            </a:endParaRPr>
          </a:p>
        </p:txBody>
      </p:sp>
      <p:sp>
        <p:nvSpPr>
          <p:cNvPr id="54276" name="スライド番号プレースホルダ 3"/>
          <p:cNvSpPr>
            <a:spLocks noGrp="1"/>
          </p:cNvSpPr>
          <p:nvPr>
            <p:ph type="sldNum" sz="quarter" idx="5"/>
          </p:nvPr>
        </p:nvSpPr>
        <p:spPr>
          <a:noFill/>
        </p:spPr>
        <p:txBody>
          <a:bodyPr/>
          <a:lstStyle/>
          <a:p>
            <a:fld id="{66D95C26-12C0-496C-92B9-354697092F6B}" type="slidenum">
              <a:rPr lang="en-US" altLang="ja-JP" smtClean="0">
                <a:ea typeface="ＭＳ Ｐゴシック" charset="-128"/>
              </a:rPr>
              <a:pPr/>
              <a:t>32</a:t>
            </a:fld>
            <a:endParaRPr lang="en-US" altLang="ja-JP" smtClean="0">
              <a:ea typeface="ＭＳ Ｐゴシック" charset="-128"/>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スライド イメージ プレースホルダ 1"/>
          <p:cNvSpPr>
            <a:spLocks noGrp="1" noRot="1" noChangeAspect="1" noTextEdit="1"/>
          </p:cNvSpPr>
          <p:nvPr>
            <p:ph type="sldImg"/>
          </p:nvPr>
        </p:nvSpPr>
        <p:spPr>
          <a:ln/>
        </p:spPr>
      </p:sp>
      <p:sp>
        <p:nvSpPr>
          <p:cNvPr id="55299" name="ノート プレースホルダ 2"/>
          <p:cNvSpPr>
            <a:spLocks noGrp="1"/>
          </p:cNvSpPr>
          <p:nvPr>
            <p:ph type="body" idx="1"/>
          </p:nvPr>
        </p:nvSpPr>
        <p:spPr>
          <a:noFill/>
          <a:ln/>
        </p:spPr>
        <p:txBody>
          <a:bodyPr/>
          <a:lstStyle/>
          <a:p>
            <a:pPr eaLnBrk="1" hangingPunct="1"/>
            <a:endParaRPr lang="ja-JP" altLang="en-US" smtClean="0">
              <a:ea typeface="ＭＳ Ｐ明朝" charset="-128"/>
            </a:endParaRPr>
          </a:p>
        </p:txBody>
      </p:sp>
      <p:sp>
        <p:nvSpPr>
          <p:cNvPr id="55300" name="スライド番号プレースホルダ 3"/>
          <p:cNvSpPr>
            <a:spLocks noGrp="1"/>
          </p:cNvSpPr>
          <p:nvPr>
            <p:ph type="sldNum" sz="quarter" idx="5"/>
          </p:nvPr>
        </p:nvSpPr>
        <p:spPr>
          <a:noFill/>
        </p:spPr>
        <p:txBody>
          <a:bodyPr/>
          <a:lstStyle/>
          <a:p>
            <a:fld id="{CD1AD307-714E-42D8-9802-404AABE670CB}" type="slidenum">
              <a:rPr lang="en-US" altLang="ja-JP" smtClean="0">
                <a:ea typeface="ＭＳ Ｐゴシック" charset="-128"/>
              </a:rPr>
              <a:pPr/>
              <a:t>33</a:t>
            </a:fld>
            <a:endParaRPr lang="en-US" altLang="ja-JP" smtClean="0">
              <a:ea typeface="ＭＳ Ｐゴシック" charset="-128"/>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スライド イメージ プレースホルダ 1"/>
          <p:cNvSpPr>
            <a:spLocks noGrp="1" noRot="1" noChangeAspect="1" noTextEdit="1"/>
          </p:cNvSpPr>
          <p:nvPr>
            <p:ph type="sldImg"/>
          </p:nvPr>
        </p:nvSpPr>
        <p:spPr>
          <a:ln/>
        </p:spPr>
      </p:sp>
      <p:sp>
        <p:nvSpPr>
          <p:cNvPr id="40963" name="ノート プレースホルダ 2"/>
          <p:cNvSpPr>
            <a:spLocks noGrp="1"/>
          </p:cNvSpPr>
          <p:nvPr>
            <p:ph type="body" idx="1"/>
          </p:nvPr>
        </p:nvSpPr>
        <p:spPr>
          <a:noFill/>
          <a:ln/>
        </p:spPr>
        <p:txBody>
          <a:bodyPr/>
          <a:lstStyle/>
          <a:p>
            <a:pPr eaLnBrk="1" hangingPunct="1"/>
            <a:r>
              <a:rPr lang="ja-JP" altLang="en-US" smtClean="0">
                <a:ea typeface="ＭＳ Ｐ明朝" charset="-128"/>
              </a:rPr>
              <a:t>手戻りにより。。。おかしい</a:t>
            </a:r>
            <a:endParaRPr lang="en-US" altLang="ja-JP" smtClean="0">
              <a:ea typeface="ＭＳ Ｐ明朝" charset="-128"/>
            </a:endParaRPr>
          </a:p>
          <a:p>
            <a:pPr eaLnBrk="1" hangingPunct="1"/>
            <a:r>
              <a:rPr lang="ja-JP" altLang="en-US" smtClean="0">
                <a:ea typeface="ＭＳ Ｐ明朝" charset="-128"/>
              </a:rPr>
              <a:t>編集の手間はそんなになくて、手順が選べないことが負担となっている</a:t>
            </a:r>
            <a:endParaRPr lang="en-US" altLang="ja-JP" smtClean="0">
              <a:ea typeface="ＭＳ Ｐ明朝" charset="-128"/>
            </a:endParaRPr>
          </a:p>
          <a:p>
            <a:pPr eaLnBrk="1" hangingPunct="1"/>
            <a:endParaRPr lang="en-US" altLang="ja-JP" smtClean="0">
              <a:ea typeface="ＭＳ Ｐ明朝" charset="-128"/>
            </a:endParaRPr>
          </a:p>
          <a:p>
            <a:pPr eaLnBrk="1" hangingPunct="1"/>
            <a:r>
              <a:rPr lang="ja-JP" altLang="en-US" smtClean="0">
                <a:ea typeface="ＭＳ Ｐ明朝" charset="-128"/>
              </a:rPr>
              <a:t>編集作業とグラフを一緒に説明する</a:t>
            </a:r>
            <a:endParaRPr lang="en-US" altLang="ja-JP" smtClean="0">
              <a:ea typeface="ＭＳ Ｐ明朝" charset="-128"/>
            </a:endParaRPr>
          </a:p>
          <a:p>
            <a:pPr eaLnBrk="1" hangingPunct="1"/>
            <a:r>
              <a:rPr lang="ja-JP" altLang="en-US" smtClean="0">
                <a:ea typeface="ＭＳ Ｐ明朝" charset="-128"/>
              </a:rPr>
              <a:t>人間の編集作業は閉路を持つグラフ、提案手法は木</a:t>
            </a:r>
            <a:endParaRPr lang="en-US" altLang="ja-JP" smtClean="0">
              <a:ea typeface="ＭＳ Ｐ明朝" charset="-128"/>
            </a:endParaRPr>
          </a:p>
          <a:p>
            <a:pPr eaLnBrk="1" hangingPunct="1"/>
            <a:r>
              <a:rPr lang="ja-JP" altLang="en-US" smtClean="0">
                <a:ea typeface="ＭＳ Ｐ明朝" charset="-128"/>
              </a:rPr>
              <a:t>グラフはいらないのでは</a:t>
            </a:r>
            <a:endParaRPr lang="en-US" altLang="ja-JP" smtClean="0">
              <a:ea typeface="ＭＳ Ｐ明朝" charset="-128"/>
            </a:endParaRPr>
          </a:p>
          <a:p>
            <a:pPr eaLnBrk="1" hangingPunct="1"/>
            <a:endParaRPr lang="en-US" altLang="ja-JP" smtClean="0">
              <a:ea typeface="ＭＳ Ｐ明朝" charset="-128"/>
            </a:endParaRPr>
          </a:p>
          <a:p>
            <a:pPr eaLnBrk="1" hangingPunct="1"/>
            <a:r>
              <a:rPr lang="ja-JP" altLang="en-US" smtClean="0">
                <a:ea typeface="ＭＳ Ｐ明朝" charset="-128"/>
              </a:rPr>
              <a:t>グラフとソースコードをリンクさせて説明する</a:t>
            </a:r>
            <a:endParaRPr lang="en-US" altLang="ja-JP" smtClean="0">
              <a:ea typeface="ＭＳ Ｐ明朝" charset="-128"/>
            </a:endParaRPr>
          </a:p>
          <a:p>
            <a:pPr eaLnBrk="1" hangingPunct="1"/>
            <a:endParaRPr lang="en-US" altLang="ja-JP" smtClean="0">
              <a:ea typeface="ＭＳ Ｐ明朝" charset="-128"/>
            </a:endParaRPr>
          </a:p>
          <a:p>
            <a:pPr eaLnBrk="1" hangingPunct="1"/>
            <a:r>
              <a:rPr lang="ja-JP" altLang="en-US" smtClean="0">
                <a:ea typeface="ＭＳ Ｐ明朝" charset="-128"/>
              </a:rPr>
              <a:t>目的とする⇒コンパイル可能なソースコード</a:t>
            </a:r>
            <a:endParaRPr lang="en-US" altLang="ja-JP" smtClean="0">
              <a:ea typeface="ＭＳ Ｐ明朝" charset="-128"/>
            </a:endParaRPr>
          </a:p>
        </p:txBody>
      </p:sp>
      <p:sp>
        <p:nvSpPr>
          <p:cNvPr id="40964" name="スライド番号プレースホルダ 3"/>
          <p:cNvSpPr>
            <a:spLocks noGrp="1"/>
          </p:cNvSpPr>
          <p:nvPr>
            <p:ph type="sldNum" sz="quarter" idx="5"/>
          </p:nvPr>
        </p:nvSpPr>
        <p:spPr>
          <a:noFill/>
        </p:spPr>
        <p:txBody>
          <a:bodyPr/>
          <a:lstStyle/>
          <a:p>
            <a:fld id="{56FE2FC7-5C27-4748-B8A0-C9278A7C9429}" type="slidenum">
              <a:rPr lang="en-US" altLang="ja-JP" smtClean="0">
                <a:ea typeface="ＭＳ Ｐゴシック" charset="-128"/>
              </a:rPr>
              <a:pPr/>
              <a:t>34</a:t>
            </a:fld>
            <a:endParaRPr lang="en-US" altLang="ja-JP" smtClean="0">
              <a:ea typeface="ＭＳ Ｐゴシック" charset="-128"/>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スライド イメージ プレースホルダ 1"/>
          <p:cNvSpPr>
            <a:spLocks noGrp="1" noRot="1" noChangeAspect="1" noTextEdit="1"/>
          </p:cNvSpPr>
          <p:nvPr>
            <p:ph type="sldImg"/>
          </p:nvPr>
        </p:nvSpPr>
        <p:spPr>
          <a:ln/>
        </p:spPr>
      </p:sp>
      <p:sp>
        <p:nvSpPr>
          <p:cNvPr id="3" name="ノート プレースホルダ 2"/>
          <p:cNvSpPr>
            <a:spLocks noGrp="1"/>
          </p:cNvSpPr>
          <p:nvPr>
            <p:ph type="body" idx="1"/>
          </p:nvPr>
        </p:nvSpPr>
        <p:spPr/>
        <p:txBody>
          <a:bodyPr>
            <a:normAutofit fontScale="85000" lnSpcReduction="20000"/>
          </a:bodyPr>
          <a:lstStyle/>
          <a:p>
            <a:pPr eaLnBrk="1" hangingPunct="1">
              <a:defRPr/>
            </a:pPr>
            <a:r>
              <a:rPr lang="ja-JP" altLang="en-US" dirty="0" smtClean="0"/>
              <a:t>データフロー</a:t>
            </a:r>
            <a:endParaRPr lang="en-US" altLang="ja-JP" dirty="0" smtClean="0"/>
          </a:p>
          <a:p>
            <a:pPr eaLnBrk="1" hangingPunct="1">
              <a:defRPr/>
            </a:pPr>
            <a:r>
              <a:rPr lang="ja-JP" altLang="en-US" dirty="0" smtClean="0"/>
              <a:t>コントロールフロー</a:t>
            </a:r>
            <a:endParaRPr lang="en-US" altLang="ja-JP" dirty="0" smtClean="0"/>
          </a:p>
          <a:p>
            <a:pPr eaLnBrk="1" hangingPunct="1">
              <a:defRPr/>
            </a:pPr>
            <a:r>
              <a:rPr lang="ja-JP" altLang="en-US" dirty="0" smtClean="0"/>
              <a:t>編集手順の探索の説明</a:t>
            </a:r>
            <a:endParaRPr lang="en-US" altLang="ja-JP" dirty="0" smtClean="0"/>
          </a:p>
          <a:p>
            <a:pPr eaLnBrk="1" hangingPunct="1">
              <a:defRPr/>
            </a:pPr>
            <a:endParaRPr lang="en-US" altLang="ja-JP" dirty="0" smtClean="0"/>
          </a:p>
          <a:p>
            <a:pPr eaLnBrk="1" hangingPunct="1">
              <a:defRPr/>
            </a:pPr>
            <a:r>
              <a:rPr lang="ja-JP" altLang="en-US" dirty="0" smtClean="0"/>
              <a:t>探索の様子を説明する</a:t>
            </a:r>
            <a:endParaRPr lang="en-US" altLang="ja-JP" dirty="0" smtClean="0"/>
          </a:p>
          <a:p>
            <a:pPr eaLnBrk="1" hangingPunct="1">
              <a:defRPr/>
            </a:pPr>
            <a:r>
              <a:rPr lang="ja-JP" altLang="en-US" dirty="0" smtClean="0"/>
              <a:t>ツールの概要で</a:t>
            </a:r>
            <a:r>
              <a:rPr lang="en-US" altLang="ja-JP" dirty="0" smtClean="0"/>
              <a:t>Eclipse</a:t>
            </a:r>
            <a:r>
              <a:rPr lang="ja-JP" altLang="en-US" dirty="0" smtClean="0"/>
              <a:t>プラグインが想像できない、関係なさそうに見える</a:t>
            </a:r>
            <a:endParaRPr lang="en-US" altLang="ja-JP" dirty="0" smtClean="0"/>
          </a:p>
          <a:p>
            <a:pPr eaLnBrk="1" hangingPunct="1">
              <a:defRPr/>
            </a:pPr>
            <a:endParaRPr lang="en-US" altLang="ja-JP" dirty="0" smtClean="0"/>
          </a:p>
          <a:p>
            <a:pPr eaLnBrk="1" hangingPunct="1">
              <a:defRPr/>
            </a:pPr>
            <a:r>
              <a:rPr lang="ja-JP" altLang="en-US" dirty="0" smtClean="0"/>
              <a:t>この図では、永遠に参照切れソースコードを導く可能性がある、</a:t>
            </a:r>
            <a:endParaRPr lang="en-US" altLang="ja-JP" dirty="0" smtClean="0"/>
          </a:p>
          <a:p>
            <a:pPr eaLnBrk="1" hangingPunct="1">
              <a:defRPr/>
            </a:pPr>
            <a:r>
              <a:rPr lang="ja-JP" altLang="en-US" dirty="0" smtClean="0"/>
              <a:t>編集ステップの導出、具体的には移動、には無数の可能性がある、それから編集ステップを有限個になっているのかを説明していない</a:t>
            </a:r>
            <a:endParaRPr lang="en-US" altLang="ja-JP" dirty="0" smtClean="0"/>
          </a:p>
          <a:p>
            <a:pPr eaLnBrk="1" hangingPunct="1">
              <a:defRPr/>
            </a:pPr>
            <a:endParaRPr lang="en-US" altLang="ja-JP" dirty="0" smtClean="0"/>
          </a:p>
          <a:p>
            <a:pPr eaLnBrk="1" hangingPunct="1">
              <a:defRPr/>
            </a:pPr>
            <a:endParaRPr lang="en-US" altLang="ja-JP" dirty="0" smtClean="0"/>
          </a:p>
          <a:p>
            <a:pPr eaLnBrk="1" hangingPunct="1">
              <a:defRPr/>
            </a:pPr>
            <a:r>
              <a:rPr lang="ja-JP" altLang="en-US" dirty="0" smtClean="0"/>
              <a:t>１４の図を、１３の図</a:t>
            </a:r>
            <a:endParaRPr lang="en-US" altLang="ja-JP" dirty="0" smtClean="0"/>
          </a:p>
        </p:txBody>
      </p:sp>
      <p:sp>
        <p:nvSpPr>
          <p:cNvPr id="58372" name="スライド番号プレースホルダ 3"/>
          <p:cNvSpPr>
            <a:spLocks noGrp="1"/>
          </p:cNvSpPr>
          <p:nvPr>
            <p:ph type="sldNum" sz="quarter" idx="5"/>
          </p:nvPr>
        </p:nvSpPr>
        <p:spPr>
          <a:noFill/>
        </p:spPr>
        <p:txBody>
          <a:bodyPr/>
          <a:lstStyle/>
          <a:p>
            <a:fld id="{7EBEA400-23E3-48D3-95FB-AAB23AC8A05F}" type="slidenum">
              <a:rPr lang="en-US" altLang="ja-JP" smtClean="0">
                <a:ea typeface="ＭＳ Ｐゴシック" charset="-128"/>
              </a:rPr>
              <a:pPr/>
              <a:t>35</a:t>
            </a:fld>
            <a:endParaRPr lang="en-US" altLang="ja-JP" smtClean="0">
              <a:ea typeface="ＭＳ Ｐゴシック" charset="-128"/>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スライド イメージ プレースホルダ 1"/>
          <p:cNvSpPr>
            <a:spLocks noGrp="1" noRot="1" noChangeAspect="1" noTextEdit="1"/>
          </p:cNvSpPr>
          <p:nvPr>
            <p:ph type="sldImg"/>
          </p:nvPr>
        </p:nvSpPr>
        <p:spPr>
          <a:ln/>
        </p:spPr>
      </p:sp>
      <p:sp>
        <p:nvSpPr>
          <p:cNvPr id="38915" name="ノート プレースホルダ 2"/>
          <p:cNvSpPr>
            <a:spLocks noGrp="1"/>
          </p:cNvSpPr>
          <p:nvPr>
            <p:ph type="body" idx="1"/>
          </p:nvPr>
        </p:nvSpPr>
        <p:spPr>
          <a:noFill/>
          <a:ln/>
        </p:spPr>
        <p:txBody>
          <a:bodyPr/>
          <a:lstStyle/>
          <a:p>
            <a:pPr eaLnBrk="1" hangingPunct="1"/>
            <a:r>
              <a:rPr lang="ja-JP" altLang="en-US" smtClean="0">
                <a:ea typeface="ＭＳ Ｐ明朝" charset="-128"/>
              </a:rPr>
              <a:t>ソースコードを見直す</a:t>
            </a:r>
          </a:p>
        </p:txBody>
      </p:sp>
      <p:sp>
        <p:nvSpPr>
          <p:cNvPr id="38916" name="スライド番号プレースホルダ 3"/>
          <p:cNvSpPr>
            <a:spLocks noGrp="1"/>
          </p:cNvSpPr>
          <p:nvPr>
            <p:ph type="sldNum" sz="quarter" idx="5"/>
          </p:nvPr>
        </p:nvSpPr>
        <p:spPr>
          <a:noFill/>
        </p:spPr>
        <p:txBody>
          <a:bodyPr/>
          <a:lstStyle/>
          <a:p>
            <a:fld id="{64B9B451-CA2F-4EE1-8CB4-DD3BAB26CF10}" type="slidenum">
              <a:rPr lang="en-US" altLang="ja-JP" smtClean="0">
                <a:ea typeface="ＭＳ Ｐゴシック" charset="-128"/>
              </a:rPr>
              <a:pPr/>
              <a:t>36</a:t>
            </a:fld>
            <a:endParaRPr lang="en-US" altLang="ja-JP" smtClean="0">
              <a:ea typeface="ＭＳ Ｐゴシック" charset="-128"/>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スライド イメージ プレースホルダ 1"/>
          <p:cNvSpPr>
            <a:spLocks noGrp="1" noRot="1" noChangeAspect="1" noTextEdit="1"/>
          </p:cNvSpPr>
          <p:nvPr>
            <p:ph type="sldImg"/>
          </p:nvPr>
        </p:nvSpPr>
        <p:spPr>
          <a:ln/>
        </p:spPr>
      </p:sp>
      <p:sp>
        <p:nvSpPr>
          <p:cNvPr id="3" name="ノート プレースホルダ 2"/>
          <p:cNvSpPr>
            <a:spLocks noGrp="1"/>
          </p:cNvSpPr>
          <p:nvPr>
            <p:ph type="body" idx="1"/>
          </p:nvPr>
        </p:nvSpPr>
        <p:spPr/>
        <p:txBody>
          <a:bodyPr>
            <a:normAutofit fontScale="85000" lnSpcReduction="20000"/>
          </a:bodyPr>
          <a:lstStyle/>
          <a:p>
            <a:pPr eaLnBrk="1" hangingPunct="1">
              <a:defRPr/>
            </a:pPr>
            <a:r>
              <a:rPr lang="ja-JP" altLang="en-US" dirty="0" smtClean="0"/>
              <a:t>データフロー</a:t>
            </a:r>
            <a:endParaRPr lang="en-US" altLang="ja-JP" dirty="0" smtClean="0"/>
          </a:p>
          <a:p>
            <a:pPr eaLnBrk="1" hangingPunct="1">
              <a:defRPr/>
            </a:pPr>
            <a:r>
              <a:rPr lang="ja-JP" altLang="en-US" dirty="0" smtClean="0"/>
              <a:t>コントロールフロー</a:t>
            </a:r>
            <a:endParaRPr lang="en-US" altLang="ja-JP" dirty="0" smtClean="0"/>
          </a:p>
          <a:p>
            <a:pPr eaLnBrk="1" hangingPunct="1">
              <a:defRPr/>
            </a:pPr>
            <a:r>
              <a:rPr lang="ja-JP" altLang="en-US" dirty="0" smtClean="0"/>
              <a:t>編集手順の探索の説明</a:t>
            </a:r>
            <a:endParaRPr lang="en-US" altLang="ja-JP" dirty="0" smtClean="0"/>
          </a:p>
          <a:p>
            <a:pPr eaLnBrk="1" hangingPunct="1">
              <a:defRPr/>
            </a:pPr>
            <a:endParaRPr lang="en-US" altLang="ja-JP" dirty="0" smtClean="0"/>
          </a:p>
          <a:p>
            <a:pPr eaLnBrk="1" hangingPunct="1">
              <a:defRPr/>
            </a:pPr>
            <a:r>
              <a:rPr lang="ja-JP" altLang="en-US" dirty="0" smtClean="0"/>
              <a:t>探索の様子を説明する</a:t>
            </a:r>
            <a:endParaRPr lang="en-US" altLang="ja-JP" dirty="0" smtClean="0"/>
          </a:p>
          <a:p>
            <a:pPr eaLnBrk="1" hangingPunct="1">
              <a:defRPr/>
            </a:pPr>
            <a:r>
              <a:rPr lang="ja-JP" altLang="en-US" dirty="0" smtClean="0"/>
              <a:t>ツールの概要で</a:t>
            </a:r>
            <a:r>
              <a:rPr lang="en-US" altLang="ja-JP" dirty="0" smtClean="0"/>
              <a:t>Eclipse</a:t>
            </a:r>
            <a:r>
              <a:rPr lang="ja-JP" altLang="en-US" dirty="0" smtClean="0"/>
              <a:t>プラグインが想像できない、関係なさそうに見える</a:t>
            </a:r>
            <a:endParaRPr lang="en-US" altLang="ja-JP" dirty="0" smtClean="0"/>
          </a:p>
          <a:p>
            <a:pPr eaLnBrk="1" hangingPunct="1">
              <a:defRPr/>
            </a:pPr>
            <a:endParaRPr lang="en-US" altLang="ja-JP" dirty="0" smtClean="0"/>
          </a:p>
          <a:p>
            <a:pPr eaLnBrk="1" hangingPunct="1">
              <a:defRPr/>
            </a:pPr>
            <a:r>
              <a:rPr lang="ja-JP" altLang="en-US" dirty="0" smtClean="0"/>
              <a:t>この図では、永遠に参照切れソースコードを導く可能性がある、</a:t>
            </a:r>
            <a:endParaRPr lang="en-US" altLang="ja-JP" dirty="0" smtClean="0"/>
          </a:p>
          <a:p>
            <a:pPr eaLnBrk="1" hangingPunct="1">
              <a:defRPr/>
            </a:pPr>
            <a:r>
              <a:rPr lang="ja-JP" altLang="en-US" dirty="0" smtClean="0"/>
              <a:t>編集ステップの導出、具体的には移動、には無数の可能性がある、それから編集ステップを有限個になっているのかを説明していない</a:t>
            </a:r>
            <a:endParaRPr lang="en-US" altLang="ja-JP" dirty="0" smtClean="0"/>
          </a:p>
          <a:p>
            <a:pPr eaLnBrk="1" hangingPunct="1">
              <a:defRPr/>
            </a:pPr>
            <a:endParaRPr lang="en-US" altLang="ja-JP" dirty="0" smtClean="0"/>
          </a:p>
          <a:p>
            <a:pPr eaLnBrk="1" hangingPunct="1">
              <a:defRPr/>
            </a:pPr>
            <a:endParaRPr lang="en-US" altLang="ja-JP" dirty="0" smtClean="0"/>
          </a:p>
          <a:p>
            <a:pPr eaLnBrk="1" hangingPunct="1">
              <a:defRPr/>
            </a:pPr>
            <a:r>
              <a:rPr lang="ja-JP" altLang="en-US" dirty="0" smtClean="0"/>
              <a:t>１４の図を、１３の図</a:t>
            </a:r>
            <a:endParaRPr lang="en-US" altLang="ja-JP" dirty="0" smtClean="0"/>
          </a:p>
        </p:txBody>
      </p:sp>
      <p:sp>
        <p:nvSpPr>
          <p:cNvPr id="58372" name="スライド番号プレースホルダ 3"/>
          <p:cNvSpPr>
            <a:spLocks noGrp="1"/>
          </p:cNvSpPr>
          <p:nvPr>
            <p:ph type="sldNum" sz="quarter" idx="5"/>
          </p:nvPr>
        </p:nvSpPr>
        <p:spPr>
          <a:noFill/>
        </p:spPr>
        <p:txBody>
          <a:bodyPr/>
          <a:lstStyle/>
          <a:p>
            <a:fld id="{7EBEA400-23E3-48D3-95FB-AAB23AC8A05F}" type="slidenum">
              <a:rPr lang="en-US" altLang="ja-JP" smtClean="0">
                <a:ea typeface="ＭＳ Ｐゴシック" charset="-128"/>
              </a:rPr>
              <a:pPr/>
              <a:t>37</a:t>
            </a:fld>
            <a:endParaRPr lang="en-US" altLang="ja-JP" smtClean="0">
              <a:ea typeface="ＭＳ Ｐゴシック" charset="-128"/>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スライド イメージ プレースホルダ 1"/>
          <p:cNvSpPr>
            <a:spLocks noGrp="1" noRot="1" noChangeAspect="1" noTextEdit="1"/>
          </p:cNvSpPr>
          <p:nvPr>
            <p:ph type="sldImg"/>
          </p:nvPr>
        </p:nvSpPr>
        <p:spPr>
          <a:ln/>
        </p:spPr>
      </p:sp>
      <p:sp>
        <p:nvSpPr>
          <p:cNvPr id="35843" name="ノート プレースホルダ 2"/>
          <p:cNvSpPr>
            <a:spLocks noGrp="1"/>
          </p:cNvSpPr>
          <p:nvPr>
            <p:ph type="body" idx="1"/>
          </p:nvPr>
        </p:nvSpPr>
        <p:spPr>
          <a:noFill/>
          <a:ln/>
        </p:spPr>
        <p:txBody>
          <a:bodyPr/>
          <a:lstStyle/>
          <a:p>
            <a:pPr eaLnBrk="1" hangingPunct="1"/>
            <a:endParaRPr lang="ja-JP" altLang="en-US" smtClean="0">
              <a:ea typeface="ＭＳ Ｐ明朝" charset="-128"/>
            </a:endParaRPr>
          </a:p>
        </p:txBody>
      </p:sp>
      <p:sp>
        <p:nvSpPr>
          <p:cNvPr id="35844" name="スライド番号プレースホルダ 3"/>
          <p:cNvSpPr>
            <a:spLocks noGrp="1"/>
          </p:cNvSpPr>
          <p:nvPr>
            <p:ph type="sldNum" sz="quarter" idx="5"/>
          </p:nvPr>
        </p:nvSpPr>
        <p:spPr>
          <a:noFill/>
        </p:spPr>
        <p:txBody>
          <a:bodyPr/>
          <a:lstStyle/>
          <a:p>
            <a:fld id="{28EAE24F-1B0F-40EA-B66F-C52193E9C893}" type="slidenum">
              <a:rPr lang="en-US" altLang="ja-JP" smtClean="0">
                <a:ea typeface="ＭＳ Ｐゴシック" charset="-128"/>
              </a:rPr>
              <a:pPr/>
              <a:t>4</a:t>
            </a:fld>
            <a:endParaRPr lang="en-US" altLang="ja-JP" smtClean="0">
              <a:ea typeface="ＭＳ Ｐゴシック" charset="-128"/>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スライド イメージ プレースホルダ 1"/>
          <p:cNvSpPr>
            <a:spLocks noGrp="1" noRot="1" noChangeAspect="1" noTextEdit="1"/>
          </p:cNvSpPr>
          <p:nvPr>
            <p:ph type="sldImg"/>
          </p:nvPr>
        </p:nvSpPr>
        <p:spPr>
          <a:ln/>
        </p:spPr>
      </p:sp>
      <p:sp>
        <p:nvSpPr>
          <p:cNvPr id="36867" name="ノート プレースホルダ 2"/>
          <p:cNvSpPr>
            <a:spLocks noGrp="1"/>
          </p:cNvSpPr>
          <p:nvPr>
            <p:ph type="body" idx="1"/>
          </p:nvPr>
        </p:nvSpPr>
        <p:spPr>
          <a:noFill/>
          <a:ln/>
        </p:spPr>
        <p:txBody>
          <a:bodyPr/>
          <a:lstStyle/>
          <a:p>
            <a:pPr eaLnBrk="1" hangingPunct="1"/>
            <a:r>
              <a:rPr lang="ja-JP" altLang="en-US" dirty="0" smtClean="0">
                <a:ea typeface="ＭＳ Ｐ明朝" charset="-128"/>
              </a:rPr>
              <a:t>作業という言葉を使おう</a:t>
            </a:r>
            <a:endParaRPr lang="en-US" altLang="ja-JP" dirty="0" smtClean="0">
              <a:ea typeface="ＭＳ Ｐ明朝" charset="-128"/>
            </a:endParaRPr>
          </a:p>
          <a:p>
            <a:pPr eaLnBrk="1" hangingPunct="1"/>
            <a:r>
              <a:rPr lang="ja-JP" altLang="en-US" dirty="0" smtClean="0">
                <a:ea typeface="ＭＳ Ｐ明朝" charset="-128"/>
              </a:rPr>
              <a:t>目次を差し込む</a:t>
            </a:r>
            <a:endParaRPr lang="en-US" altLang="ja-JP" dirty="0" smtClean="0">
              <a:ea typeface="ＭＳ Ｐ明朝" charset="-128"/>
            </a:endParaRPr>
          </a:p>
          <a:p>
            <a:pPr eaLnBrk="1" hangingPunct="1"/>
            <a:endParaRPr lang="en-US" altLang="ja-JP" dirty="0" smtClean="0">
              <a:ea typeface="ＭＳ Ｐ明朝" charset="-128"/>
            </a:endParaRPr>
          </a:p>
          <a:p>
            <a:pPr eaLnBrk="1" hangingPunct="1"/>
            <a:r>
              <a:rPr lang="ja-JP" altLang="en-US" dirty="0" smtClean="0">
                <a:ea typeface="ＭＳ Ｐ明朝" charset="-128"/>
              </a:rPr>
              <a:t>もっと意味のある例をあげて説明する</a:t>
            </a:r>
            <a:endParaRPr lang="en-US" altLang="ja-JP" dirty="0" smtClean="0">
              <a:ea typeface="ＭＳ Ｐ明朝" charset="-128"/>
            </a:endParaRPr>
          </a:p>
          <a:p>
            <a:pPr eaLnBrk="1" hangingPunct="1"/>
            <a:endParaRPr lang="en-US" altLang="ja-JP" dirty="0" smtClean="0">
              <a:ea typeface="ＭＳ Ｐ明朝" charset="-128"/>
            </a:endParaRPr>
          </a:p>
          <a:p>
            <a:pPr eaLnBrk="1" hangingPunct="1"/>
            <a:r>
              <a:rPr lang="ja-JP" altLang="en-US" dirty="0" smtClean="0">
                <a:ea typeface="ＭＳ Ｐ明朝" charset="-128"/>
              </a:rPr>
              <a:t>クラス名は動詞はなし、</a:t>
            </a:r>
            <a:endParaRPr lang="en-US" altLang="ja-JP" dirty="0" smtClean="0">
              <a:ea typeface="ＭＳ Ｐ明朝" charset="-128"/>
            </a:endParaRPr>
          </a:p>
          <a:p>
            <a:pPr eaLnBrk="1" hangingPunct="1"/>
            <a:r>
              <a:rPr lang="en-US" altLang="ja-JP" dirty="0" smtClean="0">
                <a:ea typeface="ＭＳ Ｐ明朝" charset="-128"/>
              </a:rPr>
              <a:t>add</a:t>
            </a:r>
            <a:r>
              <a:rPr lang="ja-JP" altLang="en-US" dirty="0" smtClean="0">
                <a:ea typeface="ＭＳ Ｐ明朝" charset="-128"/>
              </a:rPr>
              <a:t>は引数入れたほうがいい</a:t>
            </a:r>
            <a:endParaRPr lang="en-US" altLang="ja-JP" dirty="0" smtClean="0">
              <a:ea typeface="ＭＳ Ｐ明朝" charset="-128"/>
            </a:endParaRPr>
          </a:p>
          <a:p>
            <a:pPr eaLnBrk="1" hangingPunct="1"/>
            <a:endParaRPr lang="en-US" altLang="ja-JP" dirty="0" smtClean="0">
              <a:ea typeface="ＭＳ Ｐ明朝" charset="-128"/>
            </a:endParaRPr>
          </a:p>
          <a:p>
            <a:pPr eaLnBrk="1" hangingPunct="1"/>
            <a:r>
              <a:rPr lang="ja-JP" altLang="en-US" dirty="0" smtClean="0">
                <a:ea typeface="ＭＳ Ｐ明朝" charset="-128"/>
              </a:rPr>
              <a:t>＜わかりやすい意味のある例＞</a:t>
            </a:r>
            <a:endParaRPr lang="en-US" altLang="ja-JP" dirty="0" smtClean="0">
              <a:ea typeface="ＭＳ Ｐ明朝" charset="-128"/>
            </a:endParaRPr>
          </a:p>
          <a:p>
            <a:pPr eaLnBrk="1" hangingPunct="1"/>
            <a:r>
              <a:rPr lang="ja-JP" altLang="en-US" dirty="0" smtClean="0">
                <a:ea typeface="ＭＳ Ｐ明朝" charset="-128"/>
              </a:rPr>
              <a:t>スタックとスタック、使うクラス</a:t>
            </a:r>
            <a:endParaRPr lang="en-US" altLang="ja-JP" dirty="0" smtClean="0">
              <a:ea typeface="ＭＳ Ｐ明朝" charset="-128"/>
            </a:endParaRPr>
          </a:p>
          <a:p>
            <a:pPr eaLnBrk="1" hangingPunct="1"/>
            <a:r>
              <a:rPr lang="ja-JP" altLang="en-US" dirty="0" smtClean="0">
                <a:ea typeface="ＭＳ Ｐ明朝" charset="-128"/>
              </a:rPr>
              <a:t>図形を描画するクラス、</a:t>
            </a:r>
            <a:endParaRPr lang="en-US" altLang="ja-JP" dirty="0" smtClean="0">
              <a:ea typeface="ＭＳ Ｐ明朝" charset="-128"/>
            </a:endParaRPr>
          </a:p>
          <a:p>
            <a:pPr eaLnBrk="1" hangingPunct="1"/>
            <a:r>
              <a:rPr lang="ja-JP" altLang="en-US" dirty="0" smtClean="0">
                <a:ea typeface="ＭＳ Ｐ明朝" charset="-128"/>
              </a:rPr>
              <a:t>銀行の口座を出力、口座を操作</a:t>
            </a:r>
            <a:endParaRPr lang="en-US" altLang="ja-JP" dirty="0" smtClean="0">
              <a:ea typeface="ＭＳ Ｐ明朝" charset="-128"/>
            </a:endParaRPr>
          </a:p>
          <a:p>
            <a:pPr eaLnBrk="1" hangingPunct="1"/>
            <a:endParaRPr lang="en-US" altLang="ja-JP" dirty="0" smtClean="0">
              <a:ea typeface="ＭＳ Ｐ明朝" charset="-128"/>
            </a:endParaRPr>
          </a:p>
          <a:p>
            <a:pPr eaLnBrk="1" hangingPunct="1"/>
            <a:r>
              <a:rPr lang="en-US" altLang="ja-JP" dirty="0" smtClean="0">
                <a:ea typeface="ＭＳ Ｐ明朝" charset="-128"/>
              </a:rPr>
              <a:t>amount( )</a:t>
            </a:r>
          </a:p>
        </p:txBody>
      </p:sp>
      <p:sp>
        <p:nvSpPr>
          <p:cNvPr id="36868" name="スライド番号プレースホルダ 3"/>
          <p:cNvSpPr>
            <a:spLocks noGrp="1"/>
          </p:cNvSpPr>
          <p:nvPr>
            <p:ph type="sldNum" sz="quarter" idx="5"/>
          </p:nvPr>
        </p:nvSpPr>
        <p:spPr>
          <a:noFill/>
        </p:spPr>
        <p:txBody>
          <a:bodyPr/>
          <a:lstStyle/>
          <a:p>
            <a:fld id="{03E8F105-BA94-48CC-A6E4-5393D5F50FBB}" type="slidenum">
              <a:rPr lang="en-US" altLang="ja-JP" smtClean="0">
                <a:ea typeface="ＭＳ Ｐゴシック" charset="-128"/>
              </a:rPr>
              <a:pPr/>
              <a:t>5</a:t>
            </a:fld>
            <a:endParaRPr lang="en-US" altLang="ja-JP" smtClean="0">
              <a:ea typeface="ＭＳ Ｐゴシック" charset="-128"/>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スライド イメージ プレースホルダ 1"/>
          <p:cNvSpPr>
            <a:spLocks noGrp="1" noRot="1" noChangeAspect="1" noTextEdit="1"/>
          </p:cNvSpPr>
          <p:nvPr>
            <p:ph type="sldImg"/>
          </p:nvPr>
        </p:nvSpPr>
        <p:spPr>
          <a:ln/>
        </p:spPr>
      </p:sp>
      <p:sp>
        <p:nvSpPr>
          <p:cNvPr id="37891" name="ノート プレースホルダ 2"/>
          <p:cNvSpPr>
            <a:spLocks noGrp="1"/>
          </p:cNvSpPr>
          <p:nvPr>
            <p:ph type="body" idx="1"/>
          </p:nvPr>
        </p:nvSpPr>
        <p:spPr>
          <a:noFill/>
          <a:ln/>
        </p:spPr>
        <p:txBody>
          <a:bodyPr/>
          <a:lstStyle/>
          <a:p>
            <a:pPr eaLnBrk="1" hangingPunct="1"/>
            <a:r>
              <a:rPr lang="ja-JP" altLang="en-US" smtClean="0">
                <a:ea typeface="ＭＳ Ｐ明朝" charset="-128"/>
              </a:rPr>
              <a:t>５の作業のために、６の作業が必要</a:t>
            </a:r>
            <a:endParaRPr lang="en-US" altLang="ja-JP" smtClean="0">
              <a:ea typeface="ＭＳ Ｐ明朝" charset="-128"/>
            </a:endParaRPr>
          </a:p>
          <a:p>
            <a:pPr eaLnBrk="1" hangingPunct="1"/>
            <a:r>
              <a:rPr lang="ja-JP" altLang="en-US" smtClean="0">
                <a:ea typeface="ＭＳ Ｐ明朝" charset="-128"/>
              </a:rPr>
              <a:t>５の作業のために、６の作業が必要なことがある</a:t>
            </a:r>
          </a:p>
        </p:txBody>
      </p:sp>
      <p:sp>
        <p:nvSpPr>
          <p:cNvPr id="37892" name="スライド番号プレースホルダ 3"/>
          <p:cNvSpPr>
            <a:spLocks noGrp="1"/>
          </p:cNvSpPr>
          <p:nvPr>
            <p:ph type="sldNum" sz="quarter" idx="5"/>
          </p:nvPr>
        </p:nvSpPr>
        <p:spPr>
          <a:noFill/>
        </p:spPr>
        <p:txBody>
          <a:bodyPr/>
          <a:lstStyle/>
          <a:p>
            <a:fld id="{9F2B25F3-C2EA-4B43-97F5-047F148A36B0}" type="slidenum">
              <a:rPr lang="en-US" altLang="ja-JP" smtClean="0">
                <a:ea typeface="ＭＳ Ｐゴシック" charset="-128"/>
              </a:rPr>
              <a:pPr/>
              <a:t>6</a:t>
            </a:fld>
            <a:endParaRPr lang="en-US" altLang="ja-JP" smtClean="0">
              <a:ea typeface="ＭＳ Ｐゴシック" charset="-128"/>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スライド イメージ プレースホルダ 1"/>
          <p:cNvSpPr>
            <a:spLocks noGrp="1" noRot="1" noChangeAspect="1" noTextEdit="1"/>
          </p:cNvSpPr>
          <p:nvPr>
            <p:ph type="sldImg"/>
          </p:nvPr>
        </p:nvSpPr>
        <p:spPr>
          <a:ln/>
        </p:spPr>
      </p:sp>
      <p:sp>
        <p:nvSpPr>
          <p:cNvPr id="38915" name="ノート プレースホルダ 2"/>
          <p:cNvSpPr>
            <a:spLocks noGrp="1"/>
          </p:cNvSpPr>
          <p:nvPr>
            <p:ph type="body" idx="1"/>
          </p:nvPr>
        </p:nvSpPr>
        <p:spPr>
          <a:noFill/>
          <a:ln/>
        </p:spPr>
        <p:txBody>
          <a:bodyPr/>
          <a:lstStyle/>
          <a:p>
            <a:pPr eaLnBrk="1" hangingPunct="1"/>
            <a:r>
              <a:rPr lang="ja-JP" altLang="en-US" smtClean="0">
                <a:ea typeface="ＭＳ Ｐ明朝" charset="-128"/>
              </a:rPr>
              <a:t>ソースコードを見直す</a:t>
            </a:r>
          </a:p>
        </p:txBody>
      </p:sp>
      <p:sp>
        <p:nvSpPr>
          <p:cNvPr id="38916" name="スライド番号プレースホルダ 3"/>
          <p:cNvSpPr>
            <a:spLocks noGrp="1"/>
          </p:cNvSpPr>
          <p:nvPr>
            <p:ph type="sldNum" sz="quarter" idx="5"/>
          </p:nvPr>
        </p:nvSpPr>
        <p:spPr>
          <a:noFill/>
        </p:spPr>
        <p:txBody>
          <a:bodyPr/>
          <a:lstStyle/>
          <a:p>
            <a:fld id="{64B9B451-CA2F-4EE1-8CB4-DD3BAB26CF10}" type="slidenum">
              <a:rPr lang="en-US" altLang="ja-JP" smtClean="0">
                <a:ea typeface="ＭＳ Ｐゴシック" charset="-128"/>
              </a:rPr>
              <a:pPr/>
              <a:t>7</a:t>
            </a:fld>
            <a:endParaRPr lang="en-US" altLang="ja-JP" smtClean="0">
              <a:ea typeface="ＭＳ Ｐゴシック" charset="-128"/>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pPr>
              <a:defRPr/>
            </a:pPr>
            <a:fld id="{322C60DB-17BE-4CB7-A6E2-AF6C29E83F8D}" type="slidenum">
              <a:rPr lang="en-US" altLang="ja-JP" smtClean="0"/>
              <a:pPr>
                <a:defRPr/>
              </a:pPr>
              <a:t>8</a:t>
            </a:fld>
            <a:endParaRPr lang="en-US" altLang="ja-JP"/>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スライド イメージ プレースホルダ 1"/>
          <p:cNvSpPr>
            <a:spLocks noGrp="1" noRot="1" noChangeAspect="1" noTextEdit="1"/>
          </p:cNvSpPr>
          <p:nvPr>
            <p:ph type="sldImg"/>
          </p:nvPr>
        </p:nvSpPr>
        <p:spPr>
          <a:ln/>
        </p:spPr>
      </p:sp>
      <p:sp>
        <p:nvSpPr>
          <p:cNvPr id="39939" name="ノート プレースホルダ 2"/>
          <p:cNvSpPr>
            <a:spLocks noGrp="1"/>
          </p:cNvSpPr>
          <p:nvPr>
            <p:ph type="body" idx="1"/>
          </p:nvPr>
        </p:nvSpPr>
        <p:spPr>
          <a:noFill/>
          <a:ln/>
        </p:spPr>
        <p:txBody>
          <a:bodyPr/>
          <a:lstStyle/>
          <a:p>
            <a:pPr eaLnBrk="1" hangingPunct="1"/>
            <a:r>
              <a:rPr lang="ja-JP" altLang="en-US" smtClean="0">
                <a:ea typeface="ＭＳ Ｐ明朝" charset="-128"/>
              </a:rPr>
              <a:t>編集手順が選択できない⇒開発者は編集ステップを選択できるが、編集手順を把握できない</a:t>
            </a:r>
            <a:endParaRPr lang="en-US" altLang="ja-JP" smtClean="0">
              <a:ea typeface="ＭＳ Ｐ明朝" charset="-128"/>
            </a:endParaRPr>
          </a:p>
          <a:p>
            <a:pPr eaLnBrk="1" hangingPunct="1"/>
            <a:endParaRPr lang="en-US" altLang="ja-JP" smtClean="0">
              <a:ea typeface="ＭＳ Ｐ明朝" charset="-128"/>
            </a:endParaRPr>
          </a:p>
          <a:p>
            <a:pPr eaLnBrk="1" hangingPunct="1"/>
            <a:r>
              <a:rPr lang="ja-JP" altLang="en-US" smtClean="0">
                <a:ea typeface="ＭＳ Ｐ明朝" charset="-128"/>
              </a:rPr>
              <a:t>編集ステップの組み立てができない、手順を探せない、</a:t>
            </a:r>
            <a:endParaRPr lang="en-US" altLang="ja-JP" smtClean="0">
              <a:ea typeface="ＭＳ Ｐ明朝" charset="-128"/>
            </a:endParaRPr>
          </a:p>
          <a:p>
            <a:pPr eaLnBrk="1" hangingPunct="1"/>
            <a:r>
              <a:rPr lang="ja-JP" altLang="en-US" smtClean="0">
                <a:ea typeface="ＭＳ Ｐ明朝" charset="-128"/>
              </a:rPr>
              <a:t>わからない⇒困難だ、理解するのが難しい</a:t>
            </a:r>
          </a:p>
        </p:txBody>
      </p:sp>
      <p:sp>
        <p:nvSpPr>
          <p:cNvPr id="39940" name="スライド番号プレースホルダ 3"/>
          <p:cNvSpPr>
            <a:spLocks noGrp="1"/>
          </p:cNvSpPr>
          <p:nvPr>
            <p:ph type="sldNum" sz="quarter" idx="5"/>
          </p:nvPr>
        </p:nvSpPr>
        <p:spPr>
          <a:noFill/>
        </p:spPr>
        <p:txBody>
          <a:bodyPr/>
          <a:lstStyle/>
          <a:p>
            <a:fld id="{D42D7AB7-9C8C-4598-B912-CA1ACE3093F5}" type="slidenum">
              <a:rPr lang="en-US" altLang="ja-JP" smtClean="0">
                <a:ea typeface="ＭＳ Ｐゴシック" charset="-128"/>
              </a:rPr>
              <a:pPr/>
              <a:t>9</a:t>
            </a:fld>
            <a:endParaRPr lang="en-US" altLang="ja-JP" smtClean="0">
              <a:ea typeface="ＭＳ Ｐゴシック"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4" name="正方形/長方形 3"/>
          <p:cNvSpPr/>
          <p:nvPr userDrawn="1"/>
        </p:nvSpPr>
        <p:spPr>
          <a:xfrm>
            <a:off x="285750" y="3714750"/>
            <a:ext cx="8715375" cy="71438"/>
          </a:xfrm>
          <a:prstGeom prst="rect">
            <a:avLst/>
          </a:prstGeom>
          <a:gradFill flip="none" rotWithShape="1">
            <a:gsLst>
              <a:gs pos="0">
                <a:schemeClr val="bg1"/>
              </a:gs>
              <a:gs pos="50000">
                <a:srgbClr val="0070C0">
                  <a:shade val="67500"/>
                  <a:satMod val="115000"/>
                </a:srgbClr>
              </a:gs>
              <a:gs pos="100000">
                <a:srgbClr val="0070C0">
                  <a:shade val="100000"/>
                  <a:satMod val="115000"/>
                </a:srgb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pic>
        <p:nvPicPr>
          <p:cNvPr id="5" name="Picture 7" descr="sel-logo"/>
          <p:cNvPicPr>
            <a:picLocks noChangeAspect="1" noChangeArrowheads="1"/>
          </p:cNvPicPr>
          <p:nvPr userDrawn="1"/>
        </p:nvPicPr>
        <p:blipFill>
          <a:blip r:embed="rId2" cstate="print"/>
          <a:srcRect/>
          <a:stretch>
            <a:fillRect/>
          </a:stretch>
        </p:blipFill>
        <p:spPr bwMode="auto">
          <a:xfrm>
            <a:off x="484188" y="714375"/>
            <a:ext cx="2087562" cy="714375"/>
          </a:xfrm>
          <a:prstGeom prst="rect">
            <a:avLst/>
          </a:prstGeom>
          <a:noFill/>
          <a:ln w="9525">
            <a:noFill/>
            <a:miter lim="800000"/>
            <a:headEnd/>
            <a:tailEnd/>
          </a:ln>
        </p:spPr>
      </p:pic>
      <p:sp>
        <p:nvSpPr>
          <p:cNvPr id="2" name="タイトル 1"/>
          <p:cNvSpPr>
            <a:spLocks noGrp="1"/>
          </p:cNvSpPr>
          <p:nvPr>
            <p:ph type="ctrTitle"/>
          </p:nvPr>
        </p:nvSpPr>
        <p:spPr>
          <a:xfrm>
            <a:off x="685800" y="2130425"/>
            <a:ext cx="7772400" cy="1470025"/>
          </a:xfrm>
        </p:spPr>
        <p:txBody>
          <a:bodyPr/>
          <a:lstStyle>
            <a:lvl1pPr>
              <a:defRPr>
                <a:solidFill>
                  <a:srgbClr val="0066CC"/>
                </a:solidFill>
                <a:effectLst/>
              </a:defRPr>
            </a:lvl1pPr>
          </a:lstStyle>
          <a:p>
            <a:r>
              <a:rPr lang="ja-JP" altLang="en-US" dirty="0" smtClean="0"/>
              <a:t>マスタ タイトルの書式設定</a:t>
            </a:r>
            <a:endParaRPr lang="ja-JP" altLang="en-US" dirty="0"/>
          </a:p>
        </p:txBody>
      </p:sp>
      <p:sp>
        <p:nvSpPr>
          <p:cNvPr id="3" name="サブタイトル 2"/>
          <p:cNvSpPr>
            <a:spLocks noGrp="1"/>
          </p:cNvSpPr>
          <p:nvPr>
            <p:ph type="subTitle" idx="1"/>
          </p:nvPr>
        </p:nvSpPr>
        <p:spPr>
          <a:xfrm>
            <a:off x="1371600" y="3886200"/>
            <a:ext cx="6400800" cy="1752600"/>
          </a:xfrm>
        </p:spPr>
        <p:txBody>
          <a:bodyPr>
            <a:normAutofit/>
          </a:bodyPr>
          <a:lstStyle>
            <a:lvl1pPr marL="0" indent="0" algn="ctr">
              <a:buNone/>
              <a:defRPr sz="26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dirty="0" smtClean="0"/>
              <a:t>マスタ サブタイトルの書式設定</a:t>
            </a:r>
            <a:endParaRPr lang="ja-JP" altLang="en-US" dirty="0"/>
          </a:p>
        </p:txBody>
      </p:sp>
      <p:sp>
        <p:nvSpPr>
          <p:cNvPr id="6" name="日付プレースホルダ 3"/>
          <p:cNvSpPr>
            <a:spLocks noGrp="1"/>
          </p:cNvSpPr>
          <p:nvPr>
            <p:ph type="dt" sz="half" idx="10"/>
          </p:nvPr>
        </p:nvSpPr>
        <p:spPr/>
        <p:txBody>
          <a:bodyPr/>
          <a:lstStyle>
            <a:lvl1pPr>
              <a:defRPr/>
            </a:lvl1pPr>
          </a:lstStyle>
          <a:p>
            <a:pPr>
              <a:defRPr/>
            </a:pPr>
            <a:endParaRPr lang="en-US" altLang="ja-JP"/>
          </a:p>
        </p:txBody>
      </p:sp>
      <p:sp>
        <p:nvSpPr>
          <p:cNvPr id="7" name="スライド番号プレースホルダ 5"/>
          <p:cNvSpPr>
            <a:spLocks noGrp="1"/>
          </p:cNvSpPr>
          <p:nvPr>
            <p:ph type="sldNum" sz="quarter" idx="11"/>
          </p:nvPr>
        </p:nvSpPr>
        <p:spPr/>
        <p:txBody>
          <a:bodyPr/>
          <a:lstStyle>
            <a:lvl1pPr>
              <a:defRPr/>
            </a:lvl1pPr>
          </a:lstStyle>
          <a:p>
            <a:pPr>
              <a:defRPr/>
            </a:pPr>
            <a:fld id="{5668941D-2CA4-493D-A3DF-99A3982D025B}" type="slidenum">
              <a:rPr lang="en-US" altLang="ja-JP"/>
              <a:pPr>
                <a:defRPr/>
              </a:pPr>
              <a:t>&lt;#&gt;</a:t>
            </a:fld>
            <a:endParaRPr lang="en-US" altLang="ja-JP"/>
          </a:p>
        </p:txBody>
      </p:sp>
      <p:sp>
        <p:nvSpPr>
          <p:cNvPr id="8" name="フッター プレースホルダ 4"/>
          <p:cNvSpPr>
            <a:spLocks noGrp="1"/>
          </p:cNvSpPr>
          <p:nvPr>
            <p:ph type="ftr" sz="quarter" idx="12"/>
          </p:nvPr>
        </p:nvSpPr>
        <p:spPr>
          <a:xfrm>
            <a:off x="928688" y="6572250"/>
            <a:ext cx="7429500" cy="222250"/>
          </a:xfrm>
        </p:spPr>
        <p:txBody>
          <a:bodyPr/>
          <a:lstStyle>
            <a:lvl1pPr algn="ctr">
              <a:defRPr sz="800" dirty="0" smtClean="0">
                <a:solidFill>
                  <a:schemeClr val="bg1"/>
                </a:solidFill>
              </a:defRPr>
            </a:lvl1pPr>
          </a:lstStyle>
          <a:p>
            <a:pPr>
              <a:defRPr/>
            </a:pPr>
            <a:r>
              <a:rPr lang="en-US" altLang="ja-JP"/>
              <a:t>Software Engineering Laboratory,  Department of Computer Science,  Graduate School of Information Science and Technology,  Osaka University</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214282" y="214290"/>
            <a:ext cx="8715436" cy="868346"/>
          </a:xfrm>
        </p:spPr>
        <p:txBody>
          <a:bodyPr/>
          <a:lstStyle>
            <a:lvl1pPr>
              <a:defRPr sz="4000">
                <a:solidFill>
                  <a:srgbClr val="0066CC"/>
                </a:solidFill>
                <a:effectLst/>
              </a:defRPr>
            </a:lvl1pPr>
          </a:lstStyle>
          <a:p>
            <a:r>
              <a:rPr lang="ja-JP" altLang="en-US" dirty="0" smtClean="0"/>
              <a:t>マスタ タイトルの書式設定</a:t>
            </a:r>
            <a:endParaRPr lang="ja-JP" altLang="en-US" dirty="0"/>
          </a:p>
        </p:txBody>
      </p:sp>
      <p:sp>
        <p:nvSpPr>
          <p:cNvPr id="3" name="コンテンツ プレースホルダ 2"/>
          <p:cNvSpPr>
            <a:spLocks noGrp="1"/>
          </p:cNvSpPr>
          <p:nvPr>
            <p:ph idx="1"/>
          </p:nvPr>
        </p:nvSpPr>
        <p:spPr>
          <a:xfrm>
            <a:off x="214282" y="1142984"/>
            <a:ext cx="8715436" cy="4983179"/>
          </a:xfrm>
        </p:spPr>
        <p:txBody>
          <a:bodyPr/>
          <a:lstStyle>
            <a:lvl1pPr>
              <a:buClr>
                <a:srgbClr val="0066CC"/>
              </a:buClr>
              <a:buFont typeface="Wingdings" pitchFamily="2" charset="2"/>
              <a:buChar char="n"/>
              <a:defRPr sz="2800"/>
            </a:lvl1pPr>
            <a:lvl2pPr>
              <a:buClr>
                <a:srgbClr val="C00000"/>
              </a:buClr>
              <a:buFont typeface="Wingdings" pitchFamily="2" charset="2"/>
              <a:buChar char="l"/>
              <a:defRPr sz="2600"/>
            </a:lvl2pPr>
            <a:lvl3pPr>
              <a:buClr>
                <a:srgbClr val="0066CC"/>
              </a:buClr>
              <a:buFont typeface="Arial" pitchFamily="34" charset="0"/>
              <a:buChar char="•"/>
              <a:defRPr/>
            </a:lvl3pPr>
            <a:lvl4pPr>
              <a:buClr>
                <a:schemeClr val="tx1"/>
              </a:buClr>
              <a:buFont typeface="Wingdings" pitchFamily="2" charset="2"/>
              <a:buChar char="n"/>
              <a:defRPr/>
            </a:lvl4pPr>
            <a:lvl5pPr>
              <a:buClr>
                <a:schemeClr val="tx1"/>
              </a:buClr>
              <a:buFont typeface="Wingdings" pitchFamily="2" charset="2"/>
              <a:buChar char="n"/>
              <a:defRPr/>
            </a:lvl5p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endParaRPr lang="ja-JP" altLang="en-US" dirty="0"/>
          </a:p>
        </p:txBody>
      </p:sp>
      <p:sp>
        <p:nvSpPr>
          <p:cNvPr id="4" name="日付プレースホルダ 3"/>
          <p:cNvSpPr>
            <a:spLocks noGrp="1"/>
          </p:cNvSpPr>
          <p:nvPr>
            <p:ph type="dt" sz="half" idx="10"/>
          </p:nvPr>
        </p:nvSpPr>
        <p:spPr/>
        <p:txBody>
          <a:bodyPr/>
          <a:lstStyle>
            <a:lvl1pPr>
              <a:defRPr/>
            </a:lvl1pPr>
          </a:lstStyle>
          <a:p>
            <a:pPr>
              <a:defRPr/>
            </a:pPr>
            <a:endParaRPr lang="en-US" altLang="ja-JP"/>
          </a:p>
        </p:txBody>
      </p:sp>
      <p:sp>
        <p:nvSpPr>
          <p:cNvPr id="5" name="フッター プレースホルダ 4"/>
          <p:cNvSpPr>
            <a:spLocks noGrp="1"/>
          </p:cNvSpPr>
          <p:nvPr>
            <p:ph type="ftr" sz="quarter" idx="11"/>
          </p:nvPr>
        </p:nvSpPr>
        <p:spPr>
          <a:xfrm>
            <a:off x="928688" y="6572250"/>
            <a:ext cx="7429500" cy="222250"/>
          </a:xfrm>
        </p:spPr>
        <p:txBody>
          <a:bodyPr/>
          <a:lstStyle>
            <a:lvl1pPr>
              <a:defRPr/>
            </a:lvl1pPr>
          </a:lstStyle>
          <a:p>
            <a:pPr>
              <a:defRPr/>
            </a:pPr>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pPr>
              <a:defRPr/>
            </a:pPr>
            <a:fld id="{F75AE337-AA5C-43CC-8B1C-9F394A085CEF}" type="slidenum">
              <a:rPr lang="en-US" altLang="ja-JP"/>
              <a:pPr>
                <a:defRPr/>
              </a:pPr>
              <a:t>&lt;#&gt;</a:t>
            </a:fld>
            <a:endParaRPr lang="en-US" altLang="ja-JP"/>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pic>
        <p:nvPicPr>
          <p:cNvPr id="4" name="Picture 7" descr="sel-logo"/>
          <p:cNvPicPr>
            <a:picLocks noChangeAspect="1" noChangeArrowheads="1"/>
          </p:cNvPicPr>
          <p:nvPr userDrawn="1"/>
        </p:nvPicPr>
        <p:blipFill>
          <a:blip r:embed="rId2" cstate="print"/>
          <a:srcRect/>
          <a:stretch>
            <a:fillRect/>
          </a:stretch>
        </p:blipFill>
        <p:spPr bwMode="auto">
          <a:xfrm>
            <a:off x="698500" y="1000125"/>
            <a:ext cx="2087563" cy="714375"/>
          </a:xfrm>
          <a:prstGeom prst="rect">
            <a:avLst/>
          </a:prstGeom>
          <a:noFill/>
          <a:ln w="9525">
            <a:noFill/>
            <a:miter lim="800000"/>
            <a:headEnd/>
            <a:tailEnd/>
          </a:ln>
        </p:spPr>
      </p:pic>
      <p:sp>
        <p:nvSpPr>
          <p:cNvPr id="2" name="タイトル 1"/>
          <p:cNvSpPr>
            <a:spLocks noGrp="1"/>
          </p:cNvSpPr>
          <p:nvPr>
            <p:ph type="title"/>
          </p:nvPr>
        </p:nvSpPr>
        <p:spPr>
          <a:xfrm>
            <a:off x="722313" y="4406900"/>
            <a:ext cx="7772400" cy="1362075"/>
          </a:xfrm>
        </p:spPr>
        <p:txBody>
          <a:bodyPr anchor="t"/>
          <a:lstStyle>
            <a:lvl1pPr algn="l">
              <a:defRPr sz="4000" b="1" cap="all">
                <a:solidFill>
                  <a:srgbClr val="0066CC"/>
                </a:solidFill>
              </a:defRPr>
            </a:lvl1pPr>
          </a:lstStyle>
          <a:p>
            <a:r>
              <a:rPr lang="ja-JP" altLang="en-US" dirty="0" smtClean="0"/>
              <a:t>マスタ タイトルの書式設定</a:t>
            </a:r>
            <a:endParaRPr lang="ja-JP" altLang="en-US" dirty="0"/>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endParaRPr lang="en-US" altLang="ja-JP"/>
          </a:p>
        </p:txBody>
      </p:sp>
      <p:sp>
        <p:nvSpPr>
          <p:cNvPr id="6" name="スライド番号プレースホルダ 5"/>
          <p:cNvSpPr>
            <a:spLocks noGrp="1"/>
          </p:cNvSpPr>
          <p:nvPr>
            <p:ph type="sldNum" sz="quarter" idx="11"/>
          </p:nvPr>
        </p:nvSpPr>
        <p:spPr/>
        <p:txBody>
          <a:bodyPr/>
          <a:lstStyle>
            <a:lvl1pPr>
              <a:defRPr/>
            </a:lvl1pPr>
          </a:lstStyle>
          <a:p>
            <a:pPr>
              <a:defRPr/>
            </a:pPr>
            <a:fld id="{F8F8166C-4F82-45EE-BEA9-4E9BD52B6760}" type="slidenum">
              <a:rPr lang="en-US" altLang="ja-JP"/>
              <a:pPr>
                <a:defRPr/>
              </a:pPr>
              <a:t>&lt;#&gt;</a:t>
            </a:fld>
            <a:endParaRPr lang="en-US" altLang="ja-JP"/>
          </a:p>
        </p:txBody>
      </p:sp>
      <p:sp>
        <p:nvSpPr>
          <p:cNvPr id="7" name="フッター プレースホルダ 4"/>
          <p:cNvSpPr>
            <a:spLocks noGrp="1"/>
          </p:cNvSpPr>
          <p:nvPr>
            <p:ph type="ftr" sz="quarter" idx="12"/>
          </p:nvPr>
        </p:nvSpPr>
        <p:spPr>
          <a:xfrm>
            <a:off x="928688" y="6572250"/>
            <a:ext cx="7429500" cy="222250"/>
          </a:xfrm>
        </p:spPr>
        <p:txBody>
          <a:bodyPr/>
          <a:lstStyle>
            <a:lvl1pPr algn="ctr">
              <a:defRPr sz="800" dirty="0" smtClean="0">
                <a:solidFill>
                  <a:schemeClr val="bg1"/>
                </a:solidFill>
              </a:defRPr>
            </a:lvl1pPr>
          </a:lstStyle>
          <a:p>
            <a:pPr>
              <a:defRPr/>
            </a:pPr>
            <a:r>
              <a:rPr lang="en-US" altLang="ja-JP"/>
              <a:t>Software Engineering Laboratory,  Department of Computer Science,  Graduate School of Information Science and Technology,  Osaka University</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solidFill>
                  <a:srgbClr val="0066CC"/>
                </a:solidFill>
              </a:defRPr>
            </a:lvl1pPr>
          </a:lstStyle>
          <a:p>
            <a:r>
              <a:rPr lang="ja-JP" altLang="en-US" dirty="0" smtClean="0"/>
              <a:t>マスタ タイトルの書式設定</a:t>
            </a:r>
            <a:endParaRPr lang="ja-JP" altLang="en-US" dirty="0"/>
          </a:p>
        </p:txBody>
      </p:sp>
      <p:sp>
        <p:nvSpPr>
          <p:cNvPr id="3" name="日付プレースホルダ 3"/>
          <p:cNvSpPr>
            <a:spLocks noGrp="1"/>
          </p:cNvSpPr>
          <p:nvPr>
            <p:ph type="dt" sz="half" idx="10"/>
          </p:nvPr>
        </p:nvSpPr>
        <p:spPr/>
        <p:txBody>
          <a:bodyPr/>
          <a:lstStyle>
            <a:lvl1pPr>
              <a:defRPr/>
            </a:lvl1pPr>
          </a:lstStyle>
          <a:p>
            <a:pPr>
              <a:defRPr/>
            </a:pPr>
            <a:endParaRPr lang="en-US" altLang="ja-JP"/>
          </a:p>
        </p:txBody>
      </p:sp>
      <p:sp>
        <p:nvSpPr>
          <p:cNvPr id="4" name="フッター プレースホルダ 4"/>
          <p:cNvSpPr>
            <a:spLocks noGrp="1"/>
          </p:cNvSpPr>
          <p:nvPr>
            <p:ph type="ftr" sz="quarter" idx="11"/>
          </p:nvPr>
        </p:nvSpPr>
        <p:spPr/>
        <p:txBody>
          <a:bodyPr/>
          <a:lstStyle>
            <a:lvl1pPr>
              <a:defRPr/>
            </a:lvl1pPr>
          </a:lstStyle>
          <a:p>
            <a:pPr>
              <a:defRPr/>
            </a:pPr>
            <a:r>
              <a:rPr lang="en-US" altLang="ja-JP"/>
              <a:t>Software Engineering Laboratory,  Department of Computer Science,  Graduate School of Information Science and Technology,  Osaka University</a:t>
            </a:r>
          </a:p>
        </p:txBody>
      </p:sp>
      <p:sp>
        <p:nvSpPr>
          <p:cNvPr id="5" name="スライド番号プレースホルダ 5"/>
          <p:cNvSpPr>
            <a:spLocks noGrp="1"/>
          </p:cNvSpPr>
          <p:nvPr>
            <p:ph type="sldNum" sz="quarter" idx="12"/>
          </p:nvPr>
        </p:nvSpPr>
        <p:spPr/>
        <p:txBody>
          <a:bodyPr/>
          <a:lstStyle>
            <a:lvl1pPr>
              <a:defRPr/>
            </a:lvl1pPr>
          </a:lstStyle>
          <a:p>
            <a:pPr>
              <a:defRPr/>
            </a:pPr>
            <a:fld id="{DD053A33-F65F-4B18-A0D0-48AF8A62E93E}" type="slidenum">
              <a:rPr lang="en-US" altLang="ja-JP"/>
              <a:pPr>
                <a:defRPr/>
              </a:pPr>
              <a:t>&lt;#&gt;</a:t>
            </a:fld>
            <a:endParaRPr lang="en-US" altLang="ja-JP"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タイトル プレースホルダ 1"/>
          <p:cNvSpPr>
            <a:spLocks noGrp="1"/>
          </p:cNvSpPr>
          <p:nvPr>
            <p:ph type="title"/>
          </p:nvPr>
        </p:nvSpPr>
        <p:spPr bwMode="auto">
          <a:xfrm>
            <a:off x="214313" y="214313"/>
            <a:ext cx="8715375" cy="92868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テキスト プレースホルダ 2"/>
          <p:cNvSpPr>
            <a:spLocks noGrp="1"/>
          </p:cNvSpPr>
          <p:nvPr>
            <p:ph type="body" idx="1"/>
          </p:nvPr>
        </p:nvSpPr>
        <p:spPr bwMode="auto">
          <a:xfrm>
            <a:off x="214313" y="1285875"/>
            <a:ext cx="8715375" cy="48402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4" name="日付プレースホルダ 3"/>
          <p:cNvSpPr>
            <a:spLocks noGrp="1"/>
          </p:cNvSpPr>
          <p:nvPr>
            <p:ph type="dt" sz="half" idx="2"/>
          </p:nvPr>
        </p:nvSpPr>
        <p:spPr>
          <a:xfrm>
            <a:off x="8143875" y="6286500"/>
            <a:ext cx="1000125" cy="222250"/>
          </a:xfrm>
          <a:prstGeom prst="rect">
            <a:avLst/>
          </a:prstGeom>
        </p:spPr>
        <p:txBody>
          <a:bodyPr vert="horz" lIns="91440" tIns="45720" rIns="91440" bIns="45720" rtlCol="0" anchor="ctr"/>
          <a:lstStyle>
            <a:lvl1pPr algn="l">
              <a:defRPr sz="1200" dirty="0">
                <a:solidFill>
                  <a:schemeClr val="bg1">
                    <a:lumMod val="50000"/>
                  </a:schemeClr>
                </a:solidFill>
                <a:ea typeface="ＭＳ Ｐゴシック" pitchFamily="50" charset="-128"/>
              </a:defRPr>
            </a:lvl1pPr>
          </a:lstStyle>
          <a:p>
            <a:pPr>
              <a:defRPr/>
            </a:pPr>
            <a:endParaRPr lang="en-US" altLang="ja-JP"/>
          </a:p>
        </p:txBody>
      </p:sp>
      <p:sp>
        <p:nvSpPr>
          <p:cNvPr id="8" name="テキスト ボックス 7"/>
          <p:cNvSpPr txBox="1"/>
          <p:nvPr/>
        </p:nvSpPr>
        <p:spPr>
          <a:xfrm>
            <a:off x="4202113" y="6357938"/>
            <a:ext cx="655637" cy="277812"/>
          </a:xfrm>
          <a:prstGeom prst="rect">
            <a:avLst/>
          </a:prstGeom>
          <a:noFill/>
        </p:spPr>
        <p:txBody>
          <a:bodyPr wrap="none">
            <a:spAutoFit/>
          </a:bodyPr>
          <a:lstStyle/>
          <a:p>
            <a:pPr>
              <a:defRPr/>
            </a:pPr>
            <a:r>
              <a:rPr lang="en-US" altLang="ja-JP" sz="1200" dirty="0">
                <a:solidFill>
                  <a:schemeClr val="bg1">
                    <a:lumMod val="50000"/>
                  </a:schemeClr>
                </a:solidFill>
                <a:ea typeface="ＭＳ Ｐゴシック" pitchFamily="50" charset="-128"/>
              </a:rPr>
              <a:t>SIGSS</a:t>
            </a:r>
            <a:endParaRPr lang="ja-JP" altLang="en-US" sz="1200" dirty="0">
              <a:solidFill>
                <a:schemeClr val="bg1">
                  <a:lumMod val="50000"/>
                </a:schemeClr>
              </a:solidFill>
              <a:ea typeface="ＭＳ Ｐゴシック" pitchFamily="50" charset="-128"/>
            </a:endParaRPr>
          </a:p>
        </p:txBody>
      </p:sp>
      <p:sp>
        <p:nvSpPr>
          <p:cNvPr id="10" name="正方形/長方形 9"/>
          <p:cNvSpPr/>
          <p:nvPr/>
        </p:nvSpPr>
        <p:spPr>
          <a:xfrm>
            <a:off x="0" y="0"/>
            <a:ext cx="9144000" cy="214313"/>
          </a:xfrm>
          <a:prstGeom prst="rect">
            <a:avLst/>
          </a:prstGeom>
          <a:gradFill flip="none" rotWithShape="1">
            <a:gsLst>
              <a:gs pos="0">
                <a:schemeClr val="bg1"/>
              </a:gs>
              <a:gs pos="50000">
                <a:srgbClr val="0070C0">
                  <a:shade val="67500"/>
                  <a:satMod val="115000"/>
                </a:srgbClr>
              </a:gs>
              <a:gs pos="100000">
                <a:srgbClr val="0070C0">
                  <a:shade val="100000"/>
                  <a:satMod val="115000"/>
                </a:srgb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1" name="正方形/長方形 10"/>
          <p:cNvSpPr/>
          <p:nvPr/>
        </p:nvSpPr>
        <p:spPr>
          <a:xfrm>
            <a:off x="0" y="6572250"/>
            <a:ext cx="9144000" cy="285750"/>
          </a:xfrm>
          <a:prstGeom prst="rect">
            <a:avLst/>
          </a:prstGeom>
          <a:gradFill flip="none" rotWithShape="1">
            <a:gsLst>
              <a:gs pos="0">
                <a:schemeClr val="bg1"/>
              </a:gs>
              <a:gs pos="50000">
                <a:srgbClr val="0070C0">
                  <a:shade val="67500"/>
                  <a:satMod val="115000"/>
                </a:srgbClr>
              </a:gs>
              <a:gs pos="100000">
                <a:srgbClr val="0070C0">
                  <a:shade val="100000"/>
                  <a:satMod val="115000"/>
                </a:srgb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5" name="フッター プレースホルダ 4"/>
          <p:cNvSpPr>
            <a:spLocks noGrp="1"/>
          </p:cNvSpPr>
          <p:nvPr>
            <p:ph type="ftr" sz="quarter" idx="3"/>
          </p:nvPr>
        </p:nvSpPr>
        <p:spPr>
          <a:xfrm>
            <a:off x="857250" y="6572250"/>
            <a:ext cx="7429500" cy="222250"/>
          </a:xfrm>
          <a:prstGeom prst="rect">
            <a:avLst/>
          </a:prstGeom>
        </p:spPr>
        <p:txBody>
          <a:bodyPr vert="horz" lIns="91440" tIns="45720" rIns="91440" bIns="45720" rtlCol="0" anchor="ctr"/>
          <a:lstStyle>
            <a:lvl1pPr algn="ctr">
              <a:defRPr sz="800" i="1" dirty="0" smtClean="0">
                <a:solidFill>
                  <a:schemeClr val="bg1"/>
                </a:solidFill>
                <a:ea typeface="MS UI Gothic" pitchFamily="50" charset="-128"/>
              </a:defRPr>
            </a:lvl1pPr>
          </a:lstStyle>
          <a:p>
            <a:pPr>
              <a:defRPr/>
            </a:pPr>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4"/>
          </p:nvPr>
        </p:nvSpPr>
        <p:spPr>
          <a:xfrm>
            <a:off x="8429625" y="6564313"/>
            <a:ext cx="714375" cy="293687"/>
          </a:xfrm>
          <a:prstGeom prst="rect">
            <a:avLst/>
          </a:prstGeom>
        </p:spPr>
        <p:txBody>
          <a:bodyPr vert="horz" lIns="91440" tIns="45720" rIns="91440" bIns="45720" rtlCol="0" anchor="ctr"/>
          <a:lstStyle>
            <a:lvl1pPr algn="r">
              <a:defRPr sz="1200" smtClean="0">
                <a:solidFill>
                  <a:schemeClr val="bg1">
                    <a:lumMod val="50000"/>
                  </a:schemeClr>
                </a:solidFill>
                <a:ea typeface="ＭＳ Ｐゴシック" pitchFamily="50" charset="-128"/>
              </a:defRPr>
            </a:lvl1pPr>
          </a:lstStyle>
          <a:p>
            <a:pPr>
              <a:defRPr/>
            </a:pPr>
            <a:fld id="{E5C76332-B40D-44F7-8D2A-5E37BA8F1271}" type="slidenum">
              <a:rPr lang="en-US" altLang="ja-JP"/>
              <a:pPr>
                <a:defRPr/>
              </a:pPr>
              <a:t>&lt;#&gt;</a:t>
            </a:fld>
            <a:endParaRPr lang="en-US" altLang="ja-JP" dirty="0"/>
          </a:p>
        </p:txBody>
      </p:sp>
    </p:spTree>
  </p:cSld>
  <p:clrMap bg1="lt1" tx1="dk1" bg2="lt2" tx2="dk2" accent1="accent1" accent2="accent2" accent3="accent3" accent4="accent4" accent5="accent5" accent6="accent6" hlink="hlink" folHlink="folHlink"/>
  <p:sldLayoutIdLst>
    <p:sldLayoutId id="2147483748" r:id="rId1"/>
    <p:sldLayoutId id="2147483749" r:id="rId2"/>
    <p:sldLayoutId id="2147483750" r:id="rId3"/>
    <p:sldLayoutId id="2147483747" r:id="rId4"/>
  </p:sldLayoutIdLst>
  <p:timing>
    <p:tnLst>
      <p:par>
        <p:cTn id="1" dur="indefinite" restart="never" nodeType="tmRoot"/>
      </p:par>
    </p:tnLst>
  </p:timing>
  <p:hf hdr="0"/>
  <p:txStyles>
    <p:titleStyle>
      <a:lvl1pPr algn="ctr" rtl="0" fontAlgn="base">
        <a:spcBef>
          <a:spcPct val="0"/>
        </a:spcBef>
        <a:spcAft>
          <a:spcPct val="0"/>
        </a:spcAft>
        <a:defRPr kumimoji="1" sz="4400" kern="1200">
          <a:solidFill>
            <a:srgbClr val="0066CC"/>
          </a:solidFill>
          <a:latin typeface="+mj-lt"/>
          <a:ea typeface="+mj-ea"/>
          <a:cs typeface="+mj-cs"/>
        </a:defRPr>
      </a:lvl1pPr>
      <a:lvl2pPr algn="ctr" rtl="0" fontAlgn="base">
        <a:spcBef>
          <a:spcPct val="0"/>
        </a:spcBef>
        <a:spcAft>
          <a:spcPct val="0"/>
        </a:spcAft>
        <a:defRPr kumimoji="1" sz="4400">
          <a:solidFill>
            <a:srgbClr val="0066CC"/>
          </a:solidFill>
          <a:latin typeface="Calibri" pitchFamily="34" charset="0"/>
          <a:ea typeface="ＭＳ Ｐゴシック" charset="-128"/>
        </a:defRPr>
      </a:lvl2pPr>
      <a:lvl3pPr algn="ctr" rtl="0" fontAlgn="base">
        <a:spcBef>
          <a:spcPct val="0"/>
        </a:spcBef>
        <a:spcAft>
          <a:spcPct val="0"/>
        </a:spcAft>
        <a:defRPr kumimoji="1" sz="4400">
          <a:solidFill>
            <a:srgbClr val="0066CC"/>
          </a:solidFill>
          <a:latin typeface="Calibri" pitchFamily="34" charset="0"/>
          <a:ea typeface="ＭＳ Ｐゴシック" charset="-128"/>
        </a:defRPr>
      </a:lvl3pPr>
      <a:lvl4pPr algn="ctr" rtl="0" fontAlgn="base">
        <a:spcBef>
          <a:spcPct val="0"/>
        </a:spcBef>
        <a:spcAft>
          <a:spcPct val="0"/>
        </a:spcAft>
        <a:defRPr kumimoji="1" sz="4400">
          <a:solidFill>
            <a:srgbClr val="0066CC"/>
          </a:solidFill>
          <a:latin typeface="Calibri" pitchFamily="34" charset="0"/>
          <a:ea typeface="ＭＳ Ｐゴシック" charset="-128"/>
        </a:defRPr>
      </a:lvl4pPr>
      <a:lvl5pPr algn="ctr" rtl="0" fontAlgn="base">
        <a:spcBef>
          <a:spcPct val="0"/>
        </a:spcBef>
        <a:spcAft>
          <a:spcPct val="0"/>
        </a:spcAft>
        <a:defRPr kumimoji="1" sz="4400">
          <a:solidFill>
            <a:srgbClr val="0066CC"/>
          </a:solidFill>
          <a:latin typeface="Calibri" pitchFamily="34" charset="0"/>
          <a:ea typeface="ＭＳ Ｐゴシック" charset="-128"/>
        </a:defRPr>
      </a:lvl5pPr>
      <a:lvl6pPr marL="457200" algn="ctr" rtl="0" fontAlgn="base">
        <a:spcBef>
          <a:spcPct val="0"/>
        </a:spcBef>
        <a:spcAft>
          <a:spcPct val="0"/>
        </a:spcAft>
        <a:defRPr kumimoji="1" sz="4400">
          <a:solidFill>
            <a:srgbClr val="0066CC"/>
          </a:solidFill>
          <a:latin typeface="Calibri" pitchFamily="34" charset="0"/>
          <a:ea typeface="ＭＳ Ｐゴシック" charset="-128"/>
        </a:defRPr>
      </a:lvl6pPr>
      <a:lvl7pPr marL="914400" algn="ctr" rtl="0" fontAlgn="base">
        <a:spcBef>
          <a:spcPct val="0"/>
        </a:spcBef>
        <a:spcAft>
          <a:spcPct val="0"/>
        </a:spcAft>
        <a:defRPr kumimoji="1" sz="4400">
          <a:solidFill>
            <a:srgbClr val="0066CC"/>
          </a:solidFill>
          <a:latin typeface="Calibri" pitchFamily="34" charset="0"/>
          <a:ea typeface="ＭＳ Ｐゴシック" charset="-128"/>
        </a:defRPr>
      </a:lvl7pPr>
      <a:lvl8pPr marL="1371600" algn="ctr" rtl="0" fontAlgn="base">
        <a:spcBef>
          <a:spcPct val="0"/>
        </a:spcBef>
        <a:spcAft>
          <a:spcPct val="0"/>
        </a:spcAft>
        <a:defRPr kumimoji="1" sz="4400">
          <a:solidFill>
            <a:srgbClr val="0066CC"/>
          </a:solidFill>
          <a:latin typeface="Calibri" pitchFamily="34" charset="0"/>
          <a:ea typeface="ＭＳ Ｐゴシック" charset="-128"/>
        </a:defRPr>
      </a:lvl8pPr>
      <a:lvl9pPr marL="1828800" algn="ctr" rtl="0" fontAlgn="base">
        <a:spcBef>
          <a:spcPct val="0"/>
        </a:spcBef>
        <a:spcAft>
          <a:spcPct val="0"/>
        </a:spcAft>
        <a:defRPr kumimoji="1" sz="4400">
          <a:solidFill>
            <a:srgbClr val="0066CC"/>
          </a:solidFill>
          <a:latin typeface="Calibri" pitchFamily="34" charset="0"/>
          <a:ea typeface="ＭＳ Ｐゴシック" charset="-128"/>
        </a:defRPr>
      </a:lvl9pPr>
    </p:titleStyle>
    <p:bodyStyle>
      <a:lvl1pPr marL="342900" indent="-342900" algn="l" rtl="0" fontAlgn="base">
        <a:spcBef>
          <a:spcPct val="20000"/>
        </a:spcBef>
        <a:spcAft>
          <a:spcPct val="0"/>
        </a:spcAft>
        <a:buFont typeface="Arial" charset="0"/>
        <a:buChar char="•"/>
        <a:defRPr kumimoji="1"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kumimoji="1"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kumimoji="1"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kumimoji="1"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1285875" y="1428750"/>
            <a:ext cx="6715125" cy="2209800"/>
          </a:xfrm>
        </p:spPr>
        <p:txBody>
          <a:bodyPr/>
          <a:lstStyle/>
          <a:p>
            <a:r>
              <a:rPr lang="ja-JP" altLang="en-US" sz="3600" smtClean="0"/>
              <a:t>ソースコードに対して</a:t>
            </a:r>
            <a:br>
              <a:rPr lang="ja-JP" altLang="en-US" sz="3600" smtClean="0"/>
            </a:br>
            <a:r>
              <a:rPr lang="ja-JP" altLang="en-US" sz="3600" smtClean="0"/>
              <a:t>適用可能な編集手順を探索する</a:t>
            </a:r>
            <a:r>
              <a:rPr lang="en-US" altLang="ja-JP" sz="3600" smtClean="0"/>
              <a:t/>
            </a:r>
            <a:br>
              <a:rPr lang="en-US" altLang="ja-JP" sz="3600" smtClean="0"/>
            </a:br>
            <a:r>
              <a:rPr lang="ja-JP" altLang="en-US" sz="3600" smtClean="0"/>
              <a:t>リファクタリング支援手法の提案</a:t>
            </a:r>
          </a:p>
        </p:txBody>
      </p:sp>
      <p:sp>
        <p:nvSpPr>
          <p:cNvPr id="2051" name="Rectangle 3"/>
          <p:cNvSpPr>
            <a:spLocks noGrp="1" noChangeArrowheads="1"/>
          </p:cNvSpPr>
          <p:nvPr>
            <p:ph type="subTitle" idx="1"/>
          </p:nvPr>
        </p:nvSpPr>
        <p:spPr>
          <a:xfrm>
            <a:off x="2981325" y="3962400"/>
            <a:ext cx="6019800" cy="1752600"/>
          </a:xfrm>
        </p:spPr>
        <p:txBody>
          <a:bodyPr rtlCol="0">
            <a:normAutofit fontScale="92500" lnSpcReduction="10000"/>
          </a:bodyPr>
          <a:lstStyle/>
          <a:p>
            <a:pPr algn="r" fontAlgn="auto">
              <a:spcAft>
                <a:spcPts val="0"/>
              </a:spcAft>
              <a:buFont typeface="Arial" pitchFamily="34" charset="0"/>
              <a:buNone/>
              <a:defRPr/>
            </a:pPr>
            <a:r>
              <a:rPr lang="ja-JP" altLang="en-US" dirty="0"/>
              <a:t>譜</a:t>
            </a:r>
            <a:r>
              <a:rPr lang="ja-JP" altLang="en-US" dirty="0" smtClean="0"/>
              <a:t>久島亮，吉田則裕，松下誠，井上克郎</a:t>
            </a:r>
            <a:endParaRPr lang="en-US" altLang="ja-JP" dirty="0" smtClean="0"/>
          </a:p>
          <a:p>
            <a:pPr algn="r" fontAlgn="auto">
              <a:spcAft>
                <a:spcPts val="0"/>
              </a:spcAft>
              <a:buFont typeface="Arial" pitchFamily="34" charset="0"/>
              <a:buNone/>
              <a:defRPr/>
            </a:pPr>
            <a:endParaRPr lang="en-US" altLang="ja-JP" dirty="0" smtClean="0"/>
          </a:p>
          <a:p>
            <a:pPr algn="r" fontAlgn="auto">
              <a:spcAft>
                <a:spcPts val="0"/>
              </a:spcAft>
              <a:buFont typeface="Arial" pitchFamily="34" charset="0"/>
              <a:buNone/>
              <a:defRPr/>
            </a:pPr>
            <a:r>
              <a:rPr lang="ja-JP" altLang="en-US" dirty="0"/>
              <a:t>大阪</a:t>
            </a:r>
            <a:r>
              <a:rPr lang="ja-JP" altLang="en-US" dirty="0" smtClean="0"/>
              <a:t>大学</a:t>
            </a:r>
            <a:endParaRPr lang="en-US" altLang="ja-JP" dirty="0" smtClean="0"/>
          </a:p>
          <a:p>
            <a:pPr algn="r" fontAlgn="auto">
              <a:spcAft>
                <a:spcPts val="0"/>
              </a:spcAft>
              <a:buFont typeface="Arial" pitchFamily="34" charset="0"/>
              <a:buNone/>
              <a:defRPr/>
            </a:pPr>
            <a:r>
              <a:rPr lang="ja-JP" altLang="en-US" dirty="0" smtClean="0"/>
              <a:t>大学院情報科学研究科</a:t>
            </a:r>
            <a:endParaRPr lang="en-US" altLang="ja-JP" dirty="0" smtClean="0"/>
          </a:p>
        </p:txBody>
      </p:sp>
      <p:sp>
        <p:nvSpPr>
          <p:cNvPr id="4" name="日付プレースホルダ 3"/>
          <p:cNvSpPr>
            <a:spLocks noGrp="1"/>
          </p:cNvSpPr>
          <p:nvPr>
            <p:ph type="dt" sz="quarter" idx="10"/>
          </p:nvPr>
        </p:nvSpPr>
        <p:spPr/>
        <p:txBody>
          <a:bodyPr/>
          <a:lstStyle/>
          <a:p>
            <a:pPr>
              <a:defRPr/>
            </a:pPr>
            <a:endParaRPr lang="en-US" altLang="ja-JP"/>
          </a:p>
        </p:txBody>
      </p:sp>
      <p:sp>
        <p:nvSpPr>
          <p:cNvPr id="5" name="スライド番号プレースホルダ 4"/>
          <p:cNvSpPr>
            <a:spLocks noGrp="1"/>
          </p:cNvSpPr>
          <p:nvPr>
            <p:ph type="sldNum" sz="quarter" idx="11"/>
          </p:nvPr>
        </p:nvSpPr>
        <p:spPr/>
        <p:txBody>
          <a:bodyPr/>
          <a:lstStyle/>
          <a:p>
            <a:pPr>
              <a:defRPr/>
            </a:pPr>
            <a:fld id="{2244504B-6D49-46C1-A959-68AA12E00428}" type="slidenum">
              <a:rPr lang="en-US" altLang="ja-JP"/>
              <a:pPr>
                <a:defRPr/>
              </a:pPr>
              <a:t>1</a:t>
            </a:fld>
            <a:endParaRPr lang="en-US" altLang="ja-JP"/>
          </a:p>
        </p:txBody>
      </p:sp>
      <p:sp>
        <p:nvSpPr>
          <p:cNvPr id="5126" name="フッター プレースホルダ 5"/>
          <p:cNvSpPr>
            <a:spLocks noGrp="1"/>
          </p:cNvSpPr>
          <p:nvPr>
            <p:ph type="ftr" sz="quarter" idx="12"/>
          </p:nvPr>
        </p:nvSpPr>
        <p:spPr bwMode="auto">
          <a:noFill/>
          <a:ln>
            <a:miter lim="800000"/>
            <a:headEnd/>
            <a:tailEnd/>
          </a:ln>
        </p:spPr>
        <p:txBody>
          <a:bodyPr wrap="square" numCol="1" anchorCtr="0" compatLnSpc="1">
            <a:prstTxWarp prst="textNoShape">
              <a:avLst/>
            </a:prstTxWarp>
          </a:bodyPr>
          <a:lstStyle/>
          <a:p>
            <a:r>
              <a:rPr lang="en-US" altLang="ja-JP"/>
              <a:t>Software Engineering Laboratory,  Department of Computer Science,  Graduate School of Information Science and Technology,  Osaka University</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参照切れが発生するメンバの移動例</a:t>
            </a:r>
            <a:endParaRPr kumimoji="1" lang="ja-JP" altLang="en-US" dirty="0"/>
          </a:p>
        </p:txBody>
      </p:sp>
      <p:sp>
        <p:nvSpPr>
          <p:cNvPr id="4" name="日付プレースホルダ 3"/>
          <p:cNvSpPr>
            <a:spLocks noGrp="1"/>
          </p:cNvSpPr>
          <p:nvPr>
            <p:ph type="dt" sz="half" idx="10"/>
          </p:nvPr>
        </p:nvSpPr>
        <p:spPr/>
        <p:txBody>
          <a:bodyPr/>
          <a:lstStyle/>
          <a:p>
            <a:pPr>
              <a:defRPr/>
            </a:pPr>
            <a:endParaRPr lang="en-US" altLang="ja-JP"/>
          </a:p>
        </p:txBody>
      </p:sp>
      <p:sp>
        <p:nvSpPr>
          <p:cNvPr id="5" name="フッター プレースホルダ 4"/>
          <p:cNvSpPr>
            <a:spLocks noGrp="1"/>
          </p:cNvSpPr>
          <p:nvPr>
            <p:ph type="ftr" sz="quarter" idx="11"/>
          </p:nvPr>
        </p:nvSpPr>
        <p:spPr/>
        <p:txBody>
          <a:bodyPr/>
          <a:lstStyle/>
          <a:p>
            <a:pPr>
              <a:defRPr/>
            </a:pPr>
            <a:r>
              <a:rPr lang="en-US" altLang="ja-JP" dirty="0" smtClean="0"/>
              <a:t>Software Engineering Laboratory,  Department of Computer Science,  Graduate School of Information Science and Technology,  Osaka University</a:t>
            </a:r>
            <a:endParaRPr lang="en-US" altLang="ja-JP" dirty="0"/>
          </a:p>
        </p:txBody>
      </p:sp>
      <p:sp>
        <p:nvSpPr>
          <p:cNvPr id="6" name="スライド番号プレースホルダ 5"/>
          <p:cNvSpPr>
            <a:spLocks noGrp="1"/>
          </p:cNvSpPr>
          <p:nvPr>
            <p:ph type="sldNum" sz="quarter" idx="12"/>
          </p:nvPr>
        </p:nvSpPr>
        <p:spPr/>
        <p:txBody>
          <a:bodyPr/>
          <a:lstStyle/>
          <a:p>
            <a:pPr>
              <a:defRPr/>
            </a:pPr>
            <a:fld id="{F75AE337-AA5C-43CC-8B1C-9F394A085CEF}" type="slidenum">
              <a:rPr lang="en-US" altLang="ja-JP" smtClean="0"/>
              <a:pPr>
                <a:defRPr/>
              </a:pPr>
              <a:t>10</a:t>
            </a:fld>
            <a:endParaRPr lang="en-US" altLang="ja-JP"/>
          </a:p>
        </p:txBody>
      </p:sp>
      <p:sp>
        <p:nvSpPr>
          <p:cNvPr id="7" name="Rectangle 7"/>
          <p:cNvSpPr>
            <a:spLocks noChangeArrowheads="1"/>
          </p:cNvSpPr>
          <p:nvPr/>
        </p:nvSpPr>
        <p:spPr bwMode="auto">
          <a:xfrm>
            <a:off x="214282" y="2043100"/>
            <a:ext cx="3357586" cy="4176713"/>
          </a:xfrm>
          <a:prstGeom prst="rect">
            <a:avLst/>
          </a:prstGeom>
          <a:noFill/>
          <a:ln w="9525">
            <a:solidFill>
              <a:schemeClr val="tx1"/>
            </a:solidFill>
            <a:miter lim="800000"/>
            <a:headEnd/>
            <a:tailEnd/>
          </a:ln>
        </p:spPr>
        <p:txBody>
          <a:bodyPr wrap="none" anchor="ctr"/>
          <a:lstStyle/>
          <a:p>
            <a:r>
              <a:rPr lang="en-US" altLang="ja-JP" dirty="0"/>
              <a:t>class </a:t>
            </a:r>
            <a:r>
              <a:rPr lang="en-US" altLang="ja-JP" dirty="0" smtClean="0"/>
              <a:t>Customer </a:t>
            </a:r>
            <a:r>
              <a:rPr lang="en-US" altLang="ja-JP" dirty="0"/>
              <a:t>{</a:t>
            </a:r>
          </a:p>
          <a:p>
            <a:r>
              <a:rPr lang="en-US" altLang="ja-JP" dirty="0"/>
              <a:t>  </a:t>
            </a:r>
            <a:r>
              <a:rPr lang="en-US" altLang="ja-JP" dirty="0">
                <a:solidFill>
                  <a:srgbClr val="FF0000"/>
                </a:solidFill>
              </a:rPr>
              <a:t>private</a:t>
            </a:r>
            <a:r>
              <a:rPr lang="en-US" altLang="ja-JP" dirty="0"/>
              <a:t> </a:t>
            </a:r>
            <a:r>
              <a:rPr lang="en-US" altLang="ja-JP" dirty="0" smtClean="0"/>
              <a:t>List </a:t>
            </a:r>
            <a:r>
              <a:rPr lang="en-US" altLang="ja-JP" dirty="0" err="1" smtClean="0"/>
              <a:t>mList</a:t>
            </a:r>
            <a:r>
              <a:rPr lang="en-US" altLang="ja-JP" dirty="0" smtClean="0"/>
              <a:t> </a:t>
            </a:r>
            <a:r>
              <a:rPr lang="en-US" altLang="ja-JP" dirty="0"/>
              <a:t>;</a:t>
            </a:r>
          </a:p>
          <a:p>
            <a:r>
              <a:rPr lang="ja-JP" altLang="en-US" dirty="0" smtClean="0"/>
              <a:t>　</a:t>
            </a:r>
            <a:r>
              <a:rPr lang="en-US" altLang="ja-JP" dirty="0" smtClean="0"/>
              <a:t>Rental </a:t>
            </a:r>
            <a:r>
              <a:rPr lang="en-US" altLang="ja-JP" dirty="0" err="1" smtClean="0"/>
              <a:t>rental</a:t>
            </a:r>
            <a:r>
              <a:rPr lang="en-US" altLang="ja-JP" dirty="0" smtClean="0"/>
              <a:t>;</a:t>
            </a:r>
            <a:endParaRPr lang="en-US" altLang="ja-JP" dirty="0"/>
          </a:p>
          <a:p>
            <a:r>
              <a:rPr lang="en-US" altLang="ja-JP" dirty="0"/>
              <a:t>  </a:t>
            </a:r>
          </a:p>
          <a:p>
            <a:r>
              <a:rPr lang="en-US" altLang="ja-JP" dirty="0" smtClean="0"/>
              <a:t>  public </a:t>
            </a:r>
            <a:r>
              <a:rPr lang="en-US" altLang="ja-JP" dirty="0" err="1" smtClean="0"/>
              <a:t>int</a:t>
            </a:r>
            <a:r>
              <a:rPr lang="en-US" altLang="ja-JP" dirty="0" smtClean="0"/>
              <a:t> count( </a:t>
            </a:r>
            <a:r>
              <a:rPr lang="en-US" altLang="ja-JP" dirty="0" smtClean="0"/>
              <a:t>){</a:t>
            </a:r>
          </a:p>
          <a:p>
            <a:r>
              <a:rPr lang="en-US" altLang="ja-JP" dirty="0" smtClean="0"/>
              <a:t>    …</a:t>
            </a:r>
            <a:endParaRPr lang="en-US" altLang="ja-JP" dirty="0"/>
          </a:p>
          <a:p>
            <a:r>
              <a:rPr lang="en-US" altLang="ja-JP" dirty="0" smtClean="0"/>
              <a:t>    </a:t>
            </a:r>
            <a:r>
              <a:rPr lang="en-US" altLang="ja-JP" dirty="0" err="1" smtClean="0"/>
              <a:t>mList.length</a:t>
            </a:r>
            <a:r>
              <a:rPr lang="en-US" altLang="ja-JP" dirty="0" smtClean="0"/>
              <a:t>( );</a:t>
            </a:r>
            <a:endParaRPr lang="en-US" altLang="ja-JP" dirty="0"/>
          </a:p>
          <a:p>
            <a:r>
              <a:rPr lang="en-US" altLang="ja-JP" dirty="0" smtClean="0"/>
              <a:t>  }</a:t>
            </a:r>
            <a:endParaRPr lang="en-US" altLang="ja-JP" dirty="0"/>
          </a:p>
          <a:p>
            <a:r>
              <a:rPr lang="en-US" altLang="ja-JP" dirty="0" smtClean="0"/>
              <a:t> </a:t>
            </a:r>
            <a:r>
              <a:rPr lang="en-US" altLang="ja-JP" dirty="0" smtClean="0">
                <a:solidFill>
                  <a:srgbClr val="800080"/>
                </a:solidFill>
              </a:rPr>
              <a:t> </a:t>
            </a:r>
            <a:endParaRPr lang="en-US" altLang="ja-JP" dirty="0">
              <a:solidFill>
                <a:srgbClr val="800080"/>
              </a:solidFill>
            </a:endParaRPr>
          </a:p>
          <a:p>
            <a:r>
              <a:rPr lang="ja-JP" altLang="en-US" dirty="0" smtClean="0">
                <a:solidFill>
                  <a:srgbClr val="800080"/>
                </a:solidFill>
              </a:rPr>
              <a:t>  </a:t>
            </a:r>
            <a:r>
              <a:rPr lang="en-US" altLang="ja-JP" dirty="0" smtClean="0"/>
              <a:t>public</a:t>
            </a:r>
            <a:r>
              <a:rPr lang="en-US" altLang="ja-JP" dirty="0" smtClean="0">
                <a:solidFill>
                  <a:srgbClr val="800080"/>
                </a:solidFill>
              </a:rPr>
              <a:t> </a:t>
            </a:r>
            <a:r>
              <a:rPr lang="en-US" altLang="ja-JP" dirty="0" smtClean="0"/>
              <a:t>void</a:t>
            </a:r>
            <a:r>
              <a:rPr lang="en-US" altLang="ja-JP" dirty="0" smtClean="0">
                <a:solidFill>
                  <a:srgbClr val="800080"/>
                </a:solidFill>
              </a:rPr>
              <a:t> </a:t>
            </a:r>
            <a:r>
              <a:rPr lang="en-US" altLang="ja-JP" dirty="0" smtClean="0"/>
              <a:t>print( </a:t>
            </a:r>
            <a:r>
              <a:rPr lang="en-US" altLang="ja-JP" dirty="0"/>
              <a:t>) {</a:t>
            </a:r>
          </a:p>
          <a:p>
            <a:r>
              <a:rPr lang="en-US" altLang="ja-JP" dirty="0">
                <a:solidFill>
                  <a:srgbClr val="800080"/>
                </a:solidFill>
              </a:rPr>
              <a:t>     </a:t>
            </a:r>
            <a:r>
              <a:rPr lang="en-US" altLang="ja-JP" dirty="0" smtClean="0"/>
              <a:t>…</a:t>
            </a:r>
            <a:r>
              <a:rPr lang="en-US" altLang="ja-JP" dirty="0" smtClean="0">
                <a:solidFill>
                  <a:srgbClr val="800080"/>
                </a:solidFill>
              </a:rPr>
              <a:t>    </a:t>
            </a:r>
          </a:p>
          <a:p>
            <a:r>
              <a:rPr lang="en-US" altLang="ja-JP" dirty="0">
                <a:solidFill>
                  <a:srgbClr val="800080"/>
                </a:solidFill>
              </a:rPr>
              <a:t> </a:t>
            </a:r>
            <a:r>
              <a:rPr lang="en-US" altLang="ja-JP" dirty="0" smtClean="0">
                <a:solidFill>
                  <a:srgbClr val="800080"/>
                </a:solidFill>
              </a:rPr>
              <a:t>    </a:t>
            </a:r>
            <a:r>
              <a:rPr lang="en-US" altLang="ja-JP" dirty="0" err="1" smtClean="0"/>
              <a:t>mList</a:t>
            </a:r>
            <a:r>
              <a:rPr lang="en-US" altLang="ja-JP" dirty="0" smtClean="0"/>
              <a:t>[</a:t>
            </a:r>
            <a:r>
              <a:rPr lang="en-US" altLang="ja-JP" dirty="0" err="1" smtClean="0"/>
              <a:t>i</a:t>
            </a:r>
            <a:r>
              <a:rPr lang="en-US" altLang="ja-JP" dirty="0" smtClean="0"/>
              <a:t>].</a:t>
            </a:r>
            <a:r>
              <a:rPr lang="en-US" altLang="ja-JP" dirty="0" err="1" smtClean="0"/>
              <a:t>getName</a:t>
            </a:r>
            <a:r>
              <a:rPr lang="en-US" altLang="ja-JP" dirty="0" smtClean="0"/>
              <a:t>( );</a:t>
            </a:r>
            <a:endParaRPr lang="en-US" altLang="ja-JP" dirty="0"/>
          </a:p>
          <a:p>
            <a:r>
              <a:rPr lang="en-US" altLang="ja-JP" dirty="0">
                <a:solidFill>
                  <a:srgbClr val="800080"/>
                </a:solidFill>
              </a:rPr>
              <a:t>  </a:t>
            </a:r>
            <a:r>
              <a:rPr lang="en-US" altLang="ja-JP" dirty="0" smtClean="0"/>
              <a:t>}</a:t>
            </a:r>
            <a:endParaRPr lang="en-US" altLang="ja-JP" dirty="0"/>
          </a:p>
          <a:p>
            <a:r>
              <a:rPr lang="en-US" altLang="ja-JP" dirty="0"/>
              <a:t>} </a:t>
            </a:r>
          </a:p>
        </p:txBody>
      </p:sp>
      <p:sp>
        <p:nvSpPr>
          <p:cNvPr id="8" name="Rectangle 6"/>
          <p:cNvSpPr>
            <a:spLocks noChangeArrowheads="1"/>
          </p:cNvSpPr>
          <p:nvPr/>
        </p:nvSpPr>
        <p:spPr bwMode="auto">
          <a:xfrm>
            <a:off x="3643306" y="2043100"/>
            <a:ext cx="3000396" cy="2806700"/>
          </a:xfrm>
          <a:prstGeom prst="rect">
            <a:avLst/>
          </a:prstGeom>
          <a:noFill/>
          <a:ln w="9525">
            <a:solidFill>
              <a:schemeClr val="tx1"/>
            </a:solidFill>
            <a:miter lim="800000"/>
            <a:headEnd/>
            <a:tailEnd/>
          </a:ln>
        </p:spPr>
        <p:txBody>
          <a:bodyPr wrap="none" anchor="ctr"/>
          <a:lstStyle/>
          <a:p>
            <a:r>
              <a:rPr lang="en-US" altLang="ja-JP" dirty="0"/>
              <a:t>class </a:t>
            </a:r>
            <a:r>
              <a:rPr lang="en-US" altLang="ja-JP" dirty="0" smtClean="0"/>
              <a:t>Rental </a:t>
            </a:r>
            <a:r>
              <a:rPr lang="en-US" altLang="ja-JP" dirty="0"/>
              <a:t>{</a:t>
            </a:r>
          </a:p>
          <a:p>
            <a:r>
              <a:rPr lang="en-US" altLang="ja-JP" dirty="0" smtClean="0"/>
              <a:t> </a:t>
            </a:r>
            <a:r>
              <a:rPr lang="en-US" altLang="ja-JP" dirty="0" smtClean="0">
                <a:solidFill>
                  <a:srgbClr val="FF0000"/>
                </a:solidFill>
              </a:rPr>
              <a:t>private</a:t>
            </a:r>
            <a:r>
              <a:rPr lang="en-US" altLang="ja-JP" dirty="0" smtClean="0"/>
              <a:t> List </a:t>
            </a:r>
            <a:r>
              <a:rPr lang="en-US" altLang="ja-JP" dirty="0" err="1" smtClean="0"/>
              <a:t>mList</a:t>
            </a:r>
            <a:r>
              <a:rPr lang="en-US" altLang="ja-JP" dirty="0" smtClean="0"/>
              <a:t>;</a:t>
            </a:r>
            <a:endParaRPr lang="en-US" altLang="ja-JP" dirty="0"/>
          </a:p>
          <a:p>
            <a:endParaRPr lang="en-US" altLang="ja-JP" dirty="0"/>
          </a:p>
          <a:p>
            <a:endParaRPr lang="en-US" altLang="ja-JP" dirty="0"/>
          </a:p>
          <a:p>
            <a:endParaRPr lang="en-US" altLang="ja-JP" dirty="0"/>
          </a:p>
          <a:p>
            <a:endParaRPr lang="en-US" altLang="ja-JP" dirty="0"/>
          </a:p>
          <a:p>
            <a:endParaRPr lang="en-US" altLang="ja-JP" dirty="0"/>
          </a:p>
          <a:p>
            <a:endParaRPr lang="en-US" altLang="ja-JP" dirty="0"/>
          </a:p>
          <a:p>
            <a:r>
              <a:rPr lang="en-US" altLang="ja-JP" dirty="0"/>
              <a:t>} </a:t>
            </a:r>
          </a:p>
        </p:txBody>
      </p:sp>
      <p:sp>
        <p:nvSpPr>
          <p:cNvPr id="11" name="AutoShape 38"/>
          <p:cNvSpPr>
            <a:spLocks noChangeArrowheads="1"/>
          </p:cNvSpPr>
          <p:nvPr/>
        </p:nvSpPr>
        <p:spPr bwMode="auto">
          <a:xfrm>
            <a:off x="571472" y="5254637"/>
            <a:ext cx="2071702" cy="288925"/>
          </a:xfrm>
          <a:prstGeom prst="roundRect">
            <a:avLst>
              <a:gd name="adj" fmla="val 16667"/>
            </a:avLst>
          </a:prstGeom>
          <a:solidFill>
            <a:srgbClr val="FFFF99">
              <a:alpha val="52156"/>
            </a:srgbClr>
          </a:solidFill>
          <a:ln w="9525">
            <a:solidFill>
              <a:schemeClr val="tx1"/>
            </a:solidFill>
            <a:round/>
            <a:headEnd/>
            <a:tailEnd/>
          </a:ln>
        </p:spPr>
        <p:txBody>
          <a:bodyPr wrap="none" anchor="ctr"/>
          <a:lstStyle/>
          <a:p>
            <a:endParaRPr lang="ja-JP" altLang="en-US"/>
          </a:p>
        </p:txBody>
      </p:sp>
      <p:sp>
        <p:nvSpPr>
          <p:cNvPr id="13" name="正方形/長方形 28"/>
          <p:cNvSpPr>
            <a:spLocks noChangeArrowheads="1"/>
          </p:cNvSpPr>
          <p:nvPr/>
        </p:nvSpPr>
        <p:spPr bwMode="auto">
          <a:xfrm>
            <a:off x="428596" y="2614607"/>
            <a:ext cx="1643062" cy="357187"/>
          </a:xfrm>
          <a:prstGeom prst="rect">
            <a:avLst/>
          </a:prstGeom>
          <a:noFill/>
          <a:ln w="9525" algn="ctr">
            <a:noFill/>
            <a:round/>
            <a:headEnd/>
            <a:tailEnd/>
          </a:ln>
        </p:spPr>
        <p:txBody>
          <a:bodyPr/>
          <a:lstStyle/>
          <a:p>
            <a:endParaRPr lang="ja-JP" altLang="en-US"/>
          </a:p>
        </p:txBody>
      </p:sp>
      <p:sp>
        <p:nvSpPr>
          <p:cNvPr id="10" name="AutoShape 38"/>
          <p:cNvSpPr>
            <a:spLocks noChangeArrowheads="1"/>
          </p:cNvSpPr>
          <p:nvPr/>
        </p:nvSpPr>
        <p:spPr bwMode="auto">
          <a:xfrm>
            <a:off x="500034" y="3897315"/>
            <a:ext cx="2000264" cy="288925"/>
          </a:xfrm>
          <a:prstGeom prst="roundRect">
            <a:avLst>
              <a:gd name="adj" fmla="val 16667"/>
            </a:avLst>
          </a:prstGeom>
          <a:solidFill>
            <a:srgbClr val="FFFF99">
              <a:alpha val="52156"/>
            </a:srgbClr>
          </a:solidFill>
          <a:ln w="9525">
            <a:solidFill>
              <a:schemeClr val="tx1"/>
            </a:solidFill>
            <a:round/>
            <a:headEnd/>
            <a:tailEnd/>
          </a:ln>
        </p:spPr>
        <p:txBody>
          <a:bodyPr wrap="none" anchor="ctr"/>
          <a:lstStyle/>
          <a:p>
            <a:endParaRPr lang="ja-JP" altLang="en-US"/>
          </a:p>
        </p:txBody>
      </p:sp>
      <p:sp>
        <p:nvSpPr>
          <p:cNvPr id="12" name="角丸四角形 11"/>
          <p:cNvSpPr/>
          <p:nvPr/>
        </p:nvSpPr>
        <p:spPr>
          <a:xfrm>
            <a:off x="357158" y="2471728"/>
            <a:ext cx="2428892" cy="357190"/>
          </a:xfrm>
          <a:prstGeom prst="roundRect">
            <a:avLst/>
          </a:prstGeom>
          <a:solidFill>
            <a:srgbClr val="00B0F0">
              <a:alpha val="15000"/>
            </a:srgbClr>
          </a:solidFill>
          <a:ln w="9525">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91404" tIns="45700" rIns="91404" bIns="45700" anchor="ctr"/>
          <a:lstStyle/>
          <a:p>
            <a:pPr algn="ctr">
              <a:defRPr/>
            </a:pPr>
            <a:endParaRPr lang="ja-JP" altLang="en-US"/>
          </a:p>
        </p:txBody>
      </p:sp>
      <p:cxnSp>
        <p:nvCxnSpPr>
          <p:cNvPr id="14" name="カギ線コネクタ 29"/>
          <p:cNvCxnSpPr>
            <a:cxnSpLocks noChangeShapeType="1"/>
            <a:stCxn id="10" idx="1"/>
            <a:endCxn id="13" idx="1"/>
          </p:cNvCxnSpPr>
          <p:nvPr/>
        </p:nvCxnSpPr>
        <p:spPr bwMode="auto">
          <a:xfrm rot="10800000">
            <a:off x="428596" y="2793202"/>
            <a:ext cx="71438" cy="1248577"/>
          </a:xfrm>
          <a:prstGeom prst="bentConnector3">
            <a:avLst>
              <a:gd name="adj1" fmla="val 419998"/>
            </a:avLst>
          </a:prstGeom>
          <a:noFill/>
          <a:ln w="28575" algn="ctr">
            <a:solidFill>
              <a:schemeClr val="tx1"/>
            </a:solidFill>
            <a:prstDash val="solid"/>
            <a:round/>
            <a:headEnd/>
            <a:tailEnd type="stealth" w="lg" len="lg"/>
          </a:ln>
        </p:spPr>
      </p:cxnSp>
      <p:cxnSp>
        <p:nvCxnSpPr>
          <p:cNvPr id="17" name="カギ線コネクタ 29"/>
          <p:cNvCxnSpPr>
            <a:cxnSpLocks noChangeShapeType="1"/>
            <a:stCxn id="11" idx="1"/>
            <a:endCxn id="12" idx="1"/>
          </p:cNvCxnSpPr>
          <p:nvPr/>
        </p:nvCxnSpPr>
        <p:spPr bwMode="auto">
          <a:xfrm rot="10800000">
            <a:off x="357158" y="2650324"/>
            <a:ext cx="214314" cy="2748777"/>
          </a:xfrm>
          <a:prstGeom prst="bentConnector3">
            <a:avLst>
              <a:gd name="adj1" fmla="val 206666"/>
            </a:avLst>
          </a:prstGeom>
          <a:noFill/>
          <a:ln w="28575" algn="ctr">
            <a:solidFill>
              <a:schemeClr val="tx1"/>
            </a:solidFill>
            <a:prstDash val="solid"/>
            <a:round/>
            <a:headEnd/>
            <a:tailEnd type="stealth" w="lg" len="lg"/>
          </a:ln>
        </p:spPr>
      </p:cxnSp>
      <p:grpSp>
        <p:nvGrpSpPr>
          <p:cNvPr id="34" name="グループ化 33"/>
          <p:cNvGrpSpPr/>
          <p:nvPr/>
        </p:nvGrpSpPr>
        <p:grpSpPr>
          <a:xfrm>
            <a:off x="357158" y="2971794"/>
            <a:ext cx="3429024" cy="1471620"/>
            <a:chOff x="857224" y="3457578"/>
            <a:chExt cx="3429024" cy="1471620"/>
          </a:xfrm>
        </p:grpSpPr>
        <p:cxnSp>
          <p:nvCxnSpPr>
            <p:cNvPr id="25" name="AutoShape 37"/>
            <p:cNvCxnSpPr>
              <a:cxnSpLocks noChangeShapeType="1"/>
              <a:stCxn id="26" idx="3"/>
            </p:cNvCxnSpPr>
            <p:nvPr/>
          </p:nvCxnSpPr>
          <p:spPr bwMode="auto">
            <a:xfrm flipV="1">
              <a:off x="3428992" y="4000504"/>
              <a:ext cx="857256" cy="352432"/>
            </a:xfrm>
            <a:prstGeom prst="straightConnector1">
              <a:avLst/>
            </a:prstGeom>
            <a:noFill/>
            <a:ln w="38100">
              <a:solidFill>
                <a:schemeClr val="tx1"/>
              </a:solidFill>
              <a:round/>
              <a:headEnd/>
              <a:tailEnd type="stealth" w="lg" len="lg"/>
            </a:ln>
          </p:spPr>
        </p:cxnSp>
        <p:sp>
          <p:nvSpPr>
            <p:cNvPr id="26" name="AutoShape 9"/>
            <p:cNvSpPr>
              <a:spLocks noChangeArrowheads="1"/>
            </p:cNvSpPr>
            <p:nvPr/>
          </p:nvSpPr>
          <p:spPr bwMode="auto">
            <a:xfrm>
              <a:off x="857224" y="3776673"/>
              <a:ext cx="2571768" cy="1152525"/>
            </a:xfrm>
            <a:prstGeom prst="roundRect">
              <a:avLst>
                <a:gd name="adj" fmla="val 16667"/>
              </a:avLst>
            </a:prstGeom>
            <a:solidFill>
              <a:srgbClr val="FFFF00">
                <a:alpha val="10980"/>
              </a:srgbClr>
            </a:solidFill>
            <a:ln w="9525">
              <a:solidFill>
                <a:schemeClr val="tx1"/>
              </a:solidFill>
              <a:round/>
              <a:headEnd/>
              <a:tailEnd/>
            </a:ln>
          </p:spPr>
          <p:txBody>
            <a:bodyPr wrap="none" anchor="ctr"/>
            <a:lstStyle/>
            <a:p>
              <a:endParaRPr lang="ja-JP" altLang="en-US"/>
            </a:p>
          </p:txBody>
        </p:sp>
        <p:sp>
          <p:nvSpPr>
            <p:cNvPr id="27" name="Text Box 47"/>
            <p:cNvSpPr txBox="1">
              <a:spLocks noChangeArrowheads="1"/>
            </p:cNvSpPr>
            <p:nvPr/>
          </p:nvSpPr>
          <p:spPr bwMode="auto">
            <a:xfrm>
              <a:off x="3071802" y="3457578"/>
              <a:ext cx="700833" cy="400110"/>
            </a:xfrm>
            <a:prstGeom prst="rect">
              <a:avLst/>
            </a:prstGeom>
            <a:solidFill>
              <a:schemeClr val="bg1"/>
            </a:solidFill>
            <a:ln w="9525">
              <a:solidFill>
                <a:schemeClr val="tx1"/>
              </a:solidFill>
              <a:miter lim="800000"/>
              <a:headEnd/>
              <a:tailEnd/>
            </a:ln>
          </p:spPr>
          <p:txBody>
            <a:bodyPr wrap="none">
              <a:spAutoFit/>
            </a:bodyPr>
            <a:lstStyle/>
            <a:p>
              <a:r>
                <a:rPr lang="ja-JP" altLang="en-US" sz="2000" dirty="0" smtClean="0">
                  <a:solidFill>
                    <a:schemeClr val="tx2"/>
                  </a:solidFill>
                </a:rPr>
                <a:t>移動</a:t>
              </a:r>
              <a:endParaRPr lang="ja-JP" altLang="en-US" sz="2000" dirty="0">
                <a:solidFill>
                  <a:schemeClr val="tx2"/>
                </a:solidFill>
              </a:endParaRPr>
            </a:p>
          </p:txBody>
        </p:sp>
      </p:grpSp>
      <p:grpSp>
        <p:nvGrpSpPr>
          <p:cNvPr id="37" name="グループ化 36"/>
          <p:cNvGrpSpPr/>
          <p:nvPr/>
        </p:nvGrpSpPr>
        <p:grpSpPr>
          <a:xfrm>
            <a:off x="3591961" y="2928934"/>
            <a:ext cx="2837427" cy="1477328"/>
            <a:chOff x="3734837" y="2500306"/>
            <a:chExt cx="2837427" cy="1477328"/>
          </a:xfrm>
        </p:grpSpPr>
        <p:sp>
          <p:nvSpPr>
            <p:cNvPr id="9" name="Text Box 12"/>
            <p:cNvSpPr txBox="1">
              <a:spLocks noChangeArrowheads="1"/>
            </p:cNvSpPr>
            <p:nvPr/>
          </p:nvSpPr>
          <p:spPr bwMode="auto">
            <a:xfrm>
              <a:off x="3734837" y="2500306"/>
              <a:ext cx="2775119" cy="1477328"/>
            </a:xfrm>
            <a:prstGeom prst="rect">
              <a:avLst/>
            </a:prstGeom>
            <a:noFill/>
            <a:ln w="9525">
              <a:noFill/>
              <a:miter lim="800000"/>
              <a:headEnd/>
              <a:tailEnd/>
            </a:ln>
          </p:spPr>
          <p:txBody>
            <a:bodyPr wrap="none">
              <a:spAutoFit/>
            </a:bodyPr>
            <a:lstStyle/>
            <a:p>
              <a:r>
                <a:rPr lang="en-US" altLang="ja-JP" dirty="0">
                  <a:solidFill>
                    <a:srgbClr val="800080"/>
                  </a:solidFill>
                </a:rPr>
                <a:t>  </a:t>
              </a:r>
              <a:r>
                <a:rPr lang="en-US" altLang="ja-JP" dirty="0" smtClean="0"/>
                <a:t>public</a:t>
              </a:r>
              <a:r>
                <a:rPr lang="en-US" altLang="ja-JP" dirty="0" smtClean="0">
                  <a:solidFill>
                    <a:srgbClr val="800080"/>
                  </a:solidFill>
                </a:rPr>
                <a:t> </a:t>
              </a:r>
              <a:r>
                <a:rPr lang="en-US" altLang="ja-JP" dirty="0" err="1" smtClean="0"/>
                <a:t>int</a:t>
              </a:r>
              <a:r>
                <a:rPr lang="en-US" altLang="ja-JP" dirty="0" smtClean="0">
                  <a:solidFill>
                    <a:srgbClr val="800080"/>
                  </a:solidFill>
                </a:rPr>
                <a:t>  </a:t>
              </a:r>
              <a:endParaRPr lang="en-US" altLang="ja-JP" dirty="0" smtClean="0">
                <a:solidFill>
                  <a:srgbClr val="800080"/>
                </a:solidFill>
              </a:endParaRPr>
            </a:p>
            <a:p>
              <a:r>
                <a:rPr lang="en-US" altLang="ja-JP" dirty="0">
                  <a:solidFill>
                    <a:srgbClr val="800080"/>
                  </a:solidFill>
                </a:rPr>
                <a:t> </a:t>
              </a:r>
              <a:r>
                <a:rPr lang="en-US" altLang="ja-JP" dirty="0" smtClean="0">
                  <a:solidFill>
                    <a:srgbClr val="800080"/>
                  </a:solidFill>
                </a:rPr>
                <a:t>      </a:t>
              </a:r>
              <a:r>
                <a:rPr lang="en-US" altLang="ja-JP" dirty="0" smtClean="0"/>
                <a:t>count(Customer c){</a:t>
              </a:r>
              <a:endParaRPr lang="en-US" altLang="ja-JP" dirty="0"/>
            </a:p>
            <a:p>
              <a:r>
                <a:rPr lang="en-US" altLang="ja-JP" dirty="0"/>
                <a:t>        </a:t>
              </a:r>
              <a:r>
                <a:rPr lang="en-US" altLang="ja-JP" dirty="0" smtClean="0"/>
                <a:t> ….</a:t>
              </a:r>
            </a:p>
            <a:p>
              <a:r>
                <a:rPr lang="en-US" altLang="ja-JP" dirty="0"/>
                <a:t> </a:t>
              </a:r>
              <a:r>
                <a:rPr lang="en-US" altLang="ja-JP" dirty="0" smtClean="0"/>
                <a:t>        </a:t>
              </a:r>
              <a:r>
                <a:rPr lang="en-US" altLang="ja-JP" dirty="0" err="1" smtClean="0"/>
                <a:t>c.mList.length</a:t>
              </a:r>
              <a:r>
                <a:rPr lang="en-US" altLang="ja-JP" dirty="0" smtClean="0"/>
                <a:t>( );</a:t>
              </a:r>
              <a:endParaRPr lang="en-US" altLang="ja-JP" dirty="0"/>
            </a:p>
            <a:p>
              <a:r>
                <a:rPr lang="en-US" altLang="ja-JP" dirty="0"/>
                <a:t>   </a:t>
              </a:r>
              <a:r>
                <a:rPr lang="en-US" altLang="ja-JP" dirty="0" smtClean="0"/>
                <a:t>}</a:t>
              </a:r>
              <a:endParaRPr lang="en-US" altLang="ja-JP" dirty="0"/>
            </a:p>
          </p:txBody>
        </p:sp>
        <p:sp>
          <p:nvSpPr>
            <p:cNvPr id="36" name="AutoShape 48"/>
            <p:cNvSpPr>
              <a:spLocks noChangeArrowheads="1"/>
            </p:cNvSpPr>
            <p:nvPr/>
          </p:nvSpPr>
          <p:spPr bwMode="auto">
            <a:xfrm>
              <a:off x="4273559" y="3357562"/>
              <a:ext cx="2298705" cy="288925"/>
            </a:xfrm>
            <a:prstGeom prst="roundRect">
              <a:avLst>
                <a:gd name="adj" fmla="val 16667"/>
              </a:avLst>
            </a:prstGeom>
            <a:solidFill>
              <a:srgbClr val="FFFF99">
                <a:alpha val="52156"/>
              </a:srgbClr>
            </a:solidFill>
            <a:ln w="9525">
              <a:solidFill>
                <a:schemeClr val="tx1"/>
              </a:solidFill>
              <a:round/>
              <a:headEnd/>
              <a:tailEnd/>
            </a:ln>
          </p:spPr>
          <p:txBody>
            <a:bodyPr wrap="none" anchor="ctr"/>
            <a:lstStyle/>
            <a:p>
              <a:endParaRPr lang="ja-JP" altLang="en-US"/>
            </a:p>
          </p:txBody>
        </p:sp>
      </p:grpSp>
      <p:cxnSp>
        <p:nvCxnSpPr>
          <p:cNvPr id="39" name="直線矢印コネクタ 38"/>
          <p:cNvCxnSpPr>
            <a:endCxn id="12" idx="3"/>
          </p:cNvCxnSpPr>
          <p:nvPr/>
        </p:nvCxnSpPr>
        <p:spPr>
          <a:xfrm rot="10800000">
            <a:off x="2786051" y="2650323"/>
            <a:ext cx="1344633" cy="1323190"/>
          </a:xfrm>
          <a:prstGeom prst="straightConnector1">
            <a:avLst/>
          </a:prstGeom>
          <a:ln w="28575">
            <a:solidFill>
              <a:schemeClr val="tx1"/>
            </a:solidFill>
            <a:prstDash val="sysDash"/>
            <a:tailEnd type="stealth" w="lg" len="lg"/>
          </a:ln>
        </p:spPr>
        <p:style>
          <a:lnRef idx="1">
            <a:schemeClr val="accent1"/>
          </a:lnRef>
          <a:fillRef idx="0">
            <a:schemeClr val="accent1"/>
          </a:fillRef>
          <a:effectRef idx="0">
            <a:schemeClr val="accent1"/>
          </a:effectRef>
          <a:fontRef idx="minor">
            <a:schemeClr val="tx1"/>
          </a:fontRef>
        </p:style>
      </p:cxnSp>
      <p:cxnSp>
        <p:nvCxnSpPr>
          <p:cNvPr id="43" name="AutoShape 37"/>
          <p:cNvCxnSpPr>
            <a:cxnSpLocks noChangeShapeType="1"/>
            <a:stCxn id="12" idx="3"/>
          </p:cNvCxnSpPr>
          <p:nvPr/>
        </p:nvCxnSpPr>
        <p:spPr bwMode="auto">
          <a:xfrm flipV="1">
            <a:off x="2786050" y="2543166"/>
            <a:ext cx="857256" cy="107157"/>
          </a:xfrm>
          <a:prstGeom prst="straightConnector1">
            <a:avLst/>
          </a:prstGeom>
          <a:noFill/>
          <a:ln w="38100">
            <a:solidFill>
              <a:schemeClr val="tx1"/>
            </a:solidFill>
            <a:round/>
            <a:headEnd/>
            <a:tailEnd type="stealth" w="lg" len="lg"/>
          </a:ln>
        </p:spPr>
      </p:cxnSp>
      <p:sp>
        <p:nvSpPr>
          <p:cNvPr id="46" name="Text Box 47"/>
          <p:cNvSpPr txBox="1">
            <a:spLocks noChangeArrowheads="1"/>
          </p:cNvSpPr>
          <p:nvPr/>
        </p:nvSpPr>
        <p:spPr bwMode="auto">
          <a:xfrm>
            <a:off x="2357422" y="2171634"/>
            <a:ext cx="700833" cy="400110"/>
          </a:xfrm>
          <a:prstGeom prst="rect">
            <a:avLst/>
          </a:prstGeom>
          <a:solidFill>
            <a:schemeClr val="bg1"/>
          </a:solidFill>
          <a:ln w="9525">
            <a:solidFill>
              <a:schemeClr val="tx1"/>
            </a:solidFill>
            <a:miter lim="800000"/>
            <a:headEnd/>
            <a:tailEnd/>
          </a:ln>
        </p:spPr>
        <p:txBody>
          <a:bodyPr wrap="none">
            <a:spAutoFit/>
          </a:bodyPr>
          <a:lstStyle/>
          <a:p>
            <a:r>
              <a:rPr lang="ja-JP" altLang="en-US" sz="2000" dirty="0" smtClean="0">
                <a:solidFill>
                  <a:schemeClr val="tx2"/>
                </a:solidFill>
              </a:rPr>
              <a:t>移動</a:t>
            </a:r>
            <a:endParaRPr lang="ja-JP" altLang="en-US" sz="2000" dirty="0">
              <a:solidFill>
                <a:schemeClr val="tx2"/>
              </a:solidFill>
            </a:endParaRPr>
          </a:p>
        </p:txBody>
      </p:sp>
      <p:sp>
        <p:nvSpPr>
          <p:cNvPr id="47" name="角丸四角形 46"/>
          <p:cNvSpPr/>
          <p:nvPr/>
        </p:nvSpPr>
        <p:spPr>
          <a:xfrm>
            <a:off x="3714744" y="2471728"/>
            <a:ext cx="2428892" cy="357190"/>
          </a:xfrm>
          <a:prstGeom prst="roundRect">
            <a:avLst/>
          </a:prstGeom>
          <a:solidFill>
            <a:srgbClr val="00B0F0">
              <a:alpha val="15000"/>
            </a:srgbClr>
          </a:solidFill>
          <a:ln w="9525">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91404" tIns="45700" rIns="91404" bIns="45700" anchor="ctr"/>
          <a:lstStyle/>
          <a:p>
            <a:pPr algn="ctr">
              <a:defRPr/>
            </a:pPr>
            <a:endParaRPr lang="ja-JP" altLang="en-US"/>
          </a:p>
        </p:txBody>
      </p:sp>
      <p:cxnSp>
        <p:nvCxnSpPr>
          <p:cNvPr id="48" name="カギ線コネクタ 29"/>
          <p:cNvCxnSpPr>
            <a:cxnSpLocks noChangeShapeType="1"/>
            <a:endCxn id="47" idx="3"/>
          </p:cNvCxnSpPr>
          <p:nvPr/>
        </p:nvCxnSpPr>
        <p:spPr bwMode="auto">
          <a:xfrm flipH="1" flipV="1">
            <a:off x="6143636" y="2650323"/>
            <a:ext cx="54510" cy="1346060"/>
          </a:xfrm>
          <a:prstGeom prst="bentConnector3">
            <a:avLst>
              <a:gd name="adj1" fmla="val -419373"/>
            </a:avLst>
          </a:prstGeom>
          <a:noFill/>
          <a:ln w="28575" algn="ctr">
            <a:solidFill>
              <a:schemeClr val="tx1"/>
            </a:solidFill>
            <a:prstDash val="solid"/>
            <a:round/>
            <a:headEnd/>
            <a:tailEnd type="stealth" w="lg" len="lg"/>
          </a:ln>
        </p:spPr>
      </p:cxnSp>
      <p:grpSp>
        <p:nvGrpSpPr>
          <p:cNvPr id="51" name="グループ化 50"/>
          <p:cNvGrpSpPr/>
          <p:nvPr/>
        </p:nvGrpSpPr>
        <p:grpSpPr>
          <a:xfrm>
            <a:off x="3588796" y="2928934"/>
            <a:ext cx="2626278" cy="1477328"/>
            <a:chOff x="3887237" y="4977766"/>
            <a:chExt cx="2626278" cy="1477328"/>
          </a:xfrm>
        </p:grpSpPr>
        <p:sp>
          <p:nvSpPr>
            <p:cNvPr id="49" name="Text Box 12"/>
            <p:cNvSpPr txBox="1">
              <a:spLocks noChangeArrowheads="1"/>
            </p:cNvSpPr>
            <p:nvPr/>
          </p:nvSpPr>
          <p:spPr bwMode="auto">
            <a:xfrm>
              <a:off x="3887237" y="4977766"/>
              <a:ext cx="2428870" cy="1477328"/>
            </a:xfrm>
            <a:prstGeom prst="rect">
              <a:avLst/>
            </a:prstGeom>
            <a:noFill/>
            <a:ln w="9525">
              <a:noFill/>
              <a:miter lim="800000"/>
              <a:headEnd/>
              <a:tailEnd/>
            </a:ln>
          </p:spPr>
          <p:txBody>
            <a:bodyPr wrap="none">
              <a:spAutoFit/>
            </a:bodyPr>
            <a:lstStyle/>
            <a:p>
              <a:r>
                <a:rPr lang="en-US" altLang="ja-JP" dirty="0">
                  <a:solidFill>
                    <a:srgbClr val="800080"/>
                  </a:solidFill>
                </a:rPr>
                <a:t>  </a:t>
              </a:r>
              <a:r>
                <a:rPr lang="en-US" altLang="ja-JP" dirty="0" smtClean="0"/>
                <a:t>public</a:t>
              </a:r>
              <a:r>
                <a:rPr lang="en-US" altLang="ja-JP" dirty="0" smtClean="0">
                  <a:solidFill>
                    <a:srgbClr val="800080"/>
                  </a:solidFill>
                </a:rPr>
                <a:t> </a:t>
              </a:r>
              <a:r>
                <a:rPr lang="en-US" altLang="ja-JP" dirty="0" err="1" smtClean="0"/>
                <a:t>int</a:t>
              </a:r>
              <a:r>
                <a:rPr lang="en-US" altLang="ja-JP" dirty="0" smtClean="0">
                  <a:solidFill>
                    <a:srgbClr val="800080"/>
                  </a:solidFill>
                </a:rPr>
                <a:t>  </a:t>
              </a:r>
              <a:endParaRPr lang="en-US" altLang="ja-JP" dirty="0" smtClean="0">
                <a:solidFill>
                  <a:srgbClr val="800080"/>
                </a:solidFill>
              </a:endParaRPr>
            </a:p>
            <a:p>
              <a:r>
                <a:rPr lang="en-US" altLang="ja-JP" dirty="0">
                  <a:solidFill>
                    <a:srgbClr val="800080"/>
                  </a:solidFill>
                </a:rPr>
                <a:t> </a:t>
              </a:r>
              <a:r>
                <a:rPr lang="en-US" altLang="ja-JP" dirty="0" smtClean="0">
                  <a:solidFill>
                    <a:srgbClr val="800080"/>
                  </a:solidFill>
                </a:rPr>
                <a:t>      </a:t>
              </a:r>
              <a:r>
                <a:rPr lang="en-US" altLang="ja-JP" dirty="0" smtClean="0"/>
                <a:t>count( ){</a:t>
              </a:r>
              <a:endParaRPr lang="en-US" altLang="ja-JP" dirty="0"/>
            </a:p>
            <a:p>
              <a:r>
                <a:rPr lang="en-US" altLang="ja-JP" dirty="0"/>
                <a:t>        </a:t>
              </a:r>
              <a:r>
                <a:rPr lang="en-US" altLang="ja-JP" dirty="0" smtClean="0"/>
                <a:t> ….</a:t>
              </a:r>
            </a:p>
            <a:p>
              <a:r>
                <a:rPr lang="en-US" altLang="ja-JP" dirty="0"/>
                <a:t> </a:t>
              </a:r>
              <a:r>
                <a:rPr lang="en-US" altLang="ja-JP" dirty="0" smtClean="0"/>
                <a:t>        </a:t>
              </a:r>
              <a:r>
                <a:rPr lang="en-US" altLang="ja-JP" dirty="0" err="1" smtClean="0"/>
                <a:t>mList.length</a:t>
              </a:r>
              <a:r>
                <a:rPr lang="en-US" altLang="ja-JP" dirty="0" smtClean="0"/>
                <a:t>( );</a:t>
              </a:r>
              <a:endParaRPr lang="en-US" altLang="ja-JP" dirty="0"/>
            </a:p>
            <a:p>
              <a:r>
                <a:rPr lang="en-US" altLang="ja-JP" dirty="0"/>
                <a:t>   </a:t>
              </a:r>
              <a:r>
                <a:rPr lang="en-US" altLang="ja-JP" dirty="0" smtClean="0"/>
                <a:t>}</a:t>
              </a:r>
              <a:endParaRPr lang="en-US" altLang="ja-JP" dirty="0"/>
            </a:p>
          </p:txBody>
        </p:sp>
        <p:sp>
          <p:nvSpPr>
            <p:cNvPr id="50" name="AutoShape 48"/>
            <p:cNvSpPr>
              <a:spLocks noChangeArrowheads="1"/>
            </p:cNvSpPr>
            <p:nvPr/>
          </p:nvSpPr>
          <p:spPr bwMode="auto">
            <a:xfrm>
              <a:off x="4214810" y="5857892"/>
              <a:ext cx="2298705" cy="288925"/>
            </a:xfrm>
            <a:prstGeom prst="roundRect">
              <a:avLst>
                <a:gd name="adj" fmla="val 16667"/>
              </a:avLst>
            </a:prstGeom>
            <a:solidFill>
              <a:srgbClr val="FFFF99">
                <a:alpha val="52156"/>
              </a:srgbClr>
            </a:solidFill>
            <a:ln w="9525">
              <a:solidFill>
                <a:schemeClr val="tx1"/>
              </a:solidFill>
              <a:round/>
              <a:headEnd/>
              <a:tailEnd/>
            </a:ln>
          </p:spPr>
          <p:txBody>
            <a:bodyPr wrap="none" anchor="ctr"/>
            <a:lstStyle/>
            <a:p>
              <a:endParaRPr lang="ja-JP" altLang="en-US"/>
            </a:p>
          </p:txBody>
        </p:sp>
      </p:grpSp>
      <p:cxnSp>
        <p:nvCxnSpPr>
          <p:cNvPr id="54" name="直線矢印コネクタ 53"/>
          <p:cNvCxnSpPr>
            <a:stCxn id="11" idx="3"/>
            <a:endCxn id="47" idx="1"/>
          </p:cNvCxnSpPr>
          <p:nvPr/>
        </p:nvCxnSpPr>
        <p:spPr>
          <a:xfrm flipV="1">
            <a:off x="2643174" y="2650323"/>
            <a:ext cx="1071570" cy="2748777"/>
          </a:xfrm>
          <a:prstGeom prst="straightConnector1">
            <a:avLst/>
          </a:prstGeom>
          <a:ln w="28575">
            <a:solidFill>
              <a:schemeClr val="tx1"/>
            </a:solidFill>
            <a:prstDash val="sysDash"/>
            <a:tailEnd type="stealth" w="lg" len="lg"/>
          </a:ln>
        </p:spPr>
        <p:style>
          <a:lnRef idx="1">
            <a:schemeClr val="accent1"/>
          </a:lnRef>
          <a:fillRef idx="0">
            <a:schemeClr val="accent1"/>
          </a:fillRef>
          <a:effectRef idx="0">
            <a:schemeClr val="accent1"/>
          </a:effectRef>
          <a:fontRef idx="minor">
            <a:schemeClr val="tx1"/>
          </a:fontRef>
        </p:style>
      </p:cxnSp>
      <p:sp>
        <p:nvSpPr>
          <p:cNvPr id="58" name="Text Box 60"/>
          <p:cNvSpPr txBox="1">
            <a:spLocks noChangeArrowheads="1"/>
          </p:cNvSpPr>
          <p:nvPr/>
        </p:nvSpPr>
        <p:spPr bwMode="auto">
          <a:xfrm>
            <a:off x="2928926" y="1714488"/>
            <a:ext cx="1189749" cy="400110"/>
          </a:xfrm>
          <a:prstGeom prst="rect">
            <a:avLst/>
          </a:prstGeom>
          <a:solidFill>
            <a:schemeClr val="bg1"/>
          </a:solidFill>
          <a:ln w="9525">
            <a:solidFill>
              <a:schemeClr val="tx1"/>
            </a:solidFill>
            <a:miter lim="800000"/>
            <a:headEnd/>
            <a:tailEnd/>
          </a:ln>
        </p:spPr>
        <p:txBody>
          <a:bodyPr wrap="none">
            <a:spAutoFit/>
          </a:bodyPr>
          <a:lstStyle/>
          <a:p>
            <a:r>
              <a:rPr lang="ja-JP" altLang="en-US" sz="2000" dirty="0">
                <a:solidFill>
                  <a:schemeClr val="tx2"/>
                </a:solidFill>
              </a:rPr>
              <a:t>元</a:t>
            </a:r>
            <a:r>
              <a:rPr lang="ja-JP" altLang="en-US" sz="2000" dirty="0" smtClean="0">
                <a:solidFill>
                  <a:schemeClr val="tx2"/>
                </a:solidFill>
              </a:rPr>
              <a:t>に</a:t>
            </a:r>
            <a:r>
              <a:rPr lang="ja-JP" altLang="en-US" sz="2000" dirty="0">
                <a:solidFill>
                  <a:schemeClr val="tx2"/>
                </a:solidFill>
              </a:rPr>
              <a:t>戻す</a:t>
            </a:r>
          </a:p>
        </p:txBody>
      </p:sp>
      <p:sp>
        <p:nvSpPr>
          <p:cNvPr id="59" name="Text Box 63"/>
          <p:cNvSpPr txBox="1">
            <a:spLocks noChangeArrowheads="1"/>
          </p:cNvSpPr>
          <p:nvPr/>
        </p:nvSpPr>
        <p:spPr bwMode="auto">
          <a:xfrm>
            <a:off x="1214414" y="1571612"/>
            <a:ext cx="1377950" cy="400050"/>
          </a:xfrm>
          <a:prstGeom prst="rect">
            <a:avLst/>
          </a:prstGeom>
          <a:solidFill>
            <a:schemeClr val="bg1"/>
          </a:solidFill>
          <a:ln w="9525">
            <a:solidFill>
              <a:schemeClr val="tx1"/>
            </a:solidFill>
            <a:miter lim="800000"/>
            <a:headEnd/>
            <a:tailEnd/>
          </a:ln>
        </p:spPr>
        <p:txBody>
          <a:bodyPr wrap="none">
            <a:spAutoFit/>
          </a:bodyPr>
          <a:lstStyle/>
          <a:p>
            <a:r>
              <a:rPr lang="ja-JP" altLang="en-US" sz="2000">
                <a:solidFill>
                  <a:schemeClr val="tx2"/>
                </a:solidFill>
              </a:rPr>
              <a:t>カプセル化</a:t>
            </a:r>
          </a:p>
        </p:txBody>
      </p:sp>
      <p:sp>
        <p:nvSpPr>
          <p:cNvPr id="60" name="Text Box 31"/>
          <p:cNvSpPr txBox="1">
            <a:spLocks noChangeArrowheads="1"/>
          </p:cNvSpPr>
          <p:nvPr/>
        </p:nvSpPr>
        <p:spPr bwMode="auto">
          <a:xfrm>
            <a:off x="357158" y="2924132"/>
            <a:ext cx="3143272" cy="2862322"/>
          </a:xfrm>
          <a:prstGeom prst="rect">
            <a:avLst/>
          </a:prstGeom>
          <a:solidFill>
            <a:schemeClr val="bg1"/>
          </a:solidFill>
          <a:ln w="9525">
            <a:noFill/>
            <a:miter lim="800000"/>
            <a:headEnd/>
            <a:tailEnd/>
          </a:ln>
        </p:spPr>
        <p:txBody>
          <a:bodyPr wrap="square">
            <a:spAutoFit/>
          </a:bodyPr>
          <a:lstStyle/>
          <a:p>
            <a:r>
              <a:rPr lang="en-US" altLang="ja-JP" dirty="0"/>
              <a:t>public void </a:t>
            </a:r>
            <a:r>
              <a:rPr lang="en-US" altLang="ja-JP" dirty="0" err="1" smtClean="0"/>
              <a:t>setMovie</a:t>
            </a:r>
            <a:r>
              <a:rPr lang="en-US" altLang="ja-JP" dirty="0" smtClean="0"/>
              <a:t>(List m) </a:t>
            </a:r>
            <a:r>
              <a:rPr lang="en-US" altLang="ja-JP" dirty="0"/>
              <a:t>{</a:t>
            </a:r>
          </a:p>
          <a:p>
            <a:r>
              <a:rPr lang="en-US" altLang="ja-JP" dirty="0"/>
              <a:t>    </a:t>
            </a:r>
            <a:r>
              <a:rPr lang="en-US" altLang="ja-JP" dirty="0" err="1" smtClean="0"/>
              <a:t>mList</a:t>
            </a:r>
            <a:r>
              <a:rPr lang="en-US" altLang="ja-JP" dirty="0" smtClean="0"/>
              <a:t> </a:t>
            </a:r>
            <a:r>
              <a:rPr lang="en-US" altLang="ja-JP" dirty="0"/>
              <a:t>= </a:t>
            </a:r>
            <a:r>
              <a:rPr lang="en-US" altLang="ja-JP" dirty="0" smtClean="0"/>
              <a:t>m;</a:t>
            </a:r>
            <a:endParaRPr lang="en-US" altLang="ja-JP" dirty="0"/>
          </a:p>
          <a:p>
            <a:r>
              <a:rPr lang="en-US" altLang="ja-JP" dirty="0"/>
              <a:t>}</a:t>
            </a:r>
          </a:p>
          <a:p>
            <a:r>
              <a:rPr lang="en-US" altLang="ja-JP" dirty="0"/>
              <a:t>public  </a:t>
            </a:r>
            <a:r>
              <a:rPr lang="en-US" altLang="ja-JP" dirty="0" smtClean="0"/>
              <a:t>List </a:t>
            </a:r>
            <a:r>
              <a:rPr lang="en-US" altLang="ja-JP" dirty="0" err="1" smtClean="0"/>
              <a:t>getMovie</a:t>
            </a:r>
            <a:r>
              <a:rPr lang="en-US" altLang="ja-JP" dirty="0" smtClean="0"/>
              <a:t>() </a:t>
            </a:r>
            <a:r>
              <a:rPr lang="en-US" altLang="ja-JP" dirty="0"/>
              <a:t>{</a:t>
            </a:r>
          </a:p>
          <a:p>
            <a:r>
              <a:rPr lang="en-US" altLang="ja-JP" dirty="0"/>
              <a:t>    return </a:t>
            </a:r>
            <a:r>
              <a:rPr lang="en-US" altLang="ja-JP" dirty="0" err="1" smtClean="0"/>
              <a:t>mList</a:t>
            </a:r>
            <a:r>
              <a:rPr lang="en-US" altLang="ja-JP" dirty="0" smtClean="0"/>
              <a:t>;</a:t>
            </a:r>
            <a:endParaRPr lang="en-US" altLang="ja-JP" dirty="0"/>
          </a:p>
          <a:p>
            <a:r>
              <a:rPr lang="en-US" altLang="ja-JP" dirty="0" smtClean="0"/>
              <a:t>}</a:t>
            </a:r>
          </a:p>
          <a:p>
            <a:r>
              <a:rPr lang="en-US" altLang="ja-JP" dirty="0"/>
              <a:t>p</a:t>
            </a:r>
            <a:r>
              <a:rPr lang="en-US" altLang="ja-JP" dirty="0" smtClean="0"/>
              <a:t>ublic void print( ){</a:t>
            </a:r>
          </a:p>
          <a:p>
            <a:r>
              <a:rPr lang="en-US" altLang="ja-JP" dirty="0" smtClean="0"/>
              <a:t>…</a:t>
            </a:r>
            <a:r>
              <a:rPr lang="en-US" altLang="ja-JP" dirty="0" err="1" smtClean="0"/>
              <a:t>getMovie</a:t>
            </a:r>
            <a:r>
              <a:rPr lang="en-US" altLang="ja-JP" dirty="0" smtClean="0"/>
              <a:t>( ).</a:t>
            </a:r>
            <a:r>
              <a:rPr lang="en-US" altLang="ja-JP" dirty="0" err="1" smtClean="0"/>
              <a:t>getName</a:t>
            </a:r>
            <a:r>
              <a:rPr lang="en-US" altLang="ja-JP" dirty="0" smtClean="0"/>
              <a:t>( );</a:t>
            </a:r>
          </a:p>
          <a:p>
            <a:r>
              <a:rPr lang="en-US" altLang="ja-JP" dirty="0" smtClean="0"/>
              <a:t>}</a:t>
            </a:r>
            <a:endParaRPr lang="en-US" altLang="ja-JP" dirty="0"/>
          </a:p>
        </p:txBody>
      </p:sp>
      <p:sp>
        <p:nvSpPr>
          <p:cNvPr id="66" name="AutoShape 48"/>
          <p:cNvSpPr>
            <a:spLocks noChangeArrowheads="1"/>
          </p:cNvSpPr>
          <p:nvPr/>
        </p:nvSpPr>
        <p:spPr bwMode="auto">
          <a:xfrm>
            <a:off x="642910" y="5183199"/>
            <a:ext cx="2571768" cy="288925"/>
          </a:xfrm>
          <a:prstGeom prst="roundRect">
            <a:avLst>
              <a:gd name="adj" fmla="val 16667"/>
            </a:avLst>
          </a:prstGeom>
          <a:solidFill>
            <a:srgbClr val="FFFF99">
              <a:alpha val="52156"/>
            </a:srgbClr>
          </a:solidFill>
          <a:ln w="9525">
            <a:solidFill>
              <a:schemeClr val="tx1"/>
            </a:solidFill>
            <a:round/>
            <a:headEnd/>
            <a:tailEnd/>
          </a:ln>
        </p:spPr>
        <p:txBody>
          <a:bodyPr wrap="none" anchor="ctr"/>
          <a:lstStyle/>
          <a:p>
            <a:endParaRPr lang="ja-JP" altLang="en-US"/>
          </a:p>
        </p:txBody>
      </p:sp>
      <p:sp>
        <p:nvSpPr>
          <p:cNvPr id="67" name="角丸四角形 66"/>
          <p:cNvSpPr/>
          <p:nvPr/>
        </p:nvSpPr>
        <p:spPr>
          <a:xfrm>
            <a:off x="357158" y="3971926"/>
            <a:ext cx="2928958" cy="928694"/>
          </a:xfrm>
          <a:prstGeom prst="roundRect">
            <a:avLst/>
          </a:prstGeom>
          <a:solidFill>
            <a:srgbClr val="00B0F0">
              <a:alpha val="15000"/>
            </a:srgbClr>
          </a:solidFill>
          <a:ln w="9525">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91404" tIns="45700" rIns="91404" bIns="45700" anchor="ctr"/>
          <a:lstStyle/>
          <a:p>
            <a:pPr algn="ctr">
              <a:defRPr/>
            </a:pPr>
            <a:endParaRPr lang="ja-JP" altLang="en-US"/>
          </a:p>
        </p:txBody>
      </p:sp>
      <p:cxnSp>
        <p:nvCxnSpPr>
          <p:cNvPr id="68" name="カギ線コネクタ 29"/>
          <p:cNvCxnSpPr>
            <a:cxnSpLocks noChangeShapeType="1"/>
            <a:stCxn id="66" idx="3"/>
            <a:endCxn id="67" idx="3"/>
          </p:cNvCxnSpPr>
          <p:nvPr/>
        </p:nvCxnSpPr>
        <p:spPr bwMode="auto">
          <a:xfrm flipV="1">
            <a:off x="3214678" y="4436273"/>
            <a:ext cx="71438" cy="891389"/>
          </a:xfrm>
          <a:prstGeom prst="bentConnector3">
            <a:avLst>
              <a:gd name="adj1" fmla="val 419998"/>
            </a:avLst>
          </a:prstGeom>
          <a:noFill/>
          <a:ln w="28575" algn="ctr">
            <a:solidFill>
              <a:schemeClr val="tx1"/>
            </a:solidFill>
            <a:prstDash val="solid"/>
            <a:round/>
            <a:headEnd/>
            <a:tailEnd type="stealth" w="lg" len="lg"/>
          </a:ln>
        </p:spPr>
      </p:cxnSp>
      <p:cxnSp>
        <p:nvCxnSpPr>
          <p:cNvPr id="71" name="直線矢印コネクタ 70"/>
          <p:cNvCxnSpPr>
            <a:endCxn id="74" idx="3"/>
          </p:cNvCxnSpPr>
          <p:nvPr/>
        </p:nvCxnSpPr>
        <p:spPr>
          <a:xfrm rot="10800000" flipV="1">
            <a:off x="3286117" y="4139085"/>
            <a:ext cx="653511" cy="154311"/>
          </a:xfrm>
          <a:prstGeom prst="straightConnector1">
            <a:avLst/>
          </a:prstGeom>
          <a:ln w="28575">
            <a:solidFill>
              <a:schemeClr val="tx1"/>
            </a:solidFill>
            <a:prstDash val="solid"/>
            <a:tailEnd type="stealth" w="lg" len="lg"/>
          </a:ln>
        </p:spPr>
        <p:style>
          <a:lnRef idx="1">
            <a:schemeClr val="accent1"/>
          </a:lnRef>
          <a:fillRef idx="0">
            <a:schemeClr val="accent1"/>
          </a:fillRef>
          <a:effectRef idx="0">
            <a:schemeClr val="accent1"/>
          </a:effectRef>
          <a:fontRef idx="minor">
            <a:schemeClr val="tx1"/>
          </a:fontRef>
        </p:style>
      </p:cxnSp>
      <p:sp>
        <p:nvSpPr>
          <p:cNvPr id="74" name="正方形/長方形 73"/>
          <p:cNvSpPr/>
          <p:nvPr/>
        </p:nvSpPr>
        <p:spPr>
          <a:xfrm>
            <a:off x="3143240" y="4186240"/>
            <a:ext cx="142876" cy="21431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78" name="グループ化 77"/>
          <p:cNvGrpSpPr/>
          <p:nvPr/>
        </p:nvGrpSpPr>
        <p:grpSpPr>
          <a:xfrm>
            <a:off x="3571868" y="2928934"/>
            <a:ext cx="2775119" cy="1754326"/>
            <a:chOff x="3867144" y="5000636"/>
            <a:chExt cx="2775119" cy="1754326"/>
          </a:xfrm>
        </p:grpSpPr>
        <p:sp>
          <p:nvSpPr>
            <p:cNvPr id="79" name="Text Box 12"/>
            <p:cNvSpPr txBox="1">
              <a:spLocks noChangeArrowheads="1"/>
            </p:cNvSpPr>
            <p:nvPr/>
          </p:nvSpPr>
          <p:spPr bwMode="auto">
            <a:xfrm>
              <a:off x="3867144" y="5000636"/>
              <a:ext cx="2775119" cy="1754326"/>
            </a:xfrm>
            <a:prstGeom prst="rect">
              <a:avLst/>
            </a:prstGeom>
            <a:noFill/>
            <a:ln w="9525">
              <a:noFill/>
              <a:miter lim="800000"/>
              <a:headEnd/>
              <a:tailEnd/>
            </a:ln>
          </p:spPr>
          <p:txBody>
            <a:bodyPr wrap="none">
              <a:spAutoFit/>
            </a:bodyPr>
            <a:lstStyle/>
            <a:p>
              <a:r>
                <a:rPr lang="en-US" altLang="ja-JP" dirty="0">
                  <a:solidFill>
                    <a:srgbClr val="800080"/>
                  </a:solidFill>
                </a:rPr>
                <a:t>  </a:t>
              </a:r>
              <a:r>
                <a:rPr lang="en-US" altLang="ja-JP" dirty="0" smtClean="0"/>
                <a:t>public</a:t>
              </a:r>
              <a:r>
                <a:rPr lang="en-US" altLang="ja-JP" dirty="0" smtClean="0">
                  <a:solidFill>
                    <a:srgbClr val="800080"/>
                  </a:solidFill>
                </a:rPr>
                <a:t> </a:t>
              </a:r>
              <a:r>
                <a:rPr lang="en-US" altLang="ja-JP" dirty="0" err="1" smtClean="0"/>
                <a:t>int</a:t>
              </a:r>
              <a:r>
                <a:rPr lang="en-US" altLang="ja-JP" dirty="0" smtClean="0">
                  <a:solidFill>
                    <a:srgbClr val="800080"/>
                  </a:solidFill>
                </a:rPr>
                <a:t>  </a:t>
              </a:r>
              <a:endParaRPr lang="en-US" altLang="ja-JP" dirty="0" smtClean="0">
                <a:solidFill>
                  <a:srgbClr val="800080"/>
                </a:solidFill>
              </a:endParaRPr>
            </a:p>
            <a:p>
              <a:r>
                <a:rPr lang="en-US" altLang="ja-JP" dirty="0">
                  <a:solidFill>
                    <a:srgbClr val="800080"/>
                  </a:solidFill>
                </a:rPr>
                <a:t> </a:t>
              </a:r>
              <a:r>
                <a:rPr lang="en-US" altLang="ja-JP" dirty="0" smtClean="0">
                  <a:solidFill>
                    <a:srgbClr val="800080"/>
                  </a:solidFill>
                </a:rPr>
                <a:t>      </a:t>
              </a:r>
              <a:r>
                <a:rPr lang="en-US" altLang="ja-JP" dirty="0" smtClean="0"/>
                <a:t>count(Customer c){</a:t>
              </a:r>
              <a:endParaRPr lang="en-US" altLang="ja-JP" dirty="0"/>
            </a:p>
            <a:p>
              <a:r>
                <a:rPr lang="en-US" altLang="ja-JP" dirty="0"/>
                <a:t>        </a:t>
              </a:r>
              <a:r>
                <a:rPr lang="en-US" altLang="ja-JP" dirty="0" smtClean="0"/>
                <a:t> ….</a:t>
              </a:r>
            </a:p>
            <a:p>
              <a:r>
                <a:rPr lang="en-US" altLang="ja-JP" dirty="0"/>
                <a:t> </a:t>
              </a:r>
              <a:r>
                <a:rPr lang="en-US" altLang="ja-JP" dirty="0" smtClean="0"/>
                <a:t>        </a:t>
              </a:r>
              <a:r>
                <a:rPr lang="en-US" altLang="ja-JP" dirty="0" err="1" smtClean="0"/>
                <a:t>c.getMovie</a:t>
              </a:r>
              <a:endParaRPr lang="en-US" altLang="ja-JP" dirty="0" smtClean="0"/>
            </a:p>
            <a:p>
              <a:r>
                <a:rPr lang="en-US" altLang="ja-JP" dirty="0"/>
                <a:t> </a:t>
              </a:r>
              <a:r>
                <a:rPr lang="en-US" altLang="ja-JP" dirty="0" smtClean="0"/>
                <a:t>          </a:t>
              </a:r>
              <a:r>
                <a:rPr lang="en-US" altLang="ja-JP" dirty="0" smtClean="0"/>
                <a:t>.length( );</a:t>
              </a:r>
              <a:endParaRPr lang="en-US" altLang="ja-JP" dirty="0"/>
            </a:p>
            <a:p>
              <a:r>
                <a:rPr lang="en-US" altLang="ja-JP" dirty="0"/>
                <a:t>   </a:t>
              </a:r>
              <a:r>
                <a:rPr lang="en-US" altLang="ja-JP" dirty="0" smtClean="0"/>
                <a:t>}</a:t>
              </a:r>
              <a:endParaRPr lang="en-US" altLang="ja-JP" dirty="0"/>
            </a:p>
          </p:txBody>
        </p:sp>
        <p:sp>
          <p:nvSpPr>
            <p:cNvPr id="80" name="AutoShape 48"/>
            <p:cNvSpPr>
              <a:spLocks noChangeArrowheads="1"/>
            </p:cNvSpPr>
            <p:nvPr/>
          </p:nvSpPr>
          <p:spPr bwMode="auto">
            <a:xfrm>
              <a:off x="4214810" y="5857892"/>
              <a:ext cx="2298705" cy="620072"/>
            </a:xfrm>
            <a:prstGeom prst="roundRect">
              <a:avLst>
                <a:gd name="adj" fmla="val 16667"/>
              </a:avLst>
            </a:prstGeom>
            <a:solidFill>
              <a:srgbClr val="FFFF99">
                <a:alpha val="52156"/>
              </a:srgbClr>
            </a:solidFill>
            <a:ln w="9525">
              <a:solidFill>
                <a:schemeClr val="tx1"/>
              </a:solidFill>
              <a:round/>
              <a:headEnd/>
              <a:tailEnd/>
            </a:ln>
          </p:spPr>
          <p:txBody>
            <a:bodyPr wrap="none" anchor="ctr"/>
            <a:lstStyle/>
            <a:p>
              <a:endParaRPr lang="ja-JP" altLang="en-US"/>
            </a:p>
          </p:txBody>
        </p:sp>
      </p:grpSp>
      <p:sp>
        <p:nvSpPr>
          <p:cNvPr id="82" name="Oval 68"/>
          <p:cNvSpPr>
            <a:spLocks noChangeArrowheads="1"/>
          </p:cNvSpPr>
          <p:nvPr/>
        </p:nvSpPr>
        <p:spPr bwMode="auto">
          <a:xfrm>
            <a:off x="7551769" y="1647810"/>
            <a:ext cx="382587" cy="358775"/>
          </a:xfrm>
          <a:prstGeom prst="ellipse">
            <a:avLst/>
          </a:prstGeom>
          <a:solidFill>
            <a:srgbClr val="0000FF"/>
          </a:solidFill>
          <a:ln w="9525">
            <a:solidFill>
              <a:schemeClr val="tx1"/>
            </a:solidFill>
            <a:round/>
            <a:headEnd/>
            <a:tailEnd/>
          </a:ln>
        </p:spPr>
        <p:txBody>
          <a:bodyPr wrap="none" anchor="ctr"/>
          <a:lstStyle/>
          <a:p>
            <a:endParaRPr lang="ja-JP" altLang="en-US"/>
          </a:p>
        </p:txBody>
      </p:sp>
      <p:sp>
        <p:nvSpPr>
          <p:cNvPr id="83" name="Oval 94"/>
          <p:cNvSpPr>
            <a:spLocks noChangeArrowheads="1"/>
          </p:cNvSpPr>
          <p:nvPr/>
        </p:nvSpPr>
        <p:spPr bwMode="auto">
          <a:xfrm>
            <a:off x="8610631" y="4857760"/>
            <a:ext cx="390525" cy="358775"/>
          </a:xfrm>
          <a:prstGeom prst="ellipse">
            <a:avLst/>
          </a:prstGeom>
          <a:solidFill>
            <a:srgbClr val="0000FF"/>
          </a:solidFill>
          <a:ln w="9525">
            <a:solidFill>
              <a:schemeClr val="tx1"/>
            </a:solidFill>
            <a:round/>
            <a:headEnd/>
            <a:tailEnd/>
          </a:ln>
        </p:spPr>
        <p:txBody>
          <a:bodyPr wrap="none" anchor="ctr"/>
          <a:lstStyle/>
          <a:p>
            <a:endParaRPr lang="ja-JP" altLang="en-US"/>
          </a:p>
        </p:txBody>
      </p:sp>
      <p:sp>
        <p:nvSpPr>
          <p:cNvPr id="84" name="Rectangle 96"/>
          <p:cNvSpPr>
            <a:spLocks noChangeArrowheads="1"/>
          </p:cNvSpPr>
          <p:nvPr/>
        </p:nvSpPr>
        <p:spPr bwMode="auto">
          <a:xfrm>
            <a:off x="6624668" y="1069960"/>
            <a:ext cx="2305050" cy="287338"/>
          </a:xfrm>
          <a:prstGeom prst="rect">
            <a:avLst/>
          </a:prstGeom>
          <a:solidFill>
            <a:srgbClr val="99CCFF">
              <a:alpha val="50195"/>
            </a:srgbClr>
          </a:solidFill>
          <a:ln w="0">
            <a:noFill/>
            <a:miter lim="800000"/>
            <a:headEnd/>
            <a:tailEnd/>
          </a:ln>
        </p:spPr>
        <p:txBody>
          <a:bodyPr wrap="none" anchor="ctr"/>
          <a:lstStyle/>
          <a:p>
            <a:pPr algn="ctr"/>
            <a:r>
              <a:rPr lang="ja-JP" altLang="en-US" sz="2000" b="0" dirty="0"/>
              <a:t>ソースコードの遷移</a:t>
            </a:r>
          </a:p>
        </p:txBody>
      </p:sp>
      <p:sp>
        <p:nvSpPr>
          <p:cNvPr id="85" name="Oval 70"/>
          <p:cNvSpPr>
            <a:spLocks noChangeArrowheads="1"/>
          </p:cNvSpPr>
          <p:nvPr/>
        </p:nvSpPr>
        <p:spPr bwMode="auto">
          <a:xfrm>
            <a:off x="6677042" y="4856175"/>
            <a:ext cx="374650" cy="358775"/>
          </a:xfrm>
          <a:prstGeom prst="ellipse">
            <a:avLst/>
          </a:prstGeom>
          <a:solidFill>
            <a:srgbClr val="FFFF00"/>
          </a:solidFill>
          <a:ln w="9525">
            <a:solidFill>
              <a:schemeClr val="tx1"/>
            </a:solidFill>
            <a:round/>
            <a:headEnd/>
            <a:tailEnd/>
          </a:ln>
        </p:spPr>
        <p:txBody>
          <a:bodyPr wrap="none" anchor="ctr"/>
          <a:lstStyle/>
          <a:p>
            <a:endParaRPr lang="ja-JP" altLang="en-US"/>
          </a:p>
        </p:txBody>
      </p:sp>
      <p:sp>
        <p:nvSpPr>
          <p:cNvPr id="86" name="Oval 69"/>
          <p:cNvSpPr>
            <a:spLocks noChangeArrowheads="1"/>
          </p:cNvSpPr>
          <p:nvPr/>
        </p:nvSpPr>
        <p:spPr bwMode="auto">
          <a:xfrm>
            <a:off x="7551769" y="3141648"/>
            <a:ext cx="382587" cy="358775"/>
          </a:xfrm>
          <a:prstGeom prst="ellipse">
            <a:avLst/>
          </a:prstGeom>
          <a:solidFill>
            <a:srgbClr val="FFFF00"/>
          </a:solidFill>
          <a:ln w="9525">
            <a:solidFill>
              <a:schemeClr val="tx1"/>
            </a:solidFill>
            <a:round/>
            <a:headEnd/>
            <a:tailEnd/>
          </a:ln>
        </p:spPr>
        <p:txBody>
          <a:bodyPr wrap="none" anchor="ctr"/>
          <a:lstStyle/>
          <a:p>
            <a:endParaRPr lang="ja-JP" altLang="en-US"/>
          </a:p>
        </p:txBody>
      </p:sp>
      <p:cxnSp>
        <p:nvCxnSpPr>
          <p:cNvPr id="87" name="AutoShape 105"/>
          <p:cNvCxnSpPr>
            <a:cxnSpLocks noChangeShapeType="1"/>
            <a:stCxn id="82" idx="4"/>
            <a:endCxn id="86" idx="0"/>
          </p:cNvCxnSpPr>
          <p:nvPr/>
        </p:nvCxnSpPr>
        <p:spPr bwMode="auto">
          <a:xfrm rot="5400000">
            <a:off x="7175531" y="2573323"/>
            <a:ext cx="1135063" cy="1587"/>
          </a:xfrm>
          <a:prstGeom prst="straightConnector1">
            <a:avLst/>
          </a:prstGeom>
          <a:noFill/>
          <a:ln w="50800">
            <a:solidFill>
              <a:schemeClr val="tx1"/>
            </a:solidFill>
            <a:round/>
            <a:headEnd/>
            <a:tailEnd type="triangle" w="med" len="med"/>
          </a:ln>
        </p:spPr>
      </p:cxnSp>
      <p:sp>
        <p:nvSpPr>
          <p:cNvPr id="88" name="Text Box 66"/>
          <p:cNvSpPr txBox="1">
            <a:spLocks noChangeArrowheads="1"/>
          </p:cNvSpPr>
          <p:nvPr/>
        </p:nvSpPr>
        <p:spPr bwMode="auto">
          <a:xfrm>
            <a:off x="7178706" y="2143110"/>
            <a:ext cx="1170513" cy="707886"/>
          </a:xfrm>
          <a:prstGeom prst="rect">
            <a:avLst/>
          </a:prstGeom>
          <a:solidFill>
            <a:schemeClr val="bg1"/>
          </a:solidFill>
          <a:ln w="9525">
            <a:solidFill>
              <a:schemeClr val="tx1"/>
            </a:solidFill>
            <a:miter lim="800000"/>
            <a:headEnd/>
            <a:tailEnd/>
          </a:ln>
        </p:spPr>
        <p:txBody>
          <a:bodyPr wrap="none">
            <a:spAutoFit/>
          </a:bodyPr>
          <a:lstStyle/>
          <a:p>
            <a:pPr algn="ctr"/>
            <a:r>
              <a:rPr lang="ja-JP" altLang="en-US" sz="2000" dirty="0">
                <a:solidFill>
                  <a:schemeClr val="tx2"/>
                </a:solidFill>
              </a:rPr>
              <a:t>メソッドを</a:t>
            </a:r>
            <a:endParaRPr lang="en-US" altLang="ja-JP" sz="2000" dirty="0">
              <a:solidFill>
                <a:schemeClr val="tx2"/>
              </a:solidFill>
            </a:endParaRPr>
          </a:p>
          <a:p>
            <a:pPr algn="ctr"/>
            <a:r>
              <a:rPr lang="ja-JP" altLang="en-US" sz="2000" dirty="0" smtClean="0">
                <a:solidFill>
                  <a:schemeClr val="tx2"/>
                </a:solidFill>
              </a:rPr>
              <a:t>移動</a:t>
            </a:r>
            <a:endParaRPr lang="ja-JP" altLang="en-US" sz="2000" dirty="0">
              <a:solidFill>
                <a:schemeClr val="tx2"/>
              </a:solidFill>
            </a:endParaRPr>
          </a:p>
        </p:txBody>
      </p:sp>
      <p:cxnSp>
        <p:nvCxnSpPr>
          <p:cNvPr id="89" name="AutoShape 109"/>
          <p:cNvCxnSpPr>
            <a:cxnSpLocks noChangeShapeType="1"/>
            <a:stCxn id="86" idx="4"/>
            <a:endCxn id="85" idx="7"/>
          </p:cNvCxnSpPr>
          <p:nvPr/>
        </p:nvCxnSpPr>
        <p:spPr bwMode="auto">
          <a:xfrm rot="5400000">
            <a:off x="6665799" y="3831451"/>
            <a:ext cx="1408293" cy="746237"/>
          </a:xfrm>
          <a:prstGeom prst="straightConnector1">
            <a:avLst/>
          </a:prstGeom>
          <a:noFill/>
          <a:ln w="50800">
            <a:solidFill>
              <a:schemeClr val="tx1"/>
            </a:solidFill>
            <a:round/>
            <a:headEnd/>
            <a:tailEnd type="triangle" w="med" len="med"/>
          </a:ln>
        </p:spPr>
      </p:cxnSp>
      <p:sp>
        <p:nvSpPr>
          <p:cNvPr id="90" name="Text Box 67"/>
          <p:cNvSpPr txBox="1">
            <a:spLocks noChangeArrowheads="1"/>
          </p:cNvSpPr>
          <p:nvPr/>
        </p:nvSpPr>
        <p:spPr bwMode="auto">
          <a:xfrm>
            <a:off x="7161557" y="4357673"/>
            <a:ext cx="1247457" cy="707886"/>
          </a:xfrm>
          <a:prstGeom prst="rect">
            <a:avLst/>
          </a:prstGeom>
          <a:solidFill>
            <a:schemeClr val="bg1"/>
          </a:solidFill>
          <a:ln w="9525">
            <a:solidFill>
              <a:schemeClr val="tx1"/>
            </a:solidFill>
            <a:miter lim="800000"/>
            <a:headEnd/>
            <a:tailEnd/>
          </a:ln>
        </p:spPr>
        <p:txBody>
          <a:bodyPr wrap="none">
            <a:spAutoFit/>
          </a:bodyPr>
          <a:lstStyle/>
          <a:p>
            <a:pPr algn="ctr"/>
            <a:r>
              <a:rPr lang="ja-JP" altLang="en-US" sz="2000" dirty="0" smtClean="0">
                <a:solidFill>
                  <a:schemeClr val="tx2"/>
                </a:solidFill>
              </a:rPr>
              <a:t>フィールド</a:t>
            </a:r>
            <a:endParaRPr lang="en-US" altLang="ja-JP" sz="2000" dirty="0" smtClean="0">
              <a:solidFill>
                <a:schemeClr val="tx2"/>
              </a:solidFill>
            </a:endParaRPr>
          </a:p>
          <a:p>
            <a:pPr algn="ctr"/>
            <a:r>
              <a:rPr lang="ja-JP" altLang="en-US" sz="2000" dirty="0" smtClean="0">
                <a:solidFill>
                  <a:schemeClr val="tx2"/>
                </a:solidFill>
              </a:rPr>
              <a:t>を移動</a:t>
            </a:r>
            <a:endParaRPr lang="ja-JP" altLang="en-US" sz="2000" dirty="0">
              <a:solidFill>
                <a:schemeClr val="tx2"/>
              </a:solidFill>
            </a:endParaRPr>
          </a:p>
        </p:txBody>
      </p:sp>
      <p:cxnSp>
        <p:nvCxnSpPr>
          <p:cNvPr id="91" name="AutoShape 110"/>
          <p:cNvCxnSpPr>
            <a:cxnSpLocks noChangeShapeType="1"/>
            <a:stCxn id="85" idx="0"/>
            <a:endCxn id="86" idx="3"/>
          </p:cNvCxnSpPr>
          <p:nvPr/>
        </p:nvCxnSpPr>
        <p:spPr bwMode="auto">
          <a:xfrm rot="5400000" flipH="1" flipV="1">
            <a:off x="6531936" y="3780314"/>
            <a:ext cx="1408293" cy="743431"/>
          </a:xfrm>
          <a:prstGeom prst="straightConnector1">
            <a:avLst/>
          </a:prstGeom>
          <a:noFill/>
          <a:ln w="50800">
            <a:solidFill>
              <a:schemeClr val="tx1"/>
            </a:solidFill>
            <a:round/>
            <a:headEnd/>
            <a:tailEnd type="triangle" w="med" len="med"/>
          </a:ln>
        </p:spPr>
      </p:cxnSp>
      <p:sp>
        <p:nvSpPr>
          <p:cNvPr id="92" name="Text Box 64"/>
          <p:cNvSpPr txBox="1">
            <a:spLocks noChangeArrowheads="1"/>
          </p:cNvSpPr>
          <p:nvPr/>
        </p:nvSpPr>
        <p:spPr bwMode="auto">
          <a:xfrm>
            <a:off x="6765940" y="3214686"/>
            <a:ext cx="689612" cy="707886"/>
          </a:xfrm>
          <a:prstGeom prst="rect">
            <a:avLst/>
          </a:prstGeom>
          <a:solidFill>
            <a:schemeClr val="bg1"/>
          </a:solidFill>
          <a:ln w="9525">
            <a:solidFill>
              <a:schemeClr val="tx1"/>
            </a:solidFill>
            <a:miter lim="800000"/>
            <a:headEnd/>
            <a:tailEnd/>
          </a:ln>
        </p:spPr>
        <p:txBody>
          <a:bodyPr wrap="none">
            <a:spAutoFit/>
          </a:bodyPr>
          <a:lstStyle/>
          <a:p>
            <a:r>
              <a:rPr lang="ja-JP" altLang="en-US" sz="2000" dirty="0">
                <a:solidFill>
                  <a:schemeClr val="tx2"/>
                </a:solidFill>
              </a:rPr>
              <a:t>元</a:t>
            </a:r>
            <a:r>
              <a:rPr lang="ja-JP" altLang="en-US" sz="2000" dirty="0" smtClean="0">
                <a:solidFill>
                  <a:schemeClr val="tx2"/>
                </a:solidFill>
              </a:rPr>
              <a:t>に</a:t>
            </a:r>
            <a:endParaRPr lang="en-US" altLang="ja-JP" sz="2000" dirty="0" smtClean="0">
              <a:solidFill>
                <a:schemeClr val="tx2"/>
              </a:solidFill>
            </a:endParaRPr>
          </a:p>
          <a:p>
            <a:r>
              <a:rPr lang="ja-JP" altLang="en-US" sz="2000" dirty="0" smtClean="0">
                <a:solidFill>
                  <a:schemeClr val="tx2"/>
                </a:solidFill>
              </a:rPr>
              <a:t>戻す</a:t>
            </a:r>
            <a:endParaRPr lang="ja-JP" altLang="en-US" sz="2000" dirty="0">
              <a:solidFill>
                <a:schemeClr val="tx2"/>
              </a:solidFill>
            </a:endParaRPr>
          </a:p>
        </p:txBody>
      </p:sp>
      <p:cxnSp>
        <p:nvCxnSpPr>
          <p:cNvPr id="93" name="AutoShape 112"/>
          <p:cNvCxnSpPr>
            <a:cxnSpLocks noChangeShapeType="1"/>
            <a:stCxn id="86" idx="5"/>
            <a:endCxn id="83" idx="0"/>
          </p:cNvCxnSpPr>
          <p:nvPr/>
        </p:nvCxnSpPr>
        <p:spPr bwMode="auto">
          <a:xfrm rot="16200000" flipH="1">
            <a:off x="7637171" y="3689037"/>
            <a:ext cx="1409878" cy="927567"/>
          </a:xfrm>
          <a:prstGeom prst="straightConnector1">
            <a:avLst/>
          </a:prstGeom>
          <a:noFill/>
          <a:ln w="50800">
            <a:solidFill>
              <a:schemeClr val="tx1"/>
            </a:solidFill>
            <a:round/>
            <a:headEnd/>
            <a:tailEnd type="triangle" w="med" len="med"/>
          </a:ln>
        </p:spPr>
      </p:cxnSp>
      <p:sp>
        <p:nvSpPr>
          <p:cNvPr id="94" name="Text Box 65"/>
          <p:cNvSpPr txBox="1">
            <a:spLocks noChangeArrowheads="1"/>
          </p:cNvSpPr>
          <p:nvPr/>
        </p:nvSpPr>
        <p:spPr bwMode="auto">
          <a:xfrm>
            <a:off x="7694644" y="3916348"/>
            <a:ext cx="1377950" cy="400050"/>
          </a:xfrm>
          <a:prstGeom prst="rect">
            <a:avLst/>
          </a:prstGeom>
          <a:solidFill>
            <a:schemeClr val="bg1"/>
          </a:solidFill>
          <a:ln w="9525">
            <a:solidFill>
              <a:schemeClr val="tx1"/>
            </a:solidFill>
            <a:miter lim="800000"/>
            <a:headEnd/>
            <a:tailEnd/>
          </a:ln>
        </p:spPr>
        <p:txBody>
          <a:bodyPr wrap="none">
            <a:spAutoFit/>
          </a:bodyPr>
          <a:lstStyle/>
          <a:p>
            <a:r>
              <a:rPr lang="ja-JP" altLang="en-US" sz="2000">
                <a:solidFill>
                  <a:schemeClr val="tx2"/>
                </a:solidFill>
              </a:rPr>
              <a:t>カプセル化</a:t>
            </a:r>
          </a:p>
        </p:txBody>
      </p:sp>
      <p:sp>
        <p:nvSpPr>
          <p:cNvPr id="108" name="Rectangle 95"/>
          <p:cNvSpPr>
            <a:spLocks noChangeArrowheads="1"/>
          </p:cNvSpPr>
          <p:nvPr/>
        </p:nvSpPr>
        <p:spPr bwMode="auto">
          <a:xfrm>
            <a:off x="285720" y="1071546"/>
            <a:ext cx="3571900" cy="287338"/>
          </a:xfrm>
          <a:prstGeom prst="rect">
            <a:avLst/>
          </a:prstGeom>
          <a:solidFill>
            <a:srgbClr val="99CCFF">
              <a:alpha val="50195"/>
            </a:srgbClr>
          </a:solidFill>
          <a:ln w="0">
            <a:noFill/>
            <a:miter lim="800000"/>
            <a:headEnd/>
            <a:tailEnd/>
          </a:ln>
        </p:spPr>
        <p:txBody>
          <a:bodyPr wrap="none" anchor="ctr"/>
          <a:lstStyle/>
          <a:p>
            <a:pPr algn="ctr"/>
            <a:r>
              <a:rPr lang="en-US" altLang="ja-JP" sz="2000" b="0" dirty="0"/>
              <a:t>Eclipse</a:t>
            </a:r>
            <a:r>
              <a:rPr lang="ja-JP" altLang="en-US" sz="2000" b="0" dirty="0" err="1"/>
              <a:t>で</a:t>
            </a:r>
            <a:r>
              <a:rPr lang="ja-JP" altLang="en-US" sz="2000" b="0" dirty="0" err="1" smtClean="0"/>
              <a:t>の</a:t>
            </a:r>
            <a:r>
              <a:rPr lang="ja-JP" altLang="en-US" sz="2000" b="0" dirty="0" smtClean="0"/>
              <a:t>メンバの</a:t>
            </a:r>
            <a:r>
              <a:rPr lang="ja-JP" altLang="en-US" sz="2000" b="0" dirty="0"/>
              <a:t>移動の例</a:t>
            </a:r>
          </a:p>
        </p:txBody>
      </p:sp>
      <p:sp>
        <p:nvSpPr>
          <p:cNvPr id="109" name="Rectangle 104"/>
          <p:cNvSpPr>
            <a:spLocks noChangeArrowheads="1"/>
          </p:cNvSpPr>
          <p:nvPr/>
        </p:nvSpPr>
        <p:spPr bwMode="auto">
          <a:xfrm>
            <a:off x="4283106" y="5278458"/>
            <a:ext cx="4789488" cy="1150938"/>
          </a:xfrm>
          <a:prstGeom prst="rect">
            <a:avLst/>
          </a:prstGeom>
          <a:noFill/>
          <a:ln w="0">
            <a:noFill/>
            <a:miter lim="800000"/>
            <a:headEnd/>
            <a:tailEnd/>
          </a:ln>
        </p:spPr>
        <p:txBody>
          <a:bodyPr wrap="none" anchor="ctr"/>
          <a:lstStyle/>
          <a:p>
            <a:pPr>
              <a:buClr>
                <a:srgbClr val="C00000"/>
              </a:buClr>
              <a:buFont typeface="Wingdings" pitchFamily="2" charset="2"/>
              <a:buChar char="l"/>
            </a:pPr>
            <a:r>
              <a:rPr lang="ja-JP" altLang="en-US" sz="2400" b="0" dirty="0"/>
              <a:t> 手戻りにより作業時間がかかる</a:t>
            </a:r>
          </a:p>
          <a:p>
            <a:pPr>
              <a:buClr>
                <a:srgbClr val="C00000"/>
              </a:buClr>
              <a:buFont typeface="Wingdings" pitchFamily="2" charset="2"/>
              <a:buChar char="l"/>
            </a:pPr>
            <a:r>
              <a:rPr lang="ja-JP" altLang="en-US" sz="2400" b="0" dirty="0"/>
              <a:t> 目的とするソースコードが得にくい</a:t>
            </a:r>
          </a:p>
        </p:txBody>
      </p:sp>
      <p:sp>
        <p:nvSpPr>
          <p:cNvPr id="110" name="Rectangle 113"/>
          <p:cNvSpPr>
            <a:spLocks noChangeArrowheads="1"/>
          </p:cNvSpPr>
          <p:nvPr/>
        </p:nvSpPr>
        <p:spPr bwMode="auto">
          <a:xfrm>
            <a:off x="4425959" y="5141933"/>
            <a:ext cx="1360487" cy="287338"/>
          </a:xfrm>
          <a:prstGeom prst="rect">
            <a:avLst/>
          </a:prstGeom>
          <a:solidFill>
            <a:srgbClr val="99CCFF">
              <a:alpha val="50195"/>
            </a:srgbClr>
          </a:solidFill>
          <a:ln w="0">
            <a:noFill/>
            <a:miter lim="800000"/>
            <a:headEnd/>
            <a:tailEnd/>
          </a:ln>
        </p:spPr>
        <p:txBody>
          <a:bodyPr wrap="none" anchor="ctr"/>
          <a:lstStyle/>
          <a:p>
            <a:pPr algn="ctr"/>
            <a:r>
              <a:rPr lang="ja-JP" altLang="en-US" sz="2000" b="0" dirty="0"/>
              <a:t>問題点</a:t>
            </a:r>
          </a:p>
        </p:txBody>
      </p:sp>
      <p:sp>
        <p:nvSpPr>
          <p:cNvPr id="112" name="テキスト ボックス 111"/>
          <p:cNvSpPr txBox="1"/>
          <p:nvPr/>
        </p:nvSpPr>
        <p:spPr>
          <a:xfrm>
            <a:off x="500034" y="5202808"/>
            <a:ext cx="3044423" cy="369332"/>
          </a:xfrm>
          <a:prstGeom prst="rect">
            <a:avLst/>
          </a:prstGeom>
          <a:solidFill>
            <a:schemeClr val="bg1"/>
          </a:solidFill>
        </p:spPr>
        <p:txBody>
          <a:bodyPr wrap="none" rtlCol="0">
            <a:spAutoFit/>
          </a:bodyPr>
          <a:lstStyle/>
          <a:p>
            <a:r>
              <a:rPr lang="en-US" altLang="ja-JP" dirty="0" err="1" smtClean="0"/>
              <a:t>r</a:t>
            </a:r>
            <a:r>
              <a:rPr kumimoji="1" lang="en-US" altLang="ja-JP" dirty="0" err="1" smtClean="0"/>
              <a:t>ental.mList</a:t>
            </a:r>
            <a:r>
              <a:rPr kumimoji="1" lang="en-US" altLang="ja-JP" dirty="0" smtClean="0"/>
              <a:t>[</a:t>
            </a:r>
            <a:r>
              <a:rPr kumimoji="1" lang="en-US" altLang="ja-JP" dirty="0" err="1" smtClean="0"/>
              <a:t>i</a:t>
            </a:r>
            <a:r>
              <a:rPr kumimoji="1" lang="en-US" altLang="ja-JP" dirty="0" smtClean="0"/>
              <a:t>].</a:t>
            </a:r>
            <a:r>
              <a:rPr kumimoji="1" lang="en-US" altLang="ja-JP" dirty="0" err="1" smtClean="0"/>
              <a:t>getName</a:t>
            </a:r>
            <a:r>
              <a:rPr kumimoji="1" lang="en-US" altLang="ja-JP" dirty="0" smtClean="0"/>
              <a:t>( );</a:t>
            </a:r>
            <a:endParaRPr kumimoji="1" lang="ja-JP" altLang="en-US" dirty="0"/>
          </a:p>
        </p:txBody>
      </p:sp>
      <p:sp>
        <p:nvSpPr>
          <p:cNvPr id="113" name="AutoShape 48"/>
          <p:cNvSpPr>
            <a:spLocks noChangeArrowheads="1"/>
          </p:cNvSpPr>
          <p:nvPr/>
        </p:nvSpPr>
        <p:spPr bwMode="auto">
          <a:xfrm>
            <a:off x="500034" y="5214950"/>
            <a:ext cx="2857520" cy="357190"/>
          </a:xfrm>
          <a:prstGeom prst="roundRect">
            <a:avLst>
              <a:gd name="adj" fmla="val 16667"/>
            </a:avLst>
          </a:prstGeom>
          <a:solidFill>
            <a:srgbClr val="FFFF99">
              <a:alpha val="52156"/>
            </a:srgbClr>
          </a:solidFill>
          <a:ln w="9525">
            <a:solidFill>
              <a:schemeClr val="tx1"/>
            </a:solidFill>
            <a:round/>
            <a:headEnd/>
            <a:tailEnd/>
          </a:ln>
        </p:spPr>
        <p:txBody>
          <a:bodyPr wrap="none" anchor="ctr"/>
          <a:lstStyle/>
          <a:p>
            <a:endParaRPr lang="ja-JP" altLang="en-US"/>
          </a:p>
        </p:txBody>
      </p:sp>
      <p:sp>
        <p:nvSpPr>
          <p:cNvPr id="114" name="十字形 113"/>
          <p:cNvSpPr/>
          <p:nvPr/>
        </p:nvSpPr>
        <p:spPr>
          <a:xfrm rot="2611696">
            <a:off x="3845297" y="3845305"/>
            <a:ext cx="285750" cy="285750"/>
          </a:xfrm>
          <a:prstGeom prst="plus">
            <a:avLst>
              <a:gd name="adj" fmla="val 40534"/>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15" name="十字形 114"/>
          <p:cNvSpPr/>
          <p:nvPr/>
        </p:nvSpPr>
        <p:spPr>
          <a:xfrm rot="2611696">
            <a:off x="130521" y="5274065"/>
            <a:ext cx="285750" cy="285750"/>
          </a:xfrm>
          <a:prstGeom prst="plus">
            <a:avLst>
              <a:gd name="adj" fmla="val 40534"/>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2"/>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7"/>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xit" presetSubtype="0" fill="hold" nodeType="clickEffect">
                                  <p:stCondLst>
                                    <p:cond delay="0"/>
                                  </p:stCondLst>
                                  <p:childTnLst>
                                    <p:set>
                                      <p:cBhvr>
                                        <p:cTn id="22" dur="1" fill="hold">
                                          <p:stCondLst>
                                            <p:cond delay="0"/>
                                          </p:stCondLst>
                                        </p:cTn>
                                        <p:tgtEl>
                                          <p:spTgt spid="34"/>
                                        </p:tgtEl>
                                        <p:attrNameLst>
                                          <p:attrName>style.visibility</p:attrName>
                                        </p:attrNameLst>
                                      </p:cBhvr>
                                      <p:to>
                                        <p:strVal val="hidden"/>
                                      </p:to>
                                    </p:set>
                                  </p:childTnLst>
                                </p:cTn>
                              </p:par>
                              <p:par>
                                <p:cTn id="23" presetID="1" presetClass="exit" presetSubtype="0" fill="hold" nodeType="withEffect">
                                  <p:stCondLst>
                                    <p:cond delay="0"/>
                                  </p:stCondLst>
                                  <p:childTnLst>
                                    <p:set>
                                      <p:cBhvr>
                                        <p:cTn id="24" dur="1" fill="hold">
                                          <p:stCondLst>
                                            <p:cond delay="0"/>
                                          </p:stCondLst>
                                        </p:cTn>
                                        <p:tgtEl>
                                          <p:spTgt spid="7">
                                            <p:txEl>
                                              <p:pRg st="3" end="3"/>
                                            </p:txEl>
                                          </p:spTgt>
                                        </p:tgtEl>
                                        <p:attrNameLst>
                                          <p:attrName>style.visibility</p:attrName>
                                        </p:attrNameLst>
                                      </p:cBhvr>
                                      <p:to>
                                        <p:strVal val="hidden"/>
                                      </p:to>
                                    </p:set>
                                  </p:childTnLst>
                                </p:cTn>
                              </p:par>
                              <p:par>
                                <p:cTn id="25" presetID="1" presetClass="exit" presetSubtype="0" fill="hold" nodeType="withEffect">
                                  <p:stCondLst>
                                    <p:cond delay="0"/>
                                  </p:stCondLst>
                                  <p:childTnLst>
                                    <p:set>
                                      <p:cBhvr>
                                        <p:cTn id="26" dur="1" fill="hold">
                                          <p:stCondLst>
                                            <p:cond delay="0"/>
                                          </p:stCondLst>
                                        </p:cTn>
                                        <p:tgtEl>
                                          <p:spTgt spid="7">
                                            <p:txEl>
                                              <p:pRg st="4" end="4"/>
                                            </p:txEl>
                                          </p:spTgt>
                                        </p:tgtEl>
                                        <p:attrNameLst>
                                          <p:attrName>style.visibility</p:attrName>
                                        </p:attrNameLst>
                                      </p:cBhvr>
                                      <p:to>
                                        <p:strVal val="hidden"/>
                                      </p:to>
                                    </p:set>
                                  </p:childTnLst>
                                </p:cTn>
                              </p:par>
                              <p:par>
                                <p:cTn id="27" presetID="1" presetClass="exit" presetSubtype="0" fill="hold" nodeType="withEffect">
                                  <p:stCondLst>
                                    <p:cond delay="0"/>
                                  </p:stCondLst>
                                  <p:childTnLst>
                                    <p:set>
                                      <p:cBhvr>
                                        <p:cTn id="28" dur="1" fill="hold">
                                          <p:stCondLst>
                                            <p:cond delay="0"/>
                                          </p:stCondLst>
                                        </p:cTn>
                                        <p:tgtEl>
                                          <p:spTgt spid="7">
                                            <p:txEl>
                                              <p:pRg st="5" end="5"/>
                                            </p:txEl>
                                          </p:spTgt>
                                        </p:tgtEl>
                                        <p:attrNameLst>
                                          <p:attrName>style.visibility</p:attrName>
                                        </p:attrNameLst>
                                      </p:cBhvr>
                                      <p:to>
                                        <p:strVal val="hidden"/>
                                      </p:to>
                                    </p:set>
                                  </p:childTnLst>
                                </p:cTn>
                              </p:par>
                              <p:par>
                                <p:cTn id="29" presetID="1" presetClass="exit" presetSubtype="0" fill="hold" nodeType="withEffect">
                                  <p:stCondLst>
                                    <p:cond delay="0"/>
                                  </p:stCondLst>
                                  <p:childTnLst>
                                    <p:set>
                                      <p:cBhvr>
                                        <p:cTn id="30" dur="1" fill="hold">
                                          <p:stCondLst>
                                            <p:cond delay="0"/>
                                          </p:stCondLst>
                                        </p:cTn>
                                        <p:tgtEl>
                                          <p:spTgt spid="7">
                                            <p:txEl>
                                              <p:pRg st="6" end="6"/>
                                            </p:txEl>
                                          </p:spTgt>
                                        </p:tgtEl>
                                        <p:attrNameLst>
                                          <p:attrName>style.visibility</p:attrName>
                                        </p:attrNameLst>
                                      </p:cBhvr>
                                      <p:to>
                                        <p:strVal val="hidden"/>
                                      </p:to>
                                    </p:set>
                                  </p:childTnLst>
                                </p:cTn>
                              </p:par>
                              <p:par>
                                <p:cTn id="31" presetID="1" presetClass="exit" presetSubtype="0" fill="hold" nodeType="withEffect">
                                  <p:stCondLst>
                                    <p:cond delay="0"/>
                                  </p:stCondLst>
                                  <p:childTnLst>
                                    <p:set>
                                      <p:cBhvr>
                                        <p:cTn id="32" dur="1" fill="hold">
                                          <p:stCondLst>
                                            <p:cond delay="0"/>
                                          </p:stCondLst>
                                        </p:cTn>
                                        <p:tgtEl>
                                          <p:spTgt spid="7">
                                            <p:txEl>
                                              <p:pRg st="7" end="7"/>
                                            </p:txEl>
                                          </p:spTgt>
                                        </p:tgtEl>
                                        <p:attrNameLst>
                                          <p:attrName>style.visibility</p:attrName>
                                        </p:attrNameLst>
                                      </p:cBhvr>
                                      <p:to>
                                        <p:strVal val="hidden"/>
                                      </p:to>
                                    </p:set>
                                  </p:childTnLst>
                                </p:cTn>
                              </p:par>
                              <p:par>
                                <p:cTn id="33" presetID="1" presetClass="exit" presetSubtype="0" fill="hold" grpId="1" nodeType="withEffect">
                                  <p:stCondLst>
                                    <p:cond delay="0"/>
                                  </p:stCondLst>
                                  <p:childTnLst>
                                    <p:set>
                                      <p:cBhvr>
                                        <p:cTn id="34" dur="1" fill="hold">
                                          <p:stCondLst>
                                            <p:cond delay="0"/>
                                          </p:stCondLst>
                                        </p:cTn>
                                        <p:tgtEl>
                                          <p:spTgt spid="10"/>
                                        </p:tgtEl>
                                        <p:attrNameLst>
                                          <p:attrName>style.visibility</p:attrName>
                                        </p:attrNameLst>
                                      </p:cBhvr>
                                      <p:to>
                                        <p:strVal val="hidden"/>
                                      </p:to>
                                    </p:set>
                                  </p:childTnLst>
                                </p:cTn>
                              </p:par>
                              <p:par>
                                <p:cTn id="35" presetID="1" presetClass="exit" presetSubtype="0" fill="hold" nodeType="withEffect">
                                  <p:stCondLst>
                                    <p:cond delay="0"/>
                                  </p:stCondLst>
                                  <p:childTnLst>
                                    <p:set>
                                      <p:cBhvr>
                                        <p:cTn id="36" dur="1" fill="hold">
                                          <p:stCondLst>
                                            <p:cond delay="0"/>
                                          </p:stCondLst>
                                        </p:cTn>
                                        <p:tgtEl>
                                          <p:spTgt spid="14"/>
                                        </p:tgtEl>
                                        <p:attrNameLst>
                                          <p:attrName>style.visibility</p:attrName>
                                        </p:attrNameLst>
                                      </p:cBhvr>
                                      <p:to>
                                        <p:strVal val="hidden"/>
                                      </p:to>
                                    </p:set>
                                  </p:childTnLst>
                                </p:cTn>
                              </p:par>
                              <p:par>
                                <p:cTn id="37" presetID="1" presetClass="entr" presetSubtype="0" fill="hold" nodeType="withEffect">
                                  <p:stCondLst>
                                    <p:cond delay="0"/>
                                  </p:stCondLst>
                                  <p:childTnLst>
                                    <p:set>
                                      <p:cBhvr>
                                        <p:cTn id="38" dur="1" fill="hold">
                                          <p:stCondLst>
                                            <p:cond delay="0"/>
                                          </p:stCondLst>
                                        </p:cTn>
                                        <p:tgtEl>
                                          <p:spTgt spid="37"/>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39"/>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88"/>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87"/>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86"/>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114"/>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46"/>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43"/>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xit" presetSubtype="0" fill="hold" grpId="1" nodeType="clickEffect">
                                  <p:stCondLst>
                                    <p:cond delay="0"/>
                                  </p:stCondLst>
                                  <p:childTnLst>
                                    <p:set>
                                      <p:cBhvr>
                                        <p:cTn id="58" dur="1" fill="hold">
                                          <p:stCondLst>
                                            <p:cond delay="0"/>
                                          </p:stCondLst>
                                        </p:cTn>
                                        <p:tgtEl>
                                          <p:spTgt spid="46"/>
                                        </p:tgtEl>
                                        <p:attrNameLst>
                                          <p:attrName>style.visibility</p:attrName>
                                        </p:attrNameLst>
                                      </p:cBhvr>
                                      <p:to>
                                        <p:strVal val="hidden"/>
                                      </p:to>
                                    </p:set>
                                  </p:childTnLst>
                                </p:cTn>
                              </p:par>
                              <p:par>
                                <p:cTn id="59" presetID="1" presetClass="exit" presetSubtype="0" fill="hold" nodeType="withEffect">
                                  <p:stCondLst>
                                    <p:cond delay="0"/>
                                  </p:stCondLst>
                                  <p:childTnLst>
                                    <p:set>
                                      <p:cBhvr>
                                        <p:cTn id="60" dur="1" fill="hold">
                                          <p:stCondLst>
                                            <p:cond delay="0"/>
                                          </p:stCondLst>
                                        </p:cTn>
                                        <p:tgtEl>
                                          <p:spTgt spid="39"/>
                                        </p:tgtEl>
                                        <p:attrNameLst>
                                          <p:attrName>style.visibility</p:attrName>
                                        </p:attrNameLst>
                                      </p:cBhvr>
                                      <p:to>
                                        <p:strVal val="hidden"/>
                                      </p:to>
                                    </p:set>
                                  </p:childTnLst>
                                </p:cTn>
                              </p:par>
                              <p:par>
                                <p:cTn id="61" presetID="1" presetClass="entr" presetSubtype="0" fill="hold" nodeType="withEffect">
                                  <p:stCondLst>
                                    <p:cond delay="0"/>
                                  </p:stCondLst>
                                  <p:childTnLst>
                                    <p:set>
                                      <p:cBhvr>
                                        <p:cTn id="62" dur="1" fill="hold">
                                          <p:stCondLst>
                                            <p:cond delay="0"/>
                                          </p:stCondLst>
                                        </p:cTn>
                                        <p:tgtEl>
                                          <p:spTgt spid="8">
                                            <p:txEl>
                                              <p:pRg st="1" end="1"/>
                                            </p:txEl>
                                          </p:spTgt>
                                        </p:tgtEl>
                                        <p:attrNameLst>
                                          <p:attrName>style.visibility</p:attrName>
                                        </p:attrNameLst>
                                      </p:cBhvr>
                                      <p:to>
                                        <p:strVal val="visible"/>
                                      </p:to>
                                    </p:set>
                                  </p:childTnLst>
                                </p:cTn>
                              </p:par>
                              <p:par>
                                <p:cTn id="63" presetID="1" presetClass="exit" presetSubtype="0" fill="hold" grpId="1" nodeType="withEffect">
                                  <p:stCondLst>
                                    <p:cond delay="0"/>
                                  </p:stCondLst>
                                  <p:childTnLst>
                                    <p:set>
                                      <p:cBhvr>
                                        <p:cTn id="64" dur="1" fill="hold">
                                          <p:stCondLst>
                                            <p:cond delay="0"/>
                                          </p:stCondLst>
                                        </p:cTn>
                                        <p:tgtEl>
                                          <p:spTgt spid="12"/>
                                        </p:tgtEl>
                                        <p:attrNameLst>
                                          <p:attrName>style.visibility</p:attrName>
                                        </p:attrNameLst>
                                      </p:cBhvr>
                                      <p:to>
                                        <p:strVal val="hidden"/>
                                      </p:to>
                                    </p:set>
                                  </p:childTnLst>
                                </p:cTn>
                              </p:par>
                              <p:par>
                                <p:cTn id="65" presetID="1" presetClass="exit" presetSubtype="0" fill="hold" nodeType="withEffect">
                                  <p:stCondLst>
                                    <p:cond delay="0"/>
                                  </p:stCondLst>
                                  <p:childTnLst>
                                    <p:set>
                                      <p:cBhvr>
                                        <p:cTn id="66" dur="1" fill="hold">
                                          <p:stCondLst>
                                            <p:cond delay="0"/>
                                          </p:stCondLst>
                                        </p:cTn>
                                        <p:tgtEl>
                                          <p:spTgt spid="7">
                                            <p:txEl>
                                              <p:pRg st="1" end="1"/>
                                            </p:txEl>
                                          </p:spTgt>
                                        </p:tgtEl>
                                        <p:attrNameLst>
                                          <p:attrName>style.visibility</p:attrName>
                                        </p:attrNameLst>
                                      </p:cBhvr>
                                      <p:to>
                                        <p:strVal val="hidden"/>
                                      </p:to>
                                    </p:set>
                                  </p:childTnLst>
                                </p:cTn>
                              </p:par>
                              <p:par>
                                <p:cTn id="67" presetID="1" presetClass="exit" presetSubtype="0" fill="hold" nodeType="withEffect">
                                  <p:stCondLst>
                                    <p:cond delay="0"/>
                                  </p:stCondLst>
                                  <p:childTnLst>
                                    <p:set>
                                      <p:cBhvr>
                                        <p:cTn id="68" dur="1" fill="hold">
                                          <p:stCondLst>
                                            <p:cond delay="0"/>
                                          </p:stCondLst>
                                        </p:cTn>
                                        <p:tgtEl>
                                          <p:spTgt spid="43"/>
                                        </p:tgtEl>
                                        <p:attrNameLst>
                                          <p:attrName>style.visibility</p:attrName>
                                        </p:attrNameLst>
                                      </p:cBhvr>
                                      <p:to>
                                        <p:strVal val="hidden"/>
                                      </p:to>
                                    </p:set>
                                  </p:childTnLst>
                                </p:cTn>
                              </p:par>
                              <p:par>
                                <p:cTn id="69" presetID="1" presetClass="exit" presetSubtype="0" fill="hold" nodeType="withEffect">
                                  <p:stCondLst>
                                    <p:cond delay="0"/>
                                  </p:stCondLst>
                                  <p:childTnLst>
                                    <p:set>
                                      <p:cBhvr>
                                        <p:cTn id="70" dur="1" fill="hold">
                                          <p:stCondLst>
                                            <p:cond delay="0"/>
                                          </p:stCondLst>
                                        </p:cTn>
                                        <p:tgtEl>
                                          <p:spTgt spid="17"/>
                                        </p:tgtEl>
                                        <p:attrNameLst>
                                          <p:attrName>style.visibility</p:attrName>
                                        </p:attrNameLst>
                                      </p:cBhvr>
                                      <p:to>
                                        <p:strVal val="hidden"/>
                                      </p:to>
                                    </p:set>
                                  </p:childTnLst>
                                </p:cTn>
                              </p:par>
                              <p:par>
                                <p:cTn id="71" presetID="1" presetClass="exit" presetSubtype="0" fill="hold" nodeType="withEffect">
                                  <p:stCondLst>
                                    <p:cond delay="0"/>
                                  </p:stCondLst>
                                  <p:childTnLst>
                                    <p:set>
                                      <p:cBhvr>
                                        <p:cTn id="72" dur="1" fill="hold">
                                          <p:stCondLst>
                                            <p:cond delay="0"/>
                                          </p:stCondLst>
                                        </p:cTn>
                                        <p:tgtEl>
                                          <p:spTgt spid="37"/>
                                        </p:tgtEl>
                                        <p:attrNameLst>
                                          <p:attrName>style.visibility</p:attrName>
                                        </p:attrNameLst>
                                      </p:cBhvr>
                                      <p:to>
                                        <p:strVal val="hidden"/>
                                      </p:to>
                                    </p:set>
                                  </p:childTnLst>
                                </p:cTn>
                              </p:par>
                              <p:par>
                                <p:cTn id="73" presetID="1" presetClass="entr" presetSubtype="0" fill="hold" nodeType="withEffect">
                                  <p:stCondLst>
                                    <p:cond delay="0"/>
                                  </p:stCondLst>
                                  <p:childTnLst>
                                    <p:set>
                                      <p:cBhvr>
                                        <p:cTn id="74" dur="1" fill="hold">
                                          <p:stCondLst>
                                            <p:cond delay="0"/>
                                          </p:stCondLst>
                                        </p:cTn>
                                        <p:tgtEl>
                                          <p:spTgt spid="51"/>
                                        </p:tgtEl>
                                        <p:attrNameLst>
                                          <p:attrName>style.visibility</p:attrName>
                                        </p:attrNameLst>
                                      </p:cBhvr>
                                      <p:to>
                                        <p:strVal val="visible"/>
                                      </p:to>
                                    </p:set>
                                  </p:childTnLst>
                                </p:cTn>
                              </p:par>
                              <p:par>
                                <p:cTn id="75" presetID="1" presetClass="entr" presetSubtype="0" fill="hold" nodeType="withEffect">
                                  <p:stCondLst>
                                    <p:cond delay="0"/>
                                  </p:stCondLst>
                                  <p:childTnLst>
                                    <p:set>
                                      <p:cBhvr>
                                        <p:cTn id="76" dur="1" fill="hold">
                                          <p:stCondLst>
                                            <p:cond delay="0"/>
                                          </p:stCondLst>
                                        </p:cTn>
                                        <p:tgtEl>
                                          <p:spTgt spid="48"/>
                                        </p:tgtEl>
                                        <p:attrNameLst>
                                          <p:attrName>style.visibility</p:attrName>
                                        </p:attrNameLst>
                                      </p:cBhvr>
                                      <p:to>
                                        <p:strVal val="visible"/>
                                      </p:to>
                                    </p:set>
                                  </p:childTnLst>
                                </p:cTn>
                              </p:par>
                              <p:par>
                                <p:cTn id="77" presetID="1" presetClass="entr" presetSubtype="0" fill="hold" nodeType="withEffect">
                                  <p:stCondLst>
                                    <p:cond delay="0"/>
                                  </p:stCondLst>
                                  <p:childTnLst>
                                    <p:set>
                                      <p:cBhvr>
                                        <p:cTn id="78" dur="1" fill="hold">
                                          <p:stCondLst>
                                            <p:cond delay="0"/>
                                          </p:stCondLst>
                                        </p:cTn>
                                        <p:tgtEl>
                                          <p:spTgt spid="47"/>
                                        </p:tgtEl>
                                        <p:attrNameLst>
                                          <p:attrName>style.visibility</p:attrName>
                                        </p:attrNameLst>
                                      </p:cBhvr>
                                      <p:to>
                                        <p:strVal val="visible"/>
                                      </p:to>
                                    </p:set>
                                  </p:childTnLst>
                                </p:cTn>
                              </p:par>
                              <p:par>
                                <p:cTn id="79" presetID="1" presetClass="entr" presetSubtype="0" fill="hold" nodeType="withEffect">
                                  <p:stCondLst>
                                    <p:cond delay="0"/>
                                  </p:stCondLst>
                                  <p:childTnLst>
                                    <p:set>
                                      <p:cBhvr>
                                        <p:cTn id="80" dur="1" fill="hold">
                                          <p:stCondLst>
                                            <p:cond delay="0"/>
                                          </p:stCondLst>
                                        </p:cTn>
                                        <p:tgtEl>
                                          <p:spTgt spid="54"/>
                                        </p:tgtEl>
                                        <p:attrNameLst>
                                          <p:attrName>style.visibility</p:attrName>
                                        </p:attrNameLst>
                                      </p:cBhvr>
                                      <p:to>
                                        <p:strVal val="visible"/>
                                      </p:to>
                                    </p:set>
                                  </p:childTnLst>
                                </p:cTn>
                              </p:par>
                              <p:par>
                                <p:cTn id="81" presetID="1" presetClass="entr" presetSubtype="0" fill="hold" nodeType="withEffect">
                                  <p:stCondLst>
                                    <p:cond delay="0"/>
                                  </p:stCondLst>
                                  <p:childTnLst>
                                    <p:set>
                                      <p:cBhvr>
                                        <p:cTn id="82" dur="1" fill="hold">
                                          <p:stCondLst>
                                            <p:cond delay="0"/>
                                          </p:stCondLst>
                                        </p:cTn>
                                        <p:tgtEl>
                                          <p:spTgt spid="89"/>
                                        </p:tgtEl>
                                        <p:attrNameLst>
                                          <p:attrName>style.visibility</p:attrName>
                                        </p:attrNameLst>
                                      </p:cBhvr>
                                      <p:to>
                                        <p:strVal val="visible"/>
                                      </p:to>
                                    </p:set>
                                  </p:childTnLst>
                                </p:cTn>
                              </p:par>
                              <p:par>
                                <p:cTn id="83" presetID="1" presetClass="entr" presetSubtype="0" fill="hold" nodeType="withEffect">
                                  <p:stCondLst>
                                    <p:cond delay="0"/>
                                  </p:stCondLst>
                                  <p:childTnLst>
                                    <p:set>
                                      <p:cBhvr>
                                        <p:cTn id="84" dur="1" fill="hold">
                                          <p:stCondLst>
                                            <p:cond delay="0"/>
                                          </p:stCondLst>
                                        </p:cTn>
                                        <p:tgtEl>
                                          <p:spTgt spid="90"/>
                                        </p:tgtEl>
                                        <p:attrNameLst>
                                          <p:attrName>style.visibility</p:attrName>
                                        </p:attrNameLst>
                                      </p:cBhvr>
                                      <p:to>
                                        <p:strVal val="visible"/>
                                      </p:to>
                                    </p:set>
                                  </p:childTnLst>
                                </p:cTn>
                              </p:par>
                              <p:par>
                                <p:cTn id="85" presetID="1" presetClass="entr" presetSubtype="0" fill="hold" nodeType="withEffect">
                                  <p:stCondLst>
                                    <p:cond delay="0"/>
                                  </p:stCondLst>
                                  <p:childTnLst>
                                    <p:set>
                                      <p:cBhvr>
                                        <p:cTn id="86" dur="1" fill="hold">
                                          <p:stCondLst>
                                            <p:cond delay="0"/>
                                          </p:stCondLst>
                                        </p:cTn>
                                        <p:tgtEl>
                                          <p:spTgt spid="85"/>
                                        </p:tgtEl>
                                        <p:attrNameLst>
                                          <p:attrName>style.visibility</p:attrName>
                                        </p:attrNameLst>
                                      </p:cBhvr>
                                      <p:to>
                                        <p:strVal val="visible"/>
                                      </p:to>
                                    </p:set>
                                  </p:childTnLst>
                                </p:cTn>
                              </p:par>
                              <p:par>
                                <p:cTn id="87" presetID="1" presetClass="entr" presetSubtype="0" fill="hold" nodeType="withEffect">
                                  <p:stCondLst>
                                    <p:cond delay="0"/>
                                  </p:stCondLst>
                                  <p:childTnLst>
                                    <p:set>
                                      <p:cBhvr>
                                        <p:cTn id="88" dur="1" fill="hold">
                                          <p:stCondLst>
                                            <p:cond delay="0"/>
                                          </p:stCondLst>
                                        </p:cTn>
                                        <p:tgtEl>
                                          <p:spTgt spid="112"/>
                                        </p:tgtEl>
                                        <p:attrNameLst>
                                          <p:attrName>style.visibility</p:attrName>
                                        </p:attrNameLst>
                                      </p:cBhvr>
                                      <p:to>
                                        <p:strVal val="visible"/>
                                      </p:to>
                                    </p:set>
                                  </p:childTnLst>
                                </p:cTn>
                              </p:par>
                              <p:par>
                                <p:cTn id="89" presetID="1" presetClass="entr" presetSubtype="0" fill="hold" nodeType="withEffect">
                                  <p:stCondLst>
                                    <p:cond delay="0"/>
                                  </p:stCondLst>
                                  <p:childTnLst>
                                    <p:set>
                                      <p:cBhvr>
                                        <p:cTn id="90" dur="1" fill="hold">
                                          <p:stCondLst>
                                            <p:cond delay="0"/>
                                          </p:stCondLst>
                                        </p:cTn>
                                        <p:tgtEl>
                                          <p:spTgt spid="113"/>
                                        </p:tgtEl>
                                        <p:attrNameLst>
                                          <p:attrName>style.visibility</p:attrName>
                                        </p:attrNameLst>
                                      </p:cBhvr>
                                      <p:to>
                                        <p:strVal val="visible"/>
                                      </p:to>
                                    </p:set>
                                  </p:childTnLst>
                                </p:cTn>
                              </p:par>
                              <p:par>
                                <p:cTn id="91" presetID="1" presetClass="exit" presetSubtype="0" fill="hold" nodeType="withEffect">
                                  <p:stCondLst>
                                    <p:cond delay="0"/>
                                  </p:stCondLst>
                                  <p:childTnLst>
                                    <p:set>
                                      <p:cBhvr>
                                        <p:cTn id="92" dur="1" fill="hold">
                                          <p:stCondLst>
                                            <p:cond delay="0"/>
                                          </p:stCondLst>
                                        </p:cTn>
                                        <p:tgtEl>
                                          <p:spTgt spid="114"/>
                                        </p:tgtEl>
                                        <p:attrNameLst>
                                          <p:attrName>style.visibility</p:attrName>
                                        </p:attrNameLst>
                                      </p:cBhvr>
                                      <p:to>
                                        <p:strVal val="hidden"/>
                                      </p:to>
                                    </p:set>
                                  </p:childTnLst>
                                </p:cTn>
                              </p:par>
                              <p:par>
                                <p:cTn id="93" presetID="1" presetClass="entr" presetSubtype="0" fill="hold" nodeType="withEffect">
                                  <p:stCondLst>
                                    <p:cond delay="0"/>
                                  </p:stCondLst>
                                  <p:childTnLst>
                                    <p:set>
                                      <p:cBhvr>
                                        <p:cTn id="94" dur="1" fill="hold">
                                          <p:stCondLst>
                                            <p:cond delay="0"/>
                                          </p:stCondLst>
                                        </p:cTn>
                                        <p:tgtEl>
                                          <p:spTgt spid="115"/>
                                        </p:tgtEl>
                                        <p:attrNameLst>
                                          <p:attrName>style.visibility</p:attrName>
                                        </p:attrNameLst>
                                      </p:cBhvr>
                                      <p:to>
                                        <p:strVal val="visible"/>
                                      </p:to>
                                    </p:set>
                                  </p:childTnLst>
                                </p:cTn>
                              </p:par>
                            </p:childTnLst>
                          </p:cTn>
                        </p:par>
                      </p:childTnLst>
                    </p:cTn>
                  </p:par>
                  <p:par>
                    <p:cTn id="95" fill="hold">
                      <p:stCondLst>
                        <p:cond delay="indefinite"/>
                      </p:stCondLst>
                      <p:childTnLst>
                        <p:par>
                          <p:cTn id="96" fill="hold">
                            <p:stCondLst>
                              <p:cond delay="0"/>
                            </p:stCondLst>
                            <p:childTnLst>
                              <p:par>
                                <p:cTn id="97" presetID="1" presetClass="entr" presetSubtype="0" fill="hold" grpId="0" nodeType="clickEffect">
                                  <p:stCondLst>
                                    <p:cond delay="0"/>
                                  </p:stCondLst>
                                  <p:childTnLst>
                                    <p:set>
                                      <p:cBhvr>
                                        <p:cTn id="98" dur="1" fill="hold">
                                          <p:stCondLst>
                                            <p:cond delay="0"/>
                                          </p:stCondLst>
                                        </p:cTn>
                                        <p:tgtEl>
                                          <p:spTgt spid="58"/>
                                        </p:tgtEl>
                                        <p:attrNameLst>
                                          <p:attrName>style.visibility</p:attrName>
                                        </p:attrNameLst>
                                      </p:cBhvr>
                                      <p:to>
                                        <p:strVal val="visible"/>
                                      </p:to>
                                    </p:set>
                                  </p:childTnLst>
                                </p:cTn>
                              </p:par>
                              <p:par>
                                <p:cTn id="99" presetID="1" presetClass="entr" presetSubtype="0" fill="hold" grpId="2" nodeType="withEffect">
                                  <p:stCondLst>
                                    <p:cond delay="0"/>
                                  </p:stCondLst>
                                  <p:childTnLst>
                                    <p:set>
                                      <p:cBhvr>
                                        <p:cTn id="100" dur="1" fill="hold">
                                          <p:stCondLst>
                                            <p:cond delay="0"/>
                                          </p:stCondLst>
                                        </p:cTn>
                                        <p:tgtEl>
                                          <p:spTgt spid="12"/>
                                        </p:tgtEl>
                                        <p:attrNameLst>
                                          <p:attrName>style.visibility</p:attrName>
                                        </p:attrNameLst>
                                      </p:cBhvr>
                                      <p:to>
                                        <p:strVal val="visible"/>
                                      </p:to>
                                    </p:set>
                                  </p:childTnLst>
                                </p:cTn>
                              </p:par>
                              <p:par>
                                <p:cTn id="101" presetID="1" presetClass="entr" presetSubtype="0" fill="hold" nodeType="withEffect">
                                  <p:stCondLst>
                                    <p:cond delay="0"/>
                                  </p:stCondLst>
                                  <p:childTnLst>
                                    <p:set>
                                      <p:cBhvr>
                                        <p:cTn id="102" dur="1" fill="hold">
                                          <p:stCondLst>
                                            <p:cond delay="0"/>
                                          </p:stCondLst>
                                        </p:cTn>
                                        <p:tgtEl>
                                          <p:spTgt spid="17"/>
                                        </p:tgtEl>
                                        <p:attrNameLst>
                                          <p:attrName>style.visibility</p:attrName>
                                        </p:attrNameLst>
                                      </p:cBhvr>
                                      <p:to>
                                        <p:strVal val="visible"/>
                                      </p:to>
                                    </p:set>
                                  </p:childTnLst>
                                </p:cTn>
                              </p:par>
                              <p:par>
                                <p:cTn id="103" presetID="1" presetClass="entr" presetSubtype="0" fill="hold" nodeType="withEffect">
                                  <p:stCondLst>
                                    <p:cond delay="0"/>
                                  </p:stCondLst>
                                  <p:childTnLst>
                                    <p:set>
                                      <p:cBhvr>
                                        <p:cTn id="104" dur="1" fill="hold">
                                          <p:stCondLst>
                                            <p:cond delay="0"/>
                                          </p:stCondLst>
                                        </p:cTn>
                                        <p:tgtEl>
                                          <p:spTgt spid="7">
                                            <p:txEl>
                                              <p:pRg st="1" end="1"/>
                                            </p:txEl>
                                          </p:spTgt>
                                        </p:tgtEl>
                                        <p:attrNameLst>
                                          <p:attrName>style.visibility</p:attrName>
                                        </p:attrNameLst>
                                      </p:cBhvr>
                                      <p:to>
                                        <p:strVal val="visible"/>
                                      </p:to>
                                    </p:set>
                                  </p:childTnLst>
                                </p:cTn>
                              </p:par>
                              <p:par>
                                <p:cTn id="105" presetID="1" presetClass="entr" presetSubtype="0" fill="hold" nodeType="withEffect">
                                  <p:stCondLst>
                                    <p:cond delay="0"/>
                                  </p:stCondLst>
                                  <p:childTnLst>
                                    <p:set>
                                      <p:cBhvr>
                                        <p:cTn id="106" dur="1" fill="hold">
                                          <p:stCondLst>
                                            <p:cond delay="0"/>
                                          </p:stCondLst>
                                        </p:cTn>
                                        <p:tgtEl>
                                          <p:spTgt spid="37"/>
                                        </p:tgtEl>
                                        <p:attrNameLst>
                                          <p:attrName>style.visibility</p:attrName>
                                        </p:attrNameLst>
                                      </p:cBhvr>
                                      <p:to>
                                        <p:strVal val="visible"/>
                                      </p:to>
                                    </p:set>
                                  </p:childTnLst>
                                </p:cTn>
                              </p:par>
                              <p:par>
                                <p:cTn id="107" presetID="1" presetClass="entr" presetSubtype="0" fill="hold" nodeType="withEffect">
                                  <p:stCondLst>
                                    <p:cond delay="0"/>
                                  </p:stCondLst>
                                  <p:childTnLst>
                                    <p:set>
                                      <p:cBhvr>
                                        <p:cTn id="108" dur="1" fill="hold">
                                          <p:stCondLst>
                                            <p:cond delay="0"/>
                                          </p:stCondLst>
                                        </p:cTn>
                                        <p:tgtEl>
                                          <p:spTgt spid="39"/>
                                        </p:tgtEl>
                                        <p:attrNameLst>
                                          <p:attrName>style.visibility</p:attrName>
                                        </p:attrNameLst>
                                      </p:cBhvr>
                                      <p:to>
                                        <p:strVal val="visible"/>
                                      </p:to>
                                    </p:set>
                                  </p:childTnLst>
                                </p:cTn>
                              </p:par>
                              <p:par>
                                <p:cTn id="109" presetID="1" presetClass="exit" presetSubtype="0" fill="hold" grpId="1" nodeType="withEffect">
                                  <p:stCondLst>
                                    <p:cond delay="0"/>
                                  </p:stCondLst>
                                  <p:childTnLst>
                                    <p:set>
                                      <p:cBhvr>
                                        <p:cTn id="110" dur="1" fill="hold">
                                          <p:stCondLst>
                                            <p:cond delay="0"/>
                                          </p:stCondLst>
                                        </p:cTn>
                                        <p:tgtEl>
                                          <p:spTgt spid="47"/>
                                        </p:tgtEl>
                                        <p:attrNameLst>
                                          <p:attrName>style.visibility</p:attrName>
                                        </p:attrNameLst>
                                      </p:cBhvr>
                                      <p:to>
                                        <p:strVal val="hidden"/>
                                      </p:to>
                                    </p:set>
                                  </p:childTnLst>
                                </p:cTn>
                              </p:par>
                              <p:par>
                                <p:cTn id="111" presetID="1" presetClass="exit" presetSubtype="0" fill="hold" nodeType="withEffect">
                                  <p:stCondLst>
                                    <p:cond delay="0"/>
                                  </p:stCondLst>
                                  <p:childTnLst>
                                    <p:set>
                                      <p:cBhvr>
                                        <p:cTn id="112" dur="1" fill="hold">
                                          <p:stCondLst>
                                            <p:cond delay="0"/>
                                          </p:stCondLst>
                                        </p:cTn>
                                        <p:tgtEl>
                                          <p:spTgt spid="48"/>
                                        </p:tgtEl>
                                        <p:attrNameLst>
                                          <p:attrName>style.visibility</p:attrName>
                                        </p:attrNameLst>
                                      </p:cBhvr>
                                      <p:to>
                                        <p:strVal val="hidden"/>
                                      </p:to>
                                    </p:set>
                                  </p:childTnLst>
                                </p:cTn>
                              </p:par>
                              <p:par>
                                <p:cTn id="113" presetID="1" presetClass="exit" presetSubtype="0" fill="hold" nodeType="withEffect">
                                  <p:stCondLst>
                                    <p:cond delay="0"/>
                                  </p:stCondLst>
                                  <p:childTnLst>
                                    <p:set>
                                      <p:cBhvr>
                                        <p:cTn id="114" dur="1" fill="hold">
                                          <p:stCondLst>
                                            <p:cond delay="0"/>
                                          </p:stCondLst>
                                        </p:cTn>
                                        <p:tgtEl>
                                          <p:spTgt spid="51"/>
                                        </p:tgtEl>
                                        <p:attrNameLst>
                                          <p:attrName>style.visibility</p:attrName>
                                        </p:attrNameLst>
                                      </p:cBhvr>
                                      <p:to>
                                        <p:strVal val="hidden"/>
                                      </p:to>
                                    </p:set>
                                  </p:childTnLst>
                                </p:cTn>
                              </p:par>
                              <p:par>
                                <p:cTn id="115" presetID="1" presetClass="exit" presetSubtype="0" fill="hold" nodeType="withEffect">
                                  <p:stCondLst>
                                    <p:cond delay="0"/>
                                  </p:stCondLst>
                                  <p:childTnLst>
                                    <p:set>
                                      <p:cBhvr>
                                        <p:cTn id="116" dur="1" fill="hold">
                                          <p:stCondLst>
                                            <p:cond delay="0"/>
                                          </p:stCondLst>
                                        </p:cTn>
                                        <p:tgtEl>
                                          <p:spTgt spid="54"/>
                                        </p:tgtEl>
                                        <p:attrNameLst>
                                          <p:attrName>style.visibility</p:attrName>
                                        </p:attrNameLst>
                                      </p:cBhvr>
                                      <p:to>
                                        <p:strVal val="hidden"/>
                                      </p:to>
                                    </p:set>
                                  </p:childTnLst>
                                </p:cTn>
                              </p:par>
                              <p:par>
                                <p:cTn id="117" presetID="1" presetClass="exit" presetSubtype="0" fill="hold" nodeType="withEffect">
                                  <p:stCondLst>
                                    <p:cond delay="0"/>
                                  </p:stCondLst>
                                  <p:childTnLst>
                                    <p:set>
                                      <p:cBhvr>
                                        <p:cTn id="118" dur="1" fill="hold">
                                          <p:stCondLst>
                                            <p:cond delay="0"/>
                                          </p:stCondLst>
                                        </p:cTn>
                                        <p:tgtEl>
                                          <p:spTgt spid="8">
                                            <p:txEl>
                                              <p:pRg st="1" end="1"/>
                                            </p:txEl>
                                          </p:spTgt>
                                        </p:tgtEl>
                                        <p:attrNameLst>
                                          <p:attrName>style.visibility</p:attrName>
                                        </p:attrNameLst>
                                      </p:cBhvr>
                                      <p:to>
                                        <p:strVal val="hidden"/>
                                      </p:to>
                                    </p:set>
                                  </p:childTnLst>
                                </p:cTn>
                              </p:par>
                              <p:par>
                                <p:cTn id="119" presetID="1" presetClass="entr" presetSubtype="0" fill="hold" grpId="0" nodeType="withEffect">
                                  <p:stCondLst>
                                    <p:cond delay="0"/>
                                  </p:stCondLst>
                                  <p:childTnLst>
                                    <p:set>
                                      <p:cBhvr>
                                        <p:cTn id="120" dur="1" fill="hold">
                                          <p:stCondLst>
                                            <p:cond delay="0"/>
                                          </p:stCondLst>
                                        </p:cTn>
                                        <p:tgtEl>
                                          <p:spTgt spid="92"/>
                                        </p:tgtEl>
                                        <p:attrNameLst>
                                          <p:attrName>style.visibility</p:attrName>
                                        </p:attrNameLst>
                                      </p:cBhvr>
                                      <p:to>
                                        <p:strVal val="visible"/>
                                      </p:to>
                                    </p:set>
                                  </p:childTnLst>
                                </p:cTn>
                              </p:par>
                              <p:par>
                                <p:cTn id="121" presetID="1" presetClass="entr" presetSubtype="0" fill="hold" nodeType="withEffect">
                                  <p:stCondLst>
                                    <p:cond delay="0"/>
                                  </p:stCondLst>
                                  <p:childTnLst>
                                    <p:set>
                                      <p:cBhvr>
                                        <p:cTn id="122" dur="1" fill="hold">
                                          <p:stCondLst>
                                            <p:cond delay="0"/>
                                          </p:stCondLst>
                                        </p:cTn>
                                        <p:tgtEl>
                                          <p:spTgt spid="91"/>
                                        </p:tgtEl>
                                        <p:attrNameLst>
                                          <p:attrName>style.visibility</p:attrName>
                                        </p:attrNameLst>
                                      </p:cBhvr>
                                      <p:to>
                                        <p:strVal val="visible"/>
                                      </p:to>
                                    </p:set>
                                  </p:childTnLst>
                                </p:cTn>
                              </p:par>
                              <p:par>
                                <p:cTn id="123" presetID="1" presetClass="exit" presetSubtype="0" fill="hold" grpId="1" nodeType="withEffect">
                                  <p:stCondLst>
                                    <p:cond delay="0"/>
                                  </p:stCondLst>
                                  <p:childTnLst>
                                    <p:set>
                                      <p:cBhvr>
                                        <p:cTn id="124" dur="1" fill="hold">
                                          <p:stCondLst>
                                            <p:cond delay="0"/>
                                          </p:stCondLst>
                                        </p:cTn>
                                        <p:tgtEl>
                                          <p:spTgt spid="112"/>
                                        </p:tgtEl>
                                        <p:attrNameLst>
                                          <p:attrName>style.visibility</p:attrName>
                                        </p:attrNameLst>
                                      </p:cBhvr>
                                      <p:to>
                                        <p:strVal val="hidden"/>
                                      </p:to>
                                    </p:set>
                                  </p:childTnLst>
                                </p:cTn>
                              </p:par>
                              <p:par>
                                <p:cTn id="125" presetID="1" presetClass="exit" presetSubtype="0" fill="hold" grpId="1" nodeType="withEffect">
                                  <p:stCondLst>
                                    <p:cond delay="0"/>
                                  </p:stCondLst>
                                  <p:childTnLst>
                                    <p:set>
                                      <p:cBhvr>
                                        <p:cTn id="126" dur="1" fill="hold">
                                          <p:stCondLst>
                                            <p:cond delay="0"/>
                                          </p:stCondLst>
                                        </p:cTn>
                                        <p:tgtEl>
                                          <p:spTgt spid="113"/>
                                        </p:tgtEl>
                                        <p:attrNameLst>
                                          <p:attrName>style.visibility</p:attrName>
                                        </p:attrNameLst>
                                      </p:cBhvr>
                                      <p:to>
                                        <p:strVal val="hidden"/>
                                      </p:to>
                                    </p:set>
                                  </p:childTnLst>
                                </p:cTn>
                              </p:par>
                              <p:par>
                                <p:cTn id="127" presetID="1" presetClass="exit" presetSubtype="0" fill="hold" grpId="1" nodeType="withEffect">
                                  <p:stCondLst>
                                    <p:cond delay="0"/>
                                  </p:stCondLst>
                                  <p:childTnLst>
                                    <p:set>
                                      <p:cBhvr>
                                        <p:cTn id="128" dur="1" fill="hold">
                                          <p:stCondLst>
                                            <p:cond delay="0"/>
                                          </p:stCondLst>
                                        </p:cTn>
                                        <p:tgtEl>
                                          <p:spTgt spid="115"/>
                                        </p:tgtEl>
                                        <p:attrNameLst>
                                          <p:attrName>style.visibility</p:attrName>
                                        </p:attrNameLst>
                                      </p:cBhvr>
                                      <p:to>
                                        <p:strVal val="hidden"/>
                                      </p:to>
                                    </p:set>
                                  </p:childTnLst>
                                </p:cTn>
                              </p:par>
                              <p:par>
                                <p:cTn id="129" presetID="1" presetClass="entr" presetSubtype="0" fill="hold" grpId="2" nodeType="withEffect">
                                  <p:stCondLst>
                                    <p:cond delay="0"/>
                                  </p:stCondLst>
                                  <p:childTnLst>
                                    <p:set>
                                      <p:cBhvr>
                                        <p:cTn id="130" dur="1" fill="hold">
                                          <p:stCondLst>
                                            <p:cond delay="0"/>
                                          </p:stCondLst>
                                        </p:cTn>
                                        <p:tgtEl>
                                          <p:spTgt spid="114"/>
                                        </p:tgtEl>
                                        <p:attrNameLst>
                                          <p:attrName>style.visibility</p:attrName>
                                        </p:attrNameLst>
                                      </p:cBhvr>
                                      <p:to>
                                        <p:strVal val="visible"/>
                                      </p:to>
                                    </p:set>
                                  </p:childTnLst>
                                </p:cTn>
                              </p:par>
                            </p:childTnLst>
                          </p:cTn>
                        </p:par>
                      </p:childTnLst>
                    </p:cTn>
                  </p:par>
                  <p:par>
                    <p:cTn id="131" fill="hold">
                      <p:stCondLst>
                        <p:cond delay="indefinite"/>
                      </p:stCondLst>
                      <p:childTnLst>
                        <p:par>
                          <p:cTn id="132" fill="hold">
                            <p:stCondLst>
                              <p:cond delay="0"/>
                            </p:stCondLst>
                            <p:childTnLst>
                              <p:par>
                                <p:cTn id="133" presetID="1" presetClass="exit" presetSubtype="0" fill="hold" grpId="3" nodeType="clickEffect">
                                  <p:stCondLst>
                                    <p:cond delay="0"/>
                                  </p:stCondLst>
                                  <p:childTnLst>
                                    <p:set>
                                      <p:cBhvr>
                                        <p:cTn id="134" dur="1" fill="hold">
                                          <p:stCondLst>
                                            <p:cond delay="0"/>
                                          </p:stCondLst>
                                        </p:cTn>
                                        <p:tgtEl>
                                          <p:spTgt spid="12"/>
                                        </p:tgtEl>
                                        <p:attrNameLst>
                                          <p:attrName>style.visibility</p:attrName>
                                        </p:attrNameLst>
                                      </p:cBhvr>
                                      <p:to>
                                        <p:strVal val="hidden"/>
                                      </p:to>
                                    </p:set>
                                  </p:childTnLst>
                                </p:cTn>
                              </p:par>
                              <p:par>
                                <p:cTn id="135" presetID="1" presetClass="exit" presetSubtype="0" fill="hold" nodeType="withEffect">
                                  <p:stCondLst>
                                    <p:cond delay="0"/>
                                  </p:stCondLst>
                                  <p:childTnLst>
                                    <p:set>
                                      <p:cBhvr>
                                        <p:cTn id="136" dur="1" fill="hold">
                                          <p:stCondLst>
                                            <p:cond delay="0"/>
                                          </p:stCondLst>
                                        </p:cTn>
                                        <p:tgtEl>
                                          <p:spTgt spid="17"/>
                                        </p:tgtEl>
                                        <p:attrNameLst>
                                          <p:attrName>style.visibility</p:attrName>
                                        </p:attrNameLst>
                                      </p:cBhvr>
                                      <p:to>
                                        <p:strVal val="hidden"/>
                                      </p:to>
                                    </p:set>
                                  </p:childTnLst>
                                </p:cTn>
                              </p:par>
                              <p:par>
                                <p:cTn id="137" presetID="1" presetClass="exit" presetSubtype="0" fill="hold" nodeType="withEffect">
                                  <p:stCondLst>
                                    <p:cond delay="0"/>
                                  </p:stCondLst>
                                  <p:childTnLst>
                                    <p:set>
                                      <p:cBhvr>
                                        <p:cTn id="138" dur="1" fill="hold">
                                          <p:stCondLst>
                                            <p:cond delay="0"/>
                                          </p:stCondLst>
                                        </p:cTn>
                                        <p:tgtEl>
                                          <p:spTgt spid="14"/>
                                        </p:tgtEl>
                                        <p:attrNameLst>
                                          <p:attrName>style.visibility</p:attrName>
                                        </p:attrNameLst>
                                      </p:cBhvr>
                                      <p:to>
                                        <p:strVal val="hidden"/>
                                      </p:to>
                                    </p:set>
                                  </p:childTnLst>
                                </p:cTn>
                              </p:par>
                              <p:par>
                                <p:cTn id="139" presetID="1" presetClass="exit" presetSubtype="0" fill="hold" nodeType="withEffect">
                                  <p:stCondLst>
                                    <p:cond delay="0"/>
                                  </p:stCondLst>
                                  <p:childTnLst>
                                    <p:set>
                                      <p:cBhvr>
                                        <p:cTn id="140" dur="1" fill="hold">
                                          <p:stCondLst>
                                            <p:cond delay="0"/>
                                          </p:stCondLst>
                                        </p:cTn>
                                        <p:tgtEl>
                                          <p:spTgt spid="34"/>
                                        </p:tgtEl>
                                        <p:attrNameLst>
                                          <p:attrName>style.visibility</p:attrName>
                                        </p:attrNameLst>
                                      </p:cBhvr>
                                      <p:to>
                                        <p:strVal val="hidden"/>
                                      </p:to>
                                    </p:set>
                                  </p:childTnLst>
                                </p:cTn>
                              </p:par>
                              <p:par>
                                <p:cTn id="141" presetID="1" presetClass="exit" presetSubtype="0" fill="hold" grpId="1" nodeType="withEffect">
                                  <p:stCondLst>
                                    <p:cond delay="0"/>
                                  </p:stCondLst>
                                  <p:childTnLst>
                                    <p:set>
                                      <p:cBhvr>
                                        <p:cTn id="142" dur="1" fill="hold">
                                          <p:stCondLst>
                                            <p:cond delay="0"/>
                                          </p:stCondLst>
                                        </p:cTn>
                                        <p:tgtEl>
                                          <p:spTgt spid="11"/>
                                        </p:tgtEl>
                                        <p:attrNameLst>
                                          <p:attrName>style.visibility</p:attrName>
                                        </p:attrNameLst>
                                      </p:cBhvr>
                                      <p:to>
                                        <p:strVal val="hidden"/>
                                      </p:to>
                                    </p:set>
                                  </p:childTnLst>
                                </p:cTn>
                              </p:par>
                              <p:par>
                                <p:cTn id="143" presetID="1" presetClass="entr" presetSubtype="0" fill="hold" grpId="0" nodeType="withEffect">
                                  <p:stCondLst>
                                    <p:cond delay="0"/>
                                  </p:stCondLst>
                                  <p:childTnLst>
                                    <p:set>
                                      <p:cBhvr>
                                        <p:cTn id="144" dur="1" fill="hold">
                                          <p:stCondLst>
                                            <p:cond delay="0"/>
                                          </p:stCondLst>
                                        </p:cTn>
                                        <p:tgtEl>
                                          <p:spTgt spid="60"/>
                                        </p:tgtEl>
                                        <p:attrNameLst>
                                          <p:attrName>style.visibility</p:attrName>
                                        </p:attrNameLst>
                                      </p:cBhvr>
                                      <p:to>
                                        <p:strVal val="visible"/>
                                      </p:to>
                                    </p:set>
                                  </p:childTnLst>
                                </p:cTn>
                              </p:par>
                              <p:par>
                                <p:cTn id="145" presetID="1" presetClass="exit" presetSubtype="0" fill="hold" nodeType="withEffect">
                                  <p:stCondLst>
                                    <p:cond delay="0"/>
                                  </p:stCondLst>
                                  <p:childTnLst>
                                    <p:set>
                                      <p:cBhvr>
                                        <p:cTn id="146" dur="1" fill="hold">
                                          <p:stCondLst>
                                            <p:cond delay="0"/>
                                          </p:stCondLst>
                                        </p:cTn>
                                        <p:tgtEl>
                                          <p:spTgt spid="39"/>
                                        </p:tgtEl>
                                        <p:attrNameLst>
                                          <p:attrName>style.visibility</p:attrName>
                                        </p:attrNameLst>
                                      </p:cBhvr>
                                      <p:to>
                                        <p:strVal val="hidden"/>
                                      </p:to>
                                    </p:set>
                                  </p:childTnLst>
                                </p:cTn>
                              </p:par>
                              <p:par>
                                <p:cTn id="147" presetID="1" presetClass="entr" presetSubtype="0" fill="hold" nodeType="withEffect">
                                  <p:stCondLst>
                                    <p:cond delay="0"/>
                                  </p:stCondLst>
                                  <p:childTnLst>
                                    <p:set>
                                      <p:cBhvr>
                                        <p:cTn id="148" dur="1" fill="hold">
                                          <p:stCondLst>
                                            <p:cond delay="0"/>
                                          </p:stCondLst>
                                        </p:cTn>
                                        <p:tgtEl>
                                          <p:spTgt spid="71"/>
                                        </p:tgtEl>
                                        <p:attrNameLst>
                                          <p:attrName>style.visibility</p:attrName>
                                        </p:attrNameLst>
                                      </p:cBhvr>
                                      <p:to>
                                        <p:strVal val="visible"/>
                                      </p:to>
                                    </p:set>
                                  </p:childTnLst>
                                </p:cTn>
                              </p:par>
                              <p:par>
                                <p:cTn id="149" presetID="1" presetClass="entr" presetSubtype="0" fill="hold" nodeType="withEffect">
                                  <p:stCondLst>
                                    <p:cond delay="0"/>
                                  </p:stCondLst>
                                  <p:childTnLst>
                                    <p:set>
                                      <p:cBhvr>
                                        <p:cTn id="150" dur="1" fill="hold">
                                          <p:stCondLst>
                                            <p:cond delay="0"/>
                                          </p:stCondLst>
                                        </p:cTn>
                                        <p:tgtEl>
                                          <p:spTgt spid="78"/>
                                        </p:tgtEl>
                                        <p:attrNameLst>
                                          <p:attrName>style.visibility</p:attrName>
                                        </p:attrNameLst>
                                      </p:cBhvr>
                                      <p:to>
                                        <p:strVal val="visible"/>
                                      </p:to>
                                    </p:set>
                                  </p:childTnLst>
                                </p:cTn>
                              </p:par>
                              <p:par>
                                <p:cTn id="151" presetID="1" presetClass="entr" presetSubtype="0" fill="hold" grpId="0" nodeType="withEffect">
                                  <p:stCondLst>
                                    <p:cond delay="0"/>
                                  </p:stCondLst>
                                  <p:childTnLst>
                                    <p:set>
                                      <p:cBhvr>
                                        <p:cTn id="152" dur="1" fill="hold">
                                          <p:stCondLst>
                                            <p:cond delay="0"/>
                                          </p:stCondLst>
                                        </p:cTn>
                                        <p:tgtEl>
                                          <p:spTgt spid="67"/>
                                        </p:tgtEl>
                                        <p:attrNameLst>
                                          <p:attrName>style.visibility</p:attrName>
                                        </p:attrNameLst>
                                      </p:cBhvr>
                                      <p:to>
                                        <p:strVal val="visible"/>
                                      </p:to>
                                    </p:set>
                                  </p:childTnLst>
                                </p:cTn>
                              </p:par>
                              <p:par>
                                <p:cTn id="153" presetID="1" presetClass="entr" presetSubtype="0" fill="hold" nodeType="withEffect">
                                  <p:stCondLst>
                                    <p:cond delay="0"/>
                                  </p:stCondLst>
                                  <p:childTnLst>
                                    <p:set>
                                      <p:cBhvr>
                                        <p:cTn id="154" dur="1" fill="hold">
                                          <p:stCondLst>
                                            <p:cond delay="0"/>
                                          </p:stCondLst>
                                        </p:cTn>
                                        <p:tgtEl>
                                          <p:spTgt spid="68"/>
                                        </p:tgtEl>
                                        <p:attrNameLst>
                                          <p:attrName>style.visibility</p:attrName>
                                        </p:attrNameLst>
                                      </p:cBhvr>
                                      <p:to>
                                        <p:strVal val="visible"/>
                                      </p:to>
                                    </p:set>
                                  </p:childTnLst>
                                </p:cTn>
                              </p:par>
                              <p:par>
                                <p:cTn id="155" presetID="1" presetClass="entr" presetSubtype="0" fill="hold" grpId="0" nodeType="withEffect">
                                  <p:stCondLst>
                                    <p:cond delay="0"/>
                                  </p:stCondLst>
                                  <p:childTnLst>
                                    <p:set>
                                      <p:cBhvr>
                                        <p:cTn id="156" dur="1" fill="hold">
                                          <p:stCondLst>
                                            <p:cond delay="0"/>
                                          </p:stCondLst>
                                        </p:cTn>
                                        <p:tgtEl>
                                          <p:spTgt spid="66"/>
                                        </p:tgtEl>
                                        <p:attrNameLst>
                                          <p:attrName>style.visibility</p:attrName>
                                        </p:attrNameLst>
                                      </p:cBhvr>
                                      <p:to>
                                        <p:strVal val="visible"/>
                                      </p:to>
                                    </p:set>
                                  </p:childTnLst>
                                </p:cTn>
                              </p:par>
                              <p:par>
                                <p:cTn id="157" presetID="1" presetClass="exit" presetSubtype="0" fill="hold" nodeType="withEffect">
                                  <p:stCondLst>
                                    <p:cond delay="0"/>
                                  </p:stCondLst>
                                  <p:childTnLst>
                                    <p:set>
                                      <p:cBhvr>
                                        <p:cTn id="158" dur="1" fill="hold">
                                          <p:stCondLst>
                                            <p:cond delay="0"/>
                                          </p:stCondLst>
                                        </p:cTn>
                                        <p:tgtEl>
                                          <p:spTgt spid="37"/>
                                        </p:tgtEl>
                                        <p:attrNameLst>
                                          <p:attrName>style.visibility</p:attrName>
                                        </p:attrNameLst>
                                      </p:cBhvr>
                                      <p:to>
                                        <p:strVal val="hidden"/>
                                      </p:to>
                                    </p:set>
                                  </p:childTnLst>
                                </p:cTn>
                              </p:par>
                              <p:par>
                                <p:cTn id="159" presetID="1" presetClass="exit" presetSubtype="0" fill="hold" grpId="1" nodeType="withEffect">
                                  <p:stCondLst>
                                    <p:cond delay="0"/>
                                  </p:stCondLst>
                                  <p:childTnLst>
                                    <p:set>
                                      <p:cBhvr>
                                        <p:cTn id="160" dur="1" fill="hold">
                                          <p:stCondLst>
                                            <p:cond delay="0"/>
                                          </p:stCondLst>
                                        </p:cTn>
                                        <p:tgtEl>
                                          <p:spTgt spid="58"/>
                                        </p:tgtEl>
                                        <p:attrNameLst>
                                          <p:attrName>style.visibility</p:attrName>
                                        </p:attrNameLst>
                                      </p:cBhvr>
                                      <p:to>
                                        <p:strVal val="hidden"/>
                                      </p:to>
                                    </p:set>
                                  </p:childTnLst>
                                </p:cTn>
                              </p:par>
                              <p:par>
                                <p:cTn id="161" presetID="1" presetClass="entr" presetSubtype="0" fill="hold" grpId="0" nodeType="withEffect">
                                  <p:stCondLst>
                                    <p:cond delay="0"/>
                                  </p:stCondLst>
                                  <p:childTnLst>
                                    <p:set>
                                      <p:cBhvr>
                                        <p:cTn id="162" dur="1" fill="hold">
                                          <p:stCondLst>
                                            <p:cond delay="0"/>
                                          </p:stCondLst>
                                        </p:cTn>
                                        <p:tgtEl>
                                          <p:spTgt spid="59"/>
                                        </p:tgtEl>
                                        <p:attrNameLst>
                                          <p:attrName>style.visibility</p:attrName>
                                        </p:attrNameLst>
                                      </p:cBhvr>
                                      <p:to>
                                        <p:strVal val="visible"/>
                                      </p:to>
                                    </p:set>
                                  </p:childTnLst>
                                </p:cTn>
                              </p:par>
                              <p:par>
                                <p:cTn id="163" presetID="1" presetClass="entr" presetSubtype="0" fill="hold" grpId="0" nodeType="withEffect">
                                  <p:stCondLst>
                                    <p:cond delay="0"/>
                                  </p:stCondLst>
                                  <p:childTnLst>
                                    <p:set>
                                      <p:cBhvr>
                                        <p:cTn id="164" dur="1" fill="hold">
                                          <p:stCondLst>
                                            <p:cond delay="0"/>
                                          </p:stCondLst>
                                        </p:cTn>
                                        <p:tgtEl>
                                          <p:spTgt spid="94"/>
                                        </p:tgtEl>
                                        <p:attrNameLst>
                                          <p:attrName>style.visibility</p:attrName>
                                        </p:attrNameLst>
                                      </p:cBhvr>
                                      <p:to>
                                        <p:strVal val="visible"/>
                                      </p:to>
                                    </p:set>
                                  </p:childTnLst>
                                </p:cTn>
                              </p:par>
                              <p:par>
                                <p:cTn id="165" presetID="1" presetClass="entr" presetSubtype="0" fill="hold" nodeType="withEffect">
                                  <p:stCondLst>
                                    <p:cond delay="0"/>
                                  </p:stCondLst>
                                  <p:childTnLst>
                                    <p:set>
                                      <p:cBhvr>
                                        <p:cTn id="166" dur="1" fill="hold">
                                          <p:stCondLst>
                                            <p:cond delay="0"/>
                                          </p:stCondLst>
                                        </p:cTn>
                                        <p:tgtEl>
                                          <p:spTgt spid="93"/>
                                        </p:tgtEl>
                                        <p:attrNameLst>
                                          <p:attrName>style.visibility</p:attrName>
                                        </p:attrNameLst>
                                      </p:cBhvr>
                                      <p:to>
                                        <p:strVal val="visible"/>
                                      </p:to>
                                    </p:set>
                                  </p:childTnLst>
                                </p:cTn>
                              </p:par>
                              <p:par>
                                <p:cTn id="167" presetID="1" presetClass="entr" presetSubtype="0" fill="hold" grpId="0" nodeType="withEffect">
                                  <p:stCondLst>
                                    <p:cond delay="0"/>
                                  </p:stCondLst>
                                  <p:childTnLst>
                                    <p:set>
                                      <p:cBhvr>
                                        <p:cTn id="168" dur="1" fill="hold">
                                          <p:stCondLst>
                                            <p:cond delay="0"/>
                                          </p:stCondLst>
                                        </p:cTn>
                                        <p:tgtEl>
                                          <p:spTgt spid="83"/>
                                        </p:tgtEl>
                                        <p:attrNameLst>
                                          <p:attrName>style.visibility</p:attrName>
                                        </p:attrNameLst>
                                      </p:cBhvr>
                                      <p:to>
                                        <p:strVal val="visible"/>
                                      </p:to>
                                    </p:set>
                                  </p:childTnLst>
                                </p:cTn>
                              </p:par>
                              <p:par>
                                <p:cTn id="169" presetID="1" presetClass="exit" presetSubtype="0" fill="hold" nodeType="withEffect">
                                  <p:stCondLst>
                                    <p:cond delay="0"/>
                                  </p:stCondLst>
                                  <p:childTnLst>
                                    <p:set>
                                      <p:cBhvr>
                                        <p:cTn id="170" dur="1" fill="hold">
                                          <p:stCondLst>
                                            <p:cond delay="0"/>
                                          </p:stCondLst>
                                        </p:cTn>
                                        <p:tgtEl>
                                          <p:spTgt spid="7">
                                            <p:txEl>
                                              <p:pRg st="2" end="2"/>
                                            </p:txEl>
                                          </p:spTgt>
                                        </p:tgtEl>
                                        <p:attrNameLst>
                                          <p:attrName>style.visibility</p:attrName>
                                        </p:attrNameLst>
                                      </p:cBhvr>
                                      <p:to>
                                        <p:strVal val="hidden"/>
                                      </p:to>
                                    </p:set>
                                  </p:childTnLst>
                                </p:cTn>
                              </p:par>
                              <p:par>
                                <p:cTn id="171" presetID="1" presetClass="exit" presetSubtype="0" fill="hold" grpId="3" nodeType="withEffect">
                                  <p:stCondLst>
                                    <p:cond delay="0"/>
                                  </p:stCondLst>
                                  <p:childTnLst>
                                    <p:set>
                                      <p:cBhvr>
                                        <p:cTn id="172" dur="1" fill="hold">
                                          <p:stCondLst>
                                            <p:cond delay="0"/>
                                          </p:stCondLst>
                                        </p:cTn>
                                        <p:tgtEl>
                                          <p:spTgt spid="114"/>
                                        </p:tgtEl>
                                        <p:attrNameLst>
                                          <p:attrName>style.visibility</p:attrName>
                                        </p:attrNameLst>
                                      </p:cBhvr>
                                      <p:to>
                                        <p:strVal val="hidden"/>
                                      </p:to>
                                    </p:set>
                                  </p:childTnLst>
                                </p:cTn>
                              </p:par>
                            </p:childTnLst>
                          </p:cTn>
                        </p:par>
                      </p:childTnLst>
                    </p:cTn>
                  </p:par>
                  <p:par>
                    <p:cTn id="173" fill="hold">
                      <p:stCondLst>
                        <p:cond delay="indefinite"/>
                      </p:stCondLst>
                      <p:childTnLst>
                        <p:par>
                          <p:cTn id="174" fill="hold">
                            <p:stCondLst>
                              <p:cond delay="0"/>
                            </p:stCondLst>
                            <p:childTnLst>
                              <p:par>
                                <p:cTn id="175" presetID="1" presetClass="entr" presetSubtype="0" fill="hold" grpId="0" nodeType="clickEffect">
                                  <p:stCondLst>
                                    <p:cond delay="0"/>
                                  </p:stCondLst>
                                  <p:childTnLst>
                                    <p:set>
                                      <p:cBhvr>
                                        <p:cTn id="176" dur="1" fill="hold">
                                          <p:stCondLst>
                                            <p:cond delay="0"/>
                                          </p:stCondLst>
                                        </p:cTn>
                                        <p:tgtEl>
                                          <p:spTgt spid="110"/>
                                        </p:tgtEl>
                                        <p:attrNameLst>
                                          <p:attrName>style.visibility</p:attrName>
                                        </p:attrNameLst>
                                      </p:cBhvr>
                                      <p:to>
                                        <p:strVal val="visible"/>
                                      </p:to>
                                    </p:set>
                                  </p:childTnLst>
                                </p:cTn>
                              </p:par>
                              <p:par>
                                <p:cTn id="177" presetID="1" presetClass="entr" presetSubtype="0" fill="hold" grpId="0" nodeType="withEffect">
                                  <p:stCondLst>
                                    <p:cond delay="0"/>
                                  </p:stCondLst>
                                  <p:childTnLst>
                                    <p:set>
                                      <p:cBhvr>
                                        <p:cTn id="178" dur="1" fill="hold">
                                          <p:stCondLst>
                                            <p:cond delay="0"/>
                                          </p:stCondLst>
                                        </p:cTn>
                                        <p:tgtEl>
                                          <p:spTgt spid="10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1" grpId="1" animBg="1"/>
      <p:bldP spid="10" grpId="0" animBg="1"/>
      <p:bldP spid="10" grpId="1" animBg="1"/>
      <p:bldP spid="12" grpId="0" animBg="1"/>
      <p:bldP spid="12" grpId="1" animBg="1"/>
      <p:bldP spid="12" grpId="2" animBg="1"/>
      <p:bldP spid="12" grpId="3" animBg="1"/>
      <p:bldP spid="46" grpId="0" animBg="1"/>
      <p:bldP spid="46" grpId="1" animBg="1"/>
      <p:bldP spid="47" grpId="1" animBg="1"/>
      <p:bldP spid="58" grpId="0" animBg="1"/>
      <p:bldP spid="58" grpId="1" animBg="1"/>
      <p:bldP spid="59" grpId="0" animBg="1"/>
      <p:bldP spid="60" grpId="0" animBg="1"/>
      <p:bldP spid="66" grpId="0" animBg="1"/>
      <p:bldP spid="67" grpId="0" animBg="1"/>
      <p:bldP spid="83" grpId="0" animBg="1"/>
      <p:bldP spid="86" grpId="0" animBg="1"/>
      <p:bldP spid="88" grpId="0" animBg="1"/>
      <p:bldP spid="92" grpId="0" animBg="1"/>
      <p:bldP spid="94" grpId="0" animBg="1"/>
      <p:bldP spid="109" grpId="0"/>
      <p:bldP spid="110" grpId="0" animBg="1"/>
      <p:bldP spid="112" grpId="1" animBg="1"/>
      <p:bldP spid="113" grpId="1" animBg="1"/>
      <p:bldP spid="114" grpId="0" animBg="1"/>
      <p:bldP spid="114" grpId="2" animBg="1"/>
      <p:bldP spid="114" grpId="3" animBg="1"/>
      <p:bldP spid="115" grpId="1"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468313" y="476250"/>
            <a:ext cx="8229600" cy="649288"/>
          </a:xfrm>
        </p:spPr>
        <p:txBody>
          <a:bodyPr/>
          <a:lstStyle/>
          <a:p>
            <a:r>
              <a:rPr lang="ja-JP" altLang="en-US" sz="3600" smtClean="0"/>
              <a:t>研究の目的について</a:t>
            </a:r>
          </a:p>
        </p:txBody>
      </p:sp>
      <p:sp>
        <p:nvSpPr>
          <p:cNvPr id="14339" name="Text Box 5"/>
          <p:cNvSpPr txBox="1">
            <a:spLocks noChangeArrowheads="1"/>
          </p:cNvSpPr>
          <p:nvPr/>
        </p:nvSpPr>
        <p:spPr bwMode="auto">
          <a:xfrm>
            <a:off x="582613" y="1571625"/>
            <a:ext cx="5757862" cy="1077913"/>
          </a:xfrm>
          <a:prstGeom prst="rect">
            <a:avLst/>
          </a:prstGeom>
          <a:noFill/>
          <a:ln w="9525">
            <a:noFill/>
            <a:miter lim="800000"/>
            <a:headEnd/>
            <a:tailEnd/>
          </a:ln>
        </p:spPr>
        <p:txBody>
          <a:bodyPr wrap="none">
            <a:spAutoFit/>
          </a:bodyPr>
          <a:lstStyle/>
          <a:p>
            <a:r>
              <a:rPr lang="ja-JP" altLang="en-US" sz="3200" b="0" u="sng"/>
              <a:t>リファクタリングを行う際に</a:t>
            </a:r>
            <a:endParaRPr lang="en-US" altLang="ja-JP" sz="3200" b="0" u="sng"/>
          </a:p>
          <a:p>
            <a:r>
              <a:rPr lang="ja-JP" altLang="en-US" sz="3200" b="0" u="sng"/>
              <a:t>適用可能な編集手順を探索する</a:t>
            </a:r>
            <a:endParaRPr lang="en-US" altLang="ja-JP" sz="3200" b="0" u="sng"/>
          </a:p>
        </p:txBody>
      </p:sp>
      <p:sp>
        <p:nvSpPr>
          <p:cNvPr id="15" name="Rectangle 3"/>
          <p:cNvSpPr txBox="1">
            <a:spLocks noChangeArrowheads="1"/>
          </p:cNvSpPr>
          <p:nvPr/>
        </p:nvSpPr>
        <p:spPr bwMode="auto">
          <a:xfrm>
            <a:off x="1000125" y="2643188"/>
            <a:ext cx="5643563" cy="1071562"/>
          </a:xfrm>
          <a:prstGeom prst="rect">
            <a:avLst/>
          </a:prstGeom>
          <a:noFill/>
          <a:ln w="9525">
            <a:noFill/>
            <a:miter lim="800000"/>
            <a:headEnd/>
            <a:tailEnd/>
          </a:ln>
          <a:effectLst/>
        </p:spPr>
        <p:txBody>
          <a:bodyPr/>
          <a:lstStyle/>
          <a:p>
            <a:pPr marL="342900" indent="-342900">
              <a:lnSpc>
                <a:spcPct val="90000"/>
              </a:lnSpc>
              <a:spcBef>
                <a:spcPct val="20000"/>
              </a:spcBef>
              <a:buClr>
                <a:schemeClr val="bg2"/>
              </a:buClr>
              <a:buSzPct val="75000"/>
              <a:buFont typeface="Wingdings" pitchFamily="2" charset="2"/>
              <a:buChar char="n"/>
              <a:defRPr/>
            </a:pPr>
            <a:r>
              <a:rPr lang="ja-JP" altLang="en-US" sz="2400" b="0" kern="0" dirty="0">
                <a:latin typeface="+mn-lt"/>
                <a:ea typeface="+mn-ea"/>
              </a:rPr>
              <a:t>リファクタリング完了までの編集手順</a:t>
            </a:r>
            <a:endParaRPr lang="en-US" altLang="ja-JP" sz="2400" b="0" kern="0" dirty="0">
              <a:latin typeface="+mn-lt"/>
              <a:ea typeface="+mn-ea"/>
            </a:endParaRPr>
          </a:p>
          <a:p>
            <a:pPr marL="342900" indent="-342900">
              <a:lnSpc>
                <a:spcPct val="90000"/>
              </a:lnSpc>
              <a:spcBef>
                <a:spcPct val="20000"/>
              </a:spcBef>
              <a:buClr>
                <a:schemeClr val="bg2"/>
              </a:buClr>
              <a:buSzPct val="75000"/>
              <a:buFont typeface="Wingdings" pitchFamily="2" charset="2"/>
              <a:buChar char="n"/>
              <a:defRPr/>
            </a:pPr>
            <a:r>
              <a:rPr lang="ja-JP" altLang="en-US" sz="2400" b="0" kern="0" dirty="0">
                <a:latin typeface="+mn-lt"/>
                <a:ea typeface="+mn-ea"/>
              </a:rPr>
              <a:t>編集手順を適用したソースコード</a:t>
            </a:r>
          </a:p>
        </p:txBody>
      </p:sp>
      <p:sp>
        <p:nvSpPr>
          <p:cNvPr id="14341" name="Text Box 5"/>
          <p:cNvSpPr txBox="1">
            <a:spLocks noChangeArrowheads="1"/>
          </p:cNvSpPr>
          <p:nvPr/>
        </p:nvSpPr>
        <p:spPr bwMode="auto">
          <a:xfrm>
            <a:off x="1143000" y="4500563"/>
            <a:ext cx="7134225" cy="584200"/>
          </a:xfrm>
          <a:prstGeom prst="rect">
            <a:avLst/>
          </a:prstGeom>
          <a:noFill/>
          <a:ln w="9525">
            <a:noFill/>
            <a:miter lim="800000"/>
            <a:headEnd/>
            <a:tailEnd/>
          </a:ln>
        </p:spPr>
        <p:txBody>
          <a:bodyPr wrap="none">
            <a:spAutoFit/>
          </a:bodyPr>
          <a:lstStyle/>
          <a:p>
            <a:r>
              <a:rPr lang="ja-JP" altLang="en-US" sz="3200" b="0"/>
              <a:t>編集の取り消しを防ぎ、作業時間が短縮</a:t>
            </a:r>
            <a:endParaRPr lang="en-US" altLang="ja-JP" sz="3200" b="0"/>
          </a:p>
        </p:txBody>
      </p:sp>
      <p:sp>
        <p:nvSpPr>
          <p:cNvPr id="11" name="右矢印 10"/>
          <p:cNvSpPr/>
          <p:nvPr/>
        </p:nvSpPr>
        <p:spPr>
          <a:xfrm rot="5400000">
            <a:off x="4429125" y="3857625"/>
            <a:ext cx="571500" cy="285750"/>
          </a:xfrm>
          <a:prstGeom prst="rightArrow">
            <a:avLst/>
          </a:prstGeom>
          <a:gradFill>
            <a:gsLst>
              <a:gs pos="0">
                <a:schemeClr val="bg1"/>
              </a:gs>
              <a:gs pos="50000">
                <a:srgbClr val="0070C0">
                  <a:shade val="67500"/>
                  <a:satMod val="115000"/>
                </a:srgbClr>
              </a:gs>
              <a:gs pos="100000">
                <a:srgbClr val="0070C0">
                  <a:shade val="100000"/>
                  <a:satMod val="115000"/>
                </a:srgbClr>
              </a:gs>
            </a:gsLst>
            <a:lin ang="10800000" scaled="1"/>
          </a:gradFill>
          <a:ln>
            <a:solidFill>
              <a:srgbClr val="0066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7" name="日付プレースホルダ 6"/>
          <p:cNvSpPr>
            <a:spLocks noGrp="1"/>
          </p:cNvSpPr>
          <p:nvPr>
            <p:ph type="dt" sz="quarter" idx="10"/>
          </p:nvPr>
        </p:nvSpPr>
        <p:spPr/>
        <p:txBody>
          <a:bodyPr/>
          <a:lstStyle/>
          <a:p>
            <a:pPr>
              <a:defRPr/>
            </a:pPr>
            <a:endParaRPr lang="en-US" altLang="ja-JP"/>
          </a:p>
        </p:txBody>
      </p:sp>
      <p:sp>
        <p:nvSpPr>
          <p:cNvPr id="9" name="スライド番号プレースホルダ 8"/>
          <p:cNvSpPr>
            <a:spLocks noGrp="1"/>
          </p:cNvSpPr>
          <p:nvPr>
            <p:ph type="sldNum" sz="quarter" idx="12"/>
          </p:nvPr>
        </p:nvSpPr>
        <p:spPr/>
        <p:txBody>
          <a:bodyPr/>
          <a:lstStyle/>
          <a:p>
            <a:pPr>
              <a:defRPr/>
            </a:pPr>
            <a:fld id="{2A7ADD44-164F-484A-83BE-72E9B9928F69}" type="slidenum">
              <a:rPr lang="en-US" altLang="ja-JP"/>
              <a:pPr>
                <a:defRPr/>
              </a:pPr>
              <a:t>11</a:t>
            </a:fld>
            <a:endParaRPr lang="en-US" altLang="ja-JP"/>
          </a:p>
        </p:txBody>
      </p:sp>
      <p:sp>
        <p:nvSpPr>
          <p:cNvPr id="14345" name="フッター プレースホルダ 9"/>
          <p:cNvSpPr>
            <a:spLocks noGrp="1"/>
          </p:cNvSpPr>
          <p:nvPr>
            <p:ph type="ftr" sz="quarter" idx="11"/>
          </p:nvPr>
        </p:nvSpPr>
        <p:spPr bwMode="auto">
          <a:noFill/>
          <a:ln>
            <a:miter lim="800000"/>
            <a:headEnd/>
            <a:tailEnd/>
          </a:ln>
        </p:spPr>
        <p:txBody>
          <a:bodyPr wrap="square" numCol="1" anchorCtr="0" compatLnSpc="1">
            <a:prstTxWarp prst="textNoShape">
              <a:avLst/>
            </a:prstTxWarp>
          </a:bodyPr>
          <a:lstStyle/>
          <a:p>
            <a:r>
              <a:rPr lang="en-US" altLang="ja-JP"/>
              <a:t>Software Engineering Laboratory,  Department of Computer Science,  Graduate School of Information Science and Technology,  Osaka University</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468313" y="214313"/>
            <a:ext cx="8229600" cy="955675"/>
          </a:xfrm>
        </p:spPr>
        <p:txBody>
          <a:bodyPr rtlCol="0">
            <a:normAutofit fontScale="90000"/>
          </a:bodyPr>
          <a:lstStyle/>
          <a:p>
            <a:pPr fontAlgn="auto">
              <a:spcAft>
                <a:spcPts val="0"/>
              </a:spcAft>
              <a:defRPr/>
            </a:pPr>
            <a:r>
              <a:rPr lang="ja-JP" altLang="en-US" sz="3200" dirty="0"/>
              <a:t>提案手法</a:t>
            </a:r>
            <a:r>
              <a:rPr lang="ja-JP" altLang="en-US" dirty="0"/>
              <a:t/>
            </a:r>
            <a:br>
              <a:rPr lang="ja-JP" altLang="en-US" dirty="0"/>
            </a:br>
            <a:r>
              <a:rPr lang="ja-JP" altLang="en-US" sz="3600" dirty="0"/>
              <a:t>適用可能</a:t>
            </a:r>
            <a:r>
              <a:rPr lang="ja-JP" altLang="en-US" sz="3600" dirty="0" smtClean="0"/>
              <a:t>な編集手順の探索結果の</a:t>
            </a:r>
            <a:r>
              <a:rPr lang="ja-JP" altLang="en-US" sz="3600" dirty="0"/>
              <a:t>例</a:t>
            </a:r>
          </a:p>
        </p:txBody>
      </p:sp>
      <p:sp>
        <p:nvSpPr>
          <p:cNvPr id="15363" name="Text Box 4"/>
          <p:cNvSpPr txBox="1">
            <a:spLocks noChangeArrowheads="1"/>
          </p:cNvSpPr>
          <p:nvPr/>
        </p:nvSpPr>
        <p:spPr bwMode="auto">
          <a:xfrm>
            <a:off x="323850" y="1285875"/>
            <a:ext cx="6750050" cy="396875"/>
          </a:xfrm>
          <a:prstGeom prst="rect">
            <a:avLst/>
          </a:prstGeom>
          <a:noFill/>
          <a:ln w="9525">
            <a:noFill/>
            <a:miter lim="800000"/>
            <a:headEnd/>
            <a:tailEnd/>
          </a:ln>
        </p:spPr>
        <p:txBody>
          <a:bodyPr>
            <a:spAutoFit/>
          </a:bodyPr>
          <a:lstStyle/>
          <a:p>
            <a:r>
              <a:rPr lang="ja-JP" altLang="en-US" sz="2000" b="0" u="sng"/>
              <a:t>「メソッドの移動」リファクタリングの編集手順探索の例</a:t>
            </a:r>
          </a:p>
        </p:txBody>
      </p:sp>
      <p:sp>
        <p:nvSpPr>
          <p:cNvPr id="42" name="日付プレースホルダ 41"/>
          <p:cNvSpPr>
            <a:spLocks noGrp="1"/>
          </p:cNvSpPr>
          <p:nvPr>
            <p:ph type="dt" sz="quarter" idx="10"/>
          </p:nvPr>
        </p:nvSpPr>
        <p:spPr/>
        <p:txBody>
          <a:bodyPr/>
          <a:lstStyle/>
          <a:p>
            <a:pPr>
              <a:defRPr/>
            </a:pPr>
            <a:endParaRPr lang="en-US" altLang="ja-JP"/>
          </a:p>
        </p:txBody>
      </p:sp>
      <p:sp>
        <p:nvSpPr>
          <p:cNvPr id="43" name="スライド番号プレースホルダ 42"/>
          <p:cNvSpPr>
            <a:spLocks noGrp="1"/>
          </p:cNvSpPr>
          <p:nvPr>
            <p:ph type="sldNum" sz="quarter" idx="12"/>
          </p:nvPr>
        </p:nvSpPr>
        <p:spPr/>
        <p:txBody>
          <a:bodyPr/>
          <a:lstStyle/>
          <a:p>
            <a:pPr>
              <a:defRPr/>
            </a:pPr>
            <a:fld id="{7CE171A4-49A7-4754-83BA-760F7FB9B1A6}" type="slidenum">
              <a:rPr lang="en-US" altLang="ja-JP"/>
              <a:pPr>
                <a:defRPr/>
              </a:pPr>
              <a:t>12</a:t>
            </a:fld>
            <a:endParaRPr lang="en-US" altLang="ja-JP"/>
          </a:p>
        </p:txBody>
      </p:sp>
      <p:sp>
        <p:nvSpPr>
          <p:cNvPr id="15366" name="フッター プレースホルダ 43"/>
          <p:cNvSpPr>
            <a:spLocks noGrp="1"/>
          </p:cNvSpPr>
          <p:nvPr>
            <p:ph type="ftr" sz="quarter" idx="11"/>
          </p:nvPr>
        </p:nvSpPr>
        <p:spPr bwMode="auto">
          <a:noFill/>
          <a:ln>
            <a:miter lim="800000"/>
            <a:headEnd/>
            <a:tailEnd/>
          </a:ln>
        </p:spPr>
        <p:txBody>
          <a:bodyPr wrap="square" numCol="1" anchorCtr="0" compatLnSpc="1">
            <a:prstTxWarp prst="textNoShape">
              <a:avLst/>
            </a:prstTxWarp>
          </a:bodyPr>
          <a:lstStyle/>
          <a:p>
            <a:r>
              <a:rPr lang="en-US" altLang="ja-JP"/>
              <a:t>Software Engineering Laboratory,  Department of Computer Science,  Graduate School of Information Science and Technology,  Osaka University</a:t>
            </a:r>
          </a:p>
        </p:txBody>
      </p:sp>
      <p:sp>
        <p:nvSpPr>
          <p:cNvPr id="15367" name="Oval 5"/>
          <p:cNvSpPr>
            <a:spLocks noChangeArrowheads="1"/>
          </p:cNvSpPr>
          <p:nvPr/>
        </p:nvSpPr>
        <p:spPr bwMode="auto">
          <a:xfrm>
            <a:off x="428625" y="5643583"/>
            <a:ext cx="285750" cy="285750"/>
          </a:xfrm>
          <a:prstGeom prst="ellipse">
            <a:avLst/>
          </a:prstGeom>
          <a:solidFill>
            <a:srgbClr val="0033CC"/>
          </a:solidFill>
          <a:ln w="9525">
            <a:solidFill>
              <a:schemeClr val="tx1"/>
            </a:solidFill>
            <a:round/>
            <a:headEnd/>
            <a:tailEnd/>
          </a:ln>
        </p:spPr>
        <p:txBody>
          <a:bodyPr wrap="none" lIns="91404" tIns="45700" rIns="91404" bIns="45700" anchor="ctr"/>
          <a:lstStyle/>
          <a:p>
            <a:pPr algn="ctr"/>
            <a:endParaRPr lang="ja-JP" altLang="en-US" sz="1300"/>
          </a:p>
        </p:txBody>
      </p:sp>
      <p:sp>
        <p:nvSpPr>
          <p:cNvPr id="15368" name="AutoShape 30"/>
          <p:cNvSpPr>
            <a:spLocks noChangeArrowheads="1"/>
          </p:cNvSpPr>
          <p:nvPr/>
        </p:nvSpPr>
        <p:spPr bwMode="auto">
          <a:xfrm>
            <a:off x="928688" y="5643583"/>
            <a:ext cx="3286125" cy="285750"/>
          </a:xfrm>
          <a:prstGeom prst="roundRect">
            <a:avLst>
              <a:gd name="adj" fmla="val 16667"/>
            </a:avLst>
          </a:prstGeom>
          <a:noFill/>
          <a:ln w="9525">
            <a:noFill/>
            <a:prstDash val="dash"/>
            <a:round/>
            <a:headEnd/>
            <a:tailEnd/>
          </a:ln>
        </p:spPr>
        <p:txBody>
          <a:bodyPr wrap="none" lIns="91404" tIns="45700" rIns="91404" bIns="45700" anchor="ctr"/>
          <a:lstStyle/>
          <a:p>
            <a:pPr algn="ctr"/>
            <a:r>
              <a:rPr lang="ja-JP" altLang="en-US" sz="2000" b="0"/>
              <a:t>コンパイル可能なソースコード</a:t>
            </a:r>
          </a:p>
        </p:txBody>
      </p:sp>
      <p:sp>
        <p:nvSpPr>
          <p:cNvPr id="15369" name="AutoShape 30"/>
          <p:cNvSpPr>
            <a:spLocks noChangeArrowheads="1"/>
          </p:cNvSpPr>
          <p:nvPr/>
        </p:nvSpPr>
        <p:spPr bwMode="auto">
          <a:xfrm>
            <a:off x="857250" y="6072208"/>
            <a:ext cx="4071938" cy="285750"/>
          </a:xfrm>
          <a:prstGeom prst="roundRect">
            <a:avLst>
              <a:gd name="adj" fmla="val 16667"/>
            </a:avLst>
          </a:prstGeom>
          <a:noFill/>
          <a:ln w="9525">
            <a:noFill/>
            <a:prstDash val="dash"/>
            <a:round/>
            <a:headEnd/>
            <a:tailEnd/>
          </a:ln>
        </p:spPr>
        <p:txBody>
          <a:bodyPr wrap="none" lIns="91404" tIns="45700" rIns="91404" bIns="45700" anchor="ctr"/>
          <a:lstStyle/>
          <a:p>
            <a:pPr algn="ctr"/>
            <a:r>
              <a:rPr lang="ja-JP" altLang="en-US" sz="2000" b="0"/>
              <a:t>コンパイルエラーを含むソースコード</a:t>
            </a:r>
          </a:p>
        </p:txBody>
      </p:sp>
      <p:sp>
        <p:nvSpPr>
          <p:cNvPr id="15370" name="Oval 5"/>
          <p:cNvSpPr>
            <a:spLocks noChangeArrowheads="1"/>
          </p:cNvSpPr>
          <p:nvPr/>
        </p:nvSpPr>
        <p:spPr bwMode="auto">
          <a:xfrm>
            <a:off x="428625" y="6072208"/>
            <a:ext cx="285750" cy="285750"/>
          </a:xfrm>
          <a:prstGeom prst="ellipse">
            <a:avLst/>
          </a:prstGeom>
          <a:solidFill>
            <a:srgbClr val="FFFF00"/>
          </a:solidFill>
          <a:ln w="9525">
            <a:solidFill>
              <a:schemeClr val="tx1"/>
            </a:solidFill>
            <a:round/>
            <a:headEnd/>
            <a:tailEnd/>
          </a:ln>
        </p:spPr>
        <p:txBody>
          <a:bodyPr wrap="none" lIns="91404" tIns="45700" rIns="91404" bIns="45700" anchor="ctr"/>
          <a:lstStyle/>
          <a:p>
            <a:pPr algn="ctr"/>
            <a:endParaRPr lang="ja-JP" altLang="en-US" sz="1300"/>
          </a:p>
        </p:txBody>
      </p:sp>
      <p:sp>
        <p:nvSpPr>
          <p:cNvPr id="15371" name="Oval 79"/>
          <p:cNvSpPr>
            <a:spLocks noChangeArrowheads="1"/>
          </p:cNvSpPr>
          <p:nvPr/>
        </p:nvSpPr>
        <p:spPr bwMode="auto">
          <a:xfrm>
            <a:off x="2500313" y="3446464"/>
            <a:ext cx="500062" cy="525462"/>
          </a:xfrm>
          <a:prstGeom prst="ellipse">
            <a:avLst/>
          </a:prstGeom>
          <a:solidFill>
            <a:srgbClr val="FFFF00"/>
          </a:solidFill>
          <a:ln w="9525">
            <a:solidFill>
              <a:schemeClr val="tx1"/>
            </a:solidFill>
            <a:round/>
            <a:headEnd/>
            <a:tailEnd/>
          </a:ln>
        </p:spPr>
        <p:txBody>
          <a:bodyPr wrap="none" anchor="ctr"/>
          <a:lstStyle/>
          <a:p>
            <a:endParaRPr lang="ja-JP" altLang="en-US"/>
          </a:p>
        </p:txBody>
      </p:sp>
      <p:sp>
        <p:nvSpPr>
          <p:cNvPr id="15372" name="Oval 80"/>
          <p:cNvSpPr>
            <a:spLocks noChangeArrowheads="1"/>
          </p:cNvSpPr>
          <p:nvPr/>
        </p:nvSpPr>
        <p:spPr bwMode="auto">
          <a:xfrm>
            <a:off x="4500563" y="2285992"/>
            <a:ext cx="500062" cy="498475"/>
          </a:xfrm>
          <a:prstGeom prst="ellipse">
            <a:avLst/>
          </a:prstGeom>
          <a:solidFill>
            <a:srgbClr val="0000F6"/>
          </a:solidFill>
          <a:ln w="9525">
            <a:solidFill>
              <a:schemeClr val="tx1"/>
            </a:solidFill>
            <a:round/>
            <a:headEnd/>
            <a:tailEnd/>
          </a:ln>
        </p:spPr>
        <p:txBody>
          <a:bodyPr wrap="none" anchor="ctr"/>
          <a:lstStyle/>
          <a:p>
            <a:pPr algn="ctr"/>
            <a:endParaRPr lang="ja-JP" altLang="ja-JP" b="0"/>
          </a:p>
        </p:txBody>
      </p:sp>
      <p:cxnSp>
        <p:nvCxnSpPr>
          <p:cNvPr id="15373" name="AutoShape 81"/>
          <p:cNvCxnSpPr>
            <a:cxnSpLocks noChangeShapeType="1"/>
            <a:stCxn id="15371" idx="7"/>
            <a:endCxn id="15372" idx="2"/>
          </p:cNvCxnSpPr>
          <p:nvPr/>
        </p:nvCxnSpPr>
        <p:spPr bwMode="auto">
          <a:xfrm rot="5400000" flipH="1" flipV="1">
            <a:off x="3219760" y="2242613"/>
            <a:ext cx="988186" cy="1573420"/>
          </a:xfrm>
          <a:prstGeom prst="straightConnector1">
            <a:avLst/>
          </a:prstGeom>
          <a:noFill/>
          <a:ln w="38100">
            <a:solidFill>
              <a:schemeClr val="tx1"/>
            </a:solidFill>
            <a:round/>
            <a:headEnd/>
            <a:tailEnd type="triangle" w="lg" len="lg"/>
          </a:ln>
        </p:spPr>
      </p:cxnSp>
      <p:sp>
        <p:nvSpPr>
          <p:cNvPr id="15374" name="Oval 79"/>
          <p:cNvSpPr>
            <a:spLocks noChangeArrowheads="1"/>
          </p:cNvSpPr>
          <p:nvPr/>
        </p:nvSpPr>
        <p:spPr bwMode="auto">
          <a:xfrm>
            <a:off x="285720" y="3446464"/>
            <a:ext cx="500062" cy="525462"/>
          </a:xfrm>
          <a:prstGeom prst="ellipse">
            <a:avLst/>
          </a:prstGeom>
          <a:solidFill>
            <a:srgbClr val="0000F6"/>
          </a:solidFill>
          <a:ln w="9525">
            <a:solidFill>
              <a:schemeClr val="tx1"/>
            </a:solidFill>
            <a:round/>
            <a:headEnd/>
            <a:tailEnd/>
          </a:ln>
        </p:spPr>
        <p:txBody>
          <a:bodyPr wrap="none" anchor="ctr"/>
          <a:lstStyle/>
          <a:p>
            <a:endParaRPr lang="ja-JP" altLang="en-US"/>
          </a:p>
        </p:txBody>
      </p:sp>
      <p:cxnSp>
        <p:nvCxnSpPr>
          <p:cNvPr id="15375" name="AutoShape 81"/>
          <p:cNvCxnSpPr>
            <a:cxnSpLocks noChangeShapeType="1"/>
            <a:stCxn id="15374" idx="6"/>
            <a:endCxn id="15371" idx="2"/>
          </p:cNvCxnSpPr>
          <p:nvPr/>
        </p:nvCxnSpPr>
        <p:spPr bwMode="auto">
          <a:xfrm>
            <a:off x="785782" y="3709195"/>
            <a:ext cx="1714531" cy="1588"/>
          </a:xfrm>
          <a:prstGeom prst="straightConnector1">
            <a:avLst/>
          </a:prstGeom>
          <a:noFill/>
          <a:ln w="38100">
            <a:solidFill>
              <a:schemeClr val="tx1"/>
            </a:solidFill>
            <a:round/>
            <a:headEnd/>
            <a:tailEnd type="triangle" w="lg" len="lg"/>
          </a:ln>
        </p:spPr>
      </p:cxnSp>
      <p:sp>
        <p:nvSpPr>
          <p:cNvPr id="15376" name="Text Box 18"/>
          <p:cNvSpPr txBox="1">
            <a:spLocks noChangeArrowheads="1"/>
          </p:cNvSpPr>
          <p:nvPr/>
        </p:nvSpPr>
        <p:spPr bwMode="auto">
          <a:xfrm>
            <a:off x="785786" y="2699130"/>
            <a:ext cx="1714512" cy="1015622"/>
          </a:xfrm>
          <a:prstGeom prst="rect">
            <a:avLst/>
          </a:prstGeom>
          <a:noFill/>
          <a:ln w="9525">
            <a:noFill/>
            <a:miter lim="800000"/>
            <a:headEnd/>
            <a:tailEnd/>
          </a:ln>
        </p:spPr>
        <p:txBody>
          <a:bodyPr wrap="square" lIns="91404" tIns="45700" rIns="91404" bIns="45700">
            <a:spAutoFit/>
          </a:bodyPr>
          <a:lstStyle/>
          <a:p>
            <a:r>
              <a:rPr lang="en-US" altLang="ja-JP" sz="2000" b="0" dirty="0" smtClean="0"/>
              <a:t>Customer.</a:t>
            </a:r>
          </a:p>
          <a:p>
            <a:r>
              <a:rPr lang="en-US" altLang="ja-JP" sz="2000" b="0" dirty="0" smtClean="0"/>
              <a:t>count</a:t>
            </a:r>
            <a:r>
              <a:rPr lang="ja-JP" altLang="en-US" sz="2000" b="0" dirty="0" smtClean="0"/>
              <a:t>を</a:t>
            </a:r>
            <a:endParaRPr lang="en-US" altLang="ja-JP" sz="2000" b="0" dirty="0" smtClean="0"/>
          </a:p>
          <a:p>
            <a:r>
              <a:rPr lang="en-US" altLang="ja-JP" sz="2000" b="0" dirty="0" smtClean="0"/>
              <a:t>Rental</a:t>
            </a:r>
            <a:r>
              <a:rPr lang="ja-JP" altLang="en-US" sz="2000" b="0" dirty="0" smtClean="0"/>
              <a:t>へ</a:t>
            </a:r>
            <a:r>
              <a:rPr lang="ja-JP" altLang="en-US" sz="2000" b="0" dirty="0"/>
              <a:t>移動</a:t>
            </a:r>
          </a:p>
        </p:txBody>
      </p:sp>
      <p:sp>
        <p:nvSpPr>
          <p:cNvPr id="15377" name="Text Box 46"/>
          <p:cNvSpPr txBox="1">
            <a:spLocks noChangeArrowheads="1"/>
          </p:cNvSpPr>
          <p:nvPr/>
        </p:nvSpPr>
        <p:spPr bwMode="auto">
          <a:xfrm>
            <a:off x="2428860" y="1928802"/>
            <a:ext cx="2106851" cy="1015622"/>
          </a:xfrm>
          <a:prstGeom prst="rect">
            <a:avLst/>
          </a:prstGeom>
          <a:noFill/>
          <a:ln w="9525">
            <a:noFill/>
            <a:miter lim="800000"/>
            <a:headEnd/>
            <a:tailEnd/>
          </a:ln>
        </p:spPr>
        <p:txBody>
          <a:bodyPr wrap="none" lIns="91404" tIns="45700" rIns="91404" bIns="45700">
            <a:spAutoFit/>
          </a:bodyPr>
          <a:lstStyle/>
          <a:p>
            <a:r>
              <a:rPr lang="en-US" altLang="ja-JP" sz="2000" b="0" dirty="0" err="1" smtClean="0"/>
              <a:t>Customer.mList</a:t>
            </a:r>
            <a:r>
              <a:rPr lang="en-US" altLang="ja-JP" sz="2000" b="0" dirty="0" smtClean="0"/>
              <a:t> </a:t>
            </a:r>
            <a:endParaRPr lang="en-US" altLang="ja-JP" sz="2000" b="0" dirty="0" smtClean="0"/>
          </a:p>
          <a:p>
            <a:r>
              <a:rPr lang="ja-JP" altLang="en-US" sz="2000" b="0" dirty="0" smtClean="0"/>
              <a:t>の</a:t>
            </a:r>
            <a:r>
              <a:rPr lang="ja-JP" altLang="en-US" sz="2000" b="0" dirty="0"/>
              <a:t>修飾子を</a:t>
            </a:r>
            <a:endParaRPr lang="en-US" altLang="ja-JP" sz="2000" b="0" dirty="0"/>
          </a:p>
          <a:p>
            <a:r>
              <a:rPr lang="en-US" altLang="ja-JP" sz="2000" b="0" dirty="0"/>
              <a:t>public</a:t>
            </a:r>
            <a:r>
              <a:rPr lang="ja-JP" altLang="en-US" sz="2000" b="0" dirty="0"/>
              <a:t>に変更</a:t>
            </a:r>
          </a:p>
        </p:txBody>
      </p:sp>
      <p:sp>
        <p:nvSpPr>
          <p:cNvPr id="15378" name="Oval 79"/>
          <p:cNvSpPr>
            <a:spLocks noChangeArrowheads="1"/>
          </p:cNvSpPr>
          <p:nvPr/>
        </p:nvSpPr>
        <p:spPr bwMode="auto">
          <a:xfrm>
            <a:off x="5286383" y="3475039"/>
            <a:ext cx="500063" cy="525462"/>
          </a:xfrm>
          <a:prstGeom prst="ellipse">
            <a:avLst/>
          </a:prstGeom>
          <a:solidFill>
            <a:srgbClr val="FFFF00"/>
          </a:solidFill>
          <a:ln w="9525">
            <a:solidFill>
              <a:schemeClr val="tx1"/>
            </a:solidFill>
            <a:round/>
            <a:headEnd/>
            <a:tailEnd/>
          </a:ln>
        </p:spPr>
        <p:txBody>
          <a:bodyPr wrap="none" anchor="ctr"/>
          <a:lstStyle/>
          <a:p>
            <a:endParaRPr lang="ja-JP" altLang="en-US"/>
          </a:p>
        </p:txBody>
      </p:sp>
      <p:cxnSp>
        <p:nvCxnSpPr>
          <p:cNvPr id="15379" name="AutoShape 81"/>
          <p:cNvCxnSpPr>
            <a:cxnSpLocks noChangeShapeType="1"/>
            <a:stCxn id="15371" idx="6"/>
            <a:endCxn id="15378" idx="2"/>
          </p:cNvCxnSpPr>
          <p:nvPr/>
        </p:nvCxnSpPr>
        <p:spPr bwMode="auto">
          <a:xfrm>
            <a:off x="3000375" y="3709195"/>
            <a:ext cx="2286008" cy="28575"/>
          </a:xfrm>
          <a:prstGeom prst="straightConnector1">
            <a:avLst/>
          </a:prstGeom>
          <a:noFill/>
          <a:ln w="38100">
            <a:solidFill>
              <a:schemeClr val="tx1"/>
            </a:solidFill>
            <a:round/>
            <a:headEnd/>
            <a:tailEnd type="triangle" w="lg" len="lg"/>
          </a:ln>
        </p:spPr>
      </p:cxnSp>
      <p:sp>
        <p:nvSpPr>
          <p:cNvPr id="15380" name="Text Box 46"/>
          <p:cNvSpPr txBox="1">
            <a:spLocks noChangeArrowheads="1"/>
          </p:cNvSpPr>
          <p:nvPr/>
        </p:nvSpPr>
        <p:spPr bwMode="auto">
          <a:xfrm>
            <a:off x="3464375" y="3000372"/>
            <a:ext cx="2036319" cy="707846"/>
          </a:xfrm>
          <a:prstGeom prst="rect">
            <a:avLst/>
          </a:prstGeom>
          <a:noFill/>
          <a:ln w="9525">
            <a:noFill/>
            <a:miter lim="800000"/>
            <a:headEnd/>
            <a:tailEnd/>
          </a:ln>
        </p:spPr>
        <p:txBody>
          <a:bodyPr wrap="none" lIns="91404" tIns="45700" rIns="91404" bIns="45700">
            <a:spAutoFit/>
          </a:bodyPr>
          <a:lstStyle/>
          <a:p>
            <a:r>
              <a:rPr lang="en-US" altLang="ja-JP" sz="2000" b="0" dirty="0" err="1" smtClean="0"/>
              <a:t>Customer.mList</a:t>
            </a:r>
            <a:endParaRPr lang="en-US" altLang="ja-JP" sz="2000" b="0" dirty="0" smtClean="0"/>
          </a:p>
          <a:p>
            <a:r>
              <a:rPr lang="en-US" altLang="ja-JP" sz="2000" b="0" dirty="0" smtClean="0"/>
              <a:t> </a:t>
            </a:r>
            <a:r>
              <a:rPr lang="ja-JP" altLang="en-US" sz="2000" b="0" dirty="0" smtClean="0"/>
              <a:t>を</a:t>
            </a:r>
            <a:r>
              <a:rPr lang="en-US" altLang="ja-JP" sz="2000" b="0" dirty="0" smtClean="0"/>
              <a:t>Rental</a:t>
            </a:r>
            <a:r>
              <a:rPr lang="ja-JP" altLang="en-US" sz="2000" b="0" dirty="0" smtClean="0"/>
              <a:t>へ</a:t>
            </a:r>
            <a:r>
              <a:rPr lang="ja-JP" altLang="en-US" sz="2000" b="0" dirty="0"/>
              <a:t>移動</a:t>
            </a:r>
          </a:p>
        </p:txBody>
      </p:sp>
      <p:sp>
        <p:nvSpPr>
          <p:cNvPr id="15381" name="Oval 80"/>
          <p:cNvSpPr>
            <a:spLocks noChangeArrowheads="1"/>
          </p:cNvSpPr>
          <p:nvPr/>
        </p:nvSpPr>
        <p:spPr bwMode="auto">
          <a:xfrm>
            <a:off x="4357688" y="4929198"/>
            <a:ext cx="500062" cy="498475"/>
          </a:xfrm>
          <a:prstGeom prst="ellipse">
            <a:avLst/>
          </a:prstGeom>
          <a:solidFill>
            <a:srgbClr val="0000F6"/>
          </a:solidFill>
          <a:ln w="9525">
            <a:solidFill>
              <a:schemeClr val="tx1"/>
            </a:solidFill>
            <a:round/>
            <a:headEnd/>
            <a:tailEnd/>
          </a:ln>
        </p:spPr>
        <p:txBody>
          <a:bodyPr wrap="none" anchor="ctr"/>
          <a:lstStyle/>
          <a:p>
            <a:pPr algn="ctr"/>
            <a:endParaRPr lang="ja-JP" altLang="ja-JP" b="0"/>
          </a:p>
        </p:txBody>
      </p:sp>
      <p:cxnSp>
        <p:nvCxnSpPr>
          <p:cNvPr id="15382" name="AutoShape 81"/>
          <p:cNvCxnSpPr>
            <a:cxnSpLocks noChangeShapeType="1"/>
            <a:stCxn id="15371" idx="5"/>
            <a:endCxn id="15381" idx="2"/>
          </p:cNvCxnSpPr>
          <p:nvPr/>
        </p:nvCxnSpPr>
        <p:spPr bwMode="auto">
          <a:xfrm rot="16200000" flipH="1">
            <a:off x="3000684" y="3821432"/>
            <a:ext cx="1283462" cy="1430545"/>
          </a:xfrm>
          <a:prstGeom prst="straightConnector1">
            <a:avLst/>
          </a:prstGeom>
          <a:noFill/>
          <a:ln w="38100">
            <a:solidFill>
              <a:schemeClr val="tx1"/>
            </a:solidFill>
            <a:round/>
            <a:headEnd/>
            <a:tailEnd type="triangle" w="lg" len="lg"/>
          </a:ln>
        </p:spPr>
      </p:cxnSp>
      <p:sp>
        <p:nvSpPr>
          <p:cNvPr id="15383" name="Text Box 46"/>
          <p:cNvSpPr txBox="1">
            <a:spLocks noChangeArrowheads="1"/>
          </p:cNvSpPr>
          <p:nvPr/>
        </p:nvSpPr>
        <p:spPr bwMode="auto">
          <a:xfrm>
            <a:off x="1785918" y="4500570"/>
            <a:ext cx="2036319" cy="707846"/>
          </a:xfrm>
          <a:prstGeom prst="rect">
            <a:avLst/>
          </a:prstGeom>
          <a:noFill/>
          <a:ln w="9525">
            <a:noFill/>
            <a:miter lim="800000"/>
            <a:headEnd/>
            <a:tailEnd/>
          </a:ln>
        </p:spPr>
        <p:txBody>
          <a:bodyPr wrap="none" lIns="91404" tIns="45700" rIns="91404" bIns="45700">
            <a:spAutoFit/>
          </a:bodyPr>
          <a:lstStyle/>
          <a:p>
            <a:r>
              <a:rPr lang="en-US" altLang="ja-JP" sz="2000" b="0" dirty="0" err="1" smtClean="0"/>
              <a:t>Customer.mList</a:t>
            </a:r>
            <a:endParaRPr lang="en-US" altLang="ja-JP" sz="2000" b="0" dirty="0" smtClean="0"/>
          </a:p>
          <a:p>
            <a:r>
              <a:rPr lang="en-US" altLang="ja-JP" sz="2000" b="0" dirty="0" smtClean="0"/>
              <a:t> </a:t>
            </a:r>
            <a:r>
              <a:rPr lang="ja-JP" altLang="en-US" sz="2000" b="0" dirty="0"/>
              <a:t>のカプセル化</a:t>
            </a:r>
          </a:p>
        </p:txBody>
      </p:sp>
      <p:cxnSp>
        <p:nvCxnSpPr>
          <p:cNvPr id="15384" name="AutoShape 38"/>
          <p:cNvCxnSpPr>
            <a:cxnSpLocks noChangeShapeType="1"/>
            <a:stCxn id="15378" idx="5"/>
            <a:endCxn id="15390" idx="2"/>
          </p:cNvCxnSpPr>
          <p:nvPr/>
        </p:nvCxnSpPr>
        <p:spPr bwMode="auto">
          <a:xfrm rot="16200000" flipH="1">
            <a:off x="6015746" y="3621016"/>
            <a:ext cx="1255684" cy="1860750"/>
          </a:xfrm>
          <a:prstGeom prst="straightConnector1">
            <a:avLst/>
          </a:prstGeom>
          <a:noFill/>
          <a:ln w="38100">
            <a:solidFill>
              <a:schemeClr val="tx1"/>
            </a:solidFill>
            <a:round/>
            <a:headEnd/>
            <a:tailEnd type="triangle" w="lg" len="lg"/>
          </a:ln>
        </p:spPr>
      </p:cxnSp>
      <p:cxnSp>
        <p:nvCxnSpPr>
          <p:cNvPr id="15385" name="AutoShape 41"/>
          <p:cNvCxnSpPr>
            <a:cxnSpLocks noChangeShapeType="1"/>
            <a:stCxn id="15378" idx="7"/>
            <a:endCxn id="15391" idx="2"/>
          </p:cNvCxnSpPr>
          <p:nvPr/>
        </p:nvCxnSpPr>
        <p:spPr bwMode="auto">
          <a:xfrm rot="5400000" flipH="1" flipV="1">
            <a:off x="6099886" y="2077914"/>
            <a:ext cx="1087405" cy="1860750"/>
          </a:xfrm>
          <a:prstGeom prst="straightConnector1">
            <a:avLst/>
          </a:prstGeom>
          <a:noFill/>
          <a:ln w="38100">
            <a:solidFill>
              <a:schemeClr val="tx1"/>
            </a:solidFill>
            <a:round/>
            <a:headEnd/>
            <a:tailEnd type="triangle" w="lg" len="lg"/>
          </a:ln>
        </p:spPr>
      </p:cxnSp>
      <p:sp>
        <p:nvSpPr>
          <p:cNvPr id="15386" name="Text Box 44"/>
          <p:cNvSpPr txBox="1">
            <a:spLocks noChangeArrowheads="1"/>
          </p:cNvSpPr>
          <p:nvPr/>
        </p:nvSpPr>
        <p:spPr bwMode="auto">
          <a:xfrm>
            <a:off x="6311301" y="3071810"/>
            <a:ext cx="1850370" cy="707846"/>
          </a:xfrm>
          <a:prstGeom prst="rect">
            <a:avLst/>
          </a:prstGeom>
          <a:noFill/>
          <a:ln w="9525">
            <a:noFill/>
            <a:miter lim="800000"/>
            <a:headEnd/>
            <a:tailEnd/>
          </a:ln>
        </p:spPr>
        <p:txBody>
          <a:bodyPr wrap="none" lIns="91404" tIns="45700" rIns="91404" bIns="45700">
            <a:spAutoFit/>
          </a:bodyPr>
          <a:lstStyle/>
          <a:p>
            <a:r>
              <a:rPr lang="en-US" altLang="ja-JP" sz="2000" b="0" dirty="0" err="1" smtClean="0"/>
              <a:t>Customer.print</a:t>
            </a:r>
            <a:endParaRPr lang="en-US" altLang="ja-JP" sz="2000" b="0" dirty="0" smtClean="0"/>
          </a:p>
          <a:p>
            <a:r>
              <a:rPr lang="ja-JP" altLang="en-US" sz="2000" b="0" dirty="0" smtClean="0"/>
              <a:t>を</a:t>
            </a:r>
            <a:r>
              <a:rPr lang="en-US" altLang="ja-JP" sz="2000" b="0" dirty="0"/>
              <a:t>B</a:t>
            </a:r>
            <a:r>
              <a:rPr lang="ja-JP" altLang="en-US" sz="2000" b="0" dirty="0"/>
              <a:t>へ移動</a:t>
            </a:r>
          </a:p>
        </p:txBody>
      </p:sp>
      <p:cxnSp>
        <p:nvCxnSpPr>
          <p:cNvPr id="15388" name="AutoShape 15"/>
          <p:cNvCxnSpPr>
            <a:cxnSpLocks noChangeShapeType="1"/>
            <a:stCxn id="15378" idx="6"/>
            <a:endCxn id="15392" idx="2"/>
          </p:cNvCxnSpPr>
          <p:nvPr/>
        </p:nvCxnSpPr>
        <p:spPr bwMode="auto">
          <a:xfrm>
            <a:off x="5786446" y="3737770"/>
            <a:ext cx="2571772" cy="12700"/>
          </a:xfrm>
          <a:prstGeom prst="straightConnector1">
            <a:avLst/>
          </a:prstGeom>
          <a:noFill/>
          <a:ln w="38100">
            <a:solidFill>
              <a:schemeClr val="tx1"/>
            </a:solidFill>
            <a:round/>
            <a:headEnd/>
            <a:tailEnd type="triangle" w="lg" len="lg"/>
          </a:ln>
        </p:spPr>
      </p:cxnSp>
      <p:sp>
        <p:nvSpPr>
          <p:cNvPr id="15390" name="Oval 5"/>
          <p:cNvSpPr>
            <a:spLocks noChangeArrowheads="1"/>
          </p:cNvSpPr>
          <p:nvPr/>
        </p:nvSpPr>
        <p:spPr bwMode="auto">
          <a:xfrm>
            <a:off x="7573963" y="4929201"/>
            <a:ext cx="500062" cy="500063"/>
          </a:xfrm>
          <a:prstGeom prst="ellipse">
            <a:avLst/>
          </a:prstGeom>
          <a:solidFill>
            <a:srgbClr val="0000FF"/>
          </a:solidFill>
          <a:ln w="9525">
            <a:solidFill>
              <a:schemeClr val="tx1"/>
            </a:solidFill>
            <a:round/>
            <a:headEnd/>
            <a:tailEnd/>
          </a:ln>
        </p:spPr>
        <p:txBody>
          <a:bodyPr wrap="none" lIns="91404" tIns="45700" rIns="91404" bIns="45700" anchor="ctr"/>
          <a:lstStyle/>
          <a:p>
            <a:pPr algn="ctr"/>
            <a:endParaRPr lang="ja-JP" altLang="en-US" sz="1300"/>
          </a:p>
        </p:txBody>
      </p:sp>
      <p:sp>
        <p:nvSpPr>
          <p:cNvPr id="15391" name="Oval 5"/>
          <p:cNvSpPr>
            <a:spLocks noChangeArrowheads="1"/>
          </p:cNvSpPr>
          <p:nvPr/>
        </p:nvSpPr>
        <p:spPr bwMode="auto">
          <a:xfrm>
            <a:off x="7573963" y="2214554"/>
            <a:ext cx="500062" cy="500063"/>
          </a:xfrm>
          <a:prstGeom prst="ellipse">
            <a:avLst/>
          </a:prstGeom>
          <a:solidFill>
            <a:srgbClr val="0000FF"/>
          </a:solidFill>
          <a:ln w="9525">
            <a:solidFill>
              <a:schemeClr val="tx1"/>
            </a:solidFill>
            <a:round/>
            <a:headEnd/>
            <a:tailEnd/>
          </a:ln>
        </p:spPr>
        <p:txBody>
          <a:bodyPr wrap="none" lIns="91404" tIns="45700" rIns="91404" bIns="45700" anchor="ctr"/>
          <a:lstStyle/>
          <a:p>
            <a:pPr algn="ctr"/>
            <a:endParaRPr lang="ja-JP" altLang="en-US" sz="1300"/>
          </a:p>
        </p:txBody>
      </p:sp>
      <p:sp>
        <p:nvSpPr>
          <p:cNvPr id="15392" name="Oval 5"/>
          <p:cNvSpPr>
            <a:spLocks noChangeArrowheads="1"/>
          </p:cNvSpPr>
          <p:nvPr/>
        </p:nvSpPr>
        <p:spPr bwMode="auto">
          <a:xfrm>
            <a:off x="8358218" y="3500439"/>
            <a:ext cx="500062" cy="500062"/>
          </a:xfrm>
          <a:prstGeom prst="ellipse">
            <a:avLst/>
          </a:prstGeom>
          <a:solidFill>
            <a:srgbClr val="0000FF"/>
          </a:solidFill>
          <a:ln w="9525">
            <a:solidFill>
              <a:schemeClr val="tx1"/>
            </a:solidFill>
            <a:round/>
            <a:headEnd/>
            <a:tailEnd/>
          </a:ln>
        </p:spPr>
        <p:txBody>
          <a:bodyPr wrap="none" lIns="91404" tIns="45700" rIns="91404" bIns="45700" anchor="ctr"/>
          <a:lstStyle/>
          <a:p>
            <a:pPr algn="ctr"/>
            <a:endParaRPr lang="ja-JP" altLang="en-US" sz="1300"/>
          </a:p>
        </p:txBody>
      </p:sp>
      <p:sp>
        <p:nvSpPr>
          <p:cNvPr id="33" name="Text Box 46"/>
          <p:cNvSpPr txBox="1">
            <a:spLocks noChangeArrowheads="1"/>
          </p:cNvSpPr>
          <p:nvPr/>
        </p:nvSpPr>
        <p:spPr bwMode="auto">
          <a:xfrm>
            <a:off x="5322669" y="1928802"/>
            <a:ext cx="1680195" cy="1015622"/>
          </a:xfrm>
          <a:prstGeom prst="rect">
            <a:avLst/>
          </a:prstGeom>
          <a:noFill/>
          <a:ln w="9525">
            <a:noFill/>
            <a:miter lim="800000"/>
            <a:headEnd/>
            <a:tailEnd/>
          </a:ln>
        </p:spPr>
        <p:txBody>
          <a:bodyPr wrap="none" lIns="91404" tIns="45700" rIns="91404" bIns="45700">
            <a:spAutoFit/>
          </a:bodyPr>
          <a:lstStyle/>
          <a:p>
            <a:r>
              <a:rPr lang="en-US" altLang="ja-JP" sz="2000" b="0" dirty="0" err="1" smtClean="0"/>
              <a:t>Rental.mList</a:t>
            </a:r>
            <a:r>
              <a:rPr lang="en-US" altLang="ja-JP" sz="2000" b="0" dirty="0" smtClean="0"/>
              <a:t> </a:t>
            </a:r>
            <a:endParaRPr lang="en-US" altLang="ja-JP" sz="2000" b="0" dirty="0" smtClean="0"/>
          </a:p>
          <a:p>
            <a:r>
              <a:rPr lang="ja-JP" altLang="en-US" sz="2000" b="0" dirty="0" smtClean="0"/>
              <a:t>の</a:t>
            </a:r>
            <a:r>
              <a:rPr lang="ja-JP" altLang="en-US" sz="2000" b="0" dirty="0"/>
              <a:t>修飾子を</a:t>
            </a:r>
            <a:endParaRPr lang="en-US" altLang="ja-JP" sz="2000" b="0" dirty="0"/>
          </a:p>
          <a:p>
            <a:r>
              <a:rPr lang="en-US" altLang="ja-JP" sz="2000" b="0" dirty="0"/>
              <a:t>public</a:t>
            </a:r>
            <a:r>
              <a:rPr lang="ja-JP" altLang="en-US" sz="2000" b="0" dirty="0"/>
              <a:t>に変更</a:t>
            </a:r>
          </a:p>
        </p:txBody>
      </p:sp>
      <p:sp>
        <p:nvSpPr>
          <p:cNvPr id="34" name="Text Box 46"/>
          <p:cNvSpPr txBox="1">
            <a:spLocks noChangeArrowheads="1"/>
          </p:cNvSpPr>
          <p:nvPr/>
        </p:nvSpPr>
        <p:spPr bwMode="auto">
          <a:xfrm>
            <a:off x="5233228" y="4507104"/>
            <a:ext cx="1696226" cy="707846"/>
          </a:xfrm>
          <a:prstGeom prst="rect">
            <a:avLst/>
          </a:prstGeom>
          <a:noFill/>
          <a:ln w="9525">
            <a:noFill/>
            <a:miter lim="800000"/>
            <a:headEnd/>
            <a:tailEnd/>
          </a:ln>
        </p:spPr>
        <p:txBody>
          <a:bodyPr wrap="none" lIns="91404" tIns="45700" rIns="91404" bIns="45700">
            <a:spAutoFit/>
          </a:bodyPr>
          <a:lstStyle/>
          <a:p>
            <a:r>
              <a:rPr lang="en-US" altLang="ja-JP" sz="2000" b="0" dirty="0" err="1" smtClean="0"/>
              <a:t>Rental.mList</a:t>
            </a:r>
            <a:endParaRPr lang="en-US" altLang="ja-JP" sz="2000" b="0" dirty="0" smtClean="0"/>
          </a:p>
          <a:p>
            <a:r>
              <a:rPr lang="en-US" altLang="ja-JP" sz="2000" b="0" dirty="0" smtClean="0"/>
              <a:t> </a:t>
            </a:r>
            <a:r>
              <a:rPr lang="ja-JP" altLang="en-US" sz="2000" b="0" dirty="0"/>
              <a:t>のカプセル化</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214313" y="206375"/>
            <a:ext cx="8713787" cy="1079500"/>
          </a:xfrm>
        </p:spPr>
        <p:txBody>
          <a:bodyPr/>
          <a:lstStyle/>
          <a:p>
            <a:r>
              <a:rPr lang="ja-JP" altLang="en-US" sz="3600" smtClean="0"/>
              <a:t>適用可能な編集ステップ</a:t>
            </a:r>
            <a:endParaRPr lang="en-US" altLang="ja-JP" sz="3600" smtClean="0"/>
          </a:p>
        </p:txBody>
      </p:sp>
      <p:sp>
        <p:nvSpPr>
          <p:cNvPr id="16387" name="Text Box 6"/>
          <p:cNvSpPr txBox="1">
            <a:spLocks noChangeArrowheads="1"/>
          </p:cNvSpPr>
          <p:nvPr/>
        </p:nvSpPr>
        <p:spPr bwMode="auto">
          <a:xfrm>
            <a:off x="214313" y="1214438"/>
            <a:ext cx="5630862" cy="400050"/>
          </a:xfrm>
          <a:prstGeom prst="rect">
            <a:avLst/>
          </a:prstGeom>
          <a:solidFill>
            <a:srgbClr val="0066CC">
              <a:alpha val="27058"/>
            </a:srgbClr>
          </a:solidFill>
          <a:ln w="9525">
            <a:noFill/>
            <a:miter lim="800000"/>
            <a:headEnd/>
            <a:tailEnd/>
          </a:ln>
        </p:spPr>
        <p:txBody>
          <a:bodyPr wrap="none">
            <a:spAutoFit/>
          </a:bodyPr>
          <a:lstStyle/>
          <a:p>
            <a:r>
              <a:rPr lang="ja-JP" altLang="en-US" sz="2000" b="0" dirty="0"/>
              <a:t>参照切れコンパイルエラーを解決する編集ステップ</a:t>
            </a:r>
          </a:p>
        </p:txBody>
      </p:sp>
      <p:sp>
        <p:nvSpPr>
          <p:cNvPr id="16388" name="Text Box 10"/>
          <p:cNvSpPr txBox="1">
            <a:spLocks noChangeArrowheads="1"/>
          </p:cNvSpPr>
          <p:nvPr/>
        </p:nvSpPr>
        <p:spPr bwMode="auto">
          <a:xfrm>
            <a:off x="473075" y="1743075"/>
            <a:ext cx="1733550" cy="400050"/>
          </a:xfrm>
          <a:prstGeom prst="rect">
            <a:avLst/>
          </a:prstGeom>
          <a:noFill/>
          <a:ln w="9525">
            <a:noFill/>
            <a:miter lim="800000"/>
            <a:headEnd/>
            <a:tailEnd/>
          </a:ln>
        </p:spPr>
        <p:txBody>
          <a:bodyPr wrap="none">
            <a:spAutoFit/>
          </a:bodyPr>
          <a:lstStyle/>
          <a:p>
            <a:r>
              <a:rPr lang="ja-JP" altLang="en-US" sz="2000" u="sng">
                <a:solidFill>
                  <a:srgbClr val="0066CC"/>
                </a:solidFill>
              </a:rPr>
              <a:t>修飾子の変更</a:t>
            </a:r>
          </a:p>
        </p:txBody>
      </p:sp>
      <p:sp>
        <p:nvSpPr>
          <p:cNvPr id="16389" name="Text Box 11"/>
          <p:cNvSpPr txBox="1">
            <a:spLocks noChangeArrowheads="1"/>
          </p:cNvSpPr>
          <p:nvPr/>
        </p:nvSpPr>
        <p:spPr bwMode="auto">
          <a:xfrm>
            <a:off x="3127375" y="1746250"/>
            <a:ext cx="1625766" cy="400110"/>
          </a:xfrm>
          <a:prstGeom prst="rect">
            <a:avLst/>
          </a:prstGeom>
          <a:noFill/>
          <a:ln w="9525">
            <a:noFill/>
            <a:miter lim="800000"/>
            <a:headEnd/>
            <a:tailEnd/>
          </a:ln>
        </p:spPr>
        <p:txBody>
          <a:bodyPr wrap="none">
            <a:spAutoFit/>
          </a:bodyPr>
          <a:lstStyle/>
          <a:p>
            <a:r>
              <a:rPr lang="ja-JP" altLang="en-US" sz="2000" u="sng" dirty="0">
                <a:solidFill>
                  <a:srgbClr val="0066CC"/>
                </a:solidFill>
              </a:rPr>
              <a:t>メンバ</a:t>
            </a:r>
            <a:r>
              <a:rPr lang="ja-JP" altLang="en-US" sz="2000" u="sng" dirty="0" smtClean="0">
                <a:solidFill>
                  <a:srgbClr val="0066CC"/>
                </a:solidFill>
              </a:rPr>
              <a:t>の</a:t>
            </a:r>
            <a:r>
              <a:rPr lang="ja-JP" altLang="en-US" sz="2000" u="sng" dirty="0">
                <a:solidFill>
                  <a:srgbClr val="0066CC"/>
                </a:solidFill>
              </a:rPr>
              <a:t>移動</a:t>
            </a:r>
          </a:p>
        </p:txBody>
      </p:sp>
      <p:sp>
        <p:nvSpPr>
          <p:cNvPr id="16390" name="Text Box 12"/>
          <p:cNvSpPr txBox="1">
            <a:spLocks noChangeArrowheads="1"/>
          </p:cNvSpPr>
          <p:nvPr/>
        </p:nvSpPr>
        <p:spPr bwMode="auto">
          <a:xfrm>
            <a:off x="5945188" y="1758950"/>
            <a:ext cx="2698750" cy="400050"/>
          </a:xfrm>
          <a:prstGeom prst="rect">
            <a:avLst/>
          </a:prstGeom>
          <a:noFill/>
          <a:ln w="9525">
            <a:noFill/>
            <a:miter lim="800000"/>
            <a:headEnd/>
            <a:tailEnd/>
          </a:ln>
        </p:spPr>
        <p:txBody>
          <a:bodyPr wrap="none">
            <a:spAutoFit/>
          </a:bodyPr>
          <a:lstStyle/>
          <a:p>
            <a:r>
              <a:rPr lang="ja-JP" altLang="en-US" sz="2000" u="sng">
                <a:solidFill>
                  <a:srgbClr val="0066CC"/>
                </a:solidFill>
              </a:rPr>
              <a:t>フィールドのカプセル化</a:t>
            </a:r>
          </a:p>
        </p:txBody>
      </p:sp>
      <p:sp>
        <p:nvSpPr>
          <p:cNvPr id="16391" name="Text Box 13"/>
          <p:cNvSpPr txBox="1">
            <a:spLocks noChangeArrowheads="1"/>
          </p:cNvSpPr>
          <p:nvPr/>
        </p:nvSpPr>
        <p:spPr bwMode="auto">
          <a:xfrm>
            <a:off x="434975" y="2198688"/>
            <a:ext cx="2663825" cy="707886"/>
          </a:xfrm>
          <a:prstGeom prst="rect">
            <a:avLst/>
          </a:prstGeom>
          <a:noFill/>
          <a:ln w="9525">
            <a:noFill/>
            <a:miter lim="800000"/>
            <a:headEnd/>
            <a:tailEnd/>
          </a:ln>
        </p:spPr>
        <p:txBody>
          <a:bodyPr>
            <a:spAutoFit/>
          </a:bodyPr>
          <a:lstStyle/>
          <a:p>
            <a:r>
              <a:rPr lang="ja-JP" altLang="en-US" sz="2000" b="0" dirty="0"/>
              <a:t>被参照メンバ</a:t>
            </a:r>
            <a:r>
              <a:rPr lang="ja-JP" altLang="en-US" sz="2000" b="0" dirty="0" smtClean="0"/>
              <a:t>の</a:t>
            </a:r>
            <a:r>
              <a:rPr lang="ja-JP" altLang="en-US" sz="2000" b="0" dirty="0"/>
              <a:t>修飾子を変更する</a:t>
            </a:r>
          </a:p>
        </p:txBody>
      </p:sp>
      <p:sp>
        <p:nvSpPr>
          <p:cNvPr id="16392" name="Text Box 14"/>
          <p:cNvSpPr txBox="1">
            <a:spLocks noChangeArrowheads="1"/>
          </p:cNvSpPr>
          <p:nvPr/>
        </p:nvSpPr>
        <p:spPr bwMode="auto">
          <a:xfrm>
            <a:off x="3127375" y="2198688"/>
            <a:ext cx="2808288" cy="707886"/>
          </a:xfrm>
          <a:prstGeom prst="rect">
            <a:avLst/>
          </a:prstGeom>
          <a:noFill/>
          <a:ln w="9525">
            <a:noFill/>
            <a:miter lim="800000"/>
            <a:headEnd/>
            <a:tailEnd/>
          </a:ln>
        </p:spPr>
        <p:txBody>
          <a:bodyPr>
            <a:spAutoFit/>
          </a:bodyPr>
          <a:lstStyle/>
          <a:p>
            <a:r>
              <a:rPr lang="ja-JP" altLang="en-US" sz="2000" b="0" dirty="0" smtClean="0"/>
              <a:t>移動先クラスへメンバを</a:t>
            </a:r>
            <a:endParaRPr lang="en-US" altLang="ja-JP" sz="2000" b="0" dirty="0" smtClean="0"/>
          </a:p>
          <a:p>
            <a:r>
              <a:rPr lang="ja-JP" altLang="en-US" sz="2000" b="0" dirty="0" smtClean="0"/>
              <a:t>移動</a:t>
            </a:r>
            <a:r>
              <a:rPr lang="ja-JP" altLang="en-US" sz="2000" b="0" dirty="0"/>
              <a:t>する</a:t>
            </a:r>
          </a:p>
        </p:txBody>
      </p:sp>
      <p:sp>
        <p:nvSpPr>
          <p:cNvPr id="16393" name="Text Box 15"/>
          <p:cNvSpPr txBox="1">
            <a:spLocks noChangeArrowheads="1"/>
          </p:cNvSpPr>
          <p:nvPr/>
        </p:nvSpPr>
        <p:spPr bwMode="auto">
          <a:xfrm>
            <a:off x="6078538" y="2214563"/>
            <a:ext cx="2922587" cy="1016000"/>
          </a:xfrm>
          <a:prstGeom prst="rect">
            <a:avLst/>
          </a:prstGeom>
          <a:noFill/>
          <a:ln w="9525">
            <a:noFill/>
            <a:miter lim="800000"/>
            <a:headEnd/>
            <a:tailEnd/>
          </a:ln>
        </p:spPr>
        <p:txBody>
          <a:bodyPr>
            <a:spAutoFit/>
          </a:bodyPr>
          <a:lstStyle/>
          <a:p>
            <a:r>
              <a:rPr lang="ja-JP" altLang="en-US" sz="2000" b="0" dirty="0"/>
              <a:t>フィールドが所属するクラスに</a:t>
            </a:r>
            <a:r>
              <a:rPr lang="en-US" altLang="ja-JP" sz="2000" b="0" dirty="0"/>
              <a:t>getter</a:t>
            </a:r>
            <a:r>
              <a:rPr lang="ja-JP" altLang="en-US" sz="2000" b="0" dirty="0"/>
              <a:t>メソッドと</a:t>
            </a:r>
            <a:r>
              <a:rPr lang="en-US" altLang="ja-JP" sz="2000" b="0" dirty="0"/>
              <a:t>setter</a:t>
            </a:r>
            <a:r>
              <a:rPr lang="ja-JP" altLang="en-US" sz="2000" b="0" dirty="0"/>
              <a:t>メソッドを作成する</a:t>
            </a:r>
          </a:p>
        </p:txBody>
      </p:sp>
      <p:sp>
        <p:nvSpPr>
          <p:cNvPr id="16394" name="Rectangle 16"/>
          <p:cNvSpPr>
            <a:spLocks noChangeArrowheads="1"/>
          </p:cNvSpPr>
          <p:nvPr/>
        </p:nvSpPr>
        <p:spPr bwMode="auto">
          <a:xfrm>
            <a:off x="500034" y="3143248"/>
            <a:ext cx="2239950" cy="720725"/>
          </a:xfrm>
          <a:prstGeom prst="rect">
            <a:avLst/>
          </a:prstGeom>
          <a:solidFill>
            <a:schemeClr val="bg1"/>
          </a:solidFill>
          <a:ln w="9525">
            <a:solidFill>
              <a:schemeClr val="tx1"/>
            </a:solidFill>
            <a:miter lim="800000"/>
            <a:headEnd/>
            <a:tailEnd/>
          </a:ln>
        </p:spPr>
        <p:txBody>
          <a:bodyPr wrap="none" anchor="ctr"/>
          <a:lstStyle/>
          <a:p>
            <a:r>
              <a:rPr lang="en-US" altLang="ja-JP" dirty="0">
                <a:solidFill>
                  <a:srgbClr val="FF0000"/>
                </a:solidFill>
              </a:rPr>
              <a:t>private</a:t>
            </a:r>
            <a:r>
              <a:rPr lang="en-US" altLang="ja-JP" dirty="0"/>
              <a:t> </a:t>
            </a:r>
            <a:r>
              <a:rPr lang="en-US" altLang="ja-JP" dirty="0" smtClean="0"/>
              <a:t>Type value </a:t>
            </a:r>
            <a:r>
              <a:rPr lang="en-US" altLang="ja-JP" dirty="0"/>
              <a:t>;</a:t>
            </a:r>
          </a:p>
        </p:txBody>
      </p:sp>
      <p:sp>
        <p:nvSpPr>
          <p:cNvPr id="16395" name="Rectangle 17"/>
          <p:cNvSpPr>
            <a:spLocks noChangeArrowheads="1"/>
          </p:cNvSpPr>
          <p:nvPr/>
        </p:nvSpPr>
        <p:spPr bwMode="auto">
          <a:xfrm>
            <a:off x="500034" y="4451348"/>
            <a:ext cx="2239950" cy="720725"/>
          </a:xfrm>
          <a:prstGeom prst="rect">
            <a:avLst/>
          </a:prstGeom>
          <a:solidFill>
            <a:schemeClr val="bg1"/>
          </a:solidFill>
          <a:ln w="9525">
            <a:solidFill>
              <a:schemeClr val="tx1"/>
            </a:solidFill>
            <a:miter lim="800000"/>
            <a:headEnd/>
            <a:tailEnd/>
          </a:ln>
        </p:spPr>
        <p:txBody>
          <a:bodyPr wrap="none" anchor="ctr"/>
          <a:lstStyle/>
          <a:p>
            <a:r>
              <a:rPr lang="en-US" altLang="ja-JP" dirty="0">
                <a:solidFill>
                  <a:srgbClr val="FF0000"/>
                </a:solidFill>
              </a:rPr>
              <a:t>public</a:t>
            </a:r>
            <a:r>
              <a:rPr lang="en-US" altLang="ja-JP" dirty="0"/>
              <a:t> </a:t>
            </a:r>
            <a:r>
              <a:rPr lang="en-US" altLang="ja-JP" dirty="0" smtClean="0"/>
              <a:t>Type value </a:t>
            </a:r>
            <a:r>
              <a:rPr lang="en-US" altLang="ja-JP" dirty="0"/>
              <a:t>;</a:t>
            </a:r>
          </a:p>
        </p:txBody>
      </p:sp>
      <p:sp>
        <p:nvSpPr>
          <p:cNvPr id="16396" name="AutoShape 18"/>
          <p:cNvSpPr>
            <a:spLocks noChangeArrowheads="1"/>
          </p:cNvSpPr>
          <p:nvPr/>
        </p:nvSpPr>
        <p:spPr bwMode="auto">
          <a:xfrm>
            <a:off x="1292196" y="4019548"/>
            <a:ext cx="215900" cy="288925"/>
          </a:xfrm>
          <a:prstGeom prst="downArrow">
            <a:avLst>
              <a:gd name="adj1" fmla="val 50000"/>
              <a:gd name="adj2" fmla="val 33456"/>
            </a:avLst>
          </a:prstGeom>
          <a:solidFill>
            <a:srgbClr val="0033CC"/>
          </a:solidFill>
          <a:ln w="9525">
            <a:solidFill>
              <a:schemeClr val="tx1"/>
            </a:solidFill>
            <a:miter lim="800000"/>
            <a:headEnd/>
            <a:tailEnd/>
          </a:ln>
        </p:spPr>
        <p:txBody>
          <a:bodyPr vert="eaVert" wrap="none" anchor="ctr"/>
          <a:lstStyle/>
          <a:p>
            <a:endParaRPr lang="ja-JP" altLang="en-US"/>
          </a:p>
        </p:txBody>
      </p:sp>
      <p:sp>
        <p:nvSpPr>
          <p:cNvPr id="16397" name="Rectangle 19"/>
          <p:cNvSpPr>
            <a:spLocks noChangeArrowheads="1"/>
          </p:cNvSpPr>
          <p:nvPr/>
        </p:nvSpPr>
        <p:spPr bwMode="auto">
          <a:xfrm>
            <a:off x="3198813" y="3325813"/>
            <a:ext cx="2016129" cy="1295400"/>
          </a:xfrm>
          <a:prstGeom prst="rect">
            <a:avLst/>
          </a:prstGeom>
          <a:solidFill>
            <a:schemeClr val="bg1"/>
          </a:solidFill>
          <a:ln w="9525">
            <a:solidFill>
              <a:schemeClr val="tx1"/>
            </a:solidFill>
            <a:miter lim="800000"/>
            <a:headEnd/>
            <a:tailEnd/>
          </a:ln>
        </p:spPr>
        <p:txBody>
          <a:bodyPr wrap="none" anchor="ctr"/>
          <a:lstStyle/>
          <a:p>
            <a:r>
              <a:rPr lang="en-US" altLang="ja-JP" sz="1600" dirty="0">
                <a:solidFill>
                  <a:srgbClr val="FF0000"/>
                </a:solidFill>
              </a:rPr>
              <a:t>class</a:t>
            </a:r>
            <a:r>
              <a:rPr lang="en-US" altLang="ja-JP" sz="1600" dirty="0"/>
              <a:t> A{</a:t>
            </a:r>
          </a:p>
          <a:p>
            <a:r>
              <a:rPr lang="en-US" altLang="ja-JP" sz="1600" dirty="0">
                <a:solidFill>
                  <a:srgbClr val="FF0000"/>
                </a:solidFill>
              </a:rPr>
              <a:t>private</a:t>
            </a:r>
            <a:r>
              <a:rPr lang="en-US" altLang="ja-JP" sz="1600" dirty="0"/>
              <a:t> </a:t>
            </a:r>
            <a:r>
              <a:rPr lang="en-US" altLang="ja-JP" sz="1600" dirty="0" smtClean="0"/>
              <a:t>Type value </a:t>
            </a:r>
            <a:r>
              <a:rPr lang="en-US" altLang="ja-JP" sz="1600" dirty="0"/>
              <a:t>;</a:t>
            </a:r>
          </a:p>
          <a:p>
            <a:r>
              <a:rPr lang="en-US" altLang="ja-JP" sz="1600" dirty="0"/>
              <a:t>…</a:t>
            </a:r>
          </a:p>
          <a:p>
            <a:r>
              <a:rPr lang="en-US" altLang="ja-JP" sz="1600" dirty="0"/>
              <a:t>} ;</a:t>
            </a:r>
          </a:p>
        </p:txBody>
      </p:sp>
      <p:sp>
        <p:nvSpPr>
          <p:cNvPr id="16398" name="Rectangle 20"/>
          <p:cNvSpPr>
            <a:spLocks noChangeArrowheads="1"/>
          </p:cNvSpPr>
          <p:nvPr/>
        </p:nvSpPr>
        <p:spPr bwMode="auto">
          <a:xfrm>
            <a:off x="4137025" y="4130675"/>
            <a:ext cx="1717675" cy="941399"/>
          </a:xfrm>
          <a:prstGeom prst="rect">
            <a:avLst/>
          </a:prstGeom>
          <a:solidFill>
            <a:schemeClr val="bg1"/>
          </a:solidFill>
          <a:ln w="9525">
            <a:solidFill>
              <a:schemeClr val="tx1"/>
            </a:solidFill>
            <a:miter lim="800000"/>
            <a:headEnd/>
            <a:tailEnd/>
          </a:ln>
        </p:spPr>
        <p:txBody>
          <a:bodyPr wrap="none" anchor="ctr"/>
          <a:lstStyle/>
          <a:p>
            <a:r>
              <a:rPr lang="en-US" altLang="ja-JP" sz="1600" dirty="0">
                <a:solidFill>
                  <a:srgbClr val="FF0000"/>
                </a:solidFill>
              </a:rPr>
              <a:t>class</a:t>
            </a:r>
            <a:r>
              <a:rPr lang="en-US" altLang="ja-JP" sz="1600" dirty="0"/>
              <a:t> B{</a:t>
            </a:r>
          </a:p>
          <a:p>
            <a:r>
              <a:rPr lang="en-US" altLang="ja-JP" sz="1600" dirty="0"/>
              <a:t>    </a:t>
            </a:r>
          </a:p>
          <a:p>
            <a:r>
              <a:rPr lang="en-US" altLang="ja-JP" sz="1600" dirty="0" smtClean="0"/>
              <a:t>} </a:t>
            </a:r>
            <a:r>
              <a:rPr lang="en-US" altLang="ja-JP" sz="1600" dirty="0"/>
              <a:t>;</a:t>
            </a:r>
          </a:p>
        </p:txBody>
      </p:sp>
      <p:sp>
        <p:nvSpPr>
          <p:cNvPr id="16399" name="Rectangle 21"/>
          <p:cNvSpPr>
            <a:spLocks noChangeArrowheads="1"/>
          </p:cNvSpPr>
          <p:nvPr/>
        </p:nvSpPr>
        <p:spPr bwMode="auto">
          <a:xfrm>
            <a:off x="3055938" y="3770313"/>
            <a:ext cx="2230442" cy="288925"/>
          </a:xfrm>
          <a:prstGeom prst="rect">
            <a:avLst/>
          </a:prstGeom>
          <a:noFill/>
          <a:ln w="25400">
            <a:solidFill>
              <a:srgbClr val="0033CC"/>
            </a:solidFill>
            <a:miter lim="800000"/>
            <a:headEnd/>
            <a:tailEnd/>
          </a:ln>
        </p:spPr>
        <p:txBody>
          <a:bodyPr wrap="none" anchor="ctr"/>
          <a:lstStyle/>
          <a:p>
            <a:endParaRPr lang="ja-JP" altLang="en-US"/>
          </a:p>
        </p:txBody>
      </p:sp>
      <p:sp>
        <p:nvSpPr>
          <p:cNvPr id="16400" name="Line 24"/>
          <p:cNvSpPr>
            <a:spLocks noChangeShapeType="1"/>
          </p:cNvSpPr>
          <p:nvPr/>
        </p:nvSpPr>
        <p:spPr bwMode="auto">
          <a:xfrm>
            <a:off x="3848100" y="4130675"/>
            <a:ext cx="504825" cy="431800"/>
          </a:xfrm>
          <a:prstGeom prst="line">
            <a:avLst/>
          </a:prstGeom>
          <a:noFill/>
          <a:ln w="38100">
            <a:solidFill>
              <a:srgbClr val="0033CC"/>
            </a:solidFill>
            <a:round/>
            <a:headEnd/>
            <a:tailEnd type="triangle" w="med" len="med"/>
          </a:ln>
        </p:spPr>
        <p:txBody>
          <a:bodyPr/>
          <a:lstStyle/>
          <a:p>
            <a:endParaRPr lang="ja-JP" altLang="en-US"/>
          </a:p>
        </p:txBody>
      </p:sp>
      <p:sp>
        <p:nvSpPr>
          <p:cNvPr id="16401" name="Rectangle 25"/>
          <p:cNvSpPr>
            <a:spLocks noChangeArrowheads="1"/>
          </p:cNvSpPr>
          <p:nvPr/>
        </p:nvSpPr>
        <p:spPr bwMode="auto">
          <a:xfrm>
            <a:off x="6376988" y="3286124"/>
            <a:ext cx="2409854" cy="2643206"/>
          </a:xfrm>
          <a:prstGeom prst="rect">
            <a:avLst/>
          </a:prstGeom>
          <a:solidFill>
            <a:schemeClr val="bg1"/>
          </a:solidFill>
          <a:ln w="9525">
            <a:solidFill>
              <a:schemeClr val="tx1"/>
            </a:solidFill>
            <a:miter lim="800000"/>
            <a:headEnd/>
            <a:tailEnd/>
          </a:ln>
        </p:spPr>
        <p:txBody>
          <a:bodyPr wrap="none" anchor="ctr"/>
          <a:lstStyle/>
          <a:p>
            <a:r>
              <a:rPr lang="en-US" altLang="ja-JP" sz="1400" dirty="0">
                <a:solidFill>
                  <a:srgbClr val="FF0000"/>
                </a:solidFill>
              </a:rPr>
              <a:t>class</a:t>
            </a:r>
            <a:r>
              <a:rPr lang="en-US" altLang="ja-JP" sz="1400" dirty="0"/>
              <a:t> A{</a:t>
            </a:r>
          </a:p>
          <a:p>
            <a:r>
              <a:rPr lang="en-US" altLang="ja-JP" sz="1400" dirty="0">
                <a:solidFill>
                  <a:srgbClr val="FF0000"/>
                </a:solidFill>
              </a:rPr>
              <a:t>private</a:t>
            </a:r>
            <a:r>
              <a:rPr lang="en-US" altLang="ja-JP" sz="1400" dirty="0"/>
              <a:t> </a:t>
            </a:r>
            <a:r>
              <a:rPr lang="en-US" altLang="ja-JP" sz="1400" dirty="0" smtClean="0"/>
              <a:t>Type value </a:t>
            </a:r>
            <a:r>
              <a:rPr lang="en-US" altLang="ja-JP" sz="1400" dirty="0"/>
              <a:t>;</a:t>
            </a:r>
          </a:p>
          <a:p>
            <a:endParaRPr lang="en-US" altLang="ja-JP" sz="1400" dirty="0"/>
          </a:p>
          <a:p>
            <a:endParaRPr lang="en-US" altLang="ja-JP" sz="1400" dirty="0"/>
          </a:p>
          <a:p>
            <a:endParaRPr lang="en-US" altLang="ja-JP" sz="1400" dirty="0" smtClean="0"/>
          </a:p>
          <a:p>
            <a:endParaRPr lang="en-US" altLang="ja-JP" sz="1400" dirty="0"/>
          </a:p>
          <a:p>
            <a:endParaRPr lang="en-US" altLang="ja-JP" sz="1400" dirty="0"/>
          </a:p>
          <a:p>
            <a:endParaRPr lang="en-US" altLang="ja-JP" sz="1400" dirty="0"/>
          </a:p>
          <a:p>
            <a:endParaRPr lang="en-US" altLang="ja-JP" sz="1400" dirty="0"/>
          </a:p>
          <a:p>
            <a:endParaRPr lang="en-US" altLang="ja-JP" sz="1400" dirty="0"/>
          </a:p>
          <a:p>
            <a:r>
              <a:rPr lang="en-US" altLang="ja-JP" sz="1400" dirty="0"/>
              <a:t>} </a:t>
            </a:r>
          </a:p>
        </p:txBody>
      </p:sp>
      <p:sp>
        <p:nvSpPr>
          <p:cNvPr id="16402" name="Text Box 26"/>
          <p:cNvSpPr txBox="1">
            <a:spLocks noChangeArrowheads="1"/>
          </p:cNvSpPr>
          <p:nvPr/>
        </p:nvSpPr>
        <p:spPr bwMode="auto">
          <a:xfrm>
            <a:off x="6448426" y="3929066"/>
            <a:ext cx="2266978" cy="1600438"/>
          </a:xfrm>
          <a:prstGeom prst="rect">
            <a:avLst/>
          </a:prstGeom>
          <a:solidFill>
            <a:schemeClr val="bg1"/>
          </a:solidFill>
          <a:ln w="9525">
            <a:noFill/>
            <a:miter lim="800000"/>
            <a:headEnd/>
            <a:tailEnd/>
          </a:ln>
        </p:spPr>
        <p:txBody>
          <a:bodyPr wrap="square">
            <a:spAutoFit/>
          </a:bodyPr>
          <a:lstStyle/>
          <a:p>
            <a:r>
              <a:rPr lang="en-US" altLang="ja-JP" sz="1400" dirty="0">
                <a:solidFill>
                  <a:srgbClr val="FF0000"/>
                </a:solidFill>
              </a:rPr>
              <a:t>public</a:t>
            </a:r>
            <a:r>
              <a:rPr lang="en-US" altLang="ja-JP" sz="1400" dirty="0"/>
              <a:t> </a:t>
            </a:r>
            <a:r>
              <a:rPr lang="en-US" altLang="ja-JP" sz="1400" dirty="0" smtClean="0"/>
              <a:t>void     </a:t>
            </a:r>
          </a:p>
          <a:p>
            <a:r>
              <a:rPr lang="en-US" altLang="ja-JP" sz="1400" dirty="0"/>
              <a:t> </a:t>
            </a:r>
            <a:r>
              <a:rPr lang="en-US" altLang="ja-JP" sz="1400" dirty="0" smtClean="0"/>
              <a:t>set(Type t) </a:t>
            </a:r>
            <a:r>
              <a:rPr lang="en-US" altLang="ja-JP" sz="1400" dirty="0"/>
              <a:t>{</a:t>
            </a:r>
          </a:p>
          <a:p>
            <a:r>
              <a:rPr lang="en-US" altLang="ja-JP" sz="1400" dirty="0"/>
              <a:t>    </a:t>
            </a:r>
            <a:r>
              <a:rPr lang="en-US" altLang="ja-JP" sz="1400" dirty="0" err="1" smtClean="0"/>
              <a:t>this.value</a:t>
            </a:r>
            <a:r>
              <a:rPr lang="en-US" altLang="ja-JP" sz="1400" dirty="0" smtClean="0"/>
              <a:t> </a:t>
            </a:r>
            <a:r>
              <a:rPr lang="en-US" altLang="ja-JP" sz="1400" dirty="0"/>
              <a:t>= </a:t>
            </a:r>
            <a:r>
              <a:rPr lang="en-US" altLang="ja-JP" sz="1400" dirty="0" smtClean="0"/>
              <a:t>t;</a:t>
            </a:r>
            <a:endParaRPr lang="en-US" altLang="ja-JP" sz="1400" dirty="0"/>
          </a:p>
          <a:p>
            <a:r>
              <a:rPr lang="en-US" altLang="ja-JP" sz="1400" dirty="0"/>
              <a:t>}</a:t>
            </a:r>
          </a:p>
          <a:p>
            <a:r>
              <a:rPr lang="en-US" altLang="ja-JP" sz="1400" dirty="0">
                <a:solidFill>
                  <a:srgbClr val="FF0000"/>
                </a:solidFill>
              </a:rPr>
              <a:t>public</a:t>
            </a:r>
            <a:r>
              <a:rPr lang="en-US" altLang="ja-JP" sz="1400" dirty="0"/>
              <a:t>  </a:t>
            </a:r>
            <a:r>
              <a:rPr lang="en-US" altLang="ja-JP" sz="1400" dirty="0" smtClean="0"/>
              <a:t>Type get( ) </a:t>
            </a:r>
            <a:r>
              <a:rPr lang="en-US" altLang="ja-JP" sz="1400" dirty="0"/>
              <a:t>{</a:t>
            </a:r>
          </a:p>
          <a:p>
            <a:r>
              <a:rPr lang="en-US" altLang="ja-JP" sz="1400" dirty="0"/>
              <a:t>    return </a:t>
            </a:r>
            <a:r>
              <a:rPr lang="en-US" altLang="ja-JP" sz="1400" dirty="0" smtClean="0"/>
              <a:t>value;</a:t>
            </a:r>
            <a:endParaRPr lang="en-US" altLang="ja-JP" sz="1400" dirty="0"/>
          </a:p>
          <a:p>
            <a:r>
              <a:rPr lang="en-US" altLang="ja-JP" sz="1400" dirty="0"/>
              <a:t>}</a:t>
            </a:r>
          </a:p>
        </p:txBody>
      </p:sp>
      <p:sp>
        <p:nvSpPr>
          <p:cNvPr id="16403" name="Rectangle 27"/>
          <p:cNvSpPr>
            <a:spLocks noChangeArrowheads="1"/>
          </p:cNvSpPr>
          <p:nvPr/>
        </p:nvSpPr>
        <p:spPr bwMode="auto">
          <a:xfrm>
            <a:off x="6286512" y="3989401"/>
            <a:ext cx="2571768" cy="1511301"/>
          </a:xfrm>
          <a:prstGeom prst="rect">
            <a:avLst/>
          </a:prstGeom>
          <a:noFill/>
          <a:ln w="25400">
            <a:solidFill>
              <a:srgbClr val="0033CC"/>
            </a:solidFill>
            <a:miter lim="800000"/>
            <a:headEnd/>
            <a:tailEnd/>
          </a:ln>
        </p:spPr>
        <p:txBody>
          <a:bodyPr wrap="none" anchor="ctr"/>
          <a:lstStyle/>
          <a:p>
            <a:endParaRPr lang="ja-JP" altLang="en-US"/>
          </a:p>
        </p:txBody>
      </p:sp>
      <p:sp>
        <p:nvSpPr>
          <p:cNvPr id="16404" name="Text Box 10"/>
          <p:cNvSpPr txBox="1">
            <a:spLocks noChangeArrowheads="1"/>
          </p:cNvSpPr>
          <p:nvPr/>
        </p:nvSpPr>
        <p:spPr bwMode="auto">
          <a:xfrm>
            <a:off x="928688" y="5905500"/>
            <a:ext cx="7380287" cy="523875"/>
          </a:xfrm>
          <a:prstGeom prst="rect">
            <a:avLst/>
          </a:prstGeom>
          <a:noFill/>
          <a:ln w="9525">
            <a:noFill/>
            <a:miter lim="800000"/>
            <a:headEnd/>
            <a:tailEnd/>
          </a:ln>
        </p:spPr>
        <p:txBody>
          <a:bodyPr wrap="none">
            <a:spAutoFit/>
          </a:bodyPr>
          <a:lstStyle/>
          <a:p>
            <a:r>
              <a:rPr lang="ja-JP" altLang="en-US" sz="2800" b="0">
                <a:solidFill>
                  <a:srgbClr val="0066CC"/>
                </a:solidFill>
              </a:rPr>
              <a:t>コンパイルエラーが存在するソースコードに適用</a:t>
            </a:r>
          </a:p>
        </p:txBody>
      </p:sp>
      <p:sp>
        <p:nvSpPr>
          <p:cNvPr id="21" name="日付プレースホルダ 20"/>
          <p:cNvSpPr>
            <a:spLocks noGrp="1"/>
          </p:cNvSpPr>
          <p:nvPr>
            <p:ph type="dt" sz="quarter" idx="10"/>
          </p:nvPr>
        </p:nvSpPr>
        <p:spPr/>
        <p:txBody>
          <a:bodyPr/>
          <a:lstStyle/>
          <a:p>
            <a:pPr>
              <a:defRPr/>
            </a:pPr>
            <a:endParaRPr lang="en-US" altLang="ja-JP"/>
          </a:p>
        </p:txBody>
      </p:sp>
      <p:sp>
        <p:nvSpPr>
          <p:cNvPr id="22" name="スライド番号プレースホルダ 21"/>
          <p:cNvSpPr>
            <a:spLocks noGrp="1"/>
          </p:cNvSpPr>
          <p:nvPr>
            <p:ph type="sldNum" sz="quarter" idx="12"/>
          </p:nvPr>
        </p:nvSpPr>
        <p:spPr/>
        <p:txBody>
          <a:bodyPr/>
          <a:lstStyle/>
          <a:p>
            <a:pPr>
              <a:defRPr/>
            </a:pPr>
            <a:fld id="{77876936-1A00-446D-AA98-C7B1B82E5E41}" type="slidenum">
              <a:rPr lang="en-US" altLang="ja-JP"/>
              <a:pPr>
                <a:defRPr/>
              </a:pPr>
              <a:t>13</a:t>
            </a:fld>
            <a:endParaRPr lang="en-US" altLang="ja-JP"/>
          </a:p>
        </p:txBody>
      </p:sp>
      <p:sp>
        <p:nvSpPr>
          <p:cNvPr id="16407" name="フッター プレースホルダ 22"/>
          <p:cNvSpPr>
            <a:spLocks noGrp="1"/>
          </p:cNvSpPr>
          <p:nvPr>
            <p:ph type="ftr" sz="quarter" idx="11"/>
          </p:nvPr>
        </p:nvSpPr>
        <p:spPr bwMode="auto">
          <a:noFill/>
          <a:ln>
            <a:miter lim="800000"/>
            <a:headEnd/>
            <a:tailEnd/>
          </a:ln>
        </p:spPr>
        <p:txBody>
          <a:bodyPr wrap="square" numCol="1" anchorCtr="0" compatLnSpc="1">
            <a:prstTxWarp prst="textNoShape">
              <a:avLst/>
            </a:prstTxWarp>
          </a:bodyPr>
          <a:lstStyle/>
          <a:p>
            <a:r>
              <a:rPr lang="en-US" altLang="ja-JP"/>
              <a:t>Software Engineering Laboratory,  Department of Computer Science,  Graduate School of Information Science and Technology,  Osaka University</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タイトル 1"/>
          <p:cNvSpPr>
            <a:spLocks noGrp="1"/>
          </p:cNvSpPr>
          <p:nvPr>
            <p:ph type="title"/>
          </p:nvPr>
        </p:nvSpPr>
        <p:spPr>
          <a:xfrm>
            <a:off x="214313" y="214313"/>
            <a:ext cx="8715375" cy="868362"/>
          </a:xfrm>
        </p:spPr>
        <p:txBody>
          <a:bodyPr/>
          <a:lstStyle/>
          <a:p>
            <a:r>
              <a:rPr lang="ja-JP" altLang="en-US" dirty="0" smtClean="0"/>
              <a:t>提案手法の処理概要</a:t>
            </a:r>
          </a:p>
        </p:txBody>
      </p:sp>
      <p:sp>
        <p:nvSpPr>
          <p:cNvPr id="3" name="コンテンツ プレースホルダ 2"/>
          <p:cNvSpPr>
            <a:spLocks noGrp="1"/>
          </p:cNvSpPr>
          <p:nvPr>
            <p:ph idx="1"/>
          </p:nvPr>
        </p:nvSpPr>
        <p:spPr>
          <a:xfrm>
            <a:off x="214313" y="1143000"/>
            <a:ext cx="8715375" cy="5143500"/>
          </a:xfrm>
        </p:spPr>
        <p:txBody>
          <a:bodyPr rtlCol="0">
            <a:normAutofit fontScale="92500" lnSpcReduction="10000"/>
          </a:bodyPr>
          <a:lstStyle/>
          <a:p>
            <a:pPr marL="514350" indent="-514350" fontAlgn="auto">
              <a:spcAft>
                <a:spcPts val="0"/>
              </a:spcAft>
              <a:buFont typeface="+mj-lt"/>
              <a:buAutoNum type="arabicPeriod"/>
              <a:defRPr/>
            </a:pPr>
            <a:r>
              <a:rPr lang="ja-JP" altLang="en-US" dirty="0" smtClean="0"/>
              <a:t>編集ステップ導出のために以下の情報を取得</a:t>
            </a:r>
            <a:endParaRPr lang="en-US" altLang="ja-JP" dirty="0" smtClean="0"/>
          </a:p>
          <a:p>
            <a:pPr lvl="1" fontAlgn="auto">
              <a:spcAft>
                <a:spcPts val="0"/>
              </a:spcAft>
              <a:defRPr/>
            </a:pPr>
            <a:r>
              <a:rPr lang="ja-JP" altLang="en-US" dirty="0" smtClean="0"/>
              <a:t>移動元クラスと移動先クラス</a:t>
            </a:r>
            <a:endParaRPr lang="en-US" altLang="ja-JP" dirty="0" smtClean="0"/>
          </a:p>
          <a:p>
            <a:pPr lvl="1" fontAlgn="auto">
              <a:spcAft>
                <a:spcPts val="0"/>
              </a:spcAft>
              <a:defRPr/>
            </a:pPr>
            <a:r>
              <a:rPr lang="ja-JP" altLang="en-US" dirty="0" smtClean="0"/>
              <a:t>被参照メンバとその所属クラス</a:t>
            </a:r>
            <a:endParaRPr lang="en-US" altLang="ja-JP" dirty="0" smtClean="0"/>
          </a:p>
          <a:p>
            <a:pPr lvl="1" fontAlgn="auto">
              <a:spcAft>
                <a:spcPts val="0"/>
              </a:spcAft>
              <a:defRPr/>
            </a:pPr>
            <a:r>
              <a:rPr lang="ja-JP" altLang="en-US" dirty="0" smtClean="0"/>
              <a:t>参照メンバとその所属クラス</a:t>
            </a:r>
            <a:endParaRPr lang="en-US" altLang="ja-JP" dirty="0" smtClean="0"/>
          </a:p>
          <a:p>
            <a:pPr marL="514350" indent="-514350" fontAlgn="auto">
              <a:spcAft>
                <a:spcPts val="0"/>
              </a:spcAft>
              <a:buFont typeface="+mj-lt"/>
              <a:buAutoNum type="arabicPeriod"/>
              <a:defRPr/>
            </a:pPr>
            <a:r>
              <a:rPr lang="ja-JP" altLang="en-US" dirty="0" smtClean="0"/>
              <a:t>参照切れを解決する編集ステップを導出</a:t>
            </a:r>
            <a:endParaRPr lang="en-US" altLang="ja-JP" dirty="0" smtClean="0"/>
          </a:p>
          <a:p>
            <a:pPr lvl="1" fontAlgn="auto">
              <a:spcAft>
                <a:spcPts val="0"/>
              </a:spcAft>
              <a:defRPr/>
            </a:pPr>
            <a:r>
              <a:rPr lang="ja-JP" altLang="en-US" dirty="0" smtClean="0"/>
              <a:t>被参照メンバの修飾子の変更</a:t>
            </a:r>
            <a:endParaRPr lang="en-US" altLang="ja-JP" dirty="0" smtClean="0"/>
          </a:p>
          <a:p>
            <a:pPr lvl="1" fontAlgn="auto">
              <a:spcAft>
                <a:spcPts val="0"/>
              </a:spcAft>
              <a:defRPr/>
            </a:pPr>
            <a:r>
              <a:rPr lang="ja-JP" altLang="en-US" dirty="0" smtClean="0"/>
              <a:t>移動先クラスへのメンバの移動</a:t>
            </a:r>
            <a:endParaRPr lang="en-US" altLang="ja-JP" dirty="0" smtClean="0"/>
          </a:p>
          <a:p>
            <a:pPr lvl="1" fontAlgn="auto">
              <a:spcAft>
                <a:spcPts val="0"/>
              </a:spcAft>
              <a:defRPr/>
            </a:pPr>
            <a:r>
              <a:rPr lang="ja-JP" altLang="en-US" dirty="0" smtClean="0"/>
              <a:t>被参照メンバのカプセル化</a:t>
            </a:r>
            <a:endParaRPr lang="en-US" altLang="ja-JP" dirty="0" smtClean="0"/>
          </a:p>
          <a:p>
            <a:pPr marL="514350" indent="-514350" fontAlgn="auto">
              <a:spcAft>
                <a:spcPts val="0"/>
              </a:spcAft>
              <a:buFont typeface="+mj-lt"/>
              <a:buAutoNum type="arabicPeriod"/>
              <a:defRPr/>
            </a:pPr>
            <a:r>
              <a:rPr lang="ja-JP" altLang="en-US" dirty="0" smtClean="0"/>
              <a:t>参照切れを含むソースコードに各編集ステップを適用</a:t>
            </a:r>
            <a:endParaRPr lang="en-US" altLang="ja-JP" dirty="0" smtClean="0"/>
          </a:p>
          <a:p>
            <a:pPr marL="514350" indent="-514350" fontAlgn="auto">
              <a:spcAft>
                <a:spcPts val="0"/>
              </a:spcAft>
              <a:buFont typeface="+mj-lt"/>
              <a:buAutoNum type="arabicPeriod"/>
              <a:defRPr/>
            </a:pPr>
            <a:r>
              <a:rPr lang="ja-JP" altLang="en-US" dirty="0" smtClean="0"/>
              <a:t>編集ステップを適用したソースコードで参照切れを含むソースコードについて</a:t>
            </a:r>
            <a:r>
              <a:rPr lang="en-US" altLang="ja-JP" dirty="0" smtClean="0"/>
              <a:t>1</a:t>
            </a:r>
            <a:r>
              <a:rPr lang="ja-JP" altLang="en-US" dirty="0" smtClean="0"/>
              <a:t>～</a:t>
            </a:r>
            <a:r>
              <a:rPr lang="en-US" altLang="ja-JP" dirty="0" smtClean="0"/>
              <a:t>3</a:t>
            </a:r>
            <a:r>
              <a:rPr lang="ja-JP" altLang="en-US" dirty="0" smtClean="0"/>
              <a:t>の処理を行う</a:t>
            </a:r>
            <a:endParaRPr lang="en-US" altLang="ja-JP" dirty="0" smtClean="0"/>
          </a:p>
          <a:p>
            <a:pPr marL="514350" indent="-514350" fontAlgn="auto">
              <a:spcAft>
                <a:spcPts val="0"/>
              </a:spcAft>
              <a:buFont typeface="+mj-lt"/>
              <a:buAutoNum type="arabicPeriod"/>
              <a:defRPr/>
            </a:pPr>
            <a:r>
              <a:rPr lang="ja-JP" altLang="en-US" dirty="0" smtClean="0"/>
              <a:t>ソースコードと適用した編集ステップを木構造</a:t>
            </a:r>
            <a:r>
              <a:rPr lang="ja-JP" altLang="en-US" dirty="0" smtClean="0"/>
              <a:t>で構築</a:t>
            </a:r>
            <a:endParaRPr lang="en-US" altLang="ja-JP" dirty="0" smtClean="0"/>
          </a:p>
        </p:txBody>
      </p:sp>
      <p:sp>
        <p:nvSpPr>
          <p:cNvPr id="4" name="日付プレースホルダ 3"/>
          <p:cNvSpPr>
            <a:spLocks noGrp="1"/>
          </p:cNvSpPr>
          <p:nvPr>
            <p:ph type="dt" sz="quarter" idx="10"/>
          </p:nvPr>
        </p:nvSpPr>
        <p:spPr/>
        <p:txBody>
          <a:bodyPr/>
          <a:lstStyle/>
          <a:p>
            <a:pPr>
              <a:defRPr/>
            </a:pPr>
            <a:endParaRPr lang="en-US" altLang="ja-JP"/>
          </a:p>
        </p:txBody>
      </p:sp>
      <p:sp>
        <p:nvSpPr>
          <p:cNvPr id="17413" name="フッター プレースホルダ 4"/>
          <p:cNvSpPr>
            <a:spLocks noGrp="1"/>
          </p:cNvSpPr>
          <p:nvPr>
            <p:ph type="ftr" sz="quarter" idx="11"/>
          </p:nvPr>
        </p:nvSpPr>
        <p:spPr bwMode="auto">
          <a:noFill/>
          <a:ln>
            <a:miter lim="800000"/>
            <a:headEnd/>
            <a:tailEnd/>
          </a:ln>
        </p:spPr>
        <p:txBody>
          <a:bodyPr wrap="square" numCol="1" anchorCtr="0" compatLnSpc="1">
            <a:prstTxWarp prst="textNoShape">
              <a:avLst/>
            </a:prstTxWarp>
          </a:body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p>
            <a:pPr>
              <a:defRPr/>
            </a:pPr>
            <a:fld id="{BB099555-6116-4729-A5C8-A7944849CEDA}" type="slidenum">
              <a:rPr lang="en-US" altLang="ja-JP"/>
              <a:pPr>
                <a:defRPr/>
              </a:pPr>
              <a:t>14</a:t>
            </a:fld>
            <a:endParaRPr lang="en-US" altLang="ja-JP"/>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nodeType="clickEffect">
                                  <p:stCondLst>
                                    <p:cond delay="0"/>
                                  </p:stCondLst>
                                  <p:childTnLst>
                                    <p:animClr clrSpc="rgb">
                                      <p:cBhvr override="childStyle">
                                        <p:cTn id="6" dur="500" fill="hold"/>
                                        <p:tgtEl>
                                          <p:spTgt spid="3">
                                            <p:txEl>
                                              <p:pRg st="4" end="4"/>
                                            </p:txEl>
                                          </p:spTgt>
                                        </p:tgtEl>
                                        <p:attrNameLst>
                                          <p:attrName>style.color</p:attrName>
                                        </p:attrNameLst>
                                      </p:cBhvr>
                                      <p:to>
                                        <a:schemeClr val="tx2"/>
                                      </p:to>
                                    </p:animClr>
                                  </p:childTnLst>
                                </p:cTn>
                              </p:par>
                              <p:par>
                                <p:cTn id="7" presetID="3" presetClass="emph" presetSubtype="2" fill="hold" nodeType="withEffect">
                                  <p:stCondLst>
                                    <p:cond delay="0"/>
                                  </p:stCondLst>
                                  <p:childTnLst>
                                    <p:animClr clrSpc="rgb">
                                      <p:cBhvr override="childStyle">
                                        <p:cTn id="8" dur="500" fill="hold"/>
                                        <p:tgtEl>
                                          <p:spTgt spid="3">
                                            <p:txEl>
                                              <p:pRg st="5" end="5"/>
                                            </p:txEl>
                                          </p:spTgt>
                                        </p:tgtEl>
                                        <p:attrNameLst>
                                          <p:attrName>style.color</p:attrName>
                                        </p:attrNameLst>
                                      </p:cBhvr>
                                      <p:to>
                                        <a:schemeClr val="tx2"/>
                                      </p:to>
                                    </p:animClr>
                                  </p:childTnLst>
                                </p:cTn>
                              </p:par>
                              <p:par>
                                <p:cTn id="9" presetID="3" presetClass="emph" presetSubtype="2" fill="hold" nodeType="withEffect">
                                  <p:stCondLst>
                                    <p:cond delay="0"/>
                                  </p:stCondLst>
                                  <p:childTnLst>
                                    <p:animClr clrSpc="rgb">
                                      <p:cBhvr override="childStyle">
                                        <p:cTn id="10" dur="500" fill="hold"/>
                                        <p:tgtEl>
                                          <p:spTgt spid="3">
                                            <p:txEl>
                                              <p:pRg st="6" end="6"/>
                                            </p:txEl>
                                          </p:spTgt>
                                        </p:tgtEl>
                                        <p:attrNameLst>
                                          <p:attrName>style.color</p:attrName>
                                        </p:attrNameLst>
                                      </p:cBhvr>
                                      <p:to>
                                        <a:schemeClr val="tx2"/>
                                      </p:to>
                                    </p:animClr>
                                  </p:childTnLst>
                                </p:cTn>
                              </p:par>
                              <p:par>
                                <p:cTn id="11" presetID="3" presetClass="emph" presetSubtype="2" fill="hold" nodeType="withEffect">
                                  <p:stCondLst>
                                    <p:cond delay="0"/>
                                  </p:stCondLst>
                                  <p:childTnLst>
                                    <p:animClr clrSpc="rgb">
                                      <p:cBhvr override="childStyle">
                                        <p:cTn id="12" dur="500" fill="hold"/>
                                        <p:tgtEl>
                                          <p:spTgt spid="3">
                                            <p:txEl>
                                              <p:pRg st="7" end="7"/>
                                            </p:txEl>
                                          </p:spTgt>
                                        </p:tgtEl>
                                        <p:attrNameLst>
                                          <p:attrName>style.color</p:attrName>
                                        </p:attrNameLst>
                                      </p:cBhvr>
                                      <p:to>
                                        <a:schemeClr val="tx2"/>
                                      </p:to>
                                    </p:animClr>
                                  </p:childTnLst>
                                </p:cTn>
                              </p:par>
                              <p:par>
                                <p:cTn id="13" presetID="3" presetClass="emph" presetSubtype="2" fill="hold" nodeType="withEffect">
                                  <p:stCondLst>
                                    <p:cond delay="0"/>
                                  </p:stCondLst>
                                  <p:childTnLst>
                                    <p:animClr clrSpc="rgb">
                                      <p:cBhvr override="childStyle">
                                        <p:cTn id="14" dur="500" fill="hold"/>
                                        <p:tgtEl>
                                          <p:spTgt spid="3">
                                            <p:txEl>
                                              <p:pRg st="8" end="8"/>
                                            </p:txEl>
                                          </p:spTgt>
                                        </p:tgtEl>
                                        <p:attrNameLst>
                                          <p:attrName>style.color</p:attrName>
                                        </p:attrNameLst>
                                      </p:cBhvr>
                                      <p:to>
                                        <a:schemeClr val="tx2"/>
                                      </p:to>
                                    </p:animClr>
                                  </p:childTnLst>
                                </p:cTn>
                              </p:par>
                              <p:par>
                                <p:cTn id="15" presetID="3" presetClass="emph" presetSubtype="2" fill="hold" nodeType="withEffect">
                                  <p:stCondLst>
                                    <p:cond delay="0"/>
                                  </p:stCondLst>
                                  <p:childTnLst>
                                    <p:animClr clrSpc="rgb">
                                      <p:cBhvr override="childStyle">
                                        <p:cTn id="16" dur="500" fill="hold"/>
                                        <p:tgtEl>
                                          <p:spTgt spid="3">
                                            <p:txEl>
                                              <p:pRg st="9" end="9"/>
                                            </p:txEl>
                                          </p:spTgt>
                                        </p:tgtEl>
                                        <p:attrNameLst>
                                          <p:attrName>style.color</p:attrName>
                                        </p:attrNameLst>
                                      </p:cBhvr>
                                      <p:to>
                                        <a:schemeClr val="tx2"/>
                                      </p:to>
                                    </p:animClr>
                                  </p:childTnLst>
                                </p:cTn>
                              </p:par>
                              <p:par>
                                <p:cTn id="17" presetID="3" presetClass="emph" presetSubtype="2" fill="hold" nodeType="withEffect">
                                  <p:stCondLst>
                                    <p:cond delay="0"/>
                                  </p:stCondLst>
                                  <p:childTnLst>
                                    <p:animClr clrSpc="rgb">
                                      <p:cBhvr override="childStyle">
                                        <p:cTn id="18" dur="500" fill="hold"/>
                                        <p:tgtEl>
                                          <p:spTgt spid="3">
                                            <p:txEl>
                                              <p:pRg st="10" end="10"/>
                                            </p:txEl>
                                          </p:spTgt>
                                        </p:tgtEl>
                                        <p:attrNameLst>
                                          <p:attrName>style.color</p:attrName>
                                        </p:attrNameLst>
                                      </p:cBhvr>
                                      <p:to>
                                        <a:schemeClr val="tx2"/>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14313" y="214313"/>
            <a:ext cx="8715375" cy="868362"/>
          </a:xfrm>
        </p:spPr>
        <p:txBody>
          <a:bodyPr rtlCol="0">
            <a:normAutofit/>
          </a:bodyPr>
          <a:lstStyle/>
          <a:p>
            <a:pPr fontAlgn="auto">
              <a:spcAft>
                <a:spcPts val="0"/>
              </a:spcAft>
              <a:defRPr/>
            </a:pPr>
            <a:r>
              <a:rPr lang="ja-JP" altLang="en-US" dirty="0" smtClean="0"/>
              <a:t>編集ステップ導出のための情報取得</a:t>
            </a:r>
            <a:endParaRPr lang="ja-JP" altLang="en-US" dirty="0"/>
          </a:p>
        </p:txBody>
      </p:sp>
      <p:sp>
        <p:nvSpPr>
          <p:cNvPr id="3" name="コンテンツ プレースホルダ 2"/>
          <p:cNvSpPr>
            <a:spLocks noGrp="1"/>
          </p:cNvSpPr>
          <p:nvPr>
            <p:ph idx="1"/>
          </p:nvPr>
        </p:nvSpPr>
        <p:spPr>
          <a:xfrm>
            <a:off x="285764" y="1000108"/>
            <a:ext cx="6000748" cy="2571768"/>
          </a:xfrm>
        </p:spPr>
        <p:txBody>
          <a:bodyPr rtlCol="0">
            <a:normAutofit fontScale="92500" lnSpcReduction="10000"/>
          </a:bodyPr>
          <a:lstStyle/>
          <a:p>
            <a:pPr fontAlgn="auto">
              <a:spcAft>
                <a:spcPts val="0"/>
              </a:spcAft>
              <a:defRPr/>
            </a:pPr>
            <a:r>
              <a:rPr lang="ja-JP" altLang="en-US" dirty="0" smtClean="0"/>
              <a:t>適用したメンバの移動より情報を取得</a:t>
            </a:r>
            <a:endParaRPr lang="en-US" altLang="ja-JP" dirty="0" smtClean="0"/>
          </a:p>
          <a:p>
            <a:pPr lvl="1" fontAlgn="auto">
              <a:spcAft>
                <a:spcPts val="0"/>
              </a:spcAft>
              <a:defRPr/>
            </a:pPr>
            <a:r>
              <a:rPr lang="ja-JP" altLang="en-US" dirty="0" smtClean="0"/>
              <a:t>移動元クラス</a:t>
            </a:r>
            <a:endParaRPr lang="en-US" altLang="ja-JP" dirty="0" smtClean="0"/>
          </a:p>
          <a:p>
            <a:pPr lvl="1" fontAlgn="auto">
              <a:spcAft>
                <a:spcPts val="0"/>
              </a:spcAft>
              <a:defRPr/>
            </a:pPr>
            <a:r>
              <a:rPr lang="ja-JP" altLang="en-US" dirty="0" smtClean="0"/>
              <a:t>移動先クラス</a:t>
            </a:r>
            <a:endParaRPr lang="en-US" altLang="ja-JP" dirty="0" smtClean="0"/>
          </a:p>
          <a:p>
            <a:pPr fontAlgn="auto">
              <a:spcAft>
                <a:spcPts val="0"/>
              </a:spcAft>
              <a:defRPr/>
            </a:pPr>
            <a:r>
              <a:rPr lang="ja-JP" altLang="en-US" dirty="0" smtClean="0"/>
              <a:t>参照切れより情報を取得</a:t>
            </a:r>
            <a:endParaRPr lang="en-US" altLang="ja-JP" dirty="0" smtClean="0"/>
          </a:p>
          <a:p>
            <a:pPr lvl="1" fontAlgn="auto">
              <a:spcAft>
                <a:spcPts val="0"/>
              </a:spcAft>
              <a:defRPr/>
            </a:pPr>
            <a:r>
              <a:rPr lang="ja-JP" altLang="en-US" dirty="0" smtClean="0"/>
              <a:t>被参照メンバとその所属クラス</a:t>
            </a:r>
            <a:endParaRPr lang="en-US" altLang="ja-JP" dirty="0" smtClean="0"/>
          </a:p>
          <a:p>
            <a:pPr lvl="1" fontAlgn="auto">
              <a:spcAft>
                <a:spcPts val="0"/>
              </a:spcAft>
              <a:defRPr/>
            </a:pPr>
            <a:r>
              <a:rPr lang="ja-JP" altLang="en-US" dirty="0" smtClean="0"/>
              <a:t>参照メンバとその所属クラス</a:t>
            </a:r>
            <a:endParaRPr lang="en-US" altLang="ja-JP" dirty="0" smtClean="0"/>
          </a:p>
        </p:txBody>
      </p:sp>
      <p:sp>
        <p:nvSpPr>
          <p:cNvPr id="4" name="日付プレースホルダ 3"/>
          <p:cNvSpPr>
            <a:spLocks noGrp="1"/>
          </p:cNvSpPr>
          <p:nvPr>
            <p:ph type="dt" sz="quarter" idx="10"/>
          </p:nvPr>
        </p:nvSpPr>
        <p:spPr/>
        <p:txBody>
          <a:bodyPr/>
          <a:lstStyle/>
          <a:p>
            <a:pPr>
              <a:defRPr/>
            </a:pPr>
            <a:endParaRPr lang="en-US" altLang="ja-JP"/>
          </a:p>
        </p:txBody>
      </p:sp>
      <p:sp>
        <p:nvSpPr>
          <p:cNvPr id="18437" name="フッター プレースホルダ 4"/>
          <p:cNvSpPr>
            <a:spLocks noGrp="1"/>
          </p:cNvSpPr>
          <p:nvPr>
            <p:ph type="ftr" sz="quarter" idx="11"/>
          </p:nvPr>
        </p:nvSpPr>
        <p:spPr bwMode="auto">
          <a:noFill/>
          <a:ln>
            <a:miter lim="800000"/>
            <a:headEnd/>
            <a:tailEnd/>
          </a:ln>
        </p:spPr>
        <p:txBody>
          <a:bodyPr wrap="square" numCol="1" anchorCtr="0" compatLnSpc="1">
            <a:prstTxWarp prst="textNoShape">
              <a:avLst/>
            </a:prstTxWarp>
          </a:body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p>
            <a:pPr>
              <a:defRPr/>
            </a:pPr>
            <a:fld id="{3962E4DD-98AB-4435-BC88-434C67F23F32}" type="slidenum">
              <a:rPr lang="en-US" altLang="ja-JP"/>
              <a:pPr>
                <a:defRPr/>
              </a:pPr>
              <a:t>15</a:t>
            </a:fld>
            <a:endParaRPr lang="en-US" altLang="ja-JP"/>
          </a:p>
        </p:txBody>
      </p:sp>
      <p:sp>
        <p:nvSpPr>
          <p:cNvPr id="10" name="右矢印 9"/>
          <p:cNvSpPr/>
          <p:nvPr/>
        </p:nvSpPr>
        <p:spPr>
          <a:xfrm rot="5400000">
            <a:off x="6472251" y="3400426"/>
            <a:ext cx="271463" cy="214313"/>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04" tIns="45700" rIns="91404" bIns="45700" anchor="ctr"/>
          <a:lstStyle/>
          <a:p>
            <a:pPr algn="ctr">
              <a:defRPr/>
            </a:pPr>
            <a:endParaRPr lang="ja-JP" altLang="en-US" dirty="0">
              <a:solidFill>
                <a:schemeClr val="tx1"/>
              </a:solidFill>
            </a:endParaRPr>
          </a:p>
        </p:txBody>
      </p:sp>
      <p:grpSp>
        <p:nvGrpSpPr>
          <p:cNvPr id="18440" name="グループ化 29"/>
          <p:cNvGrpSpPr>
            <a:grpSpLocks/>
          </p:cNvGrpSpPr>
          <p:nvPr/>
        </p:nvGrpSpPr>
        <p:grpSpPr bwMode="auto">
          <a:xfrm>
            <a:off x="6215094" y="928670"/>
            <a:ext cx="2786062" cy="2357437"/>
            <a:chOff x="428596" y="2500306"/>
            <a:chExt cx="2786080" cy="2357454"/>
          </a:xfrm>
        </p:grpSpPr>
        <p:sp>
          <p:nvSpPr>
            <p:cNvPr id="18477" name="Rectangle 19"/>
            <p:cNvSpPr>
              <a:spLocks noChangeArrowheads="1"/>
            </p:cNvSpPr>
            <p:nvPr/>
          </p:nvSpPr>
          <p:spPr bwMode="auto">
            <a:xfrm>
              <a:off x="428596" y="2571744"/>
              <a:ext cx="2571768" cy="2286016"/>
            </a:xfrm>
            <a:prstGeom prst="rect">
              <a:avLst/>
            </a:prstGeom>
            <a:solidFill>
              <a:schemeClr val="bg1"/>
            </a:solidFill>
            <a:ln w="9525">
              <a:solidFill>
                <a:schemeClr val="tx1"/>
              </a:solidFill>
              <a:miter lim="800000"/>
              <a:headEnd/>
              <a:tailEnd/>
            </a:ln>
          </p:spPr>
          <p:txBody>
            <a:bodyPr wrap="none" anchor="ctr"/>
            <a:lstStyle/>
            <a:p>
              <a:r>
                <a:rPr lang="en-US" altLang="ja-JP" sz="1600" dirty="0"/>
                <a:t>class A{</a:t>
              </a:r>
            </a:p>
            <a:p>
              <a:r>
                <a:rPr lang="ja-JP" altLang="en-US" sz="1600" dirty="0"/>
                <a:t>　</a:t>
              </a:r>
              <a:r>
                <a:rPr lang="en-US" altLang="ja-JP" sz="1600" dirty="0"/>
                <a:t>private Type </a:t>
              </a:r>
              <a:r>
                <a:rPr lang="en-US" altLang="ja-JP" sz="1600" dirty="0" err="1"/>
                <a:t>memberA</a:t>
              </a:r>
              <a:r>
                <a:rPr lang="en-US" altLang="ja-JP" sz="1600" dirty="0"/>
                <a:t> ;</a:t>
              </a:r>
            </a:p>
            <a:p>
              <a:endParaRPr lang="en-US" altLang="ja-JP" sz="1600" dirty="0"/>
            </a:p>
            <a:p>
              <a:r>
                <a:rPr lang="ja-JP" altLang="en-US" sz="1600" dirty="0"/>
                <a:t>　</a:t>
              </a:r>
              <a:r>
                <a:rPr lang="en-US" altLang="ja-JP" sz="1600" dirty="0" err="1"/>
                <a:t>memberB</a:t>
              </a:r>
              <a:r>
                <a:rPr lang="en-US" altLang="ja-JP" sz="1600" dirty="0"/>
                <a:t>;</a:t>
              </a:r>
            </a:p>
            <a:p>
              <a:r>
                <a:rPr lang="en-US" altLang="ja-JP" sz="1600" dirty="0"/>
                <a:t>} </a:t>
              </a:r>
            </a:p>
            <a:p>
              <a:r>
                <a:rPr lang="en-US" altLang="ja-JP" sz="1600" dirty="0"/>
                <a:t>class B{</a:t>
              </a:r>
            </a:p>
            <a:p>
              <a:r>
                <a:rPr lang="en-US" altLang="ja-JP" sz="1600" dirty="0"/>
                <a:t> </a:t>
              </a:r>
            </a:p>
            <a:p>
              <a:r>
                <a:rPr lang="en-US" altLang="ja-JP" sz="1600" dirty="0"/>
                <a:t>} </a:t>
              </a:r>
            </a:p>
          </p:txBody>
        </p:sp>
        <p:sp>
          <p:nvSpPr>
            <p:cNvPr id="15" name="正方形/長方形 14"/>
            <p:cNvSpPr/>
            <p:nvPr/>
          </p:nvSpPr>
          <p:spPr>
            <a:xfrm>
              <a:off x="571473" y="3478213"/>
              <a:ext cx="1143008" cy="307977"/>
            </a:xfrm>
            <a:prstGeom prst="rect">
              <a:avLst/>
            </a:prstGeom>
            <a:solidFill>
              <a:srgbClr val="FFFF99">
                <a:alpha val="29000"/>
              </a:srgbClr>
            </a:solid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91404" tIns="45700" rIns="91404" bIns="45700" anchor="ctr"/>
            <a:lstStyle/>
            <a:p>
              <a:pPr algn="ctr">
                <a:defRPr/>
              </a:pPr>
              <a:endParaRPr lang="ja-JP" altLang="en-US"/>
            </a:p>
          </p:txBody>
        </p:sp>
        <p:sp>
          <p:nvSpPr>
            <p:cNvPr id="16" name="正方形/長方形 15"/>
            <p:cNvSpPr/>
            <p:nvPr/>
          </p:nvSpPr>
          <p:spPr>
            <a:xfrm>
              <a:off x="571473" y="3000372"/>
              <a:ext cx="2357453" cy="285752"/>
            </a:xfrm>
            <a:prstGeom prst="rect">
              <a:avLst/>
            </a:prstGeom>
            <a:solidFill>
              <a:srgbClr val="00B0F0">
                <a:alpha val="15000"/>
              </a:srgbClr>
            </a:solid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91404" tIns="45700" rIns="91404" bIns="45700" anchor="ctr"/>
            <a:lstStyle/>
            <a:p>
              <a:pPr algn="ctr">
                <a:defRPr/>
              </a:pPr>
              <a:endParaRPr lang="ja-JP" altLang="en-US"/>
            </a:p>
          </p:txBody>
        </p:sp>
        <p:cxnSp>
          <p:nvCxnSpPr>
            <p:cNvPr id="17" name="カギ線コネクタ 16"/>
            <p:cNvCxnSpPr>
              <a:stCxn id="15" idx="1"/>
              <a:endCxn id="16" idx="1"/>
            </p:cNvCxnSpPr>
            <p:nvPr/>
          </p:nvCxnSpPr>
          <p:spPr>
            <a:xfrm rot="10800000">
              <a:off x="571473" y="3143248"/>
              <a:ext cx="1587" cy="488954"/>
            </a:xfrm>
            <a:prstGeom prst="bentConnector3">
              <a:avLst>
                <a:gd name="adj1" fmla="val 14395466"/>
              </a:avLst>
            </a:prstGeom>
            <a:ln w="28575">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sp>
          <p:nvSpPr>
            <p:cNvPr id="18481" name="テキスト ボックス 21"/>
            <p:cNvSpPr>
              <a:spLocks noChangeArrowheads="1"/>
            </p:cNvSpPr>
            <p:nvPr/>
          </p:nvSpPr>
          <p:spPr bwMode="auto">
            <a:xfrm>
              <a:off x="1500165" y="2500306"/>
              <a:ext cx="1714511" cy="442633"/>
            </a:xfrm>
            <a:prstGeom prst="wedgeRoundRectCallout">
              <a:avLst>
                <a:gd name="adj1" fmla="val -37625"/>
                <a:gd name="adj2" fmla="val 71505"/>
                <a:gd name="adj3" fmla="val 16667"/>
              </a:avLst>
            </a:prstGeom>
            <a:solidFill>
              <a:schemeClr val="bg1"/>
            </a:solidFill>
            <a:ln w="12700">
              <a:solidFill>
                <a:schemeClr val="tx1"/>
              </a:solidFill>
              <a:miter lim="800000"/>
              <a:headEnd/>
              <a:tailEnd/>
            </a:ln>
          </p:spPr>
          <p:txBody>
            <a:bodyPr wrap="square" lIns="91404" tIns="45700" rIns="91404" bIns="45700">
              <a:spAutoFit/>
            </a:bodyPr>
            <a:lstStyle/>
            <a:p>
              <a:r>
                <a:rPr lang="ja-JP" altLang="en-US" sz="2000" b="0" dirty="0">
                  <a:solidFill>
                    <a:srgbClr val="0066CC"/>
                  </a:solidFill>
                </a:rPr>
                <a:t>被参照メンバ</a:t>
              </a:r>
              <a:endParaRPr lang="en-US" altLang="ja-JP" sz="2000" b="0" dirty="0">
                <a:solidFill>
                  <a:srgbClr val="0066CC"/>
                </a:solidFill>
              </a:endParaRPr>
            </a:p>
          </p:txBody>
        </p:sp>
        <p:sp>
          <p:nvSpPr>
            <p:cNvPr id="23" name="角丸四角形吹き出し 22"/>
            <p:cNvSpPr/>
            <p:nvPr/>
          </p:nvSpPr>
          <p:spPr>
            <a:xfrm>
              <a:off x="1785918" y="3357551"/>
              <a:ext cx="1428758" cy="428639"/>
            </a:xfrm>
            <a:prstGeom prst="wedgeRoundRectCallout">
              <a:avLst>
                <a:gd name="adj1" fmla="val -59730"/>
                <a:gd name="adj2" fmla="val -1485"/>
                <a:gd name="adj3" fmla="val 16667"/>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04" tIns="45700" rIns="91404" bIns="45700" anchor="ctr"/>
            <a:lstStyle/>
            <a:p>
              <a:pPr algn="ctr">
                <a:defRPr/>
              </a:pPr>
              <a:r>
                <a:rPr lang="ja-JP" altLang="en-US" sz="2000" b="0" dirty="0">
                  <a:solidFill>
                    <a:srgbClr val="0066CC"/>
                  </a:solidFill>
                </a:rPr>
                <a:t>参照メンバ</a:t>
              </a:r>
            </a:p>
          </p:txBody>
        </p:sp>
      </p:grpSp>
      <p:grpSp>
        <p:nvGrpSpPr>
          <p:cNvPr id="18441" name="グループ化 28"/>
          <p:cNvGrpSpPr>
            <a:grpSpLocks/>
          </p:cNvGrpSpPr>
          <p:nvPr/>
        </p:nvGrpSpPr>
        <p:grpSpPr bwMode="auto">
          <a:xfrm>
            <a:off x="6072199" y="3714752"/>
            <a:ext cx="2733696" cy="1643062"/>
            <a:chOff x="3404325" y="3214686"/>
            <a:chExt cx="2603150" cy="1643074"/>
          </a:xfrm>
        </p:grpSpPr>
        <p:sp>
          <p:nvSpPr>
            <p:cNvPr id="18472" name="Rectangle 19"/>
            <p:cNvSpPr>
              <a:spLocks noChangeArrowheads="1"/>
            </p:cNvSpPr>
            <p:nvPr/>
          </p:nvSpPr>
          <p:spPr bwMode="auto">
            <a:xfrm>
              <a:off x="3435707" y="3214686"/>
              <a:ext cx="2571768" cy="1643074"/>
            </a:xfrm>
            <a:prstGeom prst="rect">
              <a:avLst/>
            </a:prstGeom>
            <a:solidFill>
              <a:schemeClr val="bg1"/>
            </a:solidFill>
            <a:ln w="9525">
              <a:solidFill>
                <a:schemeClr val="tx1"/>
              </a:solidFill>
              <a:miter lim="800000"/>
              <a:headEnd/>
              <a:tailEnd/>
            </a:ln>
          </p:spPr>
          <p:txBody>
            <a:bodyPr wrap="none" anchor="ctr"/>
            <a:lstStyle/>
            <a:p>
              <a:r>
                <a:rPr lang="en-US" altLang="ja-JP" sz="1600"/>
                <a:t>class A{</a:t>
              </a:r>
            </a:p>
            <a:p>
              <a:r>
                <a:rPr lang="ja-JP" altLang="en-US" sz="1600">
                  <a:solidFill>
                    <a:srgbClr val="FF0000"/>
                  </a:solidFill>
                </a:rPr>
                <a:t>　</a:t>
              </a:r>
              <a:r>
                <a:rPr lang="en-US" altLang="ja-JP" sz="1600"/>
                <a:t>private Type memberA ;</a:t>
              </a:r>
            </a:p>
            <a:p>
              <a:r>
                <a:rPr lang="en-US" altLang="ja-JP" sz="1600"/>
                <a:t>} </a:t>
              </a:r>
            </a:p>
            <a:p>
              <a:r>
                <a:rPr lang="en-US" altLang="ja-JP" sz="1600"/>
                <a:t>class B{</a:t>
              </a:r>
            </a:p>
            <a:p>
              <a:r>
                <a:rPr lang="en-US" altLang="ja-JP" sz="1600"/>
                <a:t>    memberB;</a:t>
              </a:r>
            </a:p>
            <a:p>
              <a:r>
                <a:rPr lang="en-US" altLang="ja-JP" sz="1600"/>
                <a:t>} </a:t>
              </a:r>
            </a:p>
          </p:txBody>
        </p:sp>
        <p:sp>
          <p:nvSpPr>
            <p:cNvPr id="11" name="正方形/長方形 10"/>
            <p:cNvSpPr/>
            <p:nvPr/>
          </p:nvSpPr>
          <p:spPr>
            <a:xfrm>
              <a:off x="3578594" y="3571876"/>
              <a:ext cx="2351093" cy="285752"/>
            </a:xfrm>
            <a:prstGeom prst="rect">
              <a:avLst/>
            </a:prstGeom>
            <a:solidFill>
              <a:srgbClr val="00B0F0">
                <a:alpha val="12000"/>
              </a:srgbClr>
            </a:solid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91404" tIns="45700" rIns="91404" bIns="45700" anchor="ctr"/>
            <a:lstStyle/>
            <a:p>
              <a:pPr algn="ctr">
                <a:defRPr/>
              </a:pPr>
              <a:endParaRPr lang="ja-JP" altLang="en-US"/>
            </a:p>
          </p:txBody>
        </p:sp>
        <p:sp>
          <p:nvSpPr>
            <p:cNvPr id="12" name="正方形/長方形 11"/>
            <p:cNvSpPr/>
            <p:nvPr/>
          </p:nvSpPr>
          <p:spPr>
            <a:xfrm>
              <a:off x="3650031" y="4313244"/>
              <a:ext cx="1136653" cy="306389"/>
            </a:xfrm>
            <a:prstGeom prst="rect">
              <a:avLst/>
            </a:prstGeom>
            <a:solidFill>
              <a:srgbClr val="FFFF99">
                <a:alpha val="20000"/>
              </a:srgbClr>
            </a:solid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91404" tIns="45700" rIns="91404" bIns="45700" anchor="ctr"/>
            <a:lstStyle/>
            <a:p>
              <a:pPr algn="ctr">
                <a:defRPr/>
              </a:pPr>
              <a:endParaRPr lang="ja-JP" altLang="en-US"/>
            </a:p>
          </p:txBody>
        </p:sp>
        <p:cxnSp>
          <p:nvCxnSpPr>
            <p:cNvPr id="18" name="カギ線コネクタ 17"/>
            <p:cNvCxnSpPr>
              <a:stCxn id="12" idx="1"/>
              <a:endCxn id="11" idx="1"/>
            </p:cNvCxnSpPr>
            <p:nvPr/>
          </p:nvCxnSpPr>
          <p:spPr>
            <a:xfrm rot="10800000">
              <a:off x="3578594" y="3714752"/>
              <a:ext cx="71437" cy="752480"/>
            </a:xfrm>
            <a:prstGeom prst="bentConnector3">
              <a:avLst>
                <a:gd name="adj1" fmla="val 419998"/>
              </a:avLst>
            </a:prstGeom>
            <a:ln w="28575">
              <a:solidFill>
                <a:schemeClr val="tx1"/>
              </a:solidFill>
              <a:prstDash val="sysDash"/>
              <a:tailEnd type="stealth" w="lg" len="lg"/>
            </a:ln>
          </p:spPr>
          <p:style>
            <a:lnRef idx="1">
              <a:schemeClr val="accent1"/>
            </a:lnRef>
            <a:fillRef idx="0">
              <a:schemeClr val="accent1"/>
            </a:fillRef>
            <a:effectRef idx="0">
              <a:schemeClr val="accent1"/>
            </a:effectRef>
            <a:fontRef idx="minor">
              <a:schemeClr val="tx1"/>
            </a:fontRef>
          </p:style>
        </p:cxnSp>
        <p:sp>
          <p:nvSpPr>
            <p:cNvPr id="25" name="十字形 24"/>
            <p:cNvSpPr/>
            <p:nvPr/>
          </p:nvSpPr>
          <p:spPr>
            <a:xfrm rot="2611696">
              <a:off x="3404325" y="4350314"/>
              <a:ext cx="285751" cy="285752"/>
            </a:xfrm>
            <a:prstGeom prst="plus">
              <a:avLst>
                <a:gd name="adj" fmla="val 40534"/>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grpSp>
      <p:sp>
        <p:nvSpPr>
          <p:cNvPr id="31" name="正方形/長方形 30"/>
          <p:cNvSpPr/>
          <p:nvPr/>
        </p:nvSpPr>
        <p:spPr>
          <a:xfrm>
            <a:off x="6643719" y="2928938"/>
            <a:ext cx="1143000" cy="2857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32" name="正方形/長方形 31"/>
          <p:cNvSpPr/>
          <p:nvPr/>
        </p:nvSpPr>
        <p:spPr>
          <a:xfrm>
            <a:off x="6715156" y="2071688"/>
            <a:ext cx="1000125" cy="2857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cxnSp>
        <p:nvCxnSpPr>
          <p:cNvPr id="34" name="直線矢印コネクタ 33"/>
          <p:cNvCxnSpPr/>
          <p:nvPr/>
        </p:nvCxnSpPr>
        <p:spPr>
          <a:xfrm rot="5400000">
            <a:off x="6930263" y="2499511"/>
            <a:ext cx="571500" cy="1587"/>
          </a:xfrm>
          <a:prstGeom prst="straightConnector1">
            <a:avLst/>
          </a:prstGeom>
          <a:ln w="28575">
            <a:solidFill>
              <a:schemeClr val="tx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graphicFrame>
        <p:nvGraphicFramePr>
          <p:cNvPr id="36" name="表 35"/>
          <p:cNvGraphicFramePr>
            <a:graphicFrameLocks noGrp="1"/>
          </p:cNvGraphicFramePr>
          <p:nvPr/>
        </p:nvGraphicFramePr>
        <p:xfrm>
          <a:off x="714348" y="3643320"/>
          <a:ext cx="4714908" cy="2428886"/>
        </p:xfrm>
        <a:graphic>
          <a:graphicData uri="http://schemas.openxmlformats.org/drawingml/2006/table">
            <a:tbl>
              <a:tblPr bandRow="1">
                <a:tableStyleId>{8799B23B-EC83-4686-B30A-512413B5E67A}</a:tableStyleId>
              </a:tblPr>
              <a:tblGrid>
                <a:gridCol w="2901482"/>
                <a:gridCol w="1813426"/>
              </a:tblGrid>
              <a:tr h="404813">
                <a:tc>
                  <a:txBody>
                    <a:bodyPr/>
                    <a:lstStyle/>
                    <a:p>
                      <a:pPr algn="ctr"/>
                      <a:r>
                        <a:rPr kumimoji="1" lang="ja-JP" altLang="en-US" dirty="0" smtClean="0"/>
                        <a:t>移動元クラス</a:t>
                      </a:r>
                      <a:endParaRPr kumimoji="1" lang="ja-JP" altLang="en-US" dirty="0"/>
                    </a:p>
                  </a:txBody>
                  <a:tcPr/>
                </a:tc>
                <a:tc>
                  <a:txBody>
                    <a:bodyPr/>
                    <a:lstStyle/>
                    <a:p>
                      <a:pPr algn="ctr"/>
                      <a:r>
                        <a:rPr kumimoji="1" lang="en-US" altLang="ja-JP" dirty="0" smtClean="0"/>
                        <a:t>A</a:t>
                      </a:r>
                      <a:endParaRPr kumimoji="1" lang="ja-JP" altLang="en-US" dirty="0"/>
                    </a:p>
                  </a:txBody>
                  <a:tcPr/>
                </a:tc>
              </a:tr>
              <a:tr h="404813">
                <a:tc>
                  <a:txBody>
                    <a:bodyPr/>
                    <a:lstStyle/>
                    <a:p>
                      <a:pPr algn="ctr"/>
                      <a:r>
                        <a:rPr kumimoji="1" lang="ja-JP" altLang="en-US" dirty="0" smtClean="0"/>
                        <a:t>移動先クラス</a:t>
                      </a:r>
                      <a:endParaRPr kumimoji="1" lang="ja-JP" altLang="en-US" dirty="0"/>
                    </a:p>
                  </a:txBody>
                  <a:tcPr/>
                </a:tc>
                <a:tc>
                  <a:txBody>
                    <a:bodyPr/>
                    <a:lstStyle/>
                    <a:p>
                      <a:pPr algn="ctr"/>
                      <a:r>
                        <a:rPr kumimoji="1" lang="en-US" altLang="ja-JP" dirty="0" smtClean="0"/>
                        <a:t>B</a:t>
                      </a:r>
                      <a:endParaRPr kumimoji="1" lang="ja-JP" altLang="en-US" dirty="0"/>
                    </a:p>
                  </a:txBody>
                  <a:tcPr/>
                </a:tc>
              </a:tr>
              <a:tr h="404815">
                <a:tc>
                  <a:txBody>
                    <a:bodyPr/>
                    <a:lstStyle/>
                    <a:p>
                      <a:pPr algn="ctr"/>
                      <a:r>
                        <a:rPr kumimoji="1" lang="ja-JP" altLang="en-US" dirty="0" smtClean="0"/>
                        <a:t>被参照メンバ</a:t>
                      </a:r>
                      <a:endParaRPr kumimoji="1" lang="ja-JP" altLang="en-US" dirty="0"/>
                    </a:p>
                  </a:txBody>
                  <a:tcPr/>
                </a:tc>
                <a:tc>
                  <a:txBody>
                    <a:bodyPr/>
                    <a:lstStyle/>
                    <a:p>
                      <a:pPr algn="ctr"/>
                      <a:r>
                        <a:rPr kumimoji="1" lang="en-US" altLang="ja-JP" dirty="0" err="1" smtClean="0"/>
                        <a:t>memberA</a:t>
                      </a:r>
                      <a:endParaRPr kumimoji="1" lang="ja-JP" altLang="en-US" dirty="0"/>
                    </a:p>
                  </a:txBody>
                  <a:tcPr/>
                </a:tc>
              </a:tr>
              <a:tr h="404815">
                <a:tc>
                  <a:txBody>
                    <a:bodyPr/>
                    <a:lstStyle/>
                    <a:p>
                      <a:pPr algn="ctr"/>
                      <a:r>
                        <a:rPr kumimoji="1" lang="ja-JP" altLang="en-US" dirty="0" smtClean="0"/>
                        <a:t>被参照メンバの所属クラス</a:t>
                      </a:r>
                      <a:endParaRPr kumimoji="1" lang="ja-JP" altLang="en-US" dirty="0"/>
                    </a:p>
                  </a:txBody>
                  <a:tcPr/>
                </a:tc>
                <a:tc>
                  <a:txBody>
                    <a:bodyPr/>
                    <a:lstStyle/>
                    <a:p>
                      <a:pPr algn="ctr"/>
                      <a:r>
                        <a:rPr kumimoji="1" lang="en-US" altLang="ja-JP" dirty="0" smtClean="0"/>
                        <a:t>A</a:t>
                      </a:r>
                      <a:endParaRPr kumimoji="1" lang="ja-JP" altLang="en-US" dirty="0"/>
                    </a:p>
                  </a:txBody>
                  <a:tcPr/>
                </a:tc>
              </a:tr>
              <a:tr h="404815">
                <a:tc>
                  <a:txBody>
                    <a:bodyPr/>
                    <a:lstStyle/>
                    <a:p>
                      <a:pPr algn="ctr"/>
                      <a:r>
                        <a:rPr kumimoji="1" lang="ja-JP" altLang="en-US" dirty="0" smtClean="0"/>
                        <a:t>参照メンバ</a:t>
                      </a:r>
                      <a:endParaRPr kumimoji="1" lang="ja-JP" altLang="en-US" dirty="0"/>
                    </a:p>
                  </a:txBody>
                  <a:tcPr/>
                </a:tc>
                <a:tc>
                  <a:txBody>
                    <a:bodyPr/>
                    <a:lstStyle/>
                    <a:p>
                      <a:pPr algn="ctr"/>
                      <a:r>
                        <a:rPr kumimoji="1" lang="en-US" altLang="ja-JP" dirty="0" err="1" smtClean="0"/>
                        <a:t>memberB</a:t>
                      </a:r>
                      <a:endParaRPr kumimoji="1" lang="ja-JP" altLang="en-US" dirty="0"/>
                    </a:p>
                  </a:txBody>
                  <a:tcPr/>
                </a:tc>
              </a:tr>
              <a:tr h="404815">
                <a:tc>
                  <a:txBody>
                    <a:bodyPr/>
                    <a:lstStyle/>
                    <a:p>
                      <a:pPr algn="ctr"/>
                      <a:r>
                        <a:rPr kumimoji="1" lang="ja-JP" altLang="en-US" dirty="0" smtClean="0"/>
                        <a:t>参照メンバの所属クラス</a:t>
                      </a:r>
                      <a:endParaRPr kumimoji="1" lang="ja-JP" altLang="en-US" dirty="0"/>
                    </a:p>
                  </a:txBody>
                  <a:tcPr/>
                </a:tc>
                <a:tc>
                  <a:txBody>
                    <a:bodyPr/>
                    <a:lstStyle/>
                    <a:p>
                      <a:pPr algn="ctr"/>
                      <a:r>
                        <a:rPr kumimoji="1" lang="en-US" altLang="ja-JP" dirty="0" smtClean="0"/>
                        <a:t>B</a:t>
                      </a:r>
                      <a:endParaRPr kumimoji="1" lang="ja-JP" altLang="en-US" dirty="0"/>
                    </a:p>
                  </a:txBody>
                  <a:tcPr/>
                </a:tc>
              </a:tr>
            </a:tbl>
          </a:graphicData>
        </a:graphic>
      </p:graphicFrame>
      <p:sp>
        <p:nvSpPr>
          <p:cNvPr id="18471" name="角丸四角形吹き出し 36"/>
          <p:cNvSpPr>
            <a:spLocks noChangeArrowheads="1"/>
          </p:cNvSpPr>
          <p:nvPr/>
        </p:nvSpPr>
        <p:spPr bwMode="auto">
          <a:xfrm>
            <a:off x="7358082" y="2285992"/>
            <a:ext cx="1643063" cy="428625"/>
          </a:xfrm>
          <a:prstGeom prst="wedgeRoundRectCallout">
            <a:avLst>
              <a:gd name="adj1" fmla="val -10940"/>
              <a:gd name="adj2" fmla="val -41454"/>
              <a:gd name="adj3" fmla="val 16667"/>
            </a:avLst>
          </a:prstGeom>
          <a:solidFill>
            <a:srgbClr val="FFFF99"/>
          </a:solidFill>
          <a:ln w="9525" algn="ctr">
            <a:solidFill>
              <a:schemeClr val="tx1"/>
            </a:solidFill>
            <a:round/>
            <a:headEnd/>
            <a:tailEnd/>
          </a:ln>
        </p:spPr>
        <p:txBody>
          <a:bodyPr/>
          <a:lstStyle/>
          <a:p>
            <a:r>
              <a:rPr lang="ja-JP" altLang="en-US"/>
              <a:t>メンバの移動</a:t>
            </a:r>
          </a:p>
        </p:txBody>
      </p:sp>
      <p:sp>
        <p:nvSpPr>
          <p:cNvPr id="27" name="テキスト ボックス 21"/>
          <p:cNvSpPr>
            <a:spLocks noChangeArrowheads="1"/>
          </p:cNvSpPr>
          <p:nvPr/>
        </p:nvSpPr>
        <p:spPr bwMode="auto">
          <a:xfrm>
            <a:off x="6929454" y="3357562"/>
            <a:ext cx="1714512" cy="442630"/>
          </a:xfrm>
          <a:prstGeom prst="wedgeRoundRectCallout">
            <a:avLst>
              <a:gd name="adj1" fmla="val -41949"/>
              <a:gd name="adj2" fmla="val 75227"/>
              <a:gd name="adj3" fmla="val 16667"/>
            </a:avLst>
          </a:prstGeom>
          <a:solidFill>
            <a:schemeClr val="bg1"/>
          </a:solidFill>
          <a:ln w="12700">
            <a:solidFill>
              <a:schemeClr val="tx1"/>
            </a:solidFill>
            <a:miter lim="800000"/>
            <a:headEnd/>
            <a:tailEnd/>
          </a:ln>
        </p:spPr>
        <p:txBody>
          <a:bodyPr wrap="square" lIns="91404" tIns="45700" rIns="91404" bIns="45700">
            <a:spAutoFit/>
          </a:bodyPr>
          <a:lstStyle/>
          <a:p>
            <a:r>
              <a:rPr lang="ja-JP" altLang="en-US" sz="2000" b="0" dirty="0" smtClean="0">
                <a:solidFill>
                  <a:srgbClr val="0066CC"/>
                </a:solidFill>
              </a:rPr>
              <a:t>移動元</a:t>
            </a:r>
            <a:r>
              <a:rPr lang="ja-JP" altLang="en-US" sz="2000" b="0" dirty="0">
                <a:solidFill>
                  <a:srgbClr val="0066CC"/>
                </a:solidFill>
              </a:rPr>
              <a:t>クラス</a:t>
            </a:r>
            <a:endParaRPr lang="en-US" altLang="ja-JP" sz="2000" b="0" dirty="0">
              <a:solidFill>
                <a:srgbClr val="0066CC"/>
              </a:solidFill>
            </a:endParaRPr>
          </a:p>
        </p:txBody>
      </p:sp>
      <p:sp>
        <p:nvSpPr>
          <p:cNvPr id="28" name="テキスト ボックス 21"/>
          <p:cNvSpPr>
            <a:spLocks noChangeArrowheads="1"/>
          </p:cNvSpPr>
          <p:nvPr/>
        </p:nvSpPr>
        <p:spPr bwMode="auto">
          <a:xfrm>
            <a:off x="7358082" y="4286256"/>
            <a:ext cx="1714512" cy="442630"/>
          </a:xfrm>
          <a:prstGeom prst="wedgeRoundRectCallout">
            <a:avLst>
              <a:gd name="adj1" fmla="val -65493"/>
              <a:gd name="adj2" fmla="val 32421"/>
              <a:gd name="adj3" fmla="val 16667"/>
            </a:avLst>
          </a:prstGeom>
          <a:solidFill>
            <a:schemeClr val="bg1"/>
          </a:solidFill>
          <a:ln w="12700">
            <a:solidFill>
              <a:schemeClr val="tx1"/>
            </a:solidFill>
            <a:miter lim="800000"/>
            <a:headEnd/>
            <a:tailEnd/>
          </a:ln>
        </p:spPr>
        <p:txBody>
          <a:bodyPr wrap="square" lIns="91404" tIns="45700" rIns="91404" bIns="45700">
            <a:spAutoFit/>
          </a:bodyPr>
          <a:lstStyle/>
          <a:p>
            <a:r>
              <a:rPr lang="ja-JP" altLang="en-US" sz="2000" b="0" dirty="0" smtClean="0">
                <a:solidFill>
                  <a:srgbClr val="0066CC"/>
                </a:solidFill>
              </a:rPr>
              <a:t>移動先クラス</a:t>
            </a:r>
            <a:endParaRPr lang="en-US" altLang="ja-JP" sz="2000" b="0" dirty="0">
              <a:solidFill>
                <a:srgbClr val="0066CC"/>
              </a:solidFill>
            </a:endParaRPr>
          </a:p>
        </p:txBody>
      </p:sp>
      <p:sp>
        <p:nvSpPr>
          <p:cNvPr id="29" name="Rectangle 104"/>
          <p:cNvSpPr>
            <a:spLocks noChangeArrowheads="1"/>
          </p:cNvSpPr>
          <p:nvPr/>
        </p:nvSpPr>
        <p:spPr bwMode="auto">
          <a:xfrm>
            <a:off x="6072166" y="5429264"/>
            <a:ext cx="3000428" cy="507996"/>
          </a:xfrm>
          <a:prstGeom prst="rect">
            <a:avLst/>
          </a:prstGeom>
          <a:noFill/>
          <a:ln w="0">
            <a:noFill/>
            <a:miter lim="800000"/>
            <a:headEnd/>
            <a:tailEnd/>
          </a:ln>
        </p:spPr>
        <p:txBody>
          <a:bodyPr wrap="none" anchor="ctr"/>
          <a:lstStyle/>
          <a:p>
            <a:pPr>
              <a:buClr>
                <a:srgbClr val="C00000"/>
              </a:buClr>
            </a:pPr>
            <a:r>
              <a:rPr lang="en-US" altLang="ja-JP" sz="2400" b="0" dirty="0" err="1" smtClean="0"/>
              <a:t>A.memberA</a:t>
            </a:r>
            <a:r>
              <a:rPr lang="ja-JP" altLang="en-US" sz="2400" b="0" dirty="0" smtClean="0"/>
              <a:t>は不可視</a:t>
            </a:r>
            <a:endParaRPr lang="ja-JP" altLang="en-US" sz="2400" b="0" dirty="0"/>
          </a:p>
        </p:txBody>
      </p:sp>
      <p:sp>
        <p:nvSpPr>
          <p:cNvPr id="30" name="十字形 29"/>
          <p:cNvSpPr/>
          <p:nvPr/>
        </p:nvSpPr>
        <p:spPr bwMode="auto">
          <a:xfrm rot="2611696">
            <a:off x="5774091" y="5559817"/>
            <a:ext cx="285750" cy="285750"/>
          </a:xfrm>
          <a:prstGeom prst="plus">
            <a:avLst>
              <a:gd name="adj" fmla="val 40534"/>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タイトル 1"/>
          <p:cNvSpPr>
            <a:spLocks noGrp="1"/>
          </p:cNvSpPr>
          <p:nvPr>
            <p:ph type="title"/>
          </p:nvPr>
        </p:nvSpPr>
        <p:spPr>
          <a:xfrm>
            <a:off x="214313" y="214313"/>
            <a:ext cx="8715375" cy="868362"/>
          </a:xfrm>
        </p:spPr>
        <p:txBody>
          <a:bodyPr/>
          <a:lstStyle/>
          <a:p>
            <a:r>
              <a:rPr lang="ja-JP" altLang="en-US" dirty="0" smtClean="0"/>
              <a:t>提案手法の処理概要</a:t>
            </a:r>
          </a:p>
        </p:txBody>
      </p:sp>
      <p:sp>
        <p:nvSpPr>
          <p:cNvPr id="3" name="コンテンツ プレースホルダ 2"/>
          <p:cNvSpPr>
            <a:spLocks noGrp="1"/>
          </p:cNvSpPr>
          <p:nvPr>
            <p:ph idx="1"/>
          </p:nvPr>
        </p:nvSpPr>
        <p:spPr>
          <a:xfrm>
            <a:off x="214313" y="1143000"/>
            <a:ext cx="8715375" cy="5143500"/>
          </a:xfrm>
        </p:spPr>
        <p:txBody>
          <a:bodyPr rtlCol="0">
            <a:normAutofit fontScale="92500" lnSpcReduction="10000"/>
          </a:bodyPr>
          <a:lstStyle/>
          <a:p>
            <a:pPr marL="514350" indent="-514350" fontAlgn="auto">
              <a:spcAft>
                <a:spcPts val="0"/>
              </a:spcAft>
              <a:buFont typeface="+mj-lt"/>
              <a:buAutoNum type="arabicPeriod"/>
              <a:defRPr/>
            </a:pPr>
            <a:r>
              <a:rPr lang="ja-JP" altLang="en-US" dirty="0" smtClean="0">
                <a:solidFill>
                  <a:schemeClr val="tx1">
                    <a:lumMod val="50000"/>
                    <a:lumOff val="50000"/>
                  </a:schemeClr>
                </a:solidFill>
              </a:rPr>
              <a:t>編集ステップ導出のために以下の情報を取得</a:t>
            </a:r>
            <a:endParaRPr lang="en-US" altLang="ja-JP" dirty="0" smtClean="0">
              <a:solidFill>
                <a:schemeClr val="tx1">
                  <a:lumMod val="50000"/>
                  <a:lumOff val="50000"/>
                </a:schemeClr>
              </a:solidFill>
            </a:endParaRPr>
          </a:p>
          <a:p>
            <a:pPr lvl="1" fontAlgn="auto">
              <a:spcAft>
                <a:spcPts val="0"/>
              </a:spcAft>
              <a:defRPr/>
            </a:pPr>
            <a:r>
              <a:rPr lang="ja-JP" altLang="en-US" dirty="0" smtClean="0">
                <a:solidFill>
                  <a:schemeClr val="tx1">
                    <a:lumMod val="50000"/>
                    <a:lumOff val="50000"/>
                  </a:schemeClr>
                </a:solidFill>
              </a:rPr>
              <a:t>移動元クラスと移動先クラス</a:t>
            </a:r>
            <a:endParaRPr lang="en-US" altLang="ja-JP" dirty="0" smtClean="0">
              <a:solidFill>
                <a:schemeClr val="tx1">
                  <a:lumMod val="50000"/>
                  <a:lumOff val="50000"/>
                </a:schemeClr>
              </a:solidFill>
            </a:endParaRPr>
          </a:p>
          <a:p>
            <a:pPr lvl="1" fontAlgn="auto">
              <a:spcAft>
                <a:spcPts val="0"/>
              </a:spcAft>
              <a:defRPr/>
            </a:pPr>
            <a:r>
              <a:rPr lang="ja-JP" altLang="en-US" dirty="0" smtClean="0">
                <a:solidFill>
                  <a:schemeClr val="tx1">
                    <a:lumMod val="50000"/>
                    <a:lumOff val="50000"/>
                  </a:schemeClr>
                </a:solidFill>
              </a:rPr>
              <a:t>被参照メンバとその所属クラス</a:t>
            </a:r>
            <a:endParaRPr lang="en-US" altLang="ja-JP" dirty="0" smtClean="0">
              <a:solidFill>
                <a:schemeClr val="tx1">
                  <a:lumMod val="50000"/>
                  <a:lumOff val="50000"/>
                </a:schemeClr>
              </a:solidFill>
            </a:endParaRPr>
          </a:p>
          <a:p>
            <a:pPr lvl="1" fontAlgn="auto">
              <a:spcAft>
                <a:spcPts val="0"/>
              </a:spcAft>
              <a:defRPr/>
            </a:pPr>
            <a:r>
              <a:rPr lang="ja-JP" altLang="en-US" dirty="0" smtClean="0">
                <a:solidFill>
                  <a:schemeClr val="tx1">
                    <a:lumMod val="50000"/>
                    <a:lumOff val="50000"/>
                  </a:schemeClr>
                </a:solidFill>
              </a:rPr>
              <a:t>参照メンバとその所属クラス</a:t>
            </a:r>
            <a:endParaRPr lang="en-US" altLang="ja-JP" dirty="0" smtClean="0">
              <a:solidFill>
                <a:schemeClr val="tx1">
                  <a:lumMod val="50000"/>
                  <a:lumOff val="50000"/>
                </a:schemeClr>
              </a:solidFill>
            </a:endParaRPr>
          </a:p>
          <a:p>
            <a:pPr marL="514350" indent="-514350" fontAlgn="auto">
              <a:spcAft>
                <a:spcPts val="0"/>
              </a:spcAft>
              <a:buFont typeface="+mj-lt"/>
              <a:buAutoNum type="arabicPeriod"/>
              <a:defRPr/>
            </a:pPr>
            <a:r>
              <a:rPr lang="ja-JP" altLang="en-US" dirty="0" smtClean="0"/>
              <a:t>参照切れを解決する編集ステップを導出</a:t>
            </a:r>
            <a:endParaRPr lang="en-US" altLang="ja-JP" dirty="0" smtClean="0"/>
          </a:p>
          <a:p>
            <a:pPr lvl="1" fontAlgn="auto">
              <a:spcAft>
                <a:spcPts val="0"/>
              </a:spcAft>
              <a:defRPr/>
            </a:pPr>
            <a:r>
              <a:rPr lang="ja-JP" altLang="en-US" dirty="0" smtClean="0"/>
              <a:t>被参照メンバの修飾子の変更</a:t>
            </a:r>
            <a:endParaRPr lang="en-US" altLang="ja-JP" dirty="0" smtClean="0"/>
          </a:p>
          <a:p>
            <a:pPr lvl="1" fontAlgn="auto">
              <a:spcAft>
                <a:spcPts val="0"/>
              </a:spcAft>
              <a:defRPr/>
            </a:pPr>
            <a:r>
              <a:rPr lang="ja-JP" altLang="en-US" dirty="0" smtClean="0"/>
              <a:t>移動先クラスへのメンバの移動</a:t>
            </a:r>
            <a:endParaRPr lang="en-US" altLang="ja-JP" dirty="0" smtClean="0"/>
          </a:p>
          <a:p>
            <a:pPr lvl="1" fontAlgn="auto">
              <a:spcAft>
                <a:spcPts val="0"/>
              </a:spcAft>
              <a:defRPr/>
            </a:pPr>
            <a:r>
              <a:rPr lang="ja-JP" altLang="en-US" dirty="0" smtClean="0"/>
              <a:t>被参照メンバのカプセル化</a:t>
            </a:r>
            <a:endParaRPr lang="en-US" altLang="ja-JP" dirty="0" smtClean="0"/>
          </a:p>
          <a:p>
            <a:pPr marL="514350" indent="-514350" fontAlgn="auto">
              <a:spcAft>
                <a:spcPts val="0"/>
              </a:spcAft>
              <a:buFont typeface="+mj-lt"/>
              <a:buAutoNum type="arabicPeriod"/>
              <a:defRPr/>
            </a:pPr>
            <a:r>
              <a:rPr lang="ja-JP" altLang="en-US" dirty="0" smtClean="0">
                <a:solidFill>
                  <a:schemeClr val="tx1">
                    <a:lumMod val="50000"/>
                    <a:lumOff val="50000"/>
                  </a:schemeClr>
                </a:solidFill>
              </a:rPr>
              <a:t>参照切れを含むソースコードに各編集ステップを適用</a:t>
            </a:r>
            <a:endParaRPr lang="en-US" altLang="ja-JP" dirty="0" smtClean="0">
              <a:solidFill>
                <a:schemeClr val="tx1">
                  <a:lumMod val="50000"/>
                  <a:lumOff val="50000"/>
                </a:schemeClr>
              </a:solidFill>
            </a:endParaRPr>
          </a:p>
          <a:p>
            <a:pPr marL="514350" indent="-514350" fontAlgn="auto">
              <a:spcAft>
                <a:spcPts val="0"/>
              </a:spcAft>
              <a:buFont typeface="+mj-lt"/>
              <a:buAutoNum type="arabicPeriod"/>
              <a:defRPr/>
            </a:pPr>
            <a:r>
              <a:rPr lang="ja-JP" altLang="en-US" dirty="0" smtClean="0">
                <a:solidFill>
                  <a:schemeClr val="tx1">
                    <a:lumMod val="50000"/>
                    <a:lumOff val="50000"/>
                  </a:schemeClr>
                </a:solidFill>
              </a:rPr>
              <a:t>編集ステップを適用したソースコードで参照切れを含むソースコードについて</a:t>
            </a:r>
            <a:r>
              <a:rPr lang="en-US" altLang="ja-JP" dirty="0" smtClean="0">
                <a:solidFill>
                  <a:schemeClr val="tx1">
                    <a:lumMod val="50000"/>
                    <a:lumOff val="50000"/>
                  </a:schemeClr>
                </a:solidFill>
              </a:rPr>
              <a:t>1</a:t>
            </a:r>
            <a:r>
              <a:rPr lang="ja-JP" altLang="en-US" dirty="0" smtClean="0">
                <a:solidFill>
                  <a:schemeClr val="tx1">
                    <a:lumMod val="50000"/>
                    <a:lumOff val="50000"/>
                  </a:schemeClr>
                </a:solidFill>
              </a:rPr>
              <a:t>～</a:t>
            </a:r>
            <a:r>
              <a:rPr lang="en-US" altLang="ja-JP" dirty="0" smtClean="0">
                <a:solidFill>
                  <a:schemeClr val="tx1">
                    <a:lumMod val="50000"/>
                    <a:lumOff val="50000"/>
                  </a:schemeClr>
                </a:solidFill>
              </a:rPr>
              <a:t>3</a:t>
            </a:r>
            <a:r>
              <a:rPr lang="ja-JP" altLang="en-US" dirty="0" smtClean="0">
                <a:solidFill>
                  <a:schemeClr val="tx1">
                    <a:lumMod val="50000"/>
                    <a:lumOff val="50000"/>
                  </a:schemeClr>
                </a:solidFill>
              </a:rPr>
              <a:t>の処理を行う</a:t>
            </a:r>
            <a:endParaRPr lang="en-US" altLang="ja-JP" dirty="0" smtClean="0">
              <a:solidFill>
                <a:schemeClr val="tx1">
                  <a:lumMod val="50000"/>
                  <a:lumOff val="50000"/>
                </a:schemeClr>
              </a:solidFill>
            </a:endParaRPr>
          </a:p>
          <a:p>
            <a:pPr marL="514350" indent="-514350" fontAlgn="auto">
              <a:spcAft>
                <a:spcPts val="0"/>
              </a:spcAft>
              <a:buFont typeface="+mj-lt"/>
              <a:buAutoNum type="arabicPeriod"/>
              <a:defRPr/>
            </a:pPr>
            <a:r>
              <a:rPr lang="ja-JP" altLang="en-US" dirty="0" smtClean="0">
                <a:solidFill>
                  <a:schemeClr val="tx1">
                    <a:lumMod val="50000"/>
                    <a:lumOff val="50000"/>
                  </a:schemeClr>
                </a:solidFill>
              </a:rPr>
              <a:t>ソースコードと適用した編集ステップを木構造</a:t>
            </a:r>
            <a:r>
              <a:rPr lang="ja-JP" altLang="en-US" dirty="0" smtClean="0">
                <a:solidFill>
                  <a:schemeClr val="tx1">
                    <a:lumMod val="50000"/>
                    <a:lumOff val="50000"/>
                  </a:schemeClr>
                </a:solidFill>
              </a:rPr>
              <a:t>で構築</a:t>
            </a:r>
            <a:endParaRPr lang="en-US" altLang="ja-JP" dirty="0" smtClean="0">
              <a:solidFill>
                <a:schemeClr val="tx1">
                  <a:lumMod val="50000"/>
                  <a:lumOff val="50000"/>
                </a:schemeClr>
              </a:solidFill>
            </a:endParaRPr>
          </a:p>
        </p:txBody>
      </p:sp>
      <p:sp>
        <p:nvSpPr>
          <p:cNvPr id="4" name="日付プレースホルダ 3"/>
          <p:cNvSpPr>
            <a:spLocks noGrp="1"/>
          </p:cNvSpPr>
          <p:nvPr>
            <p:ph type="dt" sz="quarter" idx="10"/>
          </p:nvPr>
        </p:nvSpPr>
        <p:spPr/>
        <p:txBody>
          <a:bodyPr/>
          <a:lstStyle/>
          <a:p>
            <a:pPr>
              <a:defRPr/>
            </a:pPr>
            <a:endParaRPr lang="en-US" altLang="ja-JP"/>
          </a:p>
        </p:txBody>
      </p:sp>
      <p:sp>
        <p:nvSpPr>
          <p:cNvPr id="17413" name="フッター プレースホルダ 4"/>
          <p:cNvSpPr>
            <a:spLocks noGrp="1"/>
          </p:cNvSpPr>
          <p:nvPr>
            <p:ph type="ftr" sz="quarter" idx="11"/>
          </p:nvPr>
        </p:nvSpPr>
        <p:spPr bwMode="auto">
          <a:noFill/>
          <a:ln>
            <a:miter lim="800000"/>
            <a:headEnd/>
            <a:tailEnd/>
          </a:ln>
        </p:spPr>
        <p:txBody>
          <a:bodyPr wrap="square" numCol="1" anchorCtr="0" compatLnSpc="1">
            <a:prstTxWarp prst="textNoShape">
              <a:avLst/>
            </a:prstTxWarp>
          </a:body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p>
            <a:pPr>
              <a:defRPr/>
            </a:pPr>
            <a:fld id="{BB099555-6116-4729-A5C8-A7944849CEDA}" type="slidenum">
              <a:rPr lang="en-US" altLang="ja-JP"/>
              <a:pPr>
                <a:defRPr/>
              </a:pPr>
              <a:t>16</a:t>
            </a:fld>
            <a:endParaRPr lang="en-US" altLang="ja-JP"/>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タイトル 1"/>
          <p:cNvSpPr>
            <a:spLocks noGrp="1"/>
          </p:cNvSpPr>
          <p:nvPr>
            <p:ph type="title"/>
          </p:nvPr>
        </p:nvSpPr>
        <p:spPr>
          <a:xfrm>
            <a:off x="214313" y="214313"/>
            <a:ext cx="8715375" cy="868362"/>
          </a:xfrm>
        </p:spPr>
        <p:txBody>
          <a:bodyPr/>
          <a:lstStyle/>
          <a:p>
            <a:r>
              <a:rPr lang="ja-JP" altLang="en-US" dirty="0" smtClean="0"/>
              <a:t>編集ステップの導出（</a:t>
            </a:r>
            <a:r>
              <a:rPr lang="en-US" altLang="ja-JP" dirty="0" smtClean="0"/>
              <a:t>1/3</a:t>
            </a:r>
            <a:r>
              <a:rPr lang="ja-JP" altLang="en-US" dirty="0" smtClean="0"/>
              <a:t>）</a:t>
            </a:r>
          </a:p>
        </p:txBody>
      </p:sp>
      <p:sp>
        <p:nvSpPr>
          <p:cNvPr id="19459" name="コンテンツ プレースホルダ 2"/>
          <p:cNvSpPr>
            <a:spLocks noGrp="1"/>
          </p:cNvSpPr>
          <p:nvPr>
            <p:ph idx="1"/>
          </p:nvPr>
        </p:nvSpPr>
        <p:spPr>
          <a:xfrm>
            <a:off x="214313" y="1143000"/>
            <a:ext cx="8715375" cy="642938"/>
          </a:xfrm>
        </p:spPr>
        <p:txBody>
          <a:bodyPr/>
          <a:lstStyle/>
          <a:p>
            <a:pPr marL="342900" lvl="1" indent="-342900">
              <a:buClr>
                <a:srgbClr val="0066CC"/>
              </a:buClr>
              <a:buFont typeface="Wingdings" pitchFamily="2" charset="2"/>
              <a:buChar char="n"/>
            </a:pPr>
            <a:r>
              <a:rPr lang="ja-JP" altLang="en-US" smtClean="0"/>
              <a:t>被参照メンバの修飾子の変更</a:t>
            </a:r>
            <a:endParaRPr lang="en-US" altLang="ja-JP" smtClean="0"/>
          </a:p>
        </p:txBody>
      </p:sp>
      <p:sp>
        <p:nvSpPr>
          <p:cNvPr id="4" name="日付プレースホルダ 3"/>
          <p:cNvSpPr>
            <a:spLocks noGrp="1"/>
          </p:cNvSpPr>
          <p:nvPr>
            <p:ph type="dt" sz="quarter" idx="10"/>
          </p:nvPr>
        </p:nvSpPr>
        <p:spPr/>
        <p:txBody>
          <a:bodyPr/>
          <a:lstStyle/>
          <a:p>
            <a:pPr>
              <a:defRPr/>
            </a:pPr>
            <a:endParaRPr lang="en-US" altLang="ja-JP"/>
          </a:p>
        </p:txBody>
      </p:sp>
      <p:sp>
        <p:nvSpPr>
          <p:cNvPr id="19461" name="フッター プレースホルダ 4"/>
          <p:cNvSpPr>
            <a:spLocks noGrp="1"/>
          </p:cNvSpPr>
          <p:nvPr>
            <p:ph type="ftr" sz="quarter" idx="11"/>
          </p:nvPr>
        </p:nvSpPr>
        <p:spPr bwMode="auto">
          <a:noFill/>
          <a:ln>
            <a:miter lim="800000"/>
            <a:headEnd/>
            <a:tailEnd/>
          </a:ln>
        </p:spPr>
        <p:txBody>
          <a:bodyPr wrap="square" numCol="1" anchorCtr="0" compatLnSpc="1">
            <a:prstTxWarp prst="textNoShape">
              <a:avLst/>
            </a:prstTxWarp>
          </a:body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p>
            <a:pPr>
              <a:defRPr/>
            </a:pPr>
            <a:fld id="{5F944AB6-1FEB-43FE-9F50-8AD1366D3066}" type="slidenum">
              <a:rPr lang="en-US" altLang="ja-JP"/>
              <a:pPr>
                <a:defRPr/>
              </a:pPr>
              <a:t>17</a:t>
            </a:fld>
            <a:endParaRPr lang="en-US" altLang="ja-JP"/>
          </a:p>
        </p:txBody>
      </p:sp>
      <p:sp>
        <p:nvSpPr>
          <p:cNvPr id="8" name="右矢印 7"/>
          <p:cNvSpPr/>
          <p:nvPr/>
        </p:nvSpPr>
        <p:spPr>
          <a:xfrm rot="5400000">
            <a:off x="6972301" y="3386137"/>
            <a:ext cx="271462" cy="214313"/>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04" tIns="45700" rIns="91404" bIns="45700" anchor="ctr"/>
          <a:lstStyle/>
          <a:p>
            <a:pPr algn="ctr">
              <a:defRPr/>
            </a:pPr>
            <a:endParaRPr lang="ja-JP" altLang="en-US" dirty="0">
              <a:solidFill>
                <a:schemeClr val="tx1"/>
              </a:solidFill>
            </a:endParaRPr>
          </a:p>
        </p:txBody>
      </p:sp>
      <p:grpSp>
        <p:nvGrpSpPr>
          <p:cNvPr id="19490" name="グループ化 16"/>
          <p:cNvGrpSpPr>
            <a:grpSpLocks/>
          </p:cNvGrpSpPr>
          <p:nvPr/>
        </p:nvGrpSpPr>
        <p:grpSpPr bwMode="auto">
          <a:xfrm>
            <a:off x="5798771" y="1643063"/>
            <a:ext cx="2578467" cy="1643062"/>
            <a:chOff x="3429001" y="3214686"/>
            <a:chExt cx="2578474" cy="1643074"/>
          </a:xfrm>
        </p:grpSpPr>
        <p:sp>
          <p:nvSpPr>
            <p:cNvPr id="19502" name="Rectangle 19"/>
            <p:cNvSpPr>
              <a:spLocks noChangeArrowheads="1"/>
            </p:cNvSpPr>
            <p:nvPr/>
          </p:nvSpPr>
          <p:spPr bwMode="auto">
            <a:xfrm>
              <a:off x="3435707" y="3214686"/>
              <a:ext cx="2571768" cy="1643074"/>
            </a:xfrm>
            <a:prstGeom prst="rect">
              <a:avLst/>
            </a:prstGeom>
            <a:solidFill>
              <a:schemeClr val="bg1"/>
            </a:solidFill>
            <a:ln w="9525">
              <a:solidFill>
                <a:schemeClr val="tx1"/>
              </a:solidFill>
              <a:miter lim="800000"/>
              <a:headEnd/>
              <a:tailEnd/>
            </a:ln>
          </p:spPr>
          <p:txBody>
            <a:bodyPr wrap="none" anchor="ctr"/>
            <a:lstStyle/>
            <a:p>
              <a:r>
                <a:rPr lang="en-US" altLang="ja-JP" sz="1600" dirty="0"/>
                <a:t>class A{</a:t>
              </a:r>
              <a:endParaRPr lang="en-US" altLang="ja-JP" sz="1600" dirty="0">
                <a:solidFill>
                  <a:srgbClr val="FF0000"/>
                </a:solidFill>
              </a:endParaRPr>
            </a:p>
            <a:p>
              <a:r>
                <a:rPr lang="ja-JP" altLang="en-US" sz="1600" dirty="0">
                  <a:solidFill>
                    <a:srgbClr val="FF0000"/>
                  </a:solidFill>
                </a:rPr>
                <a:t>　</a:t>
              </a:r>
              <a:r>
                <a:rPr lang="en-US" altLang="ja-JP" sz="1600" dirty="0"/>
                <a:t>private</a:t>
              </a:r>
              <a:r>
                <a:rPr lang="en-US" altLang="ja-JP" sz="1600" dirty="0">
                  <a:solidFill>
                    <a:srgbClr val="FF0000"/>
                  </a:solidFill>
                </a:rPr>
                <a:t> </a:t>
              </a:r>
              <a:r>
                <a:rPr lang="en-US" altLang="ja-JP" sz="1600" dirty="0"/>
                <a:t>Type </a:t>
              </a:r>
              <a:r>
                <a:rPr lang="en-US" altLang="ja-JP" sz="1600" dirty="0" err="1"/>
                <a:t>memberA</a:t>
              </a:r>
              <a:r>
                <a:rPr lang="en-US" altLang="ja-JP" sz="1600" dirty="0"/>
                <a:t> ;</a:t>
              </a:r>
            </a:p>
            <a:p>
              <a:r>
                <a:rPr lang="en-US" altLang="ja-JP" sz="1600" dirty="0"/>
                <a:t>} </a:t>
              </a:r>
            </a:p>
            <a:p>
              <a:r>
                <a:rPr lang="en-US" altLang="ja-JP" sz="1600" dirty="0"/>
                <a:t>class B{</a:t>
              </a:r>
            </a:p>
            <a:p>
              <a:r>
                <a:rPr lang="en-US" altLang="ja-JP" sz="1600" dirty="0"/>
                <a:t>    </a:t>
              </a:r>
              <a:r>
                <a:rPr lang="en-US" altLang="ja-JP" sz="1600" dirty="0" err="1"/>
                <a:t>memberB</a:t>
              </a:r>
              <a:r>
                <a:rPr lang="en-US" altLang="ja-JP" sz="1600" dirty="0"/>
                <a:t>;</a:t>
              </a:r>
            </a:p>
            <a:p>
              <a:r>
                <a:rPr lang="en-US" altLang="ja-JP" sz="1600" dirty="0"/>
                <a:t>} </a:t>
              </a:r>
            </a:p>
          </p:txBody>
        </p:sp>
        <p:sp>
          <p:nvSpPr>
            <p:cNvPr id="19" name="正方形/長方形 18"/>
            <p:cNvSpPr/>
            <p:nvPr/>
          </p:nvSpPr>
          <p:spPr>
            <a:xfrm>
              <a:off x="3578594" y="3571876"/>
              <a:ext cx="2351093" cy="285752"/>
            </a:xfrm>
            <a:prstGeom prst="rect">
              <a:avLst/>
            </a:prstGeom>
            <a:solidFill>
              <a:srgbClr val="00B0F0">
                <a:alpha val="12000"/>
              </a:srgbClr>
            </a:solid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91404" tIns="45700" rIns="91404" bIns="45700" anchor="ctr"/>
            <a:lstStyle/>
            <a:p>
              <a:pPr algn="ctr">
                <a:defRPr/>
              </a:pPr>
              <a:endParaRPr lang="ja-JP" altLang="en-US"/>
            </a:p>
          </p:txBody>
        </p:sp>
        <p:sp>
          <p:nvSpPr>
            <p:cNvPr id="20" name="正方形/長方形 19"/>
            <p:cNvSpPr/>
            <p:nvPr/>
          </p:nvSpPr>
          <p:spPr>
            <a:xfrm>
              <a:off x="3650031" y="4313244"/>
              <a:ext cx="1136653" cy="306389"/>
            </a:xfrm>
            <a:prstGeom prst="rect">
              <a:avLst/>
            </a:prstGeom>
            <a:solidFill>
              <a:srgbClr val="FFFF99">
                <a:alpha val="20000"/>
              </a:srgbClr>
            </a:solid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91404" tIns="45700" rIns="91404" bIns="45700" anchor="ctr"/>
            <a:lstStyle/>
            <a:p>
              <a:pPr algn="ctr">
                <a:defRPr/>
              </a:pPr>
              <a:endParaRPr lang="ja-JP" altLang="en-US"/>
            </a:p>
          </p:txBody>
        </p:sp>
        <p:cxnSp>
          <p:nvCxnSpPr>
            <p:cNvPr id="21" name="カギ線コネクタ 20"/>
            <p:cNvCxnSpPr>
              <a:stCxn id="20" idx="1"/>
              <a:endCxn id="19" idx="1"/>
            </p:cNvCxnSpPr>
            <p:nvPr/>
          </p:nvCxnSpPr>
          <p:spPr>
            <a:xfrm rot="10800000">
              <a:off x="3578594" y="3714752"/>
              <a:ext cx="71437" cy="752480"/>
            </a:xfrm>
            <a:prstGeom prst="bentConnector3">
              <a:avLst>
                <a:gd name="adj1" fmla="val 419998"/>
              </a:avLst>
            </a:prstGeom>
            <a:ln w="28575">
              <a:solidFill>
                <a:schemeClr val="tx1"/>
              </a:solidFill>
              <a:prstDash val="sysDash"/>
              <a:tailEnd type="stealth" w="lg" len="lg"/>
            </a:ln>
          </p:spPr>
          <p:style>
            <a:lnRef idx="1">
              <a:schemeClr val="accent1"/>
            </a:lnRef>
            <a:fillRef idx="0">
              <a:schemeClr val="accent1"/>
            </a:fillRef>
            <a:effectRef idx="0">
              <a:schemeClr val="accent1"/>
            </a:effectRef>
            <a:fontRef idx="minor">
              <a:schemeClr val="tx1"/>
            </a:fontRef>
          </p:style>
        </p:cxnSp>
        <p:sp>
          <p:nvSpPr>
            <p:cNvPr id="22" name="十字形 21"/>
            <p:cNvSpPr/>
            <p:nvPr/>
          </p:nvSpPr>
          <p:spPr>
            <a:xfrm rot="2611696">
              <a:off x="3429001" y="4345366"/>
              <a:ext cx="285751" cy="285752"/>
            </a:xfrm>
            <a:prstGeom prst="plus">
              <a:avLst>
                <a:gd name="adj" fmla="val 40534"/>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grpSp>
      <p:grpSp>
        <p:nvGrpSpPr>
          <p:cNvPr id="19496" name="グループ化 26"/>
          <p:cNvGrpSpPr>
            <a:grpSpLocks/>
          </p:cNvGrpSpPr>
          <p:nvPr/>
        </p:nvGrpSpPr>
        <p:grpSpPr bwMode="auto">
          <a:xfrm>
            <a:off x="5805476" y="3714750"/>
            <a:ext cx="2571762" cy="1643063"/>
            <a:chOff x="3435707" y="3214686"/>
            <a:chExt cx="2571768" cy="1643074"/>
          </a:xfrm>
        </p:grpSpPr>
        <p:sp>
          <p:nvSpPr>
            <p:cNvPr id="19498" name="Rectangle 19"/>
            <p:cNvSpPr>
              <a:spLocks noChangeArrowheads="1"/>
            </p:cNvSpPr>
            <p:nvPr/>
          </p:nvSpPr>
          <p:spPr bwMode="auto">
            <a:xfrm>
              <a:off x="3435707" y="3214686"/>
              <a:ext cx="2571768" cy="1643074"/>
            </a:xfrm>
            <a:prstGeom prst="rect">
              <a:avLst/>
            </a:prstGeom>
            <a:solidFill>
              <a:schemeClr val="bg1"/>
            </a:solidFill>
            <a:ln w="9525">
              <a:solidFill>
                <a:schemeClr val="tx1"/>
              </a:solidFill>
              <a:miter lim="800000"/>
              <a:headEnd/>
              <a:tailEnd/>
            </a:ln>
          </p:spPr>
          <p:txBody>
            <a:bodyPr wrap="none" anchor="ctr"/>
            <a:lstStyle/>
            <a:p>
              <a:r>
                <a:rPr lang="en-US" altLang="ja-JP" sz="1600" dirty="0"/>
                <a:t>class A{</a:t>
              </a:r>
              <a:endParaRPr lang="en-US" altLang="ja-JP" sz="1600" dirty="0">
                <a:solidFill>
                  <a:srgbClr val="FF0000"/>
                </a:solidFill>
              </a:endParaRPr>
            </a:p>
            <a:p>
              <a:r>
                <a:rPr lang="ja-JP" altLang="en-US" sz="1600" dirty="0">
                  <a:solidFill>
                    <a:srgbClr val="FF0000"/>
                  </a:solidFill>
                </a:rPr>
                <a:t>　</a:t>
              </a:r>
              <a:r>
                <a:rPr lang="en-US" altLang="ja-JP" sz="1600" dirty="0"/>
                <a:t>public</a:t>
              </a:r>
              <a:r>
                <a:rPr lang="en-US" altLang="ja-JP" sz="1600" dirty="0">
                  <a:solidFill>
                    <a:srgbClr val="FF0000"/>
                  </a:solidFill>
                </a:rPr>
                <a:t> </a:t>
              </a:r>
              <a:r>
                <a:rPr lang="en-US" altLang="ja-JP" sz="1600" dirty="0"/>
                <a:t>Type </a:t>
              </a:r>
              <a:r>
                <a:rPr lang="en-US" altLang="ja-JP" sz="1600" dirty="0" err="1"/>
                <a:t>memberA</a:t>
              </a:r>
              <a:r>
                <a:rPr lang="en-US" altLang="ja-JP" sz="1600" dirty="0"/>
                <a:t> ;</a:t>
              </a:r>
            </a:p>
            <a:p>
              <a:r>
                <a:rPr lang="en-US" altLang="ja-JP" sz="1600" dirty="0"/>
                <a:t>} </a:t>
              </a:r>
            </a:p>
            <a:p>
              <a:r>
                <a:rPr lang="en-US" altLang="ja-JP" sz="1600" dirty="0"/>
                <a:t>class B{</a:t>
              </a:r>
            </a:p>
            <a:p>
              <a:r>
                <a:rPr lang="en-US" altLang="ja-JP" sz="1600" dirty="0"/>
                <a:t>    </a:t>
              </a:r>
              <a:r>
                <a:rPr lang="en-US" altLang="ja-JP" sz="1600" dirty="0" err="1"/>
                <a:t>memberB</a:t>
              </a:r>
              <a:r>
                <a:rPr lang="en-US" altLang="ja-JP" sz="1600" dirty="0"/>
                <a:t>;</a:t>
              </a:r>
            </a:p>
            <a:p>
              <a:r>
                <a:rPr lang="en-US" altLang="ja-JP" sz="1600" dirty="0"/>
                <a:t>} </a:t>
              </a:r>
            </a:p>
          </p:txBody>
        </p:sp>
        <p:sp>
          <p:nvSpPr>
            <p:cNvPr id="29" name="正方形/長方形 28"/>
            <p:cNvSpPr/>
            <p:nvPr/>
          </p:nvSpPr>
          <p:spPr>
            <a:xfrm>
              <a:off x="3578594" y="3571876"/>
              <a:ext cx="2351092" cy="285752"/>
            </a:xfrm>
            <a:prstGeom prst="rect">
              <a:avLst/>
            </a:prstGeom>
            <a:solidFill>
              <a:srgbClr val="00B0F0">
                <a:alpha val="12000"/>
              </a:srgbClr>
            </a:solid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91404" tIns="45700" rIns="91404" bIns="45700" anchor="ctr"/>
            <a:lstStyle/>
            <a:p>
              <a:pPr algn="ctr">
                <a:defRPr/>
              </a:pPr>
              <a:endParaRPr lang="ja-JP" altLang="en-US"/>
            </a:p>
          </p:txBody>
        </p:sp>
        <p:sp>
          <p:nvSpPr>
            <p:cNvPr id="30" name="正方形/長方形 29"/>
            <p:cNvSpPr/>
            <p:nvPr/>
          </p:nvSpPr>
          <p:spPr>
            <a:xfrm>
              <a:off x="3650032" y="4313243"/>
              <a:ext cx="1136653" cy="306390"/>
            </a:xfrm>
            <a:prstGeom prst="rect">
              <a:avLst/>
            </a:prstGeom>
            <a:solidFill>
              <a:srgbClr val="FFFF99">
                <a:alpha val="20000"/>
              </a:srgbClr>
            </a:solid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91404" tIns="45700" rIns="91404" bIns="45700" anchor="ctr"/>
            <a:lstStyle/>
            <a:p>
              <a:pPr algn="ctr">
                <a:defRPr/>
              </a:pPr>
              <a:endParaRPr lang="ja-JP" altLang="en-US"/>
            </a:p>
          </p:txBody>
        </p:sp>
        <p:cxnSp>
          <p:nvCxnSpPr>
            <p:cNvPr id="31" name="カギ線コネクタ 30"/>
            <p:cNvCxnSpPr>
              <a:stCxn id="30" idx="1"/>
              <a:endCxn id="29" idx="1"/>
            </p:cNvCxnSpPr>
            <p:nvPr/>
          </p:nvCxnSpPr>
          <p:spPr>
            <a:xfrm rot="10800000">
              <a:off x="3578594" y="3714752"/>
              <a:ext cx="71437" cy="752480"/>
            </a:xfrm>
            <a:prstGeom prst="bentConnector3">
              <a:avLst>
                <a:gd name="adj1" fmla="val 419998"/>
              </a:avLst>
            </a:prstGeom>
            <a:ln w="28575">
              <a:solidFill>
                <a:schemeClr val="tx1"/>
              </a:solidFill>
              <a:prstDash val="solid"/>
              <a:tailEnd type="stealth" w="lg" len="lg"/>
            </a:ln>
          </p:spPr>
          <p:style>
            <a:lnRef idx="1">
              <a:schemeClr val="accent1"/>
            </a:lnRef>
            <a:fillRef idx="0">
              <a:schemeClr val="accent1"/>
            </a:fillRef>
            <a:effectRef idx="0">
              <a:schemeClr val="accent1"/>
            </a:effectRef>
            <a:fontRef idx="minor">
              <a:schemeClr val="tx1"/>
            </a:fontRef>
          </p:style>
        </p:cxnSp>
      </p:grpSp>
      <p:sp>
        <p:nvSpPr>
          <p:cNvPr id="36" name="正方形/長方形 35"/>
          <p:cNvSpPr/>
          <p:nvPr/>
        </p:nvSpPr>
        <p:spPr>
          <a:xfrm>
            <a:off x="357192" y="2928938"/>
            <a:ext cx="4929188" cy="571500"/>
          </a:xfrm>
          <a:prstGeom prst="rect">
            <a:avLst/>
          </a:prstGeom>
          <a:noFill/>
          <a:ln>
            <a:solidFill>
              <a:srgbClr val="0066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9494" name="Text Box 10"/>
          <p:cNvSpPr txBox="1">
            <a:spLocks noChangeArrowheads="1"/>
          </p:cNvSpPr>
          <p:nvPr/>
        </p:nvSpPr>
        <p:spPr bwMode="auto">
          <a:xfrm>
            <a:off x="285750" y="5429250"/>
            <a:ext cx="5486400" cy="523875"/>
          </a:xfrm>
          <a:prstGeom prst="rect">
            <a:avLst/>
          </a:prstGeom>
          <a:noFill/>
          <a:ln w="9525">
            <a:noFill/>
            <a:miter lim="800000"/>
            <a:headEnd/>
            <a:tailEnd/>
          </a:ln>
        </p:spPr>
        <p:txBody>
          <a:bodyPr wrap="none">
            <a:spAutoFit/>
          </a:bodyPr>
          <a:lstStyle/>
          <a:p>
            <a:r>
              <a:rPr lang="en-US" altLang="ja-JP" sz="2800" b="0">
                <a:solidFill>
                  <a:srgbClr val="0066CC"/>
                </a:solidFill>
              </a:rPr>
              <a:t>memberA</a:t>
            </a:r>
            <a:r>
              <a:rPr lang="ja-JP" altLang="en-US" sz="2800" b="0">
                <a:solidFill>
                  <a:srgbClr val="0066CC"/>
                </a:solidFill>
              </a:rPr>
              <a:t>の修飾子を</a:t>
            </a:r>
            <a:r>
              <a:rPr lang="en-US" altLang="ja-JP" sz="2800" b="0">
                <a:solidFill>
                  <a:srgbClr val="0066CC"/>
                </a:solidFill>
              </a:rPr>
              <a:t>public</a:t>
            </a:r>
            <a:r>
              <a:rPr lang="ja-JP" altLang="en-US" sz="2800" b="0">
                <a:solidFill>
                  <a:srgbClr val="0066CC"/>
                </a:solidFill>
              </a:rPr>
              <a:t>に変更</a:t>
            </a:r>
          </a:p>
        </p:txBody>
      </p:sp>
      <p:sp>
        <p:nvSpPr>
          <p:cNvPr id="19495" name="Rectangle 113"/>
          <p:cNvSpPr>
            <a:spLocks noChangeArrowheads="1"/>
          </p:cNvSpPr>
          <p:nvPr/>
        </p:nvSpPr>
        <p:spPr bwMode="auto">
          <a:xfrm>
            <a:off x="357188" y="5143500"/>
            <a:ext cx="1571625" cy="357188"/>
          </a:xfrm>
          <a:prstGeom prst="rect">
            <a:avLst/>
          </a:prstGeom>
          <a:solidFill>
            <a:srgbClr val="99CCFF">
              <a:alpha val="50195"/>
            </a:srgbClr>
          </a:solidFill>
          <a:ln w="0">
            <a:noFill/>
            <a:miter lim="800000"/>
            <a:headEnd/>
            <a:tailEnd/>
          </a:ln>
        </p:spPr>
        <p:txBody>
          <a:bodyPr wrap="none" anchor="ctr"/>
          <a:lstStyle/>
          <a:p>
            <a:pPr algn="ctr"/>
            <a:r>
              <a:rPr lang="ja-JP" altLang="en-US" sz="2000" b="0"/>
              <a:t>編集ステップ</a:t>
            </a:r>
          </a:p>
        </p:txBody>
      </p:sp>
      <p:sp>
        <p:nvSpPr>
          <p:cNvPr id="26" name="テキスト ボックス 21"/>
          <p:cNvSpPr>
            <a:spLocks noChangeArrowheads="1"/>
          </p:cNvSpPr>
          <p:nvPr/>
        </p:nvSpPr>
        <p:spPr bwMode="auto">
          <a:xfrm>
            <a:off x="7286656" y="1486172"/>
            <a:ext cx="1714500" cy="442630"/>
          </a:xfrm>
          <a:prstGeom prst="wedgeRoundRectCallout">
            <a:avLst>
              <a:gd name="adj1" fmla="val -37625"/>
              <a:gd name="adj2" fmla="val 71505"/>
              <a:gd name="adj3" fmla="val 16667"/>
            </a:avLst>
          </a:prstGeom>
          <a:solidFill>
            <a:schemeClr val="bg1"/>
          </a:solidFill>
          <a:ln w="12700">
            <a:solidFill>
              <a:schemeClr val="tx1"/>
            </a:solidFill>
            <a:miter lim="800000"/>
            <a:headEnd/>
            <a:tailEnd/>
          </a:ln>
        </p:spPr>
        <p:txBody>
          <a:bodyPr wrap="square" lIns="91404" tIns="45700" rIns="91404" bIns="45700">
            <a:spAutoFit/>
          </a:bodyPr>
          <a:lstStyle/>
          <a:p>
            <a:r>
              <a:rPr lang="ja-JP" altLang="en-US" sz="2000" b="0" dirty="0">
                <a:solidFill>
                  <a:srgbClr val="0066CC"/>
                </a:solidFill>
              </a:rPr>
              <a:t>被参照メンバ</a:t>
            </a:r>
            <a:endParaRPr lang="en-US" altLang="ja-JP" sz="2000" b="0" dirty="0">
              <a:solidFill>
                <a:srgbClr val="0066CC"/>
              </a:solidFill>
            </a:endParaRPr>
          </a:p>
        </p:txBody>
      </p:sp>
      <p:graphicFrame>
        <p:nvGraphicFramePr>
          <p:cNvPr id="27" name="表 26"/>
          <p:cNvGraphicFramePr>
            <a:graphicFrameLocks noGrp="1"/>
          </p:cNvGraphicFramePr>
          <p:nvPr/>
        </p:nvGraphicFramePr>
        <p:xfrm>
          <a:off x="428596" y="2214560"/>
          <a:ext cx="4714908" cy="2428886"/>
        </p:xfrm>
        <a:graphic>
          <a:graphicData uri="http://schemas.openxmlformats.org/drawingml/2006/table">
            <a:tbl>
              <a:tblPr bandRow="1">
                <a:tableStyleId>{8799B23B-EC83-4686-B30A-512413B5E67A}</a:tableStyleId>
              </a:tblPr>
              <a:tblGrid>
                <a:gridCol w="2901482"/>
                <a:gridCol w="1813426"/>
              </a:tblGrid>
              <a:tr h="404813">
                <a:tc>
                  <a:txBody>
                    <a:bodyPr/>
                    <a:lstStyle/>
                    <a:p>
                      <a:pPr algn="ctr"/>
                      <a:r>
                        <a:rPr kumimoji="1" lang="ja-JP" altLang="en-US" dirty="0" smtClean="0"/>
                        <a:t>移動元クラス</a:t>
                      </a:r>
                      <a:endParaRPr kumimoji="1" lang="ja-JP" altLang="en-US" dirty="0"/>
                    </a:p>
                  </a:txBody>
                  <a:tcPr/>
                </a:tc>
                <a:tc>
                  <a:txBody>
                    <a:bodyPr/>
                    <a:lstStyle/>
                    <a:p>
                      <a:pPr algn="ctr"/>
                      <a:r>
                        <a:rPr kumimoji="1" lang="en-US" altLang="ja-JP" dirty="0" smtClean="0"/>
                        <a:t>A</a:t>
                      </a:r>
                      <a:endParaRPr kumimoji="1" lang="ja-JP" altLang="en-US" dirty="0"/>
                    </a:p>
                  </a:txBody>
                  <a:tcPr/>
                </a:tc>
              </a:tr>
              <a:tr h="404813">
                <a:tc>
                  <a:txBody>
                    <a:bodyPr/>
                    <a:lstStyle/>
                    <a:p>
                      <a:pPr algn="ctr"/>
                      <a:r>
                        <a:rPr kumimoji="1" lang="ja-JP" altLang="en-US" dirty="0" smtClean="0"/>
                        <a:t>移動先クラス</a:t>
                      </a:r>
                      <a:endParaRPr kumimoji="1" lang="ja-JP" altLang="en-US" dirty="0"/>
                    </a:p>
                  </a:txBody>
                  <a:tcPr/>
                </a:tc>
                <a:tc>
                  <a:txBody>
                    <a:bodyPr/>
                    <a:lstStyle/>
                    <a:p>
                      <a:pPr algn="ctr"/>
                      <a:r>
                        <a:rPr kumimoji="1" lang="en-US" altLang="ja-JP" dirty="0" smtClean="0"/>
                        <a:t>B</a:t>
                      </a:r>
                      <a:endParaRPr kumimoji="1" lang="ja-JP" altLang="en-US" dirty="0"/>
                    </a:p>
                  </a:txBody>
                  <a:tcPr/>
                </a:tc>
              </a:tr>
              <a:tr h="404815">
                <a:tc>
                  <a:txBody>
                    <a:bodyPr/>
                    <a:lstStyle/>
                    <a:p>
                      <a:pPr algn="ctr"/>
                      <a:r>
                        <a:rPr kumimoji="1" lang="ja-JP" altLang="en-US" dirty="0" smtClean="0"/>
                        <a:t>被参照メンバ</a:t>
                      </a:r>
                      <a:endParaRPr kumimoji="1" lang="ja-JP" altLang="en-US" dirty="0"/>
                    </a:p>
                  </a:txBody>
                  <a:tcPr/>
                </a:tc>
                <a:tc>
                  <a:txBody>
                    <a:bodyPr/>
                    <a:lstStyle/>
                    <a:p>
                      <a:pPr algn="ctr"/>
                      <a:r>
                        <a:rPr kumimoji="1" lang="en-US" altLang="ja-JP" dirty="0" err="1" smtClean="0"/>
                        <a:t>memberA</a:t>
                      </a:r>
                      <a:endParaRPr kumimoji="1" lang="ja-JP" altLang="en-US" dirty="0"/>
                    </a:p>
                  </a:txBody>
                  <a:tcPr/>
                </a:tc>
              </a:tr>
              <a:tr h="404815">
                <a:tc>
                  <a:txBody>
                    <a:bodyPr/>
                    <a:lstStyle/>
                    <a:p>
                      <a:pPr algn="ctr"/>
                      <a:r>
                        <a:rPr kumimoji="1" lang="ja-JP" altLang="en-US" dirty="0" smtClean="0"/>
                        <a:t>被参照メンバの所属クラス</a:t>
                      </a:r>
                      <a:endParaRPr kumimoji="1" lang="ja-JP" altLang="en-US" dirty="0"/>
                    </a:p>
                  </a:txBody>
                  <a:tcPr/>
                </a:tc>
                <a:tc>
                  <a:txBody>
                    <a:bodyPr/>
                    <a:lstStyle/>
                    <a:p>
                      <a:pPr algn="ctr"/>
                      <a:r>
                        <a:rPr kumimoji="1" lang="en-US" altLang="ja-JP" dirty="0" smtClean="0"/>
                        <a:t>A</a:t>
                      </a:r>
                      <a:endParaRPr kumimoji="1" lang="ja-JP" altLang="en-US" dirty="0"/>
                    </a:p>
                  </a:txBody>
                  <a:tcPr/>
                </a:tc>
              </a:tr>
              <a:tr h="404815">
                <a:tc>
                  <a:txBody>
                    <a:bodyPr/>
                    <a:lstStyle/>
                    <a:p>
                      <a:pPr algn="ctr"/>
                      <a:r>
                        <a:rPr kumimoji="1" lang="ja-JP" altLang="en-US" dirty="0" smtClean="0"/>
                        <a:t>参照メンバ</a:t>
                      </a:r>
                      <a:endParaRPr kumimoji="1" lang="ja-JP" altLang="en-US" dirty="0"/>
                    </a:p>
                  </a:txBody>
                  <a:tcPr/>
                </a:tc>
                <a:tc>
                  <a:txBody>
                    <a:bodyPr/>
                    <a:lstStyle/>
                    <a:p>
                      <a:pPr algn="ctr"/>
                      <a:r>
                        <a:rPr kumimoji="1" lang="en-US" altLang="ja-JP" dirty="0" err="1" smtClean="0"/>
                        <a:t>memberB</a:t>
                      </a:r>
                      <a:endParaRPr kumimoji="1" lang="ja-JP" altLang="en-US" dirty="0"/>
                    </a:p>
                  </a:txBody>
                  <a:tcPr/>
                </a:tc>
              </a:tr>
              <a:tr h="404815">
                <a:tc>
                  <a:txBody>
                    <a:bodyPr/>
                    <a:lstStyle/>
                    <a:p>
                      <a:pPr algn="ctr"/>
                      <a:r>
                        <a:rPr kumimoji="1" lang="ja-JP" altLang="en-US" dirty="0" smtClean="0"/>
                        <a:t>参照メンバの所属クラス</a:t>
                      </a:r>
                      <a:endParaRPr kumimoji="1" lang="ja-JP" altLang="en-US" dirty="0"/>
                    </a:p>
                  </a:txBody>
                  <a:tcPr/>
                </a:tc>
                <a:tc>
                  <a:txBody>
                    <a:bodyPr/>
                    <a:lstStyle/>
                    <a:p>
                      <a:pPr algn="ctr"/>
                      <a:r>
                        <a:rPr kumimoji="1" lang="en-US" altLang="ja-JP" dirty="0" smtClean="0"/>
                        <a:t>B</a:t>
                      </a:r>
                      <a:endParaRPr kumimoji="1" lang="ja-JP" altLang="en-US" dirty="0"/>
                    </a:p>
                  </a:txBody>
                  <a:tcPr/>
                </a:tc>
              </a:tr>
            </a:tbl>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2" name="表 31"/>
          <p:cNvGraphicFramePr>
            <a:graphicFrameLocks noGrp="1"/>
          </p:cNvGraphicFramePr>
          <p:nvPr/>
        </p:nvGraphicFramePr>
        <p:xfrm>
          <a:off x="428596" y="2214560"/>
          <a:ext cx="4714908" cy="2428886"/>
        </p:xfrm>
        <a:graphic>
          <a:graphicData uri="http://schemas.openxmlformats.org/drawingml/2006/table">
            <a:tbl>
              <a:tblPr bandRow="1">
                <a:tableStyleId>{8799B23B-EC83-4686-B30A-512413B5E67A}</a:tableStyleId>
              </a:tblPr>
              <a:tblGrid>
                <a:gridCol w="2901482"/>
                <a:gridCol w="1813426"/>
              </a:tblGrid>
              <a:tr h="404813">
                <a:tc>
                  <a:txBody>
                    <a:bodyPr/>
                    <a:lstStyle/>
                    <a:p>
                      <a:pPr algn="ctr"/>
                      <a:r>
                        <a:rPr kumimoji="1" lang="ja-JP" altLang="en-US" dirty="0" smtClean="0"/>
                        <a:t>移動元クラス</a:t>
                      </a:r>
                      <a:endParaRPr kumimoji="1" lang="ja-JP" altLang="en-US" dirty="0"/>
                    </a:p>
                  </a:txBody>
                  <a:tcPr/>
                </a:tc>
                <a:tc>
                  <a:txBody>
                    <a:bodyPr/>
                    <a:lstStyle/>
                    <a:p>
                      <a:pPr algn="ctr"/>
                      <a:r>
                        <a:rPr kumimoji="1" lang="en-US" altLang="ja-JP" dirty="0" smtClean="0"/>
                        <a:t>A</a:t>
                      </a:r>
                      <a:endParaRPr kumimoji="1" lang="ja-JP" altLang="en-US" dirty="0"/>
                    </a:p>
                  </a:txBody>
                  <a:tcPr/>
                </a:tc>
              </a:tr>
              <a:tr h="404813">
                <a:tc>
                  <a:txBody>
                    <a:bodyPr/>
                    <a:lstStyle/>
                    <a:p>
                      <a:pPr algn="ctr"/>
                      <a:r>
                        <a:rPr kumimoji="1" lang="ja-JP" altLang="en-US" dirty="0" smtClean="0"/>
                        <a:t>移動先クラス</a:t>
                      </a:r>
                      <a:endParaRPr kumimoji="1" lang="ja-JP" altLang="en-US" dirty="0"/>
                    </a:p>
                  </a:txBody>
                  <a:tcPr/>
                </a:tc>
                <a:tc>
                  <a:txBody>
                    <a:bodyPr/>
                    <a:lstStyle/>
                    <a:p>
                      <a:pPr algn="ctr"/>
                      <a:r>
                        <a:rPr kumimoji="1" lang="en-US" altLang="ja-JP" dirty="0" smtClean="0"/>
                        <a:t>B</a:t>
                      </a:r>
                      <a:endParaRPr kumimoji="1" lang="ja-JP" altLang="en-US" dirty="0"/>
                    </a:p>
                  </a:txBody>
                  <a:tcPr/>
                </a:tc>
              </a:tr>
              <a:tr h="404815">
                <a:tc>
                  <a:txBody>
                    <a:bodyPr/>
                    <a:lstStyle/>
                    <a:p>
                      <a:pPr algn="ctr"/>
                      <a:r>
                        <a:rPr kumimoji="1" lang="ja-JP" altLang="en-US" dirty="0" smtClean="0"/>
                        <a:t>被参照メンバ</a:t>
                      </a:r>
                      <a:endParaRPr kumimoji="1" lang="ja-JP" altLang="en-US" dirty="0"/>
                    </a:p>
                  </a:txBody>
                  <a:tcPr/>
                </a:tc>
                <a:tc>
                  <a:txBody>
                    <a:bodyPr/>
                    <a:lstStyle/>
                    <a:p>
                      <a:pPr algn="ctr"/>
                      <a:r>
                        <a:rPr kumimoji="1" lang="en-US" altLang="ja-JP" dirty="0" err="1" smtClean="0"/>
                        <a:t>memberA</a:t>
                      </a:r>
                      <a:endParaRPr kumimoji="1" lang="ja-JP" altLang="en-US" dirty="0"/>
                    </a:p>
                  </a:txBody>
                  <a:tcPr/>
                </a:tc>
              </a:tr>
              <a:tr h="404815">
                <a:tc>
                  <a:txBody>
                    <a:bodyPr/>
                    <a:lstStyle/>
                    <a:p>
                      <a:pPr algn="ctr"/>
                      <a:r>
                        <a:rPr kumimoji="1" lang="ja-JP" altLang="en-US" dirty="0" smtClean="0"/>
                        <a:t>被参照メンバの所属クラス</a:t>
                      </a:r>
                      <a:endParaRPr kumimoji="1" lang="ja-JP" altLang="en-US" dirty="0"/>
                    </a:p>
                  </a:txBody>
                  <a:tcPr/>
                </a:tc>
                <a:tc>
                  <a:txBody>
                    <a:bodyPr/>
                    <a:lstStyle/>
                    <a:p>
                      <a:pPr algn="ctr"/>
                      <a:r>
                        <a:rPr kumimoji="1" lang="en-US" altLang="ja-JP" dirty="0" smtClean="0"/>
                        <a:t>A</a:t>
                      </a:r>
                      <a:endParaRPr kumimoji="1" lang="ja-JP" altLang="en-US" dirty="0"/>
                    </a:p>
                  </a:txBody>
                  <a:tcPr/>
                </a:tc>
              </a:tr>
              <a:tr h="404815">
                <a:tc>
                  <a:txBody>
                    <a:bodyPr/>
                    <a:lstStyle/>
                    <a:p>
                      <a:pPr algn="ctr"/>
                      <a:r>
                        <a:rPr kumimoji="1" lang="ja-JP" altLang="en-US" dirty="0" smtClean="0"/>
                        <a:t>参照メンバ</a:t>
                      </a:r>
                      <a:endParaRPr kumimoji="1" lang="ja-JP" altLang="en-US" dirty="0"/>
                    </a:p>
                  </a:txBody>
                  <a:tcPr/>
                </a:tc>
                <a:tc>
                  <a:txBody>
                    <a:bodyPr/>
                    <a:lstStyle/>
                    <a:p>
                      <a:pPr algn="ctr"/>
                      <a:r>
                        <a:rPr kumimoji="1" lang="en-US" altLang="ja-JP" dirty="0" err="1" smtClean="0"/>
                        <a:t>memberB</a:t>
                      </a:r>
                      <a:endParaRPr kumimoji="1" lang="ja-JP" altLang="en-US" dirty="0"/>
                    </a:p>
                  </a:txBody>
                  <a:tcPr/>
                </a:tc>
              </a:tr>
              <a:tr h="404815">
                <a:tc>
                  <a:txBody>
                    <a:bodyPr/>
                    <a:lstStyle/>
                    <a:p>
                      <a:pPr algn="ctr"/>
                      <a:r>
                        <a:rPr kumimoji="1" lang="ja-JP" altLang="en-US" dirty="0" smtClean="0"/>
                        <a:t>参照メンバの所属クラス</a:t>
                      </a:r>
                      <a:endParaRPr kumimoji="1" lang="ja-JP" altLang="en-US" dirty="0"/>
                    </a:p>
                  </a:txBody>
                  <a:tcPr/>
                </a:tc>
                <a:tc>
                  <a:txBody>
                    <a:bodyPr/>
                    <a:lstStyle/>
                    <a:p>
                      <a:pPr algn="ctr"/>
                      <a:r>
                        <a:rPr kumimoji="1" lang="en-US" altLang="ja-JP" dirty="0" smtClean="0"/>
                        <a:t>B</a:t>
                      </a:r>
                      <a:endParaRPr kumimoji="1" lang="ja-JP" altLang="en-US" dirty="0"/>
                    </a:p>
                  </a:txBody>
                  <a:tcPr/>
                </a:tc>
              </a:tr>
            </a:tbl>
          </a:graphicData>
        </a:graphic>
      </p:graphicFrame>
      <p:sp>
        <p:nvSpPr>
          <p:cNvPr id="20482" name="タイトル 1"/>
          <p:cNvSpPr>
            <a:spLocks noGrp="1"/>
          </p:cNvSpPr>
          <p:nvPr>
            <p:ph type="title"/>
          </p:nvPr>
        </p:nvSpPr>
        <p:spPr>
          <a:xfrm>
            <a:off x="214313" y="214313"/>
            <a:ext cx="8715375" cy="868362"/>
          </a:xfrm>
        </p:spPr>
        <p:txBody>
          <a:bodyPr/>
          <a:lstStyle/>
          <a:p>
            <a:r>
              <a:rPr lang="ja-JP" altLang="en-US" dirty="0" smtClean="0"/>
              <a:t>編集ステップの導出（</a:t>
            </a:r>
            <a:r>
              <a:rPr lang="en-US" altLang="ja-JP" dirty="0" smtClean="0"/>
              <a:t>2/3</a:t>
            </a:r>
            <a:r>
              <a:rPr lang="ja-JP" altLang="en-US" dirty="0" smtClean="0"/>
              <a:t>）</a:t>
            </a:r>
          </a:p>
        </p:txBody>
      </p:sp>
      <p:sp>
        <p:nvSpPr>
          <p:cNvPr id="20483" name="コンテンツ プレースホルダ 2"/>
          <p:cNvSpPr>
            <a:spLocks noGrp="1"/>
          </p:cNvSpPr>
          <p:nvPr>
            <p:ph idx="1"/>
          </p:nvPr>
        </p:nvSpPr>
        <p:spPr>
          <a:xfrm>
            <a:off x="214313" y="1071546"/>
            <a:ext cx="8715375" cy="571500"/>
          </a:xfrm>
        </p:spPr>
        <p:txBody>
          <a:bodyPr/>
          <a:lstStyle/>
          <a:p>
            <a:r>
              <a:rPr lang="ja-JP" altLang="en-US" dirty="0" smtClean="0"/>
              <a:t>移動元クラスから移動先クラスへメンバの移動</a:t>
            </a:r>
          </a:p>
        </p:txBody>
      </p:sp>
      <p:sp>
        <p:nvSpPr>
          <p:cNvPr id="4" name="日付プレースホルダ 3"/>
          <p:cNvSpPr>
            <a:spLocks noGrp="1"/>
          </p:cNvSpPr>
          <p:nvPr>
            <p:ph type="dt" sz="quarter" idx="10"/>
          </p:nvPr>
        </p:nvSpPr>
        <p:spPr/>
        <p:txBody>
          <a:bodyPr/>
          <a:lstStyle/>
          <a:p>
            <a:pPr>
              <a:defRPr/>
            </a:pPr>
            <a:endParaRPr lang="en-US" altLang="ja-JP"/>
          </a:p>
        </p:txBody>
      </p:sp>
      <p:sp>
        <p:nvSpPr>
          <p:cNvPr id="20485" name="フッター プレースホルダ 4"/>
          <p:cNvSpPr>
            <a:spLocks noGrp="1"/>
          </p:cNvSpPr>
          <p:nvPr>
            <p:ph type="ftr" sz="quarter" idx="11"/>
          </p:nvPr>
        </p:nvSpPr>
        <p:spPr bwMode="auto">
          <a:noFill/>
          <a:ln>
            <a:miter lim="800000"/>
            <a:headEnd/>
            <a:tailEnd/>
          </a:ln>
        </p:spPr>
        <p:txBody>
          <a:bodyPr wrap="square" numCol="1" anchorCtr="0" compatLnSpc="1">
            <a:prstTxWarp prst="textNoShape">
              <a:avLst/>
            </a:prstTxWarp>
          </a:body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p>
            <a:pPr>
              <a:defRPr/>
            </a:pPr>
            <a:fld id="{1C61CF1A-DCDE-411B-8E3E-700E141DFB2D}" type="slidenum">
              <a:rPr lang="en-US" altLang="ja-JP"/>
              <a:pPr>
                <a:defRPr/>
              </a:pPr>
              <a:t>18</a:t>
            </a:fld>
            <a:endParaRPr lang="en-US" altLang="ja-JP"/>
          </a:p>
        </p:txBody>
      </p:sp>
      <p:sp>
        <p:nvSpPr>
          <p:cNvPr id="8" name="正方形/長方形 7"/>
          <p:cNvSpPr/>
          <p:nvPr/>
        </p:nvSpPr>
        <p:spPr>
          <a:xfrm>
            <a:off x="357192" y="3071817"/>
            <a:ext cx="4929188" cy="857249"/>
          </a:xfrm>
          <a:prstGeom prst="rect">
            <a:avLst/>
          </a:prstGeom>
          <a:noFill/>
          <a:ln>
            <a:solidFill>
              <a:srgbClr val="0066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9" name="正方形/長方形 8"/>
          <p:cNvSpPr/>
          <p:nvPr/>
        </p:nvSpPr>
        <p:spPr>
          <a:xfrm>
            <a:off x="357192" y="2071689"/>
            <a:ext cx="4929188" cy="928684"/>
          </a:xfrm>
          <a:prstGeom prst="rect">
            <a:avLst/>
          </a:prstGeom>
          <a:noFill/>
          <a:ln>
            <a:solidFill>
              <a:srgbClr val="0066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grpSp>
        <p:nvGrpSpPr>
          <p:cNvPr id="20515" name="グループ化 9"/>
          <p:cNvGrpSpPr>
            <a:grpSpLocks/>
          </p:cNvGrpSpPr>
          <p:nvPr/>
        </p:nvGrpSpPr>
        <p:grpSpPr bwMode="auto">
          <a:xfrm>
            <a:off x="6131314" y="1871393"/>
            <a:ext cx="2655529" cy="1643063"/>
            <a:chOff x="3351938" y="3214686"/>
            <a:chExt cx="2655537" cy="1643074"/>
          </a:xfrm>
        </p:grpSpPr>
        <p:sp>
          <p:nvSpPr>
            <p:cNvPr id="20528" name="Rectangle 19"/>
            <p:cNvSpPr>
              <a:spLocks noChangeArrowheads="1"/>
            </p:cNvSpPr>
            <p:nvPr/>
          </p:nvSpPr>
          <p:spPr bwMode="auto">
            <a:xfrm>
              <a:off x="3435707" y="3214686"/>
              <a:ext cx="2571768" cy="1643074"/>
            </a:xfrm>
            <a:prstGeom prst="rect">
              <a:avLst/>
            </a:prstGeom>
            <a:solidFill>
              <a:schemeClr val="bg1"/>
            </a:solidFill>
            <a:ln w="9525">
              <a:solidFill>
                <a:schemeClr val="tx1"/>
              </a:solidFill>
              <a:miter lim="800000"/>
              <a:headEnd/>
              <a:tailEnd/>
            </a:ln>
          </p:spPr>
          <p:txBody>
            <a:bodyPr wrap="none" anchor="ctr"/>
            <a:lstStyle/>
            <a:p>
              <a:r>
                <a:rPr lang="en-US" altLang="ja-JP" sz="1600"/>
                <a:t>class A{</a:t>
              </a:r>
            </a:p>
            <a:p>
              <a:r>
                <a:rPr lang="ja-JP" altLang="en-US" sz="1600">
                  <a:solidFill>
                    <a:srgbClr val="FF0000"/>
                  </a:solidFill>
                </a:rPr>
                <a:t>　</a:t>
              </a:r>
              <a:r>
                <a:rPr lang="en-US" altLang="ja-JP" sz="1600"/>
                <a:t>private Type memberA ;</a:t>
              </a:r>
            </a:p>
            <a:p>
              <a:r>
                <a:rPr lang="en-US" altLang="ja-JP" sz="1600"/>
                <a:t>} </a:t>
              </a:r>
            </a:p>
            <a:p>
              <a:r>
                <a:rPr lang="en-US" altLang="ja-JP" sz="1600"/>
                <a:t>class B{</a:t>
              </a:r>
            </a:p>
            <a:p>
              <a:r>
                <a:rPr lang="en-US" altLang="ja-JP" sz="1600"/>
                <a:t>    memberB;</a:t>
              </a:r>
            </a:p>
            <a:p>
              <a:r>
                <a:rPr lang="en-US" altLang="ja-JP" sz="1600"/>
                <a:t>} </a:t>
              </a:r>
            </a:p>
          </p:txBody>
        </p:sp>
        <p:sp>
          <p:nvSpPr>
            <p:cNvPr id="12" name="正方形/長方形 11"/>
            <p:cNvSpPr/>
            <p:nvPr/>
          </p:nvSpPr>
          <p:spPr>
            <a:xfrm>
              <a:off x="3578593" y="3571876"/>
              <a:ext cx="2351095" cy="285752"/>
            </a:xfrm>
            <a:prstGeom prst="rect">
              <a:avLst/>
            </a:prstGeom>
            <a:solidFill>
              <a:srgbClr val="00B0F0">
                <a:alpha val="12000"/>
              </a:srgbClr>
            </a:solid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91404" tIns="45700" rIns="91404" bIns="45700" anchor="ctr"/>
            <a:lstStyle/>
            <a:p>
              <a:pPr algn="ctr">
                <a:defRPr/>
              </a:pPr>
              <a:endParaRPr lang="ja-JP" altLang="en-US"/>
            </a:p>
          </p:txBody>
        </p:sp>
        <p:sp>
          <p:nvSpPr>
            <p:cNvPr id="13" name="正方形/長方形 12"/>
            <p:cNvSpPr/>
            <p:nvPr/>
          </p:nvSpPr>
          <p:spPr>
            <a:xfrm>
              <a:off x="3650031" y="4313243"/>
              <a:ext cx="1136653" cy="306390"/>
            </a:xfrm>
            <a:prstGeom prst="rect">
              <a:avLst/>
            </a:prstGeom>
            <a:solidFill>
              <a:srgbClr val="FFFF99">
                <a:alpha val="20000"/>
              </a:srgbClr>
            </a:solid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91404" tIns="45700" rIns="91404" bIns="45700" anchor="ctr"/>
            <a:lstStyle/>
            <a:p>
              <a:pPr algn="ctr">
                <a:defRPr/>
              </a:pPr>
              <a:endParaRPr lang="ja-JP" altLang="en-US"/>
            </a:p>
          </p:txBody>
        </p:sp>
        <p:cxnSp>
          <p:nvCxnSpPr>
            <p:cNvPr id="14" name="カギ線コネクタ 13"/>
            <p:cNvCxnSpPr>
              <a:stCxn id="13" idx="1"/>
              <a:endCxn id="12" idx="1"/>
            </p:cNvCxnSpPr>
            <p:nvPr/>
          </p:nvCxnSpPr>
          <p:spPr>
            <a:xfrm rot="10800000">
              <a:off x="3578593" y="3714752"/>
              <a:ext cx="71438" cy="752480"/>
            </a:xfrm>
            <a:prstGeom prst="bentConnector3">
              <a:avLst>
                <a:gd name="adj1" fmla="val 419998"/>
              </a:avLst>
            </a:prstGeom>
            <a:ln w="28575">
              <a:solidFill>
                <a:schemeClr val="tx1"/>
              </a:solidFill>
              <a:prstDash val="sysDash"/>
              <a:tailEnd type="stealth" w="lg" len="lg"/>
            </a:ln>
          </p:spPr>
          <p:style>
            <a:lnRef idx="1">
              <a:schemeClr val="accent1"/>
            </a:lnRef>
            <a:fillRef idx="0">
              <a:schemeClr val="accent1"/>
            </a:fillRef>
            <a:effectRef idx="0">
              <a:schemeClr val="accent1"/>
            </a:effectRef>
            <a:fontRef idx="minor">
              <a:schemeClr val="tx1"/>
            </a:fontRef>
          </p:style>
        </p:cxnSp>
        <p:sp>
          <p:nvSpPr>
            <p:cNvPr id="15" name="十字形 14"/>
            <p:cNvSpPr/>
            <p:nvPr/>
          </p:nvSpPr>
          <p:spPr>
            <a:xfrm rot="2611696">
              <a:off x="3351938" y="4331349"/>
              <a:ext cx="285751" cy="285752"/>
            </a:xfrm>
            <a:prstGeom prst="plus">
              <a:avLst>
                <a:gd name="adj" fmla="val 40534"/>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grpSp>
      <p:sp>
        <p:nvSpPr>
          <p:cNvPr id="16" name="右矢印 15"/>
          <p:cNvSpPr/>
          <p:nvPr/>
        </p:nvSpPr>
        <p:spPr>
          <a:xfrm rot="5400000">
            <a:off x="7329518" y="3628755"/>
            <a:ext cx="271462" cy="214313"/>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04" tIns="45700" rIns="91404" bIns="45700" anchor="ctr"/>
          <a:lstStyle/>
          <a:p>
            <a:pPr algn="ctr">
              <a:defRPr/>
            </a:pPr>
            <a:endParaRPr lang="ja-JP" altLang="en-US" dirty="0">
              <a:solidFill>
                <a:schemeClr val="tx1"/>
              </a:solidFill>
            </a:endParaRPr>
          </a:p>
        </p:txBody>
      </p:sp>
      <p:grpSp>
        <p:nvGrpSpPr>
          <p:cNvPr id="20522" name="グループ化 26"/>
          <p:cNvGrpSpPr>
            <a:grpSpLocks/>
          </p:cNvGrpSpPr>
          <p:nvPr/>
        </p:nvGrpSpPr>
        <p:grpSpPr bwMode="auto">
          <a:xfrm>
            <a:off x="6162694" y="4000504"/>
            <a:ext cx="2571761" cy="1785938"/>
            <a:chOff x="3435707" y="3214686"/>
            <a:chExt cx="2571768" cy="1785950"/>
          </a:xfrm>
        </p:grpSpPr>
        <p:sp>
          <p:nvSpPr>
            <p:cNvPr id="20524" name="Rectangle 19"/>
            <p:cNvSpPr>
              <a:spLocks noChangeArrowheads="1"/>
            </p:cNvSpPr>
            <p:nvPr/>
          </p:nvSpPr>
          <p:spPr bwMode="auto">
            <a:xfrm>
              <a:off x="3435707" y="3214686"/>
              <a:ext cx="2571768" cy="1785950"/>
            </a:xfrm>
            <a:prstGeom prst="rect">
              <a:avLst/>
            </a:prstGeom>
            <a:solidFill>
              <a:schemeClr val="bg1"/>
            </a:solidFill>
            <a:ln w="9525">
              <a:solidFill>
                <a:schemeClr val="tx1"/>
              </a:solidFill>
              <a:miter lim="800000"/>
              <a:headEnd/>
              <a:tailEnd/>
            </a:ln>
          </p:spPr>
          <p:txBody>
            <a:bodyPr wrap="none" anchor="ctr"/>
            <a:lstStyle/>
            <a:p>
              <a:r>
                <a:rPr lang="en-US" altLang="ja-JP" sz="1600"/>
                <a:t>class A{</a:t>
              </a:r>
              <a:endParaRPr lang="en-US" altLang="ja-JP" sz="1600">
                <a:solidFill>
                  <a:srgbClr val="FF0000"/>
                </a:solidFill>
              </a:endParaRPr>
            </a:p>
            <a:p>
              <a:r>
                <a:rPr lang="ja-JP" altLang="en-US" sz="1600">
                  <a:solidFill>
                    <a:srgbClr val="FF0000"/>
                  </a:solidFill>
                </a:rPr>
                <a:t>　</a:t>
              </a:r>
              <a:endParaRPr lang="en-US" altLang="ja-JP" sz="1600"/>
            </a:p>
            <a:p>
              <a:r>
                <a:rPr lang="en-US" altLang="ja-JP" sz="1600"/>
                <a:t>} </a:t>
              </a:r>
            </a:p>
            <a:p>
              <a:r>
                <a:rPr lang="en-US" altLang="ja-JP" sz="1600"/>
                <a:t>class B{</a:t>
              </a:r>
            </a:p>
            <a:p>
              <a:r>
                <a:rPr lang="en-US" altLang="ja-JP" sz="1600">
                  <a:solidFill>
                    <a:srgbClr val="FF0000"/>
                  </a:solidFill>
                </a:rPr>
                <a:t>   </a:t>
              </a:r>
              <a:r>
                <a:rPr lang="en-US" altLang="ja-JP" sz="1600"/>
                <a:t> private</a:t>
              </a:r>
              <a:r>
                <a:rPr lang="en-US" altLang="ja-JP" sz="1600">
                  <a:solidFill>
                    <a:srgbClr val="FF0000"/>
                  </a:solidFill>
                </a:rPr>
                <a:t> </a:t>
              </a:r>
              <a:r>
                <a:rPr lang="en-US" altLang="ja-JP" sz="1600"/>
                <a:t>Type memberA ;</a:t>
              </a:r>
            </a:p>
            <a:p>
              <a:r>
                <a:rPr lang="en-US" altLang="ja-JP" sz="1600"/>
                <a:t>    memberB;</a:t>
              </a:r>
            </a:p>
            <a:p>
              <a:r>
                <a:rPr lang="en-US" altLang="ja-JP" sz="1600"/>
                <a:t>} </a:t>
              </a:r>
            </a:p>
          </p:txBody>
        </p:sp>
        <p:sp>
          <p:nvSpPr>
            <p:cNvPr id="21" name="正方形/長方形 20"/>
            <p:cNvSpPr/>
            <p:nvPr/>
          </p:nvSpPr>
          <p:spPr>
            <a:xfrm>
              <a:off x="3637331" y="4214818"/>
              <a:ext cx="2351094" cy="285752"/>
            </a:xfrm>
            <a:prstGeom prst="rect">
              <a:avLst/>
            </a:prstGeom>
            <a:solidFill>
              <a:srgbClr val="00B0F0">
                <a:alpha val="12000"/>
              </a:srgbClr>
            </a:solid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91404" tIns="45700" rIns="91404" bIns="45700" anchor="ctr"/>
            <a:lstStyle/>
            <a:p>
              <a:pPr algn="ctr">
                <a:defRPr/>
              </a:pPr>
              <a:endParaRPr lang="ja-JP" altLang="en-US"/>
            </a:p>
          </p:txBody>
        </p:sp>
        <p:sp>
          <p:nvSpPr>
            <p:cNvPr id="22" name="正方形/長方形 21"/>
            <p:cNvSpPr/>
            <p:nvPr/>
          </p:nvSpPr>
          <p:spPr>
            <a:xfrm>
              <a:off x="3650031" y="4500570"/>
              <a:ext cx="1136653" cy="307977"/>
            </a:xfrm>
            <a:prstGeom prst="rect">
              <a:avLst/>
            </a:prstGeom>
            <a:solidFill>
              <a:srgbClr val="FFFF99">
                <a:alpha val="20000"/>
              </a:srgbClr>
            </a:solid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91404" tIns="45700" rIns="91404" bIns="45700" anchor="ctr"/>
            <a:lstStyle/>
            <a:p>
              <a:pPr algn="ctr">
                <a:defRPr/>
              </a:pPr>
              <a:endParaRPr lang="ja-JP" altLang="en-US"/>
            </a:p>
          </p:txBody>
        </p:sp>
        <p:cxnSp>
          <p:nvCxnSpPr>
            <p:cNvPr id="23" name="カギ線コネクタ 22"/>
            <p:cNvCxnSpPr>
              <a:stCxn id="22" idx="1"/>
              <a:endCxn id="21" idx="1"/>
            </p:cNvCxnSpPr>
            <p:nvPr/>
          </p:nvCxnSpPr>
          <p:spPr>
            <a:xfrm rot="10800000">
              <a:off x="3637331" y="4357694"/>
              <a:ext cx="12700" cy="296865"/>
            </a:xfrm>
            <a:prstGeom prst="bentConnector3">
              <a:avLst>
                <a:gd name="adj1" fmla="val 3251815"/>
              </a:avLst>
            </a:prstGeom>
            <a:ln w="28575">
              <a:solidFill>
                <a:schemeClr val="tx1"/>
              </a:solidFill>
              <a:prstDash val="solid"/>
              <a:tailEnd type="stealth" w="lg" len="lg"/>
            </a:ln>
          </p:spPr>
          <p:style>
            <a:lnRef idx="1">
              <a:schemeClr val="accent1"/>
            </a:lnRef>
            <a:fillRef idx="0">
              <a:schemeClr val="accent1"/>
            </a:fillRef>
            <a:effectRef idx="0">
              <a:schemeClr val="accent1"/>
            </a:effectRef>
            <a:fontRef idx="minor">
              <a:schemeClr val="tx1"/>
            </a:fontRef>
          </p:style>
        </p:cxnSp>
      </p:grpSp>
      <p:sp>
        <p:nvSpPr>
          <p:cNvPr id="20518" name="Text Box 10"/>
          <p:cNvSpPr txBox="1">
            <a:spLocks noChangeArrowheads="1"/>
          </p:cNvSpPr>
          <p:nvPr/>
        </p:nvSpPr>
        <p:spPr bwMode="auto">
          <a:xfrm>
            <a:off x="214313" y="5403850"/>
            <a:ext cx="6319837" cy="954088"/>
          </a:xfrm>
          <a:prstGeom prst="rect">
            <a:avLst/>
          </a:prstGeom>
          <a:noFill/>
          <a:ln w="9525">
            <a:noFill/>
            <a:miter lim="800000"/>
            <a:headEnd/>
            <a:tailEnd/>
          </a:ln>
        </p:spPr>
        <p:txBody>
          <a:bodyPr wrap="none">
            <a:spAutoFit/>
          </a:bodyPr>
          <a:lstStyle/>
          <a:p>
            <a:r>
              <a:rPr lang="ja-JP" altLang="en-US" sz="2800" b="0">
                <a:solidFill>
                  <a:srgbClr val="0066CC"/>
                </a:solidFill>
              </a:rPr>
              <a:t>移動元クラスである</a:t>
            </a:r>
            <a:r>
              <a:rPr lang="en-US" altLang="ja-JP" sz="2800" b="0">
                <a:solidFill>
                  <a:srgbClr val="0066CC"/>
                </a:solidFill>
              </a:rPr>
              <a:t>A</a:t>
            </a:r>
            <a:r>
              <a:rPr lang="ja-JP" altLang="en-US" sz="2800" b="0">
                <a:solidFill>
                  <a:srgbClr val="0066CC"/>
                </a:solidFill>
              </a:rPr>
              <a:t>に所属している</a:t>
            </a:r>
            <a:endParaRPr lang="en-US" altLang="ja-JP" sz="2800" b="0">
              <a:solidFill>
                <a:srgbClr val="0066CC"/>
              </a:solidFill>
            </a:endParaRPr>
          </a:p>
          <a:p>
            <a:r>
              <a:rPr lang="en-US" altLang="ja-JP" sz="2800" b="0">
                <a:solidFill>
                  <a:srgbClr val="0066CC"/>
                </a:solidFill>
              </a:rPr>
              <a:t>memberA</a:t>
            </a:r>
            <a:r>
              <a:rPr lang="ja-JP" altLang="en-US" sz="2800" b="0">
                <a:solidFill>
                  <a:srgbClr val="0066CC"/>
                </a:solidFill>
              </a:rPr>
              <a:t>を移動先クラスである</a:t>
            </a:r>
            <a:r>
              <a:rPr lang="en-US" altLang="ja-JP" sz="2800" b="0">
                <a:solidFill>
                  <a:srgbClr val="0066CC"/>
                </a:solidFill>
              </a:rPr>
              <a:t>B</a:t>
            </a:r>
            <a:r>
              <a:rPr lang="ja-JP" altLang="en-US" sz="2800" b="0">
                <a:solidFill>
                  <a:srgbClr val="0066CC"/>
                </a:solidFill>
              </a:rPr>
              <a:t>へ移動</a:t>
            </a:r>
          </a:p>
        </p:txBody>
      </p:sp>
      <p:sp>
        <p:nvSpPr>
          <p:cNvPr id="20519" name="Rectangle 113"/>
          <p:cNvSpPr>
            <a:spLocks noChangeArrowheads="1"/>
          </p:cNvSpPr>
          <p:nvPr/>
        </p:nvSpPr>
        <p:spPr bwMode="auto">
          <a:xfrm>
            <a:off x="285750" y="5072063"/>
            <a:ext cx="1571625" cy="357187"/>
          </a:xfrm>
          <a:prstGeom prst="rect">
            <a:avLst/>
          </a:prstGeom>
          <a:solidFill>
            <a:srgbClr val="99CCFF">
              <a:alpha val="50195"/>
            </a:srgbClr>
          </a:solidFill>
          <a:ln w="0">
            <a:noFill/>
            <a:miter lim="800000"/>
            <a:headEnd/>
            <a:tailEnd/>
          </a:ln>
        </p:spPr>
        <p:txBody>
          <a:bodyPr wrap="none" anchor="ctr"/>
          <a:lstStyle/>
          <a:p>
            <a:pPr algn="ctr"/>
            <a:r>
              <a:rPr lang="ja-JP" altLang="en-US" sz="2000" b="0"/>
              <a:t>編集ステップ</a:t>
            </a:r>
          </a:p>
        </p:txBody>
      </p:sp>
      <p:sp>
        <p:nvSpPr>
          <p:cNvPr id="30" name="テキスト ボックス 21"/>
          <p:cNvSpPr>
            <a:spLocks noChangeArrowheads="1"/>
          </p:cNvSpPr>
          <p:nvPr/>
        </p:nvSpPr>
        <p:spPr bwMode="auto">
          <a:xfrm>
            <a:off x="7286644" y="1571612"/>
            <a:ext cx="1714512" cy="442630"/>
          </a:xfrm>
          <a:prstGeom prst="wedgeRoundRectCallout">
            <a:avLst>
              <a:gd name="adj1" fmla="val -58766"/>
              <a:gd name="adj2" fmla="val 45449"/>
              <a:gd name="adj3" fmla="val 16667"/>
            </a:avLst>
          </a:prstGeom>
          <a:solidFill>
            <a:schemeClr val="bg1"/>
          </a:solidFill>
          <a:ln w="12700">
            <a:solidFill>
              <a:schemeClr val="tx1"/>
            </a:solidFill>
            <a:miter lim="800000"/>
            <a:headEnd/>
            <a:tailEnd/>
          </a:ln>
        </p:spPr>
        <p:txBody>
          <a:bodyPr wrap="square" lIns="91404" tIns="45700" rIns="91404" bIns="45700">
            <a:spAutoFit/>
          </a:bodyPr>
          <a:lstStyle/>
          <a:p>
            <a:r>
              <a:rPr lang="ja-JP" altLang="en-US" sz="2000" b="0" dirty="0" smtClean="0">
                <a:solidFill>
                  <a:srgbClr val="0066CC"/>
                </a:solidFill>
              </a:rPr>
              <a:t>移動元</a:t>
            </a:r>
            <a:r>
              <a:rPr lang="ja-JP" altLang="en-US" sz="2000" b="0" dirty="0">
                <a:solidFill>
                  <a:srgbClr val="0066CC"/>
                </a:solidFill>
              </a:rPr>
              <a:t>クラス</a:t>
            </a:r>
            <a:endParaRPr lang="en-US" altLang="ja-JP" sz="2000" b="0" dirty="0">
              <a:solidFill>
                <a:srgbClr val="0066CC"/>
              </a:solidFill>
            </a:endParaRPr>
          </a:p>
        </p:txBody>
      </p:sp>
      <p:sp>
        <p:nvSpPr>
          <p:cNvPr id="31" name="テキスト ボックス 21"/>
          <p:cNvSpPr>
            <a:spLocks noChangeArrowheads="1"/>
          </p:cNvSpPr>
          <p:nvPr/>
        </p:nvSpPr>
        <p:spPr bwMode="auto">
          <a:xfrm>
            <a:off x="7286644" y="2500306"/>
            <a:ext cx="1714512" cy="442630"/>
          </a:xfrm>
          <a:prstGeom prst="wedgeRoundRectCallout">
            <a:avLst>
              <a:gd name="adj1" fmla="val -65493"/>
              <a:gd name="adj2" fmla="val 32421"/>
              <a:gd name="adj3" fmla="val 16667"/>
            </a:avLst>
          </a:prstGeom>
          <a:solidFill>
            <a:schemeClr val="bg1"/>
          </a:solidFill>
          <a:ln w="12700">
            <a:solidFill>
              <a:schemeClr val="tx1"/>
            </a:solidFill>
            <a:miter lim="800000"/>
            <a:headEnd/>
            <a:tailEnd/>
          </a:ln>
        </p:spPr>
        <p:txBody>
          <a:bodyPr wrap="square" lIns="91404" tIns="45700" rIns="91404" bIns="45700">
            <a:spAutoFit/>
          </a:bodyPr>
          <a:lstStyle/>
          <a:p>
            <a:r>
              <a:rPr lang="ja-JP" altLang="en-US" sz="2000" b="0" dirty="0" smtClean="0">
                <a:solidFill>
                  <a:srgbClr val="0066CC"/>
                </a:solidFill>
              </a:rPr>
              <a:t>移動先クラス</a:t>
            </a:r>
            <a:endParaRPr lang="en-US" altLang="ja-JP" sz="2000" b="0" dirty="0">
              <a:solidFill>
                <a:srgbClr val="0066CC"/>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タイトル 1"/>
          <p:cNvSpPr>
            <a:spLocks noGrp="1"/>
          </p:cNvSpPr>
          <p:nvPr>
            <p:ph type="title"/>
          </p:nvPr>
        </p:nvSpPr>
        <p:spPr>
          <a:xfrm>
            <a:off x="214313" y="214313"/>
            <a:ext cx="8715375" cy="868362"/>
          </a:xfrm>
        </p:spPr>
        <p:txBody>
          <a:bodyPr/>
          <a:lstStyle/>
          <a:p>
            <a:r>
              <a:rPr lang="ja-JP" altLang="en-US" dirty="0" smtClean="0"/>
              <a:t>編集ステップの導出（</a:t>
            </a:r>
            <a:r>
              <a:rPr lang="en-US" altLang="ja-JP" dirty="0" smtClean="0"/>
              <a:t>3/3</a:t>
            </a:r>
            <a:r>
              <a:rPr lang="ja-JP" altLang="en-US" dirty="0" smtClean="0"/>
              <a:t>）</a:t>
            </a:r>
          </a:p>
        </p:txBody>
      </p:sp>
      <p:sp>
        <p:nvSpPr>
          <p:cNvPr id="21507" name="コンテンツ プレースホルダ 2"/>
          <p:cNvSpPr>
            <a:spLocks noGrp="1"/>
          </p:cNvSpPr>
          <p:nvPr>
            <p:ph idx="1"/>
          </p:nvPr>
        </p:nvSpPr>
        <p:spPr>
          <a:xfrm>
            <a:off x="214313" y="1071563"/>
            <a:ext cx="8715375" cy="714375"/>
          </a:xfrm>
        </p:spPr>
        <p:txBody>
          <a:bodyPr/>
          <a:lstStyle/>
          <a:p>
            <a:r>
              <a:rPr lang="ja-JP" altLang="en-US" sz="2600" smtClean="0"/>
              <a:t>被参照メンバのカプセル化</a:t>
            </a:r>
            <a:endParaRPr lang="en-US" altLang="ja-JP" sz="2600" smtClean="0"/>
          </a:p>
          <a:p>
            <a:pPr>
              <a:buFont typeface="Wingdings" pitchFamily="2" charset="2"/>
              <a:buNone/>
            </a:pPr>
            <a:r>
              <a:rPr lang="en-US" altLang="ja-JP" sz="2600" smtClean="0"/>
              <a:t>	</a:t>
            </a:r>
            <a:r>
              <a:rPr lang="ja-JP" altLang="en-US" sz="2600" smtClean="0"/>
              <a:t>（被参照メンバがフィールドの場合）</a:t>
            </a:r>
          </a:p>
        </p:txBody>
      </p:sp>
      <p:sp>
        <p:nvSpPr>
          <p:cNvPr id="4" name="日付プレースホルダ 3"/>
          <p:cNvSpPr>
            <a:spLocks noGrp="1"/>
          </p:cNvSpPr>
          <p:nvPr>
            <p:ph type="dt" sz="quarter" idx="10"/>
          </p:nvPr>
        </p:nvSpPr>
        <p:spPr/>
        <p:txBody>
          <a:bodyPr/>
          <a:lstStyle/>
          <a:p>
            <a:pPr>
              <a:defRPr/>
            </a:pPr>
            <a:endParaRPr lang="en-US" altLang="ja-JP"/>
          </a:p>
        </p:txBody>
      </p:sp>
      <p:sp>
        <p:nvSpPr>
          <p:cNvPr id="21509" name="フッター プレースホルダ 4"/>
          <p:cNvSpPr>
            <a:spLocks noGrp="1"/>
          </p:cNvSpPr>
          <p:nvPr>
            <p:ph type="ftr" sz="quarter" idx="11"/>
          </p:nvPr>
        </p:nvSpPr>
        <p:spPr bwMode="auto">
          <a:noFill/>
          <a:ln>
            <a:miter lim="800000"/>
            <a:headEnd/>
            <a:tailEnd/>
          </a:ln>
        </p:spPr>
        <p:txBody>
          <a:bodyPr wrap="square" numCol="1" anchorCtr="0" compatLnSpc="1">
            <a:prstTxWarp prst="textNoShape">
              <a:avLst/>
            </a:prstTxWarp>
          </a:body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p>
            <a:pPr>
              <a:defRPr/>
            </a:pPr>
            <a:fld id="{3AB19098-5AE4-4CCA-BED7-882836A1F4E3}" type="slidenum">
              <a:rPr lang="en-US" altLang="ja-JP"/>
              <a:pPr>
                <a:defRPr/>
              </a:pPr>
              <a:t>19</a:t>
            </a:fld>
            <a:endParaRPr lang="en-US" altLang="ja-JP"/>
          </a:p>
        </p:txBody>
      </p:sp>
      <p:graphicFrame>
        <p:nvGraphicFramePr>
          <p:cNvPr id="7" name="表 6"/>
          <p:cNvGraphicFramePr>
            <a:graphicFrameLocks noGrp="1"/>
          </p:cNvGraphicFramePr>
          <p:nvPr/>
        </p:nvGraphicFramePr>
        <p:xfrm>
          <a:off x="500063" y="2214556"/>
          <a:ext cx="4714908" cy="2428890"/>
        </p:xfrm>
        <a:graphic>
          <a:graphicData uri="http://schemas.openxmlformats.org/drawingml/2006/table">
            <a:tbl>
              <a:tblPr bandRow="1">
                <a:tableStyleId>{8799B23B-EC83-4686-B30A-512413B5E67A}</a:tableStyleId>
              </a:tblPr>
              <a:tblGrid>
                <a:gridCol w="2901482"/>
                <a:gridCol w="1813426"/>
              </a:tblGrid>
              <a:tr h="404815">
                <a:tc>
                  <a:txBody>
                    <a:bodyPr/>
                    <a:lstStyle/>
                    <a:p>
                      <a:pPr algn="ctr"/>
                      <a:r>
                        <a:rPr kumimoji="1" lang="ja-JP" altLang="en-US" dirty="0" smtClean="0"/>
                        <a:t>被参照メンバ</a:t>
                      </a:r>
                      <a:endParaRPr kumimoji="1" lang="ja-JP" altLang="en-US" b="0" dirty="0"/>
                    </a:p>
                  </a:txBody>
                  <a:tcPr/>
                </a:tc>
                <a:tc>
                  <a:txBody>
                    <a:bodyPr/>
                    <a:lstStyle/>
                    <a:p>
                      <a:pPr algn="ctr"/>
                      <a:r>
                        <a:rPr kumimoji="1" lang="en-US" altLang="ja-JP" dirty="0" err="1" smtClean="0"/>
                        <a:t>memberA</a:t>
                      </a:r>
                      <a:endParaRPr kumimoji="1" lang="ja-JP" altLang="en-US" b="0" dirty="0"/>
                    </a:p>
                  </a:txBody>
                  <a:tcPr/>
                </a:tc>
              </a:tr>
              <a:tr h="404815">
                <a:tc>
                  <a:txBody>
                    <a:bodyPr/>
                    <a:lstStyle/>
                    <a:p>
                      <a:pPr algn="ctr"/>
                      <a:r>
                        <a:rPr kumimoji="1" lang="ja-JP" altLang="en-US" dirty="0" smtClean="0"/>
                        <a:t>被参照メンバの所属クラス</a:t>
                      </a:r>
                      <a:endParaRPr kumimoji="1" lang="ja-JP" altLang="en-US" dirty="0"/>
                    </a:p>
                  </a:txBody>
                  <a:tcPr/>
                </a:tc>
                <a:tc>
                  <a:txBody>
                    <a:bodyPr/>
                    <a:lstStyle/>
                    <a:p>
                      <a:pPr algn="ctr"/>
                      <a:r>
                        <a:rPr kumimoji="1" lang="en-US" altLang="ja-JP" dirty="0" smtClean="0"/>
                        <a:t>A</a:t>
                      </a:r>
                      <a:endParaRPr kumimoji="1" lang="ja-JP" altLang="en-US" dirty="0"/>
                    </a:p>
                  </a:txBody>
                  <a:tcPr/>
                </a:tc>
              </a:tr>
              <a:tr h="404815">
                <a:tc>
                  <a:txBody>
                    <a:bodyPr/>
                    <a:lstStyle/>
                    <a:p>
                      <a:pPr algn="ctr"/>
                      <a:r>
                        <a:rPr kumimoji="1" lang="ja-JP" altLang="en-US" dirty="0" smtClean="0"/>
                        <a:t>参照メンバ</a:t>
                      </a:r>
                      <a:endParaRPr kumimoji="1" lang="ja-JP" altLang="en-US" dirty="0"/>
                    </a:p>
                  </a:txBody>
                  <a:tcPr/>
                </a:tc>
                <a:tc>
                  <a:txBody>
                    <a:bodyPr/>
                    <a:lstStyle/>
                    <a:p>
                      <a:pPr algn="ctr"/>
                      <a:r>
                        <a:rPr kumimoji="1" lang="en-US" altLang="ja-JP" dirty="0" err="1" smtClean="0"/>
                        <a:t>memberB</a:t>
                      </a:r>
                      <a:endParaRPr kumimoji="1" lang="ja-JP" altLang="en-US" dirty="0"/>
                    </a:p>
                  </a:txBody>
                  <a:tcPr/>
                </a:tc>
              </a:tr>
              <a:tr h="404815">
                <a:tc>
                  <a:txBody>
                    <a:bodyPr/>
                    <a:lstStyle/>
                    <a:p>
                      <a:pPr algn="ctr"/>
                      <a:r>
                        <a:rPr kumimoji="1" lang="ja-JP" altLang="en-US" dirty="0" smtClean="0"/>
                        <a:t>参照メンバの所属クラス</a:t>
                      </a:r>
                      <a:endParaRPr kumimoji="1" lang="ja-JP" altLang="en-US" dirty="0"/>
                    </a:p>
                  </a:txBody>
                  <a:tcPr/>
                </a:tc>
                <a:tc>
                  <a:txBody>
                    <a:bodyPr/>
                    <a:lstStyle/>
                    <a:p>
                      <a:pPr algn="ctr"/>
                      <a:r>
                        <a:rPr kumimoji="1" lang="en-US" altLang="ja-JP" dirty="0" smtClean="0"/>
                        <a:t>B</a:t>
                      </a:r>
                      <a:endParaRPr kumimoji="1" lang="ja-JP" altLang="en-US" dirty="0"/>
                    </a:p>
                  </a:txBody>
                  <a:tcPr/>
                </a:tc>
              </a:tr>
              <a:tr h="404815">
                <a:tc>
                  <a:txBody>
                    <a:bodyPr/>
                    <a:lstStyle/>
                    <a:p>
                      <a:pPr algn="ctr"/>
                      <a:r>
                        <a:rPr kumimoji="1" lang="ja-JP" altLang="en-US" dirty="0" smtClean="0"/>
                        <a:t>移動元クラス</a:t>
                      </a:r>
                      <a:endParaRPr kumimoji="1" lang="ja-JP" altLang="en-US" dirty="0"/>
                    </a:p>
                  </a:txBody>
                  <a:tcPr/>
                </a:tc>
                <a:tc>
                  <a:txBody>
                    <a:bodyPr/>
                    <a:lstStyle/>
                    <a:p>
                      <a:pPr algn="ctr"/>
                      <a:r>
                        <a:rPr kumimoji="1" lang="en-US" altLang="ja-JP" dirty="0" smtClean="0"/>
                        <a:t>A</a:t>
                      </a:r>
                      <a:endParaRPr kumimoji="1" lang="ja-JP" altLang="en-US" dirty="0"/>
                    </a:p>
                  </a:txBody>
                  <a:tcPr/>
                </a:tc>
              </a:tr>
              <a:tr h="404815">
                <a:tc>
                  <a:txBody>
                    <a:bodyPr/>
                    <a:lstStyle/>
                    <a:p>
                      <a:pPr algn="ctr"/>
                      <a:r>
                        <a:rPr kumimoji="1" lang="ja-JP" altLang="en-US" dirty="0" smtClean="0"/>
                        <a:t>移動先クラス</a:t>
                      </a:r>
                      <a:endParaRPr kumimoji="1" lang="en-US" altLang="ja-JP" dirty="0" smtClean="0"/>
                    </a:p>
                  </a:txBody>
                  <a:tcPr/>
                </a:tc>
                <a:tc>
                  <a:txBody>
                    <a:bodyPr/>
                    <a:lstStyle/>
                    <a:p>
                      <a:pPr algn="ctr"/>
                      <a:r>
                        <a:rPr kumimoji="1" lang="en-US" altLang="ja-JP" dirty="0" smtClean="0"/>
                        <a:t>B</a:t>
                      </a:r>
                      <a:endParaRPr kumimoji="1" lang="ja-JP" altLang="en-US" dirty="0"/>
                    </a:p>
                  </a:txBody>
                  <a:tcPr/>
                </a:tc>
              </a:tr>
            </a:tbl>
          </a:graphicData>
        </a:graphic>
      </p:graphicFrame>
      <p:grpSp>
        <p:nvGrpSpPr>
          <p:cNvPr id="21537" name="グループ化 7"/>
          <p:cNvGrpSpPr>
            <a:grpSpLocks/>
          </p:cNvGrpSpPr>
          <p:nvPr/>
        </p:nvGrpSpPr>
        <p:grpSpPr bwMode="auto">
          <a:xfrm>
            <a:off x="5988437" y="1143000"/>
            <a:ext cx="2584063" cy="1643063"/>
            <a:chOff x="3423404" y="3214686"/>
            <a:chExt cx="2584071" cy="1643074"/>
          </a:xfrm>
        </p:grpSpPr>
        <p:sp>
          <p:nvSpPr>
            <p:cNvPr id="21548" name="Rectangle 19"/>
            <p:cNvSpPr>
              <a:spLocks noChangeArrowheads="1"/>
            </p:cNvSpPr>
            <p:nvPr/>
          </p:nvSpPr>
          <p:spPr bwMode="auto">
            <a:xfrm>
              <a:off x="3435707" y="3214686"/>
              <a:ext cx="2571768" cy="1643074"/>
            </a:xfrm>
            <a:prstGeom prst="rect">
              <a:avLst/>
            </a:prstGeom>
            <a:solidFill>
              <a:schemeClr val="bg1"/>
            </a:solidFill>
            <a:ln w="9525">
              <a:solidFill>
                <a:schemeClr val="tx1"/>
              </a:solidFill>
              <a:miter lim="800000"/>
              <a:headEnd/>
              <a:tailEnd/>
            </a:ln>
          </p:spPr>
          <p:txBody>
            <a:bodyPr wrap="none" anchor="ctr"/>
            <a:lstStyle/>
            <a:p>
              <a:r>
                <a:rPr lang="en-US" altLang="ja-JP" sz="1600"/>
                <a:t>class A{</a:t>
              </a:r>
            </a:p>
            <a:p>
              <a:r>
                <a:rPr lang="ja-JP" altLang="en-US" sz="1600">
                  <a:solidFill>
                    <a:srgbClr val="FF0000"/>
                  </a:solidFill>
                </a:rPr>
                <a:t>　</a:t>
              </a:r>
              <a:r>
                <a:rPr lang="en-US" altLang="ja-JP" sz="1600"/>
                <a:t>private Type memberA ;</a:t>
              </a:r>
            </a:p>
            <a:p>
              <a:r>
                <a:rPr lang="en-US" altLang="ja-JP" sz="1600"/>
                <a:t>} </a:t>
              </a:r>
            </a:p>
            <a:p>
              <a:r>
                <a:rPr lang="en-US" altLang="ja-JP" sz="1600"/>
                <a:t>class B{</a:t>
              </a:r>
            </a:p>
            <a:p>
              <a:r>
                <a:rPr lang="en-US" altLang="ja-JP" sz="1600"/>
                <a:t>    memberB;</a:t>
              </a:r>
            </a:p>
            <a:p>
              <a:r>
                <a:rPr lang="en-US" altLang="ja-JP" sz="1600"/>
                <a:t>} </a:t>
              </a:r>
            </a:p>
          </p:txBody>
        </p:sp>
        <p:sp>
          <p:nvSpPr>
            <p:cNvPr id="10" name="正方形/長方形 9"/>
            <p:cNvSpPr/>
            <p:nvPr/>
          </p:nvSpPr>
          <p:spPr>
            <a:xfrm>
              <a:off x="3578593" y="3571876"/>
              <a:ext cx="2351095" cy="285752"/>
            </a:xfrm>
            <a:prstGeom prst="rect">
              <a:avLst/>
            </a:prstGeom>
            <a:solidFill>
              <a:srgbClr val="00B0F0">
                <a:alpha val="12000"/>
              </a:srgbClr>
            </a:solid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91404" tIns="45700" rIns="91404" bIns="45700" anchor="ctr"/>
            <a:lstStyle/>
            <a:p>
              <a:pPr algn="ctr">
                <a:defRPr/>
              </a:pPr>
              <a:endParaRPr lang="ja-JP" altLang="en-US"/>
            </a:p>
          </p:txBody>
        </p:sp>
        <p:sp>
          <p:nvSpPr>
            <p:cNvPr id="11" name="正方形/長方形 10"/>
            <p:cNvSpPr/>
            <p:nvPr/>
          </p:nvSpPr>
          <p:spPr>
            <a:xfrm>
              <a:off x="3650031" y="4313243"/>
              <a:ext cx="1136653" cy="306390"/>
            </a:xfrm>
            <a:prstGeom prst="rect">
              <a:avLst/>
            </a:prstGeom>
            <a:solidFill>
              <a:srgbClr val="FFFF99">
                <a:alpha val="20000"/>
              </a:srgbClr>
            </a:solid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91404" tIns="45700" rIns="91404" bIns="45700" anchor="ctr"/>
            <a:lstStyle/>
            <a:p>
              <a:pPr algn="ctr">
                <a:defRPr/>
              </a:pPr>
              <a:endParaRPr lang="ja-JP" altLang="en-US"/>
            </a:p>
          </p:txBody>
        </p:sp>
        <p:cxnSp>
          <p:nvCxnSpPr>
            <p:cNvPr id="12" name="カギ線コネクタ 11"/>
            <p:cNvCxnSpPr>
              <a:stCxn id="11" idx="1"/>
              <a:endCxn id="10" idx="1"/>
            </p:cNvCxnSpPr>
            <p:nvPr/>
          </p:nvCxnSpPr>
          <p:spPr>
            <a:xfrm rot="10800000">
              <a:off x="3578593" y="3714752"/>
              <a:ext cx="71438" cy="752480"/>
            </a:xfrm>
            <a:prstGeom prst="bentConnector3">
              <a:avLst>
                <a:gd name="adj1" fmla="val 419998"/>
              </a:avLst>
            </a:prstGeom>
            <a:ln w="28575">
              <a:solidFill>
                <a:schemeClr val="tx1"/>
              </a:solidFill>
              <a:prstDash val="sysDash"/>
              <a:tailEnd type="stealth" w="lg" len="lg"/>
            </a:ln>
          </p:spPr>
          <p:style>
            <a:lnRef idx="1">
              <a:schemeClr val="accent1"/>
            </a:lnRef>
            <a:fillRef idx="0">
              <a:schemeClr val="accent1"/>
            </a:fillRef>
            <a:effectRef idx="0">
              <a:schemeClr val="accent1"/>
            </a:effectRef>
            <a:fontRef idx="minor">
              <a:schemeClr val="tx1"/>
            </a:fontRef>
          </p:style>
        </p:cxnSp>
        <p:sp>
          <p:nvSpPr>
            <p:cNvPr id="13" name="十字形 12"/>
            <p:cNvSpPr/>
            <p:nvPr/>
          </p:nvSpPr>
          <p:spPr>
            <a:xfrm rot="2611696">
              <a:off x="3423404" y="4298572"/>
              <a:ext cx="285751" cy="285752"/>
            </a:xfrm>
            <a:prstGeom prst="plus">
              <a:avLst>
                <a:gd name="adj" fmla="val 40534"/>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grpSp>
      <p:sp>
        <p:nvSpPr>
          <p:cNvPr id="14" name="右矢印 13"/>
          <p:cNvSpPr/>
          <p:nvPr/>
        </p:nvSpPr>
        <p:spPr>
          <a:xfrm rot="5400000">
            <a:off x="7115176" y="2900362"/>
            <a:ext cx="271462" cy="214313"/>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04" tIns="45700" rIns="91404" bIns="45700" anchor="ctr"/>
          <a:lstStyle/>
          <a:p>
            <a:pPr algn="ctr">
              <a:defRPr/>
            </a:pPr>
            <a:endParaRPr lang="ja-JP" altLang="en-US" dirty="0">
              <a:solidFill>
                <a:schemeClr val="tx1"/>
              </a:solidFill>
            </a:endParaRPr>
          </a:p>
        </p:txBody>
      </p:sp>
      <p:grpSp>
        <p:nvGrpSpPr>
          <p:cNvPr id="21539" name="グループ化 14"/>
          <p:cNvGrpSpPr>
            <a:grpSpLocks/>
          </p:cNvGrpSpPr>
          <p:nvPr/>
        </p:nvGrpSpPr>
        <p:grpSpPr bwMode="auto">
          <a:xfrm>
            <a:off x="5786438" y="3214688"/>
            <a:ext cx="2965450" cy="3000375"/>
            <a:chOff x="3435707" y="3214686"/>
            <a:chExt cx="2571768" cy="3000396"/>
          </a:xfrm>
        </p:grpSpPr>
        <p:sp>
          <p:nvSpPr>
            <p:cNvPr id="21544" name="Rectangle 19"/>
            <p:cNvSpPr>
              <a:spLocks noChangeArrowheads="1"/>
            </p:cNvSpPr>
            <p:nvPr/>
          </p:nvSpPr>
          <p:spPr bwMode="auto">
            <a:xfrm>
              <a:off x="3435707" y="3214686"/>
              <a:ext cx="2571768" cy="3000396"/>
            </a:xfrm>
            <a:prstGeom prst="rect">
              <a:avLst/>
            </a:prstGeom>
            <a:solidFill>
              <a:schemeClr val="bg1"/>
            </a:solidFill>
            <a:ln w="9525">
              <a:solidFill>
                <a:schemeClr val="tx1"/>
              </a:solidFill>
              <a:miter lim="800000"/>
              <a:headEnd/>
              <a:tailEnd/>
            </a:ln>
          </p:spPr>
          <p:txBody>
            <a:bodyPr wrap="none" anchor="ctr"/>
            <a:lstStyle/>
            <a:p>
              <a:r>
                <a:rPr lang="en-US" altLang="ja-JP" sz="1600"/>
                <a:t>class A{</a:t>
              </a:r>
            </a:p>
            <a:p>
              <a:r>
                <a:rPr lang="ja-JP" altLang="en-US" sz="1600">
                  <a:solidFill>
                    <a:srgbClr val="FF0000"/>
                  </a:solidFill>
                </a:rPr>
                <a:t>　</a:t>
              </a:r>
              <a:r>
                <a:rPr lang="en-US" altLang="ja-JP" sz="1600"/>
                <a:t>private Type memberA ;</a:t>
              </a:r>
            </a:p>
            <a:p>
              <a:r>
                <a:rPr lang="en-US" altLang="ja-JP" sz="1600"/>
                <a:t>  public void set(Type type){</a:t>
              </a:r>
            </a:p>
            <a:p>
              <a:r>
                <a:rPr lang="en-US" altLang="ja-JP" sz="1600"/>
                <a:t>     memberA = type;</a:t>
              </a:r>
            </a:p>
            <a:p>
              <a:r>
                <a:rPr lang="en-US" altLang="ja-JP" sz="1600"/>
                <a:t>  }</a:t>
              </a:r>
            </a:p>
            <a:p>
              <a:r>
                <a:rPr lang="en-US" altLang="ja-JP" sz="1600"/>
                <a:t>  public Type get( ){</a:t>
              </a:r>
            </a:p>
            <a:p>
              <a:r>
                <a:rPr lang="en-US" altLang="ja-JP" sz="1600"/>
                <a:t>     return memberA;</a:t>
              </a:r>
            </a:p>
            <a:p>
              <a:r>
                <a:rPr lang="en-US" altLang="ja-JP" sz="1600"/>
                <a:t>  } </a:t>
              </a:r>
            </a:p>
            <a:p>
              <a:r>
                <a:rPr lang="en-US" altLang="ja-JP" sz="1600"/>
                <a:t>} </a:t>
              </a:r>
            </a:p>
            <a:p>
              <a:r>
                <a:rPr lang="en-US" altLang="ja-JP" sz="1600"/>
                <a:t>class B{</a:t>
              </a:r>
            </a:p>
            <a:p>
              <a:r>
                <a:rPr lang="en-US" altLang="ja-JP" sz="1600"/>
                <a:t>    memberB;</a:t>
              </a:r>
            </a:p>
            <a:p>
              <a:r>
                <a:rPr lang="en-US" altLang="ja-JP" sz="1600"/>
                <a:t>} </a:t>
              </a:r>
            </a:p>
          </p:txBody>
        </p:sp>
        <p:sp>
          <p:nvSpPr>
            <p:cNvPr id="17" name="正方形/長方形 16"/>
            <p:cNvSpPr/>
            <p:nvPr/>
          </p:nvSpPr>
          <p:spPr>
            <a:xfrm>
              <a:off x="3578889" y="3714751"/>
              <a:ext cx="2350111" cy="1500199"/>
            </a:xfrm>
            <a:prstGeom prst="rect">
              <a:avLst/>
            </a:prstGeom>
            <a:solidFill>
              <a:srgbClr val="00B0F0">
                <a:alpha val="12000"/>
              </a:srgbClr>
            </a:solid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91404" tIns="45700" rIns="91404" bIns="45700" anchor="ctr"/>
            <a:lstStyle/>
            <a:p>
              <a:pPr algn="ctr">
                <a:defRPr/>
              </a:pPr>
              <a:endParaRPr lang="ja-JP" altLang="en-US"/>
            </a:p>
          </p:txBody>
        </p:sp>
        <p:sp>
          <p:nvSpPr>
            <p:cNvPr id="18" name="正方形/長方形 17"/>
            <p:cNvSpPr/>
            <p:nvPr/>
          </p:nvSpPr>
          <p:spPr>
            <a:xfrm>
              <a:off x="3650480" y="5692790"/>
              <a:ext cx="1135818" cy="307977"/>
            </a:xfrm>
            <a:prstGeom prst="rect">
              <a:avLst/>
            </a:prstGeom>
            <a:solidFill>
              <a:srgbClr val="FFFF99">
                <a:alpha val="20000"/>
              </a:srgbClr>
            </a:solid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91404" tIns="45700" rIns="91404" bIns="45700" anchor="ctr"/>
            <a:lstStyle/>
            <a:p>
              <a:pPr algn="ctr">
                <a:defRPr/>
              </a:pPr>
              <a:endParaRPr lang="ja-JP" altLang="en-US"/>
            </a:p>
          </p:txBody>
        </p:sp>
        <p:cxnSp>
          <p:nvCxnSpPr>
            <p:cNvPr id="19" name="カギ線コネクタ 18"/>
            <p:cNvCxnSpPr>
              <a:stCxn id="18" idx="1"/>
              <a:endCxn id="17" idx="1"/>
            </p:cNvCxnSpPr>
            <p:nvPr/>
          </p:nvCxnSpPr>
          <p:spPr>
            <a:xfrm rot="10800000">
              <a:off x="3578889" y="4465645"/>
              <a:ext cx="71591" cy="1381135"/>
            </a:xfrm>
            <a:prstGeom prst="bentConnector3">
              <a:avLst>
                <a:gd name="adj1" fmla="val 377582"/>
              </a:avLst>
            </a:prstGeom>
            <a:ln w="28575">
              <a:solidFill>
                <a:schemeClr val="tx1"/>
              </a:solidFill>
              <a:prstDash val="solid"/>
              <a:tailEnd type="stealth" w="lg" len="lg"/>
            </a:ln>
          </p:spPr>
          <p:style>
            <a:lnRef idx="1">
              <a:schemeClr val="accent1"/>
            </a:lnRef>
            <a:fillRef idx="0">
              <a:schemeClr val="accent1"/>
            </a:fillRef>
            <a:effectRef idx="0">
              <a:schemeClr val="accent1"/>
            </a:effectRef>
            <a:fontRef idx="minor">
              <a:schemeClr val="tx1"/>
            </a:fontRef>
          </p:style>
        </p:cxnSp>
      </p:grpSp>
      <p:sp>
        <p:nvSpPr>
          <p:cNvPr id="23" name="正方形/長方形 22"/>
          <p:cNvSpPr/>
          <p:nvPr/>
        </p:nvSpPr>
        <p:spPr>
          <a:xfrm>
            <a:off x="357188" y="2143116"/>
            <a:ext cx="4929187" cy="928687"/>
          </a:xfrm>
          <a:prstGeom prst="rect">
            <a:avLst/>
          </a:prstGeom>
          <a:noFill/>
          <a:ln>
            <a:solidFill>
              <a:srgbClr val="0066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21542" name="Text Box 10"/>
          <p:cNvSpPr txBox="1">
            <a:spLocks noChangeArrowheads="1"/>
          </p:cNvSpPr>
          <p:nvPr/>
        </p:nvSpPr>
        <p:spPr bwMode="auto">
          <a:xfrm>
            <a:off x="246063" y="5260975"/>
            <a:ext cx="4468812" cy="954088"/>
          </a:xfrm>
          <a:prstGeom prst="rect">
            <a:avLst/>
          </a:prstGeom>
          <a:noFill/>
          <a:ln w="9525">
            <a:noFill/>
            <a:miter lim="800000"/>
            <a:headEnd/>
            <a:tailEnd/>
          </a:ln>
        </p:spPr>
        <p:txBody>
          <a:bodyPr wrap="none">
            <a:spAutoFit/>
          </a:bodyPr>
          <a:lstStyle/>
          <a:p>
            <a:r>
              <a:rPr lang="en-US" altLang="ja-JP" sz="2800" b="0" dirty="0" err="1">
                <a:solidFill>
                  <a:srgbClr val="0066CC"/>
                </a:solidFill>
              </a:rPr>
              <a:t>memberA</a:t>
            </a:r>
            <a:r>
              <a:rPr lang="ja-JP" altLang="en-US" sz="2800" b="0" dirty="0">
                <a:solidFill>
                  <a:srgbClr val="0066CC"/>
                </a:solidFill>
              </a:rPr>
              <a:t>の</a:t>
            </a:r>
            <a:r>
              <a:rPr lang="en-US" altLang="ja-JP" sz="2800" b="0" dirty="0">
                <a:solidFill>
                  <a:srgbClr val="0066CC"/>
                </a:solidFill>
              </a:rPr>
              <a:t>getter</a:t>
            </a:r>
            <a:r>
              <a:rPr lang="ja-JP" altLang="en-US" sz="2800" b="0" dirty="0" err="1">
                <a:solidFill>
                  <a:srgbClr val="0066CC"/>
                </a:solidFill>
              </a:rPr>
              <a:t>，</a:t>
            </a:r>
            <a:r>
              <a:rPr lang="en-US" altLang="ja-JP" sz="2800" b="0" dirty="0">
                <a:solidFill>
                  <a:srgbClr val="0066CC"/>
                </a:solidFill>
              </a:rPr>
              <a:t>setter</a:t>
            </a:r>
            <a:r>
              <a:rPr lang="ja-JP" altLang="en-US" sz="2800" b="0" dirty="0">
                <a:solidFill>
                  <a:srgbClr val="0066CC"/>
                </a:solidFill>
              </a:rPr>
              <a:t>を</a:t>
            </a:r>
            <a:endParaRPr lang="en-US" altLang="ja-JP" sz="2800" b="0" dirty="0">
              <a:solidFill>
                <a:srgbClr val="0066CC"/>
              </a:solidFill>
            </a:endParaRPr>
          </a:p>
          <a:p>
            <a:r>
              <a:rPr lang="en-US" altLang="ja-JP" sz="2800" b="0" dirty="0">
                <a:solidFill>
                  <a:srgbClr val="0066CC"/>
                </a:solidFill>
              </a:rPr>
              <a:t>A</a:t>
            </a:r>
            <a:r>
              <a:rPr lang="ja-JP" altLang="en-US" sz="2800" b="0" dirty="0">
                <a:solidFill>
                  <a:srgbClr val="0066CC"/>
                </a:solidFill>
              </a:rPr>
              <a:t>に追加</a:t>
            </a:r>
          </a:p>
        </p:txBody>
      </p:sp>
      <p:sp>
        <p:nvSpPr>
          <p:cNvPr id="21543" name="Rectangle 113"/>
          <p:cNvSpPr>
            <a:spLocks noChangeArrowheads="1"/>
          </p:cNvSpPr>
          <p:nvPr/>
        </p:nvSpPr>
        <p:spPr bwMode="auto">
          <a:xfrm>
            <a:off x="317500" y="4975225"/>
            <a:ext cx="1571625" cy="357188"/>
          </a:xfrm>
          <a:prstGeom prst="rect">
            <a:avLst/>
          </a:prstGeom>
          <a:solidFill>
            <a:srgbClr val="99CCFF">
              <a:alpha val="50195"/>
            </a:srgbClr>
          </a:solidFill>
          <a:ln w="0">
            <a:noFill/>
            <a:miter lim="800000"/>
            <a:headEnd/>
            <a:tailEnd/>
          </a:ln>
        </p:spPr>
        <p:txBody>
          <a:bodyPr wrap="none" anchor="ctr"/>
          <a:lstStyle/>
          <a:p>
            <a:pPr algn="ctr"/>
            <a:r>
              <a:rPr lang="ja-JP" altLang="en-US" sz="2000" b="0" dirty="0"/>
              <a:t>編集ステップ</a:t>
            </a:r>
          </a:p>
        </p:txBody>
      </p:sp>
      <p:sp>
        <p:nvSpPr>
          <p:cNvPr id="25" name="テキスト ボックス 21"/>
          <p:cNvSpPr>
            <a:spLocks noChangeArrowheads="1"/>
          </p:cNvSpPr>
          <p:nvPr/>
        </p:nvSpPr>
        <p:spPr bwMode="auto">
          <a:xfrm>
            <a:off x="7215206" y="986106"/>
            <a:ext cx="1714500" cy="442630"/>
          </a:xfrm>
          <a:prstGeom prst="wedgeRoundRectCallout">
            <a:avLst>
              <a:gd name="adj1" fmla="val -37625"/>
              <a:gd name="adj2" fmla="val 71505"/>
              <a:gd name="adj3" fmla="val 16667"/>
            </a:avLst>
          </a:prstGeom>
          <a:solidFill>
            <a:schemeClr val="bg1"/>
          </a:solidFill>
          <a:ln w="12700">
            <a:solidFill>
              <a:schemeClr val="tx1"/>
            </a:solidFill>
            <a:miter lim="800000"/>
            <a:headEnd/>
            <a:tailEnd/>
          </a:ln>
        </p:spPr>
        <p:txBody>
          <a:bodyPr wrap="square" lIns="91404" tIns="45700" rIns="91404" bIns="45700">
            <a:spAutoFit/>
          </a:bodyPr>
          <a:lstStyle/>
          <a:p>
            <a:r>
              <a:rPr lang="ja-JP" altLang="en-US" sz="2000" b="0" dirty="0">
                <a:solidFill>
                  <a:srgbClr val="0066CC"/>
                </a:solidFill>
              </a:rPr>
              <a:t>被参照メンバ</a:t>
            </a:r>
            <a:endParaRPr lang="en-US" altLang="ja-JP" sz="2000" b="0" dirty="0">
              <a:solidFill>
                <a:srgbClr val="0066CC"/>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457200" y="214313"/>
            <a:ext cx="8229600" cy="1100137"/>
          </a:xfrm>
        </p:spPr>
        <p:txBody>
          <a:bodyPr/>
          <a:lstStyle/>
          <a:p>
            <a:r>
              <a:rPr lang="ja-JP" altLang="en-US" smtClean="0"/>
              <a:t>発表の概要</a:t>
            </a:r>
          </a:p>
        </p:txBody>
      </p:sp>
      <p:sp>
        <p:nvSpPr>
          <p:cNvPr id="6147" name="Rectangle 3"/>
          <p:cNvSpPr>
            <a:spLocks noGrp="1" noChangeArrowheads="1"/>
          </p:cNvSpPr>
          <p:nvPr>
            <p:ph idx="1"/>
          </p:nvPr>
        </p:nvSpPr>
        <p:spPr>
          <a:xfrm>
            <a:off x="395288" y="1557338"/>
            <a:ext cx="8315325" cy="3886200"/>
          </a:xfrm>
        </p:spPr>
        <p:txBody>
          <a:bodyPr/>
          <a:lstStyle/>
          <a:p>
            <a:pPr>
              <a:lnSpc>
                <a:spcPct val="90000"/>
              </a:lnSpc>
            </a:pPr>
            <a:r>
              <a:rPr lang="ja-JP" altLang="en-US" sz="2400" dirty="0" smtClean="0"/>
              <a:t>リファクタリングとは</a:t>
            </a:r>
          </a:p>
          <a:p>
            <a:pPr>
              <a:lnSpc>
                <a:spcPct val="90000"/>
              </a:lnSpc>
            </a:pPr>
            <a:r>
              <a:rPr lang="ja-JP" altLang="en-US" sz="2400" dirty="0" smtClean="0"/>
              <a:t>メンバの移動</a:t>
            </a:r>
          </a:p>
          <a:p>
            <a:pPr>
              <a:lnSpc>
                <a:spcPct val="90000"/>
              </a:lnSpc>
            </a:pPr>
            <a:r>
              <a:rPr lang="ja-JP" altLang="en-US" sz="2400" dirty="0" smtClean="0"/>
              <a:t>リファクタリング支援機能の問題点</a:t>
            </a:r>
          </a:p>
          <a:p>
            <a:pPr>
              <a:lnSpc>
                <a:spcPct val="90000"/>
              </a:lnSpc>
            </a:pPr>
            <a:r>
              <a:rPr lang="ja-JP" altLang="en-US" sz="2400" dirty="0" smtClean="0"/>
              <a:t>編集手順を探索するリファクタリング支援手法</a:t>
            </a:r>
          </a:p>
          <a:p>
            <a:pPr lvl="1">
              <a:lnSpc>
                <a:spcPct val="90000"/>
              </a:lnSpc>
            </a:pPr>
            <a:r>
              <a:rPr lang="ja-JP" altLang="en-US" sz="2400" dirty="0" smtClean="0"/>
              <a:t>探索の例</a:t>
            </a:r>
            <a:endParaRPr lang="en-US" altLang="ja-JP" sz="2400" dirty="0" smtClean="0"/>
          </a:p>
          <a:p>
            <a:pPr lvl="1">
              <a:lnSpc>
                <a:spcPct val="90000"/>
              </a:lnSpc>
            </a:pPr>
            <a:r>
              <a:rPr lang="ja-JP" altLang="en-US" sz="2400" dirty="0" smtClean="0"/>
              <a:t>提案手法の処理概要</a:t>
            </a:r>
          </a:p>
          <a:p>
            <a:pPr lvl="1">
              <a:lnSpc>
                <a:spcPct val="90000"/>
              </a:lnSpc>
            </a:pPr>
            <a:r>
              <a:rPr lang="ja-JP" altLang="en-US" sz="2400" dirty="0" smtClean="0"/>
              <a:t>ケーススタディ</a:t>
            </a:r>
          </a:p>
          <a:p>
            <a:pPr>
              <a:lnSpc>
                <a:spcPct val="90000"/>
              </a:lnSpc>
            </a:pPr>
            <a:r>
              <a:rPr lang="ja-JP" altLang="en-US" sz="2400" dirty="0" smtClean="0"/>
              <a:t>まとめと今後の課題</a:t>
            </a:r>
          </a:p>
        </p:txBody>
      </p:sp>
      <p:sp>
        <p:nvSpPr>
          <p:cNvPr id="4" name="日付プレースホルダ 3"/>
          <p:cNvSpPr>
            <a:spLocks noGrp="1"/>
          </p:cNvSpPr>
          <p:nvPr>
            <p:ph type="dt" sz="quarter" idx="10"/>
          </p:nvPr>
        </p:nvSpPr>
        <p:spPr/>
        <p:txBody>
          <a:bodyPr/>
          <a:lstStyle/>
          <a:p>
            <a:pPr>
              <a:defRPr/>
            </a:pPr>
            <a:endParaRPr lang="en-US" altLang="ja-JP"/>
          </a:p>
        </p:txBody>
      </p:sp>
      <p:sp>
        <p:nvSpPr>
          <p:cNvPr id="5" name="スライド番号プレースホルダ 4"/>
          <p:cNvSpPr>
            <a:spLocks noGrp="1"/>
          </p:cNvSpPr>
          <p:nvPr>
            <p:ph type="sldNum" sz="quarter" idx="12"/>
          </p:nvPr>
        </p:nvSpPr>
        <p:spPr/>
        <p:txBody>
          <a:bodyPr/>
          <a:lstStyle/>
          <a:p>
            <a:pPr>
              <a:defRPr/>
            </a:pPr>
            <a:fld id="{686BEE63-510D-41C4-BA21-5C1E88B2A070}" type="slidenum">
              <a:rPr lang="en-US" altLang="ja-JP"/>
              <a:pPr>
                <a:defRPr/>
              </a:pPr>
              <a:t>2</a:t>
            </a:fld>
            <a:endParaRPr lang="en-US" altLang="ja-JP"/>
          </a:p>
        </p:txBody>
      </p:sp>
      <p:sp>
        <p:nvSpPr>
          <p:cNvPr id="6150" name="フッター プレースホルダ 5"/>
          <p:cNvSpPr>
            <a:spLocks noGrp="1"/>
          </p:cNvSpPr>
          <p:nvPr>
            <p:ph type="ftr" sz="quarter" idx="11"/>
          </p:nvPr>
        </p:nvSpPr>
        <p:spPr bwMode="auto">
          <a:noFill/>
          <a:ln>
            <a:miter lim="800000"/>
            <a:headEnd/>
            <a:tailEnd/>
          </a:ln>
        </p:spPr>
        <p:txBody>
          <a:bodyPr wrap="square" numCol="1" anchorCtr="0" compatLnSpc="1">
            <a:prstTxWarp prst="textNoShape">
              <a:avLst/>
            </a:prstTxWarp>
          </a:bodyPr>
          <a:lstStyle/>
          <a:p>
            <a:r>
              <a:rPr lang="en-US" altLang="ja-JP"/>
              <a:t>Software Engineering Laboratory,  Department of Computer Science,  Graduate School of Information Science and Technology,  Osaka University</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タイトル 1"/>
          <p:cNvSpPr>
            <a:spLocks noGrp="1"/>
          </p:cNvSpPr>
          <p:nvPr>
            <p:ph type="title"/>
          </p:nvPr>
        </p:nvSpPr>
        <p:spPr>
          <a:xfrm>
            <a:off x="214313" y="214313"/>
            <a:ext cx="8715375" cy="868362"/>
          </a:xfrm>
        </p:spPr>
        <p:txBody>
          <a:bodyPr/>
          <a:lstStyle/>
          <a:p>
            <a:r>
              <a:rPr lang="ja-JP" altLang="en-US" dirty="0" smtClean="0"/>
              <a:t>提案手法の処理概要</a:t>
            </a:r>
          </a:p>
        </p:txBody>
      </p:sp>
      <p:sp>
        <p:nvSpPr>
          <p:cNvPr id="3" name="コンテンツ プレースホルダ 2"/>
          <p:cNvSpPr>
            <a:spLocks noGrp="1"/>
          </p:cNvSpPr>
          <p:nvPr>
            <p:ph idx="1"/>
          </p:nvPr>
        </p:nvSpPr>
        <p:spPr>
          <a:xfrm>
            <a:off x="214313" y="1143000"/>
            <a:ext cx="8715375" cy="5143500"/>
          </a:xfrm>
        </p:spPr>
        <p:txBody>
          <a:bodyPr rtlCol="0">
            <a:normAutofit fontScale="92500" lnSpcReduction="10000"/>
          </a:bodyPr>
          <a:lstStyle/>
          <a:p>
            <a:pPr marL="514350" indent="-514350" fontAlgn="auto">
              <a:spcAft>
                <a:spcPts val="0"/>
              </a:spcAft>
              <a:buFont typeface="+mj-lt"/>
              <a:buAutoNum type="arabicPeriod"/>
              <a:defRPr/>
            </a:pPr>
            <a:r>
              <a:rPr lang="ja-JP" altLang="en-US" dirty="0" smtClean="0">
                <a:solidFill>
                  <a:schemeClr val="tx1">
                    <a:lumMod val="50000"/>
                    <a:lumOff val="50000"/>
                  </a:schemeClr>
                </a:solidFill>
              </a:rPr>
              <a:t>編集ステップ導出のために以下の情報を取得</a:t>
            </a:r>
            <a:endParaRPr lang="en-US" altLang="ja-JP" dirty="0" smtClean="0">
              <a:solidFill>
                <a:schemeClr val="tx1">
                  <a:lumMod val="50000"/>
                  <a:lumOff val="50000"/>
                </a:schemeClr>
              </a:solidFill>
            </a:endParaRPr>
          </a:p>
          <a:p>
            <a:pPr lvl="1" fontAlgn="auto">
              <a:spcAft>
                <a:spcPts val="0"/>
              </a:spcAft>
              <a:defRPr/>
            </a:pPr>
            <a:r>
              <a:rPr lang="ja-JP" altLang="en-US" dirty="0" smtClean="0">
                <a:solidFill>
                  <a:schemeClr val="tx1">
                    <a:lumMod val="50000"/>
                    <a:lumOff val="50000"/>
                  </a:schemeClr>
                </a:solidFill>
              </a:rPr>
              <a:t>移動元クラスと移動先クラス</a:t>
            </a:r>
            <a:endParaRPr lang="en-US" altLang="ja-JP" dirty="0" smtClean="0">
              <a:solidFill>
                <a:schemeClr val="tx1">
                  <a:lumMod val="50000"/>
                  <a:lumOff val="50000"/>
                </a:schemeClr>
              </a:solidFill>
            </a:endParaRPr>
          </a:p>
          <a:p>
            <a:pPr lvl="1" fontAlgn="auto">
              <a:spcAft>
                <a:spcPts val="0"/>
              </a:spcAft>
              <a:defRPr/>
            </a:pPr>
            <a:r>
              <a:rPr lang="ja-JP" altLang="en-US" dirty="0" smtClean="0">
                <a:solidFill>
                  <a:schemeClr val="tx1">
                    <a:lumMod val="50000"/>
                    <a:lumOff val="50000"/>
                  </a:schemeClr>
                </a:solidFill>
              </a:rPr>
              <a:t>被参照メンバとその所属クラス</a:t>
            </a:r>
            <a:endParaRPr lang="en-US" altLang="ja-JP" dirty="0" smtClean="0">
              <a:solidFill>
                <a:schemeClr val="tx1">
                  <a:lumMod val="50000"/>
                  <a:lumOff val="50000"/>
                </a:schemeClr>
              </a:solidFill>
            </a:endParaRPr>
          </a:p>
          <a:p>
            <a:pPr lvl="1" fontAlgn="auto">
              <a:spcAft>
                <a:spcPts val="0"/>
              </a:spcAft>
              <a:defRPr/>
            </a:pPr>
            <a:r>
              <a:rPr lang="ja-JP" altLang="en-US" dirty="0" smtClean="0">
                <a:solidFill>
                  <a:schemeClr val="tx1">
                    <a:lumMod val="50000"/>
                    <a:lumOff val="50000"/>
                  </a:schemeClr>
                </a:solidFill>
              </a:rPr>
              <a:t>参照メンバとその所属クラス</a:t>
            </a:r>
            <a:endParaRPr lang="en-US" altLang="ja-JP" dirty="0" smtClean="0">
              <a:solidFill>
                <a:schemeClr val="tx1">
                  <a:lumMod val="50000"/>
                  <a:lumOff val="50000"/>
                </a:schemeClr>
              </a:solidFill>
            </a:endParaRPr>
          </a:p>
          <a:p>
            <a:pPr marL="514350" indent="-514350" fontAlgn="auto">
              <a:spcAft>
                <a:spcPts val="0"/>
              </a:spcAft>
              <a:buFont typeface="+mj-lt"/>
              <a:buAutoNum type="arabicPeriod"/>
              <a:defRPr/>
            </a:pPr>
            <a:r>
              <a:rPr lang="ja-JP" altLang="en-US" dirty="0" smtClean="0">
                <a:solidFill>
                  <a:schemeClr val="tx1">
                    <a:lumMod val="50000"/>
                    <a:lumOff val="50000"/>
                  </a:schemeClr>
                </a:solidFill>
              </a:rPr>
              <a:t>参照切れを解決する編集ステップを導出</a:t>
            </a:r>
            <a:endParaRPr lang="en-US" altLang="ja-JP" dirty="0" smtClean="0">
              <a:solidFill>
                <a:schemeClr val="tx1">
                  <a:lumMod val="50000"/>
                  <a:lumOff val="50000"/>
                </a:schemeClr>
              </a:solidFill>
            </a:endParaRPr>
          </a:p>
          <a:p>
            <a:pPr lvl="1" fontAlgn="auto">
              <a:spcAft>
                <a:spcPts val="0"/>
              </a:spcAft>
              <a:defRPr/>
            </a:pPr>
            <a:r>
              <a:rPr lang="ja-JP" altLang="en-US" dirty="0" smtClean="0">
                <a:solidFill>
                  <a:schemeClr val="tx1">
                    <a:lumMod val="50000"/>
                    <a:lumOff val="50000"/>
                  </a:schemeClr>
                </a:solidFill>
              </a:rPr>
              <a:t>被参照メンバの修飾子の変更</a:t>
            </a:r>
            <a:endParaRPr lang="en-US" altLang="ja-JP" dirty="0" smtClean="0">
              <a:solidFill>
                <a:schemeClr val="tx1">
                  <a:lumMod val="50000"/>
                  <a:lumOff val="50000"/>
                </a:schemeClr>
              </a:solidFill>
            </a:endParaRPr>
          </a:p>
          <a:p>
            <a:pPr lvl="1" fontAlgn="auto">
              <a:spcAft>
                <a:spcPts val="0"/>
              </a:spcAft>
              <a:defRPr/>
            </a:pPr>
            <a:r>
              <a:rPr lang="ja-JP" altLang="en-US" dirty="0" smtClean="0">
                <a:solidFill>
                  <a:schemeClr val="tx1">
                    <a:lumMod val="50000"/>
                    <a:lumOff val="50000"/>
                  </a:schemeClr>
                </a:solidFill>
              </a:rPr>
              <a:t>移動先クラスへのメンバの移動</a:t>
            </a:r>
            <a:endParaRPr lang="en-US" altLang="ja-JP" dirty="0" smtClean="0">
              <a:solidFill>
                <a:schemeClr val="tx1">
                  <a:lumMod val="50000"/>
                  <a:lumOff val="50000"/>
                </a:schemeClr>
              </a:solidFill>
            </a:endParaRPr>
          </a:p>
          <a:p>
            <a:pPr lvl="1" fontAlgn="auto">
              <a:spcAft>
                <a:spcPts val="0"/>
              </a:spcAft>
              <a:defRPr/>
            </a:pPr>
            <a:r>
              <a:rPr lang="ja-JP" altLang="en-US" dirty="0" smtClean="0">
                <a:solidFill>
                  <a:schemeClr val="tx1">
                    <a:lumMod val="50000"/>
                    <a:lumOff val="50000"/>
                  </a:schemeClr>
                </a:solidFill>
              </a:rPr>
              <a:t>被参照メンバのカプセル化</a:t>
            </a:r>
            <a:endParaRPr lang="en-US" altLang="ja-JP" dirty="0" smtClean="0">
              <a:solidFill>
                <a:schemeClr val="tx1">
                  <a:lumMod val="50000"/>
                  <a:lumOff val="50000"/>
                </a:schemeClr>
              </a:solidFill>
            </a:endParaRPr>
          </a:p>
          <a:p>
            <a:pPr marL="514350" indent="-514350" fontAlgn="auto">
              <a:spcAft>
                <a:spcPts val="0"/>
              </a:spcAft>
              <a:buFont typeface="+mj-lt"/>
              <a:buAutoNum type="arabicPeriod"/>
              <a:defRPr/>
            </a:pPr>
            <a:r>
              <a:rPr lang="ja-JP" altLang="en-US" dirty="0" smtClean="0"/>
              <a:t>参照切れを含むソースコードに各編集ステップを適用</a:t>
            </a:r>
            <a:endParaRPr lang="en-US" altLang="ja-JP" dirty="0" smtClean="0"/>
          </a:p>
          <a:p>
            <a:pPr marL="514350" indent="-514350" fontAlgn="auto">
              <a:spcAft>
                <a:spcPts val="0"/>
              </a:spcAft>
              <a:buFont typeface="+mj-lt"/>
              <a:buAutoNum type="arabicPeriod"/>
              <a:defRPr/>
            </a:pPr>
            <a:r>
              <a:rPr lang="ja-JP" altLang="en-US" dirty="0" smtClean="0"/>
              <a:t>編集ステップを適用したソースコードの参照切れが解決されるまで</a:t>
            </a:r>
            <a:r>
              <a:rPr lang="en-US" altLang="ja-JP" dirty="0" smtClean="0"/>
              <a:t>1</a:t>
            </a:r>
            <a:r>
              <a:rPr lang="ja-JP" altLang="en-US" dirty="0" smtClean="0"/>
              <a:t>～</a:t>
            </a:r>
            <a:r>
              <a:rPr lang="en-US" altLang="ja-JP" dirty="0" smtClean="0"/>
              <a:t>3</a:t>
            </a:r>
            <a:r>
              <a:rPr lang="ja-JP" altLang="en-US" dirty="0" smtClean="0"/>
              <a:t>の処理を行う</a:t>
            </a:r>
            <a:endParaRPr lang="en-US" altLang="ja-JP" dirty="0" smtClean="0"/>
          </a:p>
          <a:p>
            <a:pPr marL="514350" indent="-514350" fontAlgn="auto">
              <a:spcAft>
                <a:spcPts val="0"/>
              </a:spcAft>
              <a:buFont typeface="+mj-lt"/>
              <a:buAutoNum type="arabicPeriod"/>
              <a:defRPr/>
            </a:pPr>
            <a:r>
              <a:rPr lang="ja-JP" altLang="en-US" dirty="0" smtClean="0"/>
              <a:t>ソースコードと適用した編集ステップを木構造</a:t>
            </a:r>
            <a:r>
              <a:rPr lang="ja-JP" altLang="en-US" dirty="0" smtClean="0"/>
              <a:t>で構築</a:t>
            </a:r>
            <a:endParaRPr lang="en-US" altLang="ja-JP" dirty="0" smtClean="0"/>
          </a:p>
        </p:txBody>
      </p:sp>
      <p:sp>
        <p:nvSpPr>
          <p:cNvPr id="4" name="日付プレースホルダ 3"/>
          <p:cNvSpPr>
            <a:spLocks noGrp="1"/>
          </p:cNvSpPr>
          <p:nvPr>
            <p:ph type="dt" sz="quarter" idx="10"/>
          </p:nvPr>
        </p:nvSpPr>
        <p:spPr/>
        <p:txBody>
          <a:bodyPr/>
          <a:lstStyle/>
          <a:p>
            <a:pPr>
              <a:defRPr/>
            </a:pPr>
            <a:endParaRPr lang="en-US" altLang="ja-JP"/>
          </a:p>
        </p:txBody>
      </p:sp>
      <p:sp>
        <p:nvSpPr>
          <p:cNvPr id="17413" name="フッター プレースホルダ 4"/>
          <p:cNvSpPr>
            <a:spLocks noGrp="1"/>
          </p:cNvSpPr>
          <p:nvPr>
            <p:ph type="ftr" sz="quarter" idx="11"/>
          </p:nvPr>
        </p:nvSpPr>
        <p:spPr bwMode="auto">
          <a:noFill/>
          <a:ln>
            <a:miter lim="800000"/>
            <a:headEnd/>
            <a:tailEnd/>
          </a:ln>
        </p:spPr>
        <p:txBody>
          <a:bodyPr wrap="square" numCol="1" anchorCtr="0" compatLnSpc="1">
            <a:prstTxWarp prst="textNoShape">
              <a:avLst/>
            </a:prstTxWarp>
          </a:body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p>
            <a:pPr>
              <a:defRPr/>
            </a:pPr>
            <a:fld id="{BB099555-6116-4729-A5C8-A7944849CEDA}" type="slidenum">
              <a:rPr lang="en-US" altLang="ja-JP"/>
              <a:pPr>
                <a:defRPr/>
              </a:pPr>
              <a:t>20</a:t>
            </a:fld>
            <a:endParaRPr lang="en-US" altLang="ja-JP"/>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編集ステップの適用と繰り返し処理</a:t>
            </a:r>
            <a:endParaRPr kumimoji="1" lang="ja-JP" altLang="en-US" dirty="0"/>
          </a:p>
        </p:txBody>
      </p:sp>
      <p:sp>
        <p:nvSpPr>
          <p:cNvPr id="4" name="日付プレースホルダ 3"/>
          <p:cNvSpPr>
            <a:spLocks noGrp="1"/>
          </p:cNvSpPr>
          <p:nvPr>
            <p:ph type="dt" sz="half" idx="10"/>
          </p:nvPr>
        </p:nvSpPr>
        <p:spPr/>
        <p:txBody>
          <a:bodyPr/>
          <a:lstStyle/>
          <a:p>
            <a:pPr>
              <a:defRPr/>
            </a:pPr>
            <a:endParaRPr lang="en-US" altLang="ja-JP"/>
          </a:p>
        </p:txBody>
      </p:sp>
      <p:sp>
        <p:nvSpPr>
          <p:cNvPr id="5" name="フッター プレースホルダ 4"/>
          <p:cNvSpPr>
            <a:spLocks noGrp="1"/>
          </p:cNvSpPr>
          <p:nvPr>
            <p:ph type="ftr" sz="quarter" idx="11"/>
          </p:nvPr>
        </p:nvSpPr>
        <p:spPr/>
        <p:txBody>
          <a:bodyPr/>
          <a:lstStyle/>
          <a:p>
            <a:pPr>
              <a:defRPr/>
            </a:pPr>
            <a:r>
              <a:rPr lang="en-US" altLang="ja-JP" smtClean="0"/>
              <a:t>Software Engineering Laboratory,  Department of Computer Science,  Graduate School of Information Science and Technology,  Osaka University</a:t>
            </a:r>
            <a:endParaRPr lang="en-US" altLang="ja-JP"/>
          </a:p>
        </p:txBody>
      </p:sp>
      <p:sp>
        <p:nvSpPr>
          <p:cNvPr id="6" name="スライド番号プレースホルダ 5"/>
          <p:cNvSpPr>
            <a:spLocks noGrp="1"/>
          </p:cNvSpPr>
          <p:nvPr>
            <p:ph type="sldNum" sz="quarter" idx="12"/>
          </p:nvPr>
        </p:nvSpPr>
        <p:spPr/>
        <p:txBody>
          <a:bodyPr/>
          <a:lstStyle/>
          <a:p>
            <a:pPr>
              <a:defRPr/>
            </a:pPr>
            <a:fld id="{F75AE337-AA5C-43CC-8B1C-9F394A085CEF}" type="slidenum">
              <a:rPr lang="en-US" altLang="ja-JP" smtClean="0"/>
              <a:pPr>
                <a:defRPr/>
              </a:pPr>
              <a:t>21</a:t>
            </a:fld>
            <a:endParaRPr lang="en-US" altLang="ja-JP"/>
          </a:p>
        </p:txBody>
      </p:sp>
      <p:grpSp>
        <p:nvGrpSpPr>
          <p:cNvPr id="7" name="Group 88"/>
          <p:cNvGrpSpPr>
            <a:grpSpLocks/>
          </p:cNvGrpSpPr>
          <p:nvPr/>
        </p:nvGrpSpPr>
        <p:grpSpPr bwMode="auto">
          <a:xfrm>
            <a:off x="714373" y="1214438"/>
            <a:ext cx="554038" cy="674687"/>
            <a:chOff x="4673" y="300"/>
            <a:chExt cx="407" cy="337"/>
          </a:xfrm>
        </p:grpSpPr>
        <p:sp>
          <p:nvSpPr>
            <p:cNvPr id="8" name="AutoShape 89"/>
            <p:cNvSpPr>
              <a:spLocks noChangeArrowheads="1"/>
            </p:cNvSpPr>
            <p:nvPr/>
          </p:nvSpPr>
          <p:spPr bwMode="auto">
            <a:xfrm flipV="1">
              <a:off x="4673" y="300"/>
              <a:ext cx="407" cy="337"/>
            </a:xfrm>
            <a:prstGeom prst="foldedCorner">
              <a:avLst>
                <a:gd name="adj" fmla="val 12500"/>
              </a:avLst>
            </a:prstGeom>
            <a:solidFill>
              <a:srgbClr val="FFFFCC"/>
            </a:solidFill>
            <a:ln w="9525">
              <a:solidFill>
                <a:schemeClr val="tx1"/>
              </a:solidFill>
              <a:round/>
              <a:headEnd/>
              <a:tailEnd/>
            </a:ln>
          </p:spPr>
          <p:txBody>
            <a:bodyPr anchor="ctr"/>
            <a:lstStyle/>
            <a:p>
              <a:endParaRPr lang="ja-JP" altLang="en-US"/>
            </a:p>
          </p:txBody>
        </p:sp>
        <p:sp>
          <p:nvSpPr>
            <p:cNvPr id="9" name="Line 90"/>
            <p:cNvSpPr>
              <a:spLocks noChangeShapeType="1"/>
            </p:cNvSpPr>
            <p:nvPr/>
          </p:nvSpPr>
          <p:spPr bwMode="auto">
            <a:xfrm>
              <a:off x="4723" y="400"/>
              <a:ext cx="86" cy="0"/>
            </a:xfrm>
            <a:prstGeom prst="line">
              <a:avLst/>
            </a:prstGeom>
            <a:noFill/>
            <a:ln w="9525">
              <a:solidFill>
                <a:schemeClr val="tx1"/>
              </a:solidFill>
              <a:round/>
              <a:headEnd/>
              <a:tailEnd/>
            </a:ln>
          </p:spPr>
          <p:txBody>
            <a:bodyPr/>
            <a:lstStyle/>
            <a:p>
              <a:endParaRPr lang="ja-JP" altLang="en-US"/>
            </a:p>
          </p:txBody>
        </p:sp>
        <p:sp>
          <p:nvSpPr>
            <p:cNvPr id="10" name="Line 91"/>
            <p:cNvSpPr>
              <a:spLocks noChangeShapeType="1"/>
            </p:cNvSpPr>
            <p:nvPr/>
          </p:nvSpPr>
          <p:spPr bwMode="auto">
            <a:xfrm>
              <a:off x="4723" y="500"/>
              <a:ext cx="204" cy="0"/>
            </a:xfrm>
            <a:prstGeom prst="line">
              <a:avLst/>
            </a:prstGeom>
            <a:noFill/>
            <a:ln w="9525">
              <a:solidFill>
                <a:schemeClr val="tx1"/>
              </a:solidFill>
              <a:round/>
              <a:headEnd/>
              <a:tailEnd/>
            </a:ln>
          </p:spPr>
          <p:txBody>
            <a:bodyPr/>
            <a:lstStyle/>
            <a:p>
              <a:endParaRPr lang="ja-JP" altLang="en-US"/>
            </a:p>
          </p:txBody>
        </p:sp>
        <p:sp>
          <p:nvSpPr>
            <p:cNvPr id="11" name="Line 92"/>
            <p:cNvSpPr>
              <a:spLocks noChangeShapeType="1"/>
            </p:cNvSpPr>
            <p:nvPr/>
          </p:nvSpPr>
          <p:spPr bwMode="auto">
            <a:xfrm>
              <a:off x="4724" y="450"/>
              <a:ext cx="319" cy="0"/>
            </a:xfrm>
            <a:prstGeom prst="line">
              <a:avLst/>
            </a:prstGeom>
            <a:noFill/>
            <a:ln w="9525">
              <a:solidFill>
                <a:schemeClr val="tx1"/>
              </a:solidFill>
              <a:round/>
              <a:headEnd/>
              <a:tailEnd/>
            </a:ln>
          </p:spPr>
          <p:txBody>
            <a:bodyPr/>
            <a:lstStyle/>
            <a:p>
              <a:endParaRPr lang="ja-JP" altLang="en-US"/>
            </a:p>
          </p:txBody>
        </p:sp>
        <p:sp>
          <p:nvSpPr>
            <p:cNvPr id="12" name="Line 93"/>
            <p:cNvSpPr>
              <a:spLocks noChangeShapeType="1"/>
            </p:cNvSpPr>
            <p:nvPr/>
          </p:nvSpPr>
          <p:spPr bwMode="auto">
            <a:xfrm>
              <a:off x="4724" y="350"/>
              <a:ext cx="261" cy="0"/>
            </a:xfrm>
            <a:prstGeom prst="line">
              <a:avLst/>
            </a:prstGeom>
            <a:noFill/>
            <a:ln w="9525">
              <a:solidFill>
                <a:schemeClr val="tx1"/>
              </a:solidFill>
              <a:round/>
              <a:headEnd/>
              <a:tailEnd/>
            </a:ln>
          </p:spPr>
          <p:txBody>
            <a:bodyPr/>
            <a:lstStyle/>
            <a:p>
              <a:endParaRPr lang="ja-JP" altLang="en-US"/>
            </a:p>
          </p:txBody>
        </p:sp>
        <p:sp>
          <p:nvSpPr>
            <p:cNvPr id="13" name="Line 94"/>
            <p:cNvSpPr>
              <a:spLocks noChangeShapeType="1"/>
            </p:cNvSpPr>
            <p:nvPr/>
          </p:nvSpPr>
          <p:spPr bwMode="auto">
            <a:xfrm>
              <a:off x="4724" y="550"/>
              <a:ext cx="119" cy="0"/>
            </a:xfrm>
            <a:prstGeom prst="line">
              <a:avLst/>
            </a:prstGeom>
            <a:noFill/>
            <a:ln w="9525">
              <a:solidFill>
                <a:schemeClr val="tx1"/>
              </a:solidFill>
              <a:round/>
              <a:headEnd/>
              <a:tailEnd/>
            </a:ln>
          </p:spPr>
          <p:txBody>
            <a:bodyPr/>
            <a:lstStyle/>
            <a:p>
              <a:endParaRPr lang="ja-JP" altLang="en-US"/>
            </a:p>
          </p:txBody>
        </p:sp>
        <p:sp>
          <p:nvSpPr>
            <p:cNvPr id="14" name="Line 95"/>
            <p:cNvSpPr>
              <a:spLocks noChangeShapeType="1"/>
            </p:cNvSpPr>
            <p:nvPr/>
          </p:nvSpPr>
          <p:spPr bwMode="auto">
            <a:xfrm>
              <a:off x="4724" y="600"/>
              <a:ext cx="204" cy="0"/>
            </a:xfrm>
            <a:prstGeom prst="line">
              <a:avLst/>
            </a:prstGeom>
            <a:noFill/>
            <a:ln w="9525">
              <a:solidFill>
                <a:schemeClr val="tx1"/>
              </a:solidFill>
              <a:round/>
              <a:headEnd/>
              <a:tailEnd/>
            </a:ln>
          </p:spPr>
          <p:txBody>
            <a:bodyPr/>
            <a:lstStyle/>
            <a:p>
              <a:endParaRPr lang="ja-JP" altLang="en-US"/>
            </a:p>
          </p:txBody>
        </p:sp>
      </p:grpSp>
      <p:sp>
        <p:nvSpPr>
          <p:cNvPr id="15" name="Text Box 5"/>
          <p:cNvSpPr>
            <a:spLocks noChangeArrowheads="1"/>
          </p:cNvSpPr>
          <p:nvPr/>
        </p:nvSpPr>
        <p:spPr bwMode="auto">
          <a:xfrm>
            <a:off x="142844" y="1928813"/>
            <a:ext cx="1571606" cy="442630"/>
          </a:xfrm>
          <a:prstGeom prst="roundRect">
            <a:avLst>
              <a:gd name="adj" fmla="val 16667"/>
            </a:avLst>
          </a:prstGeom>
          <a:solidFill>
            <a:schemeClr val="bg1"/>
          </a:solidFill>
          <a:ln w="9525">
            <a:solidFill>
              <a:schemeClr val="tx1"/>
            </a:solidFill>
            <a:miter lim="800000"/>
            <a:headEnd/>
            <a:tailEnd/>
          </a:ln>
        </p:spPr>
        <p:txBody>
          <a:bodyPr wrap="square" lIns="91404" tIns="45700" rIns="91404" bIns="45700">
            <a:spAutoFit/>
          </a:bodyPr>
          <a:lstStyle/>
          <a:p>
            <a:pPr algn="ctr"/>
            <a:r>
              <a:rPr lang="ja-JP" altLang="en-US" sz="2000" b="0" dirty="0"/>
              <a:t>ソースコード</a:t>
            </a:r>
            <a:endParaRPr lang="en-US" altLang="ja-JP" sz="2000" b="0" dirty="0"/>
          </a:p>
        </p:txBody>
      </p:sp>
      <p:grpSp>
        <p:nvGrpSpPr>
          <p:cNvPr id="18" name="グループ化 184"/>
          <p:cNvGrpSpPr>
            <a:grpSpLocks/>
          </p:cNvGrpSpPr>
          <p:nvPr/>
        </p:nvGrpSpPr>
        <p:grpSpPr bwMode="auto">
          <a:xfrm>
            <a:off x="3714761" y="1142984"/>
            <a:ext cx="1857371" cy="1564954"/>
            <a:chOff x="2214529" y="1354757"/>
            <a:chExt cx="1857383" cy="1564595"/>
          </a:xfrm>
        </p:grpSpPr>
        <p:grpSp>
          <p:nvGrpSpPr>
            <p:cNvPr id="19" name="Group 88"/>
            <p:cNvGrpSpPr>
              <a:grpSpLocks/>
            </p:cNvGrpSpPr>
            <p:nvPr/>
          </p:nvGrpSpPr>
          <p:grpSpPr bwMode="auto">
            <a:xfrm>
              <a:off x="2857487" y="1354757"/>
              <a:ext cx="587375" cy="713532"/>
              <a:chOff x="4720" y="331"/>
              <a:chExt cx="370" cy="306"/>
            </a:xfrm>
          </p:grpSpPr>
          <p:sp>
            <p:nvSpPr>
              <p:cNvPr id="21" name="AutoShape 89"/>
              <p:cNvSpPr>
                <a:spLocks noChangeArrowheads="1"/>
              </p:cNvSpPr>
              <p:nvPr/>
            </p:nvSpPr>
            <p:spPr bwMode="auto">
              <a:xfrm flipV="1">
                <a:off x="4720" y="331"/>
                <a:ext cx="370" cy="306"/>
              </a:xfrm>
              <a:prstGeom prst="foldedCorner">
                <a:avLst>
                  <a:gd name="adj" fmla="val 12500"/>
                </a:avLst>
              </a:prstGeom>
              <a:solidFill>
                <a:srgbClr val="FFFFCC"/>
              </a:solidFill>
              <a:ln w="9525">
                <a:solidFill>
                  <a:schemeClr val="tx1"/>
                </a:solidFill>
                <a:round/>
                <a:headEnd/>
                <a:tailEnd/>
              </a:ln>
            </p:spPr>
            <p:txBody>
              <a:bodyPr anchor="ctr"/>
              <a:lstStyle/>
              <a:p>
                <a:endParaRPr lang="ja-JP" altLang="en-US"/>
              </a:p>
            </p:txBody>
          </p:sp>
          <p:sp>
            <p:nvSpPr>
              <p:cNvPr id="22" name="Line 90"/>
              <p:cNvSpPr>
                <a:spLocks noChangeShapeType="1"/>
              </p:cNvSpPr>
              <p:nvPr/>
            </p:nvSpPr>
            <p:spPr bwMode="auto">
              <a:xfrm>
                <a:off x="4723" y="400"/>
                <a:ext cx="86" cy="0"/>
              </a:xfrm>
              <a:prstGeom prst="line">
                <a:avLst/>
              </a:prstGeom>
              <a:noFill/>
              <a:ln w="9525">
                <a:solidFill>
                  <a:schemeClr val="tx1"/>
                </a:solidFill>
                <a:round/>
                <a:headEnd/>
                <a:tailEnd/>
              </a:ln>
            </p:spPr>
            <p:txBody>
              <a:bodyPr/>
              <a:lstStyle/>
              <a:p>
                <a:endParaRPr lang="ja-JP" altLang="en-US"/>
              </a:p>
            </p:txBody>
          </p:sp>
          <p:sp>
            <p:nvSpPr>
              <p:cNvPr id="23" name="Line 91"/>
              <p:cNvSpPr>
                <a:spLocks noChangeShapeType="1"/>
              </p:cNvSpPr>
              <p:nvPr/>
            </p:nvSpPr>
            <p:spPr bwMode="auto">
              <a:xfrm>
                <a:off x="4723" y="500"/>
                <a:ext cx="204" cy="0"/>
              </a:xfrm>
              <a:prstGeom prst="line">
                <a:avLst/>
              </a:prstGeom>
              <a:noFill/>
              <a:ln w="9525">
                <a:solidFill>
                  <a:schemeClr val="tx1"/>
                </a:solidFill>
                <a:round/>
                <a:headEnd/>
                <a:tailEnd/>
              </a:ln>
            </p:spPr>
            <p:txBody>
              <a:bodyPr/>
              <a:lstStyle/>
              <a:p>
                <a:endParaRPr lang="ja-JP" altLang="en-US"/>
              </a:p>
            </p:txBody>
          </p:sp>
          <p:sp>
            <p:nvSpPr>
              <p:cNvPr id="24" name="Line 92"/>
              <p:cNvSpPr>
                <a:spLocks noChangeShapeType="1"/>
              </p:cNvSpPr>
              <p:nvPr/>
            </p:nvSpPr>
            <p:spPr bwMode="auto">
              <a:xfrm>
                <a:off x="4724" y="450"/>
                <a:ext cx="319" cy="0"/>
              </a:xfrm>
              <a:prstGeom prst="line">
                <a:avLst/>
              </a:prstGeom>
              <a:noFill/>
              <a:ln w="9525">
                <a:solidFill>
                  <a:schemeClr val="tx1"/>
                </a:solidFill>
                <a:round/>
                <a:headEnd/>
                <a:tailEnd/>
              </a:ln>
            </p:spPr>
            <p:txBody>
              <a:bodyPr/>
              <a:lstStyle/>
              <a:p>
                <a:endParaRPr lang="ja-JP" altLang="en-US"/>
              </a:p>
            </p:txBody>
          </p:sp>
          <p:sp>
            <p:nvSpPr>
              <p:cNvPr id="25" name="Line 93"/>
              <p:cNvSpPr>
                <a:spLocks noChangeShapeType="1"/>
              </p:cNvSpPr>
              <p:nvPr/>
            </p:nvSpPr>
            <p:spPr bwMode="auto">
              <a:xfrm>
                <a:off x="4724" y="350"/>
                <a:ext cx="261" cy="0"/>
              </a:xfrm>
              <a:prstGeom prst="line">
                <a:avLst/>
              </a:prstGeom>
              <a:noFill/>
              <a:ln w="9525">
                <a:solidFill>
                  <a:schemeClr val="tx1"/>
                </a:solidFill>
                <a:round/>
                <a:headEnd/>
                <a:tailEnd/>
              </a:ln>
            </p:spPr>
            <p:txBody>
              <a:bodyPr/>
              <a:lstStyle/>
              <a:p>
                <a:endParaRPr lang="ja-JP" altLang="en-US"/>
              </a:p>
            </p:txBody>
          </p:sp>
          <p:sp>
            <p:nvSpPr>
              <p:cNvPr id="26" name="Line 94"/>
              <p:cNvSpPr>
                <a:spLocks noChangeShapeType="1"/>
              </p:cNvSpPr>
              <p:nvPr/>
            </p:nvSpPr>
            <p:spPr bwMode="auto">
              <a:xfrm>
                <a:off x="4724" y="550"/>
                <a:ext cx="119" cy="0"/>
              </a:xfrm>
              <a:prstGeom prst="line">
                <a:avLst/>
              </a:prstGeom>
              <a:noFill/>
              <a:ln w="9525">
                <a:solidFill>
                  <a:schemeClr val="tx1"/>
                </a:solidFill>
                <a:round/>
                <a:headEnd/>
                <a:tailEnd/>
              </a:ln>
            </p:spPr>
            <p:txBody>
              <a:bodyPr/>
              <a:lstStyle/>
              <a:p>
                <a:endParaRPr lang="ja-JP" altLang="en-US"/>
              </a:p>
            </p:txBody>
          </p:sp>
          <p:sp>
            <p:nvSpPr>
              <p:cNvPr id="27" name="Line 95"/>
              <p:cNvSpPr>
                <a:spLocks noChangeShapeType="1"/>
              </p:cNvSpPr>
              <p:nvPr/>
            </p:nvSpPr>
            <p:spPr bwMode="auto">
              <a:xfrm>
                <a:off x="4724" y="600"/>
                <a:ext cx="204" cy="0"/>
              </a:xfrm>
              <a:prstGeom prst="line">
                <a:avLst/>
              </a:prstGeom>
              <a:noFill/>
              <a:ln w="9525">
                <a:solidFill>
                  <a:schemeClr val="tx1"/>
                </a:solidFill>
                <a:round/>
                <a:headEnd/>
                <a:tailEnd/>
              </a:ln>
            </p:spPr>
            <p:txBody>
              <a:bodyPr/>
              <a:lstStyle/>
              <a:p>
                <a:endParaRPr lang="ja-JP" altLang="en-US"/>
              </a:p>
            </p:txBody>
          </p:sp>
        </p:grpSp>
        <p:sp>
          <p:nvSpPr>
            <p:cNvPr id="20" name="Text Box 5"/>
            <p:cNvSpPr>
              <a:spLocks noChangeArrowheads="1"/>
            </p:cNvSpPr>
            <p:nvPr/>
          </p:nvSpPr>
          <p:spPr bwMode="auto">
            <a:xfrm>
              <a:off x="2214529" y="2136338"/>
              <a:ext cx="1857383" cy="783014"/>
            </a:xfrm>
            <a:prstGeom prst="roundRect">
              <a:avLst>
                <a:gd name="adj" fmla="val 16667"/>
              </a:avLst>
            </a:prstGeom>
            <a:solidFill>
              <a:schemeClr val="bg1"/>
            </a:solidFill>
            <a:ln w="9525">
              <a:solidFill>
                <a:schemeClr val="tx1"/>
              </a:solidFill>
              <a:miter lim="800000"/>
              <a:headEnd/>
              <a:tailEnd/>
            </a:ln>
          </p:spPr>
          <p:txBody>
            <a:bodyPr wrap="square">
              <a:spAutoFit/>
            </a:bodyPr>
            <a:lstStyle/>
            <a:p>
              <a:pPr algn="ctr"/>
              <a:r>
                <a:rPr lang="ja-JP" altLang="en-US" sz="2000" b="0" dirty="0" smtClean="0"/>
                <a:t>参照切れを</a:t>
              </a:r>
              <a:r>
                <a:rPr lang="ja-JP" altLang="en-US" sz="2000" b="0" dirty="0"/>
                <a:t>含むソースコード</a:t>
              </a:r>
            </a:p>
          </p:txBody>
        </p:sp>
      </p:grpSp>
      <p:grpSp>
        <p:nvGrpSpPr>
          <p:cNvPr id="104" name="グループ化 103"/>
          <p:cNvGrpSpPr/>
          <p:nvPr/>
        </p:nvGrpSpPr>
        <p:grpSpPr>
          <a:xfrm>
            <a:off x="71406" y="3429000"/>
            <a:ext cx="2143140" cy="1228448"/>
            <a:chOff x="214282" y="3343560"/>
            <a:chExt cx="2143140" cy="1228448"/>
          </a:xfrm>
        </p:grpSpPr>
        <p:sp>
          <p:nvSpPr>
            <p:cNvPr id="30" name="Text Box 15"/>
            <p:cNvSpPr>
              <a:spLocks noChangeArrowheads="1"/>
            </p:cNvSpPr>
            <p:nvPr/>
          </p:nvSpPr>
          <p:spPr bwMode="auto">
            <a:xfrm>
              <a:off x="214312" y="3343560"/>
              <a:ext cx="2143110" cy="442630"/>
            </a:xfrm>
            <a:prstGeom prst="roundRect">
              <a:avLst>
                <a:gd name="adj" fmla="val 16667"/>
              </a:avLst>
            </a:prstGeom>
            <a:gradFill rotWithShape="1">
              <a:gsLst>
                <a:gs pos="0">
                  <a:srgbClr val="FF8080"/>
                </a:gs>
                <a:gs pos="50000">
                  <a:srgbClr val="FFB3B3"/>
                </a:gs>
                <a:gs pos="100000">
                  <a:srgbClr val="FFDADA"/>
                </a:gs>
              </a:gsLst>
              <a:lin ang="2700000" scaled="1"/>
            </a:gradFill>
            <a:ln w="9525">
              <a:solidFill>
                <a:schemeClr val="tx1"/>
              </a:solidFill>
              <a:miter lim="800000"/>
              <a:headEnd/>
              <a:tailEnd/>
            </a:ln>
          </p:spPr>
          <p:txBody>
            <a:bodyPr wrap="square" lIns="91404" tIns="45700" rIns="91404" bIns="45700">
              <a:spAutoFit/>
            </a:bodyPr>
            <a:lstStyle/>
            <a:p>
              <a:pPr algn="ctr"/>
              <a:r>
                <a:rPr lang="ja-JP" altLang="en-US" sz="2000" b="0" dirty="0" smtClean="0"/>
                <a:t>参照切れの情報</a:t>
              </a:r>
              <a:endParaRPr lang="en-US" altLang="ja-JP" sz="2000" b="0" dirty="0"/>
            </a:p>
          </p:txBody>
        </p:sp>
        <p:sp>
          <p:nvSpPr>
            <p:cNvPr id="31" name="Text Box 5"/>
            <p:cNvSpPr>
              <a:spLocks noChangeArrowheads="1"/>
            </p:cNvSpPr>
            <p:nvPr/>
          </p:nvSpPr>
          <p:spPr bwMode="auto">
            <a:xfrm>
              <a:off x="214282" y="3788815"/>
              <a:ext cx="2143140" cy="783193"/>
            </a:xfrm>
            <a:prstGeom prst="roundRect">
              <a:avLst>
                <a:gd name="adj" fmla="val 16667"/>
              </a:avLst>
            </a:prstGeom>
            <a:solidFill>
              <a:srgbClr val="99CCFF">
                <a:alpha val="49000"/>
              </a:srgbClr>
            </a:solidFill>
            <a:ln w="9525">
              <a:solidFill>
                <a:schemeClr val="tx1"/>
              </a:solidFill>
              <a:miter lim="800000"/>
              <a:headEnd/>
              <a:tailEnd/>
            </a:ln>
          </p:spPr>
          <p:txBody>
            <a:bodyPr wrap="square">
              <a:spAutoFit/>
            </a:bodyPr>
            <a:lstStyle/>
            <a:p>
              <a:pPr algn="ctr"/>
              <a:r>
                <a:rPr lang="ja-JP" altLang="en-US" sz="2000" b="0" dirty="0" smtClean="0"/>
                <a:t>適用済</a:t>
              </a:r>
              <a:endParaRPr lang="en-US" altLang="ja-JP" sz="2000" b="0" dirty="0" smtClean="0"/>
            </a:p>
            <a:p>
              <a:pPr algn="ctr"/>
              <a:r>
                <a:rPr lang="ja-JP" altLang="en-US" sz="2000" dirty="0" smtClean="0"/>
                <a:t>編集</a:t>
              </a:r>
              <a:r>
                <a:rPr lang="ja-JP" altLang="en-US" sz="2000" b="0" dirty="0"/>
                <a:t>ステップ</a:t>
              </a:r>
            </a:p>
          </p:txBody>
        </p:sp>
      </p:grpSp>
      <p:sp>
        <p:nvSpPr>
          <p:cNvPr id="33" name="Text Box 5"/>
          <p:cNvSpPr>
            <a:spLocks noChangeArrowheads="1"/>
          </p:cNvSpPr>
          <p:nvPr/>
        </p:nvSpPr>
        <p:spPr bwMode="auto">
          <a:xfrm>
            <a:off x="4071943" y="3857628"/>
            <a:ext cx="1643065" cy="783193"/>
          </a:xfrm>
          <a:prstGeom prst="roundRect">
            <a:avLst>
              <a:gd name="adj" fmla="val 16667"/>
            </a:avLst>
          </a:prstGeom>
          <a:solidFill>
            <a:srgbClr val="99CCFF">
              <a:alpha val="49000"/>
            </a:srgbClr>
          </a:solidFill>
          <a:ln w="9525">
            <a:solidFill>
              <a:schemeClr val="tx1"/>
            </a:solidFill>
            <a:miter lim="800000"/>
            <a:headEnd/>
            <a:tailEnd/>
          </a:ln>
        </p:spPr>
        <p:txBody>
          <a:bodyPr wrap="square">
            <a:spAutoFit/>
          </a:bodyPr>
          <a:lstStyle/>
          <a:p>
            <a:pPr algn="ctr"/>
            <a:r>
              <a:rPr lang="ja-JP" altLang="en-US" sz="2000" b="0" dirty="0"/>
              <a:t>適用可能な</a:t>
            </a:r>
            <a:r>
              <a:rPr lang="ja-JP" altLang="en-US" sz="2000" dirty="0"/>
              <a:t>編集</a:t>
            </a:r>
            <a:r>
              <a:rPr lang="ja-JP" altLang="en-US" sz="2000" b="0" dirty="0"/>
              <a:t>ステップ</a:t>
            </a:r>
          </a:p>
        </p:txBody>
      </p:sp>
      <p:grpSp>
        <p:nvGrpSpPr>
          <p:cNvPr id="35" name="グループ化 255"/>
          <p:cNvGrpSpPr>
            <a:grpSpLocks/>
          </p:cNvGrpSpPr>
          <p:nvPr/>
        </p:nvGrpSpPr>
        <p:grpSpPr bwMode="auto">
          <a:xfrm>
            <a:off x="7612089" y="1928802"/>
            <a:ext cx="746125" cy="857250"/>
            <a:chOff x="5072066" y="2065543"/>
            <a:chExt cx="931865" cy="1071570"/>
          </a:xfrm>
        </p:grpSpPr>
        <p:grpSp>
          <p:nvGrpSpPr>
            <p:cNvPr id="36" name="Group 88"/>
            <p:cNvGrpSpPr>
              <a:grpSpLocks/>
            </p:cNvGrpSpPr>
            <p:nvPr/>
          </p:nvGrpSpPr>
          <p:grpSpPr bwMode="auto">
            <a:xfrm>
              <a:off x="5072066" y="2065543"/>
              <a:ext cx="646113" cy="785818"/>
              <a:chOff x="4673" y="300"/>
              <a:chExt cx="407" cy="337"/>
            </a:xfrm>
          </p:grpSpPr>
          <p:sp>
            <p:nvSpPr>
              <p:cNvPr id="53" name="AutoShape 89"/>
              <p:cNvSpPr>
                <a:spLocks noChangeArrowheads="1"/>
              </p:cNvSpPr>
              <p:nvPr/>
            </p:nvSpPr>
            <p:spPr bwMode="auto">
              <a:xfrm flipV="1">
                <a:off x="4673" y="300"/>
                <a:ext cx="407" cy="337"/>
              </a:xfrm>
              <a:prstGeom prst="foldedCorner">
                <a:avLst>
                  <a:gd name="adj" fmla="val 12500"/>
                </a:avLst>
              </a:prstGeom>
              <a:solidFill>
                <a:srgbClr val="FFFFCC"/>
              </a:solidFill>
              <a:ln w="9525">
                <a:solidFill>
                  <a:schemeClr val="tx1"/>
                </a:solidFill>
                <a:round/>
                <a:headEnd/>
                <a:tailEnd/>
              </a:ln>
            </p:spPr>
            <p:txBody>
              <a:bodyPr anchor="ctr"/>
              <a:lstStyle/>
              <a:p>
                <a:endParaRPr lang="ja-JP" altLang="en-US"/>
              </a:p>
            </p:txBody>
          </p:sp>
          <p:sp>
            <p:nvSpPr>
              <p:cNvPr id="54" name="Line 90"/>
              <p:cNvSpPr>
                <a:spLocks noChangeShapeType="1"/>
              </p:cNvSpPr>
              <p:nvPr/>
            </p:nvSpPr>
            <p:spPr bwMode="auto">
              <a:xfrm>
                <a:off x="4723" y="400"/>
                <a:ext cx="86" cy="0"/>
              </a:xfrm>
              <a:prstGeom prst="line">
                <a:avLst/>
              </a:prstGeom>
              <a:noFill/>
              <a:ln w="9525">
                <a:solidFill>
                  <a:schemeClr val="tx1"/>
                </a:solidFill>
                <a:round/>
                <a:headEnd/>
                <a:tailEnd/>
              </a:ln>
            </p:spPr>
            <p:txBody>
              <a:bodyPr/>
              <a:lstStyle/>
              <a:p>
                <a:endParaRPr lang="ja-JP" altLang="en-US"/>
              </a:p>
            </p:txBody>
          </p:sp>
          <p:sp>
            <p:nvSpPr>
              <p:cNvPr id="55" name="Line 91"/>
              <p:cNvSpPr>
                <a:spLocks noChangeShapeType="1"/>
              </p:cNvSpPr>
              <p:nvPr/>
            </p:nvSpPr>
            <p:spPr bwMode="auto">
              <a:xfrm>
                <a:off x="4723" y="500"/>
                <a:ext cx="204" cy="0"/>
              </a:xfrm>
              <a:prstGeom prst="line">
                <a:avLst/>
              </a:prstGeom>
              <a:noFill/>
              <a:ln w="9525">
                <a:solidFill>
                  <a:schemeClr val="tx1"/>
                </a:solidFill>
                <a:round/>
                <a:headEnd/>
                <a:tailEnd/>
              </a:ln>
            </p:spPr>
            <p:txBody>
              <a:bodyPr/>
              <a:lstStyle/>
              <a:p>
                <a:endParaRPr lang="ja-JP" altLang="en-US"/>
              </a:p>
            </p:txBody>
          </p:sp>
          <p:sp>
            <p:nvSpPr>
              <p:cNvPr id="56" name="Line 92"/>
              <p:cNvSpPr>
                <a:spLocks noChangeShapeType="1"/>
              </p:cNvSpPr>
              <p:nvPr/>
            </p:nvSpPr>
            <p:spPr bwMode="auto">
              <a:xfrm>
                <a:off x="4724" y="450"/>
                <a:ext cx="319" cy="0"/>
              </a:xfrm>
              <a:prstGeom prst="line">
                <a:avLst/>
              </a:prstGeom>
              <a:noFill/>
              <a:ln w="9525">
                <a:solidFill>
                  <a:schemeClr val="tx1"/>
                </a:solidFill>
                <a:round/>
                <a:headEnd/>
                <a:tailEnd/>
              </a:ln>
            </p:spPr>
            <p:txBody>
              <a:bodyPr/>
              <a:lstStyle/>
              <a:p>
                <a:endParaRPr lang="ja-JP" altLang="en-US"/>
              </a:p>
            </p:txBody>
          </p:sp>
          <p:sp>
            <p:nvSpPr>
              <p:cNvPr id="57" name="Line 93"/>
              <p:cNvSpPr>
                <a:spLocks noChangeShapeType="1"/>
              </p:cNvSpPr>
              <p:nvPr/>
            </p:nvSpPr>
            <p:spPr bwMode="auto">
              <a:xfrm>
                <a:off x="4724" y="350"/>
                <a:ext cx="261" cy="0"/>
              </a:xfrm>
              <a:prstGeom prst="line">
                <a:avLst/>
              </a:prstGeom>
              <a:noFill/>
              <a:ln w="9525">
                <a:solidFill>
                  <a:schemeClr val="tx1"/>
                </a:solidFill>
                <a:round/>
                <a:headEnd/>
                <a:tailEnd/>
              </a:ln>
            </p:spPr>
            <p:txBody>
              <a:bodyPr/>
              <a:lstStyle/>
              <a:p>
                <a:endParaRPr lang="ja-JP" altLang="en-US"/>
              </a:p>
            </p:txBody>
          </p:sp>
          <p:sp>
            <p:nvSpPr>
              <p:cNvPr id="58" name="Line 94"/>
              <p:cNvSpPr>
                <a:spLocks noChangeShapeType="1"/>
              </p:cNvSpPr>
              <p:nvPr/>
            </p:nvSpPr>
            <p:spPr bwMode="auto">
              <a:xfrm>
                <a:off x="4724" y="550"/>
                <a:ext cx="119" cy="0"/>
              </a:xfrm>
              <a:prstGeom prst="line">
                <a:avLst/>
              </a:prstGeom>
              <a:noFill/>
              <a:ln w="9525">
                <a:solidFill>
                  <a:schemeClr val="tx1"/>
                </a:solidFill>
                <a:round/>
                <a:headEnd/>
                <a:tailEnd/>
              </a:ln>
            </p:spPr>
            <p:txBody>
              <a:bodyPr/>
              <a:lstStyle/>
              <a:p>
                <a:endParaRPr lang="ja-JP" altLang="en-US"/>
              </a:p>
            </p:txBody>
          </p:sp>
          <p:sp>
            <p:nvSpPr>
              <p:cNvPr id="59" name="Line 95"/>
              <p:cNvSpPr>
                <a:spLocks noChangeShapeType="1"/>
              </p:cNvSpPr>
              <p:nvPr/>
            </p:nvSpPr>
            <p:spPr bwMode="auto">
              <a:xfrm>
                <a:off x="4724" y="600"/>
                <a:ext cx="204" cy="0"/>
              </a:xfrm>
              <a:prstGeom prst="line">
                <a:avLst/>
              </a:prstGeom>
              <a:noFill/>
              <a:ln w="9525">
                <a:solidFill>
                  <a:schemeClr val="tx1"/>
                </a:solidFill>
                <a:round/>
                <a:headEnd/>
                <a:tailEnd/>
              </a:ln>
            </p:spPr>
            <p:txBody>
              <a:bodyPr/>
              <a:lstStyle/>
              <a:p>
                <a:endParaRPr lang="ja-JP" altLang="en-US"/>
              </a:p>
            </p:txBody>
          </p:sp>
        </p:grpSp>
        <p:grpSp>
          <p:nvGrpSpPr>
            <p:cNvPr id="37" name="Group 88"/>
            <p:cNvGrpSpPr>
              <a:grpSpLocks/>
            </p:cNvGrpSpPr>
            <p:nvPr/>
          </p:nvGrpSpPr>
          <p:grpSpPr bwMode="auto">
            <a:xfrm>
              <a:off x="5211771" y="2208419"/>
              <a:ext cx="646113" cy="785818"/>
              <a:chOff x="4673" y="300"/>
              <a:chExt cx="407" cy="337"/>
            </a:xfrm>
          </p:grpSpPr>
          <p:sp>
            <p:nvSpPr>
              <p:cNvPr id="46" name="AutoShape 89"/>
              <p:cNvSpPr>
                <a:spLocks noChangeArrowheads="1"/>
              </p:cNvSpPr>
              <p:nvPr/>
            </p:nvSpPr>
            <p:spPr bwMode="auto">
              <a:xfrm flipV="1">
                <a:off x="4673" y="300"/>
                <a:ext cx="407" cy="337"/>
              </a:xfrm>
              <a:prstGeom prst="foldedCorner">
                <a:avLst>
                  <a:gd name="adj" fmla="val 12500"/>
                </a:avLst>
              </a:prstGeom>
              <a:solidFill>
                <a:srgbClr val="FFFFCC"/>
              </a:solidFill>
              <a:ln w="9525">
                <a:solidFill>
                  <a:schemeClr val="tx1"/>
                </a:solidFill>
                <a:round/>
                <a:headEnd/>
                <a:tailEnd/>
              </a:ln>
            </p:spPr>
            <p:txBody>
              <a:bodyPr anchor="ctr"/>
              <a:lstStyle/>
              <a:p>
                <a:endParaRPr lang="ja-JP" altLang="en-US"/>
              </a:p>
            </p:txBody>
          </p:sp>
          <p:sp>
            <p:nvSpPr>
              <p:cNvPr id="47" name="Line 90"/>
              <p:cNvSpPr>
                <a:spLocks noChangeShapeType="1"/>
              </p:cNvSpPr>
              <p:nvPr/>
            </p:nvSpPr>
            <p:spPr bwMode="auto">
              <a:xfrm>
                <a:off x="4723" y="400"/>
                <a:ext cx="86" cy="0"/>
              </a:xfrm>
              <a:prstGeom prst="line">
                <a:avLst/>
              </a:prstGeom>
              <a:noFill/>
              <a:ln w="9525">
                <a:solidFill>
                  <a:schemeClr val="tx1"/>
                </a:solidFill>
                <a:round/>
                <a:headEnd/>
                <a:tailEnd/>
              </a:ln>
            </p:spPr>
            <p:txBody>
              <a:bodyPr/>
              <a:lstStyle/>
              <a:p>
                <a:endParaRPr lang="ja-JP" altLang="en-US"/>
              </a:p>
            </p:txBody>
          </p:sp>
          <p:sp>
            <p:nvSpPr>
              <p:cNvPr id="48" name="Line 91"/>
              <p:cNvSpPr>
                <a:spLocks noChangeShapeType="1"/>
              </p:cNvSpPr>
              <p:nvPr/>
            </p:nvSpPr>
            <p:spPr bwMode="auto">
              <a:xfrm>
                <a:off x="4723" y="500"/>
                <a:ext cx="204" cy="0"/>
              </a:xfrm>
              <a:prstGeom prst="line">
                <a:avLst/>
              </a:prstGeom>
              <a:noFill/>
              <a:ln w="9525">
                <a:solidFill>
                  <a:schemeClr val="tx1"/>
                </a:solidFill>
                <a:round/>
                <a:headEnd/>
                <a:tailEnd/>
              </a:ln>
            </p:spPr>
            <p:txBody>
              <a:bodyPr/>
              <a:lstStyle/>
              <a:p>
                <a:endParaRPr lang="ja-JP" altLang="en-US"/>
              </a:p>
            </p:txBody>
          </p:sp>
          <p:sp>
            <p:nvSpPr>
              <p:cNvPr id="49" name="Line 92"/>
              <p:cNvSpPr>
                <a:spLocks noChangeShapeType="1"/>
              </p:cNvSpPr>
              <p:nvPr/>
            </p:nvSpPr>
            <p:spPr bwMode="auto">
              <a:xfrm>
                <a:off x="4724" y="450"/>
                <a:ext cx="319" cy="0"/>
              </a:xfrm>
              <a:prstGeom prst="line">
                <a:avLst/>
              </a:prstGeom>
              <a:noFill/>
              <a:ln w="9525">
                <a:solidFill>
                  <a:schemeClr val="tx1"/>
                </a:solidFill>
                <a:round/>
                <a:headEnd/>
                <a:tailEnd/>
              </a:ln>
            </p:spPr>
            <p:txBody>
              <a:bodyPr/>
              <a:lstStyle/>
              <a:p>
                <a:endParaRPr lang="ja-JP" altLang="en-US"/>
              </a:p>
            </p:txBody>
          </p:sp>
          <p:sp>
            <p:nvSpPr>
              <p:cNvPr id="50" name="Line 93"/>
              <p:cNvSpPr>
                <a:spLocks noChangeShapeType="1"/>
              </p:cNvSpPr>
              <p:nvPr/>
            </p:nvSpPr>
            <p:spPr bwMode="auto">
              <a:xfrm>
                <a:off x="4724" y="350"/>
                <a:ext cx="261" cy="0"/>
              </a:xfrm>
              <a:prstGeom prst="line">
                <a:avLst/>
              </a:prstGeom>
              <a:noFill/>
              <a:ln w="9525">
                <a:solidFill>
                  <a:schemeClr val="tx1"/>
                </a:solidFill>
                <a:round/>
                <a:headEnd/>
                <a:tailEnd/>
              </a:ln>
            </p:spPr>
            <p:txBody>
              <a:bodyPr/>
              <a:lstStyle/>
              <a:p>
                <a:endParaRPr lang="ja-JP" altLang="en-US"/>
              </a:p>
            </p:txBody>
          </p:sp>
          <p:sp>
            <p:nvSpPr>
              <p:cNvPr id="51" name="Line 94"/>
              <p:cNvSpPr>
                <a:spLocks noChangeShapeType="1"/>
              </p:cNvSpPr>
              <p:nvPr/>
            </p:nvSpPr>
            <p:spPr bwMode="auto">
              <a:xfrm>
                <a:off x="4724" y="550"/>
                <a:ext cx="119" cy="0"/>
              </a:xfrm>
              <a:prstGeom prst="line">
                <a:avLst/>
              </a:prstGeom>
              <a:noFill/>
              <a:ln w="9525">
                <a:solidFill>
                  <a:schemeClr val="tx1"/>
                </a:solidFill>
                <a:round/>
                <a:headEnd/>
                <a:tailEnd/>
              </a:ln>
            </p:spPr>
            <p:txBody>
              <a:bodyPr/>
              <a:lstStyle/>
              <a:p>
                <a:endParaRPr lang="ja-JP" altLang="en-US"/>
              </a:p>
            </p:txBody>
          </p:sp>
          <p:sp>
            <p:nvSpPr>
              <p:cNvPr id="52" name="Line 95"/>
              <p:cNvSpPr>
                <a:spLocks noChangeShapeType="1"/>
              </p:cNvSpPr>
              <p:nvPr/>
            </p:nvSpPr>
            <p:spPr bwMode="auto">
              <a:xfrm>
                <a:off x="4724" y="600"/>
                <a:ext cx="204" cy="0"/>
              </a:xfrm>
              <a:prstGeom prst="line">
                <a:avLst/>
              </a:prstGeom>
              <a:noFill/>
              <a:ln w="9525">
                <a:solidFill>
                  <a:schemeClr val="tx1"/>
                </a:solidFill>
                <a:round/>
                <a:headEnd/>
                <a:tailEnd/>
              </a:ln>
            </p:spPr>
            <p:txBody>
              <a:bodyPr/>
              <a:lstStyle/>
              <a:p>
                <a:endParaRPr lang="ja-JP" altLang="en-US"/>
              </a:p>
            </p:txBody>
          </p:sp>
        </p:grpSp>
        <p:grpSp>
          <p:nvGrpSpPr>
            <p:cNvPr id="38" name="Group 88"/>
            <p:cNvGrpSpPr>
              <a:grpSpLocks/>
            </p:cNvGrpSpPr>
            <p:nvPr/>
          </p:nvGrpSpPr>
          <p:grpSpPr bwMode="auto">
            <a:xfrm>
              <a:off x="5357818" y="2351295"/>
              <a:ext cx="646113" cy="785818"/>
              <a:chOff x="4673" y="300"/>
              <a:chExt cx="407" cy="337"/>
            </a:xfrm>
          </p:grpSpPr>
          <p:sp>
            <p:nvSpPr>
              <p:cNvPr id="39" name="AutoShape 89"/>
              <p:cNvSpPr>
                <a:spLocks noChangeArrowheads="1"/>
              </p:cNvSpPr>
              <p:nvPr/>
            </p:nvSpPr>
            <p:spPr bwMode="auto">
              <a:xfrm flipV="1">
                <a:off x="4673" y="300"/>
                <a:ext cx="407" cy="337"/>
              </a:xfrm>
              <a:prstGeom prst="foldedCorner">
                <a:avLst>
                  <a:gd name="adj" fmla="val 12500"/>
                </a:avLst>
              </a:prstGeom>
              <a:solidFill>
                <a:srgbClr val="FFFFCC"/>
              </a:solidFill>
              <a:ln w="9525">
                <a:solidFill>
                  <a:schemeClr val="tx1"/>
                </a:solidFill>
                <a:round/>
                <a:headEnd/>
                <a:tailEnd/>
              </a:ln>
            </p:spPr>
            <p:txBody>
              <a:bodyPr anchor="ctr"/>
              <a:lstStyle/>
              <a:p>
                <a:endParaRPr lang="ja-JP" altLang="en-US"/>
              </a:p>
            </p:txBody>
          </p:sp>
          <p:sp>
            <p:nvSpPr>
              <p:cNvPr id="40" name="Line 90"/>
              <p:cNvSpPr>
                <a:spLocks noChangeShapeType="1"/>
              </p:cNvSpPr>
              <p:nvPr/>
            </p:nvSpPr>
            <p:spPr bwMode="auto">
              <a:xfrm>
                <a:off x="4723" y="400"/>
                <a:ext cx="86" cy="0"/>
              </a:xfrm>
              <a:prstGeom prst="line">
                <a:avLst/>
              </a:prstGeom>
              <a:noFill/>
              <a:ln w="9525">
                <a:solidFill>
                  <a:schemeClr val="tx1"/>
                </a:solidFill>
                <a:round/>
                <a:headEnd/>
                <a:tailEnd/>
              </a:ln>
            </p:spPr>
            <p:txBody>
              <a:bodyPr/>
              <a:lstStyle/>
              <a:p>
                <a:endParaRPr lang="ja-JP" altLang="en-US"/>
              </a:p>
            </p:txBody>
          </p:sp>
          <p:sp>
            <p:nvSpPr>
              <p:cNvPr id="41" name="Line 91"/>
              <p:cNvSpPr>
                <a:spLocks noChangeShapeType="1"/>
              </p:cNvSpPr>
              <p:nvPr/>
            </p:nvSpPr>
            <p:spPr bwMode="auto">
              <a:xfrm>
                <a:off x="4723" y="500"/>
                <a:ext cx="204" cy="0"/>
              </a:xfrm>
              <a:prstGeom prst="line">
                <a:avLst/>
              </a:prstGeom>
              <a:noFill/>
              <a:ln w="9525">
                <a:solidFill>
                  <a:schemeClr val="tx1"/>
                </a:solidFill>
                <a:round/>
                <a:headEnd/>
                <a:tailEnd/>
              </a:ln>
            </p:spPr>
            <p:txBody>
              <a:bodyPr/>
              <a:lstStyle/>
              <a:p>
                <a:endParaRPr lang="ja-JP" altLang="en-US"/>
              </a:p>
            </p:txBody>
          </p:sp>
          <p:sp>
            <p:nvSpPr>
              <p:cNvPr id="42" name="Line 92"/>
              <p:cNvSpPr>
                <a:spLocks noChangeShapeType="1"/>
              </p:cNvSpPr>
              <p:nvPr/>
            </p:nvSpPr>
            <p:spPr bwMode="auto">
              <a:xfrm>
                <a:off x="4724" y="450"/>
                <a:ext cx="319" cy="0"/>
              </a:xfrm>
              <a:prstGeom prst="line">
                <a:avLst/>
              </a:prstGeom>
              <a:noFill/>
              <a:ln w="9525">
                <a:solidFill>
                  <a:schemeClr val="tx1"/>
                </a:solidFill>
                <a:round/>
                <a:headEnd/>
                <a:tailEnd/>
              </a:ln>
            </p:spPr>
            <p:txBody>
              <a:bodyPr/>
              <a:lstStyle/>
              <a:p>
                <a:endParaRPr lang="ja-JP" altLang="en-US"/>
              </a:p>
            </p:txBody>
          </p:sp>
          <p:sp>
            <p:nvSpPr>
              <p:cNvPr id="43" name="Line 93"/>
              <p:cNvSpPr>
                <a:spLocks noChangeShapeType="1"/>
              </p:cNvSpPr>
              <p:nvPr/>
            </p:nvSpPr>
            <p:spPr bwMode="auto">
              <a:xfrm>
                <a:off x="4724" y="350"/>
                <a:ext cx="261" cy="0"/>
              </a:xfrm>
              <a:prstGeom prst="line">
                <a:avLst/>
              </a:prstGeom>
              <a:noFill/>
              <a:ln w="9525">
                <a:solidFill>
                  <a:schemeClr val="tx1"/>
                </a:solidFill>
                <a:round/>
                <a:headEnd/>
                <a:tailEnd/>
              </a:ln>
            </p:spPr>
            <p:txBody>
              <a:bodyPr/>
              <a:lstStyle/>
              <a:p>
                <a:endParaRPr lang="ja-JP" altLang="en-US"/>
              </a:p>
            </p:txBody>
          </p:sp>
          <p:sp>
            <p:nvSpPr>
              <p:cNvPr id="44" name="Line 94"/>
              <p:cNvSpPr>
                <a:spLocks noChangeShapeType="1"/>
              </p:cNvSpPr>
              <p:nvPr/>
            </p:nvSpPr>
            <p:spPr bwMode="auto">
              <a:xfrm>
                <a:off x="4724" y="550"/>
                <a:ext cx="119" cy="0"/>
              </a:xfrm>
              <a:prstGeom prst="line">
                <a:avLst/>
              </a:prstGeom>
              <a:noFill/>
              <a:ln w="9525">
                <a:solidFill>
                  <a:schemeClr val="tx1"/>
                </a:solidFill>
                <a:round/>
                <a:headEnd/>
                <a:tailEnd/>
              </a:ln>
            </p:spPr>
            <p:txBody>
              <a:bodyPr/>
              <a:lstStyle/>
              <a:p>
                <a:endParaRPr lang="ja-JP" altLang="en-US"/>
              </a:p>
            </p:txBody>
          </p:sp>
          <p:sp>
            <p:nvSpPr>
              <p:cNvPr id="45" name="Line 95"/>
              <p:cNvSpPr>
                <a:spLocks noChangeShapeType="1"/>
              </p:cNvSpPr>
              <p:nvPr/>
            </p:nvSpPr>
            <p:spPr bwMode="auto">
              <a:xfrm>
                <a:off x="4724" y="600"/>
                <a:ext cx="204" cy="0"/>
              </a:xfrm>
              <a:prstGeom prst="line">
                <a:avLst/>
              </a:prstGeom>
              <a:noFill/>
              <a:ln w="9525">
                <a:solidFill>
                  <a:schemeClr val="tx1"/>
                </a:solidFill>
                <a:round/>
                <a:headEnd/>
                <a:tailEnd/>
              </a:ln>
            </p:spPr>
            <p:txBody>
              <a:bodyPr/>
              <a:lstStyle/>
              <a:p>
                <a:endParaRPr lang="ja-JP" altLang="en-US"/>
              </a:p>
            </p:txBody>
          </p:sp>
        </p:grpSp>
      </p:grpSp>
      <p:sp>
        <p:nvSpPr>
          <p:cNvPr id="60" name="Text Box 5"/>
          <p:cNvSpPr>
            <a:spLocks noChangeArrowheads="1"/>
          </p:cNvSpPr>
          <p:nvPr/>
        </p:nvSpPr>
        <p:spPr bwMode="auto">
          <a:xfrm>
            <a:off x="6786578" y="2857490"/>
            <a:ext cx="2286016" cy="783148"/>
          </a:xfrm>
          <a:prstGeom prst="roundRect">
            <a:avLst>
              <a:gd name="adj" fmla="val 16667"/>
            </a:avLst>
          </a:prstGeom>
          <a:solidFill>
            <a:schemeClr val="bg1"/>
          </a:solidFill>
          <a:ln w="9525">
            <a:solidFill>
              <a:schemeClr val="tx1"/>
            </a:solidFill>
            <a:miter lim="800000"/>
            <a:headEnd/>
            <a:tailEnd/>
          </a:ln>
        </p:spPr>
        <p:txBody>
          <a:bodyPr wrap="square" lIns="91404" tIns="45700" rIns="91404" bIns="45700">
            <a:spAutoFit/>
          </a:bodyPr>
          <a:lstStyle/>
          <a:p>
            <a:pPr algn="ctr"/>
            <a:r>
              <a:rPr lang="ja-JP" altLang="en-US" sz="2000" dirty="0"/>
              <a:t>編集</a:t>
            </a:r>
            <a:r>
              <a:rPr lang="ja-JP" altLang="en-US" sz="2000" b="0" dirty="0"/>
              <a:t>ステップ</a:t>
            </a:r>
            <a:r>
              <a:rPr lang="ja-JP" altLang="en-US" sz="2000" b="0" dirty="0" smtClean="0"/>
              <a:t>を適用</a:t>
            </a:r>
            <a:r>
              <a:rPr lang="ja-JP" altLang="en-US" sz="2000" b="0" dirty="0"/>
              <a:t>したソースコード</a:t>
            </a:r>
            <a:endParaRPr lang="en-US" altLang="ja-JP" sz="2000" b="0" dirty="0"/>
          </a:p>
        </p:txBody>
      </p:sp>
      <p:sp>
        <p:nvSpPr>
          <p:cNvPr id="62" name="フローチャート : 磁気ディスク 329"/>
          <p:cNvSpPr>
            <a:spLocks noChangeArrowheads="1"/>
          </p:cNvSpPr>
          <p:nvPr/>
        </p:nvSpPr>
        <p:spPr bwMode="auto">
          <a:xfrm>
            <a:off x="1928794" y="5072074"/>
            <a:ext cx="1714512" cy="1428760"/>
          </a:xfrm>
          <a:prstGeom prst="flowChartMagneticDisk">
            <a:avLst/>
          </a:prstGeom>
          <a:gradFill rotWithShape="1">
            <a:gsLst>
              <a:gs pos="0">
                <a:srgbClr val="E4FF97"/>
              </a:gs>
              <a:gs pos="50000">
                <a:srgbClr val="ECFFBF"/>
              </a:gs>
              <a:gs pos="100000">
                <a:srgbClr val="F5FFDF"/>
              </a:gs>
            </a:gsLst>
            <a:lin ang="2700000" scaled="1"/>
          </a:gradFill>
          <a:ln w="9525" algn="ctr">
            <a:solidFill>
              <a:srgbClr val="002060"/>
            </a:solidFill>
            <a:round/>
            <a:headEnd/>
            <a:tailEnd/>
          </a:ln>
        </p:spPr>
        <p:txBody>
          <a:bodyPr/>
          <a:lstStyle/>
          <a:p>
            <a:pPr algn="ctr"/>
            <a:r>
              <a:rPr lang="ja-JP" altLang="en-US" sz="2000" b="0" dirty="0" smtClean="0"/>
              <a:t>編集ステップ</a:t>
            </a:r>
            <a:endParaRPr lang="en-US" altLang="ja-JP" sz="2000" b="0" dirty="0" smtClean="0"/>
          </a:p>
          <a:p>
            <a:pPr algn="ctr"/>
            <a:r>
              <a:rPr lang="ja-JP" altLang="en-US" sz="2000" b="0" dirty="0" smtClean="0"/>
              <a:t>ソースコード</a:t>
            </a:r>
            <a:endParaRPr lang="ja-JP" altLang="en-US" sz="2000" b="0" dirty="0"/>
          </a:p>
        </p:txBody>
      </p:sp>
      <p:grpSp>
        <p:nvGrpSpPr>
          <p:cNvPr id="63" name="グループ化 304"/>
          <p:cNvGrpSpPr>
            <a:grpSpLocks/>
          </p:cNvGrpSpPr>
          <p:nvPr/>
        </p:nvGrpSpPr>
        <p:grpSpPr bwMode="auto">
          <a:xfrm>
            <a:off x="6755536" y="4214830"/>
            <a:ext cx="2174182" cy="1428748"/>
            <a:chOff x="5715008" y="3929066"/>
            <a:chExt cx="2500330" cy="1714512"/>
          </a:xfrm>
        </p:grpSpPr>
        <p:grpSp>
          <p:nvGrpSpPr>
            <p:cNvPr id="64" name="グループ化 102"/>
            <p:cNvGrpSpPr>
              <a:grpSpLocks/>
            </p:cNvGrpSpPr>
            <p:nvPr/>
          </p:nvGrpSpPr>
          <p:grpSpPr bwMode="auto">
            <a:xfrm>
              <a:off x="5798354" y="4071939"/>
              <a:ext cx="2166960" cy="1501780"/>
              <a:chOff x="642910" y="2855911"/>
              <a:chExt cx="4003700" cy="2797180"/>
            </a:xfrm>
          </p:grpSpPr>
          <p:sp>
            <p:nvSpPr>
              <p:cNvPr id="66" name="Oval 5"/>
              <p:cNvSpPr>
                <a:spLocks noChangeArrowheads="1"/>
              </p:cNvSpPr>
              <p:nvPr/>
            </p:nvSpPr>
            <p:spPr bwMode="auto">
              <a:xfrm>
                <a:off x="642910" y="3856043"/>
                <a:ext cx="400078" cy="358775"/>
              </a:xfrm>
              <a:prstGeom prst="ellipse">
                <a:avLst/>
              </a:prstGeom>
              <a:solidFill>
                <a:srgbClr val="0033CC"/>
              </a:solidFill>
              <a:ln w="9525">
                <a:solidFill>
                  <a:schemeClr val="tx1"/>
                </a:solidFill>
                <a:round/>
                <a:headEnd/>
                <a:tailEnd/>
              </a:ln>
            </p:spPr>
            <p:txBody>
              <a:bodyPr wrap="none" anchor="ctr"/>
              <a:lstStyle/>
              <a:p>
                <a:endParaRPr lang="ja-JP" altLang="en-US"/>
              </a:p>
            </p:txBody>
          </p:sp>
          <p:sp>
            <p:nvSpPr>
              <p:cNvPr id="67" name="Oval 6"/>
              <p:cNvSpPr>
                <a:spLocks noChangeArrowheads="1"/>
              </p:cNvSpPr>
              <p:nvPr/>
            </p:nvSpPr>
            <p:spPr bwMode="auto">
              <a:xfrm>
                <a:off x="1643042" y="3355977"/>
                <a:ext cx="431800" cy="358775"/>
              </a:xfrm>
              <a:prstGeom prst="ellipse">
                <a:avLst/>
              </a:prstGeom>
              <a:solidFill>
                <a:srgbClr val="FFFF00"/>
              </a:solidFill>
              <a:ln w="9525">
                <a:solidFill>
                  <a:schemeClr val="tx1"/>
                </a:solidFill>
                <a:round/>
                <a:headEnd/>
                <a:tailEnd/>
              </a:ln>
            </p:spPr>
            <p:txBody>
              <a:bodyPr wrap="none" anchor="ctr"/>
              <a:lstStyle/>
              <a:p>
                <a:endParaRPr lang="ja-JP" altLang="en-US"/>
              </a:p>
            </p:txBody>
          </p:sp>
          <p:sp>
            <p:nvSpPr>
              <p:cNvPr id="68" name="Oval 7"/>
              <p:cNvSpPr>
                <a:spLocks noChangeArrowheads="1"/>
              </p:cNvSpPr>
              <p:nvPr/>
            </p:nvSpPr>
            <p:spPr bwMode="auto">
              <a:xfrm>
                <a:off x="1643042" y="4429132"/>
                <a:ext cx="431800" cy="358775"/>
              </a:xfrm>
              <a:prstGeom prst="ellipse">
                <a:avLst/>
              </a:prstGeom>
              <a:solidFill>
                <a:srgbClr val="FFFF00"/>
              </a:solidFill>
              <a:ln w="9525">
                <a:solidFill>
                  <a:schemeClr val="tx1"/>
                </a:solidFill>
                <a:round/>
                <a:headEnd/>
                <a:tailEnd/>
              </a:ln>
            </p:spPr>
            <p:txBody>
              <a:bodyPr wrap="none" anchor="ctr"/>
              <a:lstStyle/>
              <a:p>
                <a:endParaRPr lang="ja-JP" altLang="en-US"/>
              </a:p>
            </p:txBody>
          </p:sp>
          <p:sp>
            <p:nvSpPr>
              <p:cNvPr id="69" name="Oval 8"/>
              <p:cNvSpPr>
                <a:spLocks noChangeArrowheads="1"/>
              </p:cNvSpPr>
              <p:nvPr/>
            </p:nvSpPr>
            <p:spPr bwMode="auto">
              <a:xfrm>
                <a:off x="2928926" y="2855911"/>
                <a:ext cx="431800" cy="358775"/>
              </a:xfrm>
              <a:prstGeom prst="ellipse">
                <a:avLst/>
              </a:prstGeom>
              <a:solidFill>
                <a:srgbClr val="0033CC"/>
              </a:solidFill>
              <a:ln w="9525">
                <a:solidFill>
                  <a:schemeClr val="tx1"/>
                </a:solidFill>
                <a:round/>
                <a:headEnd/>
                <a:tailEnd/>
              </a:ln>
            </p:spPr>
            <p:txBody>
              <a:bodyPr wrap="none" anchor="ctr"/>
              <a:lstStyle/>
              <a:p>
                <a:pPr algn="ctr"/>
                <a:endParaRPr lang="ja-JP" altLang="ja-JP">
                  <a:solidFill>
                    <a:srgbClr val="0000F6"/>
                  </a:solidFill>
                </a:endParaRPr>
              </a:p>
            </p:txBody>
          </p:sp>
          <p:sp>
            <p:nvSpPr>
              <p:cNvPr id="70" name="Oval 9"/>
              <p:cNvSpPr>
                <a:spLocks noChangeArrowheads="1"/>
              </p:cNvSpPr>
              <p:nvPr/>
            </p:nvSpPr>
            <p:spPr bwMode="auto">
              <a:xfrm>
                <a:off x="2928926" y="3544896"/>
                <a:ext cx="431800" cy="361950"/>
              </a:xfrm>
              <a:prstGeom prst="ellipse">
                <a:avLst/>
              </a:prstGeom>
              <a:solidFill>
                <a:srgbClr val="FFFF00"/>
              </a:solidFill>
              <a:ln w="9525">
                <a:solidFill>
                  <a:schemeClr val="tx1"/>
                </a:solidFill>
                <a:round/>
                <a:headEnd/>
                <a:tailEnd/>
              </a:ln>
            </p:spPr>
            <p:txBody>
              <a:bodyPr wrap="none" anchor="ctr"/>
              <a:lstStyle/>
              <a:p>
                <a:pPr algn="ctr"/>
                <a:endParaRPr lang="ja-JP" altLang="ja-JP"/>
              </a:p>
            </p:txBody>
          </p:sp>
          <p:sp>
            <p:nvSpPr>
              <p:cNvPr id="71" name="Oval 10"/>
              <p:cNvSpPr>
                <a:spLocks noChangeArrowheads="1"/>
              </p:cNvSpPr>
              <p:nvPr/>
            </p:nvSpPr>
            <p:spPr bwMode="auto">
              <a:xfrm>
                <a:off x="2930513" y="4179907"/>
                <a:ext cx="431800" cy="358775"/>
              </a:xfrm>
              <a:prstGeom prst="ellipse">
                <a:avLst/>
              </a:prstGeom>
              <a:solidFill>
                <a:srgbClr val="0033CC"/>
              </a:solidFill>
              <a:ln w="9525">
                <a:solidFill>
                  <a:schemeClr val="tx1"/>
                </a:solidFill>
                <a:round/>
                <a:headEnd/>
                <a:tailEnd/>
              </a:ln>
            </p:spPr>
            <p:txBody>
              <a:bodyPr wrap="none" anchor="ctr"/>
              <a:lstStyle/>
              <a:p>
                <a:pPr algn="ctr"/>
                <a:endParaRPr lang="ja-JP" altLang="ja-JP"/>
              </a:p>
            </p:txBody>
          </p:sp>
          <p:sp>
            <p:nvSpPr>
              <p:cNvPr id="72" name="Oval 11"/>
              <p:cNvSpPr>
                <a:spLocks noChangeArrowheads="1"/>
              </p:cNvSpPr>
              <p:nvPr/>
            </p:nvSpPr>
            <p:spPr bwMode="auto">
              <a:xfrm>
                <a:off x="2928926" y="4981585"/>
                <a:ext cx="431800" cy="358775"/>
              </a:xfrm>
              <a:prstGeom prst="ellipse">
                <a:avLst/>
              </a:prstGeom>
              <a:solidFill>
                <a:srgbClr val="FFFF00"/>
              </a:solidFill>
              <a:ln w="9525">
                <a:solidFill>
                  <a:schemeClr val="tx1"/>
                </a:solidFill>
                <a:round/>
                <a:headEnd/>
                <a:tailEnd/>
              </a:ln>
            </p:spPr>
            <p:txBody>
              <a:bodyPr wrap="none" anchor="ctr"/>
              <a:lstStyle/>
              <a:p>
                <a:endParaRPr lang="ja-JP" altLang="en-US"/>
              </a:p>
            </p:txBody>
          </p:sp>
          <p:cxnSp>
            <p:nvCxnSpPr>
              <p:cNvPr id="73" name="AutoShape 12"/>
              <p:cNvCxnSpPr>
                <a:cxnSpLocks noChangeShapeType="1"/>
                <a:stCxn id="66" idx="7"/>
                <a:endCxn id="67" idx="2"/>
              </p:cNvCxnSpPr>
              <p:nvPr/>
            </p:nvCxnSpPr>
            <p:spPr bwMode="auto">
              <a:xfrm rot="5400000" flipH="1" flipV="1">
                <a:off x="1127111" y="3392653"/>
                <a:ext cx="373219" cy="658644"/>
              </a:xfrm>
              <a:prstGeom prst="straightConnector1">
                <a:avLst/>
              </a:prstGeom>
              <a:noFill/>
              <a:ln w="9525">
                <a:solidFill>
                  <a:schemeClr val="tx1"/>
                </a:solidFill>
                <a:round/>
                <a:headEnd/>
                <a:tailEnd type="triangle" w="med" len="med"/>
              </a:ln>
            </p:spPr>
          </p:cxnSp>
          <p:cxnSp>
            <p:nvCxnSpPr>
              <p:cNvPr id="74" name="AutoShape 13"/>
              <p:cNvCxnSpPr>
                <a:cxnSpLocks noChangeShapeType="1"/>
                <a:stCxn id="67" idx="7"/>
                <a:endCxn id="69" idx="2"/>
              </p:cNvCxnSpPr>
              <p:nvPr/>
            </p:nvCxnSpPr>
            <p:spPr bwMode="auto">
              <a:xfrm rot="5400000" flipH="1" flipV="1">
                <a:off x="2283657" y="2763249"/>
                <a:ext cx="373219" cy="917320"/>
              </a:xfrm>
              <a:prstGeom prst="straightConnector1">
                <a:avLst/>
              </a:prstGeom>
              <a:noFill/>
              <a:ln w="9525">
                <a:solidFill>
                  <a:schemeClr val="tx1"/>
                </a:solidFill>
                <a:round/>
                <a:headEnd/>
                <a:tailEnd type="triangle" w="med" len="med"/>
              </a:ln>
            </p:spPr>
          </p:cxnSp>
          <p:cxnSp>
            <p:nvCxnSpPr>
              <p:cNvPr id="75" name="AutoShape 14"/>
              <p:cNvCxnSpPr>
                <a:cxnSpLocks noChangeShapeType="1"/>
                <a:stCxn id="66" idx="5"/>
                <a:endCxn id="68" idx="2"/>
              </p:cNvCxnSpPr>
              <p:nvPr/>
            </p:nvCxnSpPr>
            <p:spPr bwMode="auto">
              <a:xfrm rot="16200000" flipH="1">
                <a:off x="1090599" y="4056076"/>
                <a:ext cx="446243" cy="658644"/>
              </a:xfrm>
              <a:prstGeom prst="straightConnector1">
                <a:avLst/>
              </a:prstGeom>
              <a:noFill/>
              <a:ln w="9525">
                <a:solidFill>
                  <a:schemeClr val="tx1"/>
                </a:solidFill>
                <a:round/>
                <a:headEnd/>
                <a:tailEnd type="triangle" w="med" len="med"/>
              </a:ln>
            </p:spPr>
          </p:cxnSp>
          <p:cxnSp>
            <p:nvCxnSpPr>
              <p:cNvPr id="76" name="AutoShape 15"/>
              <p:cNvCxnSpPr>
                <a:cxnSpLocks noChangeShapeType="1"/>
                <a:stCxn id="67" idx="5"/>
                <a:endCxn id="70" idx="2"/>
              </p:cNvCxnSpPr>
              <p:nvPr/>
            </p:nvCxnSpPr>
            <p:spPr bwMode="auto">
              <a:xfrm rot="16200000" flipH="1">
                <a:off x="2438436" y="3235381"/>
                <a:ext cx="63660" cy="917320"/>
              </a:xfrm>
              <a:prstGeom prst="straightConnector1">
                <a:avLst/>
              </a:prstGeom>
              <a:noFill/>
              <a:ln w="9525">
                <a:solidFill>
                  <a:schemeClr val="tx1"/>
                </a:solidFill>
                <a:round/>
                <a:headEnd/>
                <a:tailEnd type="triangle" w="med" len="med"/>
              </a:ln>
            </p:spPr>
          </p:cxnSp>
          <p:cxnSp>
            <p:nvCxnSpPr>
              <p:cNvPr id="77" name="AutoShape 16"/>
              <p:cNvCxnSpPr>
                <a:cxnSpLocks noChangeShapeType="1"/>
                <a:stCxn id="68" idx="7"/>
                <a:endCxn id="71" idx="2"/>
              </p:cNvCxnSpPr>
              <p:nvPr/>
            </p:nvCxnSpPr>
            <p:spPr bwMode="auto">
              <a:xfrm rot="5400000" flipH="1" flipV="1">
                <a:off x="2409870" y="3961031"/>
                <a:ext cx="122378" cy="918907"/>
              </a:xfrm>
              <a:prstGeom prst="straightConnector1">
                <a:avLst/>
              </a:prstGeom>
              <a:noFill/>
              <a:ln w="9525">
                <a:solidFill>
                  <a:schemeClr val="tx1"/>
                </a:solidFill>
                <a:round/>
                <a:headEnd/>
                <a:tailEnd type="triangle" w="med" len="med"/>
              </a:ln>
            </p:spPr>
          </p:cxnSp>
          <p:cxnSp>
            <p:nvCxnSpPr>
              <p:cNvPr id="78" name="AutoShape 17"/>
              <p:cNvCxnSpPr>
                <a:cxnSpLocks noChangeShapeType="1"/>
                <a:stCxn id="68" idx="5"/>
                <a:endCxn id="72" idx="2"/>
              </p:cNvCxnSpPr>
              <p:nvPr/>
            </p:nvCxnSpPr>
            <p:spPr bwMode="auto">
              <a:xfrm rot="16200000" flipH="1">
                <a:off x="2257463" y="4489509"/>
                <a:ext cx="425607" cy="917320"/>
              </a:xfrm>
              <a:prstGeom prst="straightConnector1">
                <a:avLst/>
              </a:prstGeom>
              <a:noFill/>
              <a:ln w="9525">
                <a:solidFill>
                  <a:schemeClr val="tx1"/>
                </a:solidFill>
                <a:round/>
                <a:headEnd/>
                <a:tailEnd type="triangle" w="med" len="med"/>
              </a:ln>
            </p:spPr>
          </p:cxnSp>
          <p:sp>
            <p:nvSpPr>
              <p:cNvPr id="79" name="Oval 36"/>
              <p:cNvSpPr>
                <a:spLocks noChangeArrowheads="1"/>
              </p:cNvSpPr>
              <p:nvPr/>
            </p:nvSpPr>
            <p:spPr bwMode="auto">
              <a:xfrm>
                <a:off x="4211638" y="3856043"/>
                <a:ext cx="431800" cy="358775"/>
              </a:xfrm>
              <a:prstGeom prst="ellipse">
                <a:avLst/>
              </a:prstGeom>
              <a:solidFill>
                <a:srgbClr val="0033CC"/>
              </a:solidFill>
              <a:ln w="9525">
                <a:solidFill>
                  <a:schemeClr val="tx1"/>
                </a:solidFill>
                <a:round/>
                <a:headEnd/>
                <a:tailEnd/>
              </a:ln>
            </p:spPr>
            <p:txBody>
              <a:bodyPr wrap="none" anchor="ctr"/>
              <a:lstStyle/>
              <a:p>
                <a:pPr algn="ctr"/>
                <a:endParaRPr lang="ja-JP" altLang="ja-JP"/>
              </a:p>
            </p:txBody>
          </p:sp>
          <p:sp>
            <p:nvSpPr>
              <p:cNvPr id="80" name="Oval 37"/>
              <p:cNvSpPr>
                <a:spLocks noChangeArrowheads="1"/>
              </p:cNvSpPr>
              <p:nvPr/>
            </p:nvSpPr>
            <p:spPr bwMode="auto">
              <a:xfrm>
                <a:off x="4214810" y="5294316"/>
                <a:ext cx="431800" cy="358775"/>
              </a:xfrm>
              <a:prstGeom prst="ellipse">
                <a:avLst/>
              </a:prstGeom>
              <a:solidFill>
                <a:srgbClr val="0033CC"/>
              </a:solidFill>
              <a:ln w="9525">
                <a:solidFill>
                  <a:schemeClr val="tx1"/>
                </a:solidFill>
                <a:round/>
                <a:headEnd/>
                <a:tailEnd/>
              </a:ln>
            </p:spPr>
            <p:txBody>
              <a:bodyPr wrap="none" anchor="ctr"/>
              <a:lstStyle/>
              <a:p>
                <a:pPr algn="ctr"/>
                <a:endParaRPr lang="ja-JP" altLang="ja-JP"/>
              </a:p>
            </p:txBody>
          </p:sp>
          <p:cxnSp>
            <p:nvCxnSpPr>
              <p:cNvPr id="81" name="AutoShape 38"/>
              <p:cNvCxnSpPr>
                <a:cxnSpLocks noChangeShapeType="1"/>
                <a:stCxn id="70" idx="5"/>
                <a:endCxn id="79" idx="2"/>
              </p:cNvCxnSpPr>
              <p:nvPr/>
            </p:nvCxnSpPr>
            <p:spPr bwMode="auto">
              <a:xfrm rot="16200000" flipH="1">
                <a:off x="3663769" y="3487561"/>
                <a:ext cx="181591" cy="914148"/>
              </a:xfrm>
              <a:prstGeom prst="straightConnector1">
                <a:avLst/>
              </a:prstGeom>
              <a:noFill/>
              <a:ln w="9525">
                <a:solidFill>
                  <a:schemeClr val="tx1"/>
                </a:solidFill>
                <a:round/>
                <a:headEnd/>
                <a:tailEnd type="triangle" w="med" len="med"/>
              </a:ln>
            </p:spPr>
          </p:cxnSp>
          <p:cxnSp>
            <p:nvCxnSpPr>
              <p:cNvPr id="82" name="AutoShape 39"/>
              <p:cNvCxnSpPr>
                <a:cxnSpLocks noChangeShapeType="1"/>
                <a:stCxn id="72" idx="5"/>
                <a:endCxn id="80" idx="2"/>
              </p:cNvCxnSpPr>
              <p:nvPr/>
            </p:nvCxnSpPr>
            <p:spPr bwMode="auto">
              <a:xfrm rot="16200000" flipH="1">
                <a:off x="3663208" y="4922101"/>
                <a:ext cx="185885" cy="917320"/>
              </a:xfrm>
              <a:prstGeom prst="straightConnector1">
                <a:avLst/>
              </a:prstGeom>
              <a:noFill/>
              <a:ln w="9525">
                <a:solidFill>
                  <a:schemeClr val="tx1"/>
                </a:solidFill>
                <a:round/>
                <a:headEnd/>
                <a:tailEnd type="triangle" w="med" len="med"/>
              </a:ln>
            </p:spPr>
          </p:cxnSp>
          <p:sp>
            <p:nvSpPr>
              <p:cNvPr id="83" name="Oval 40"/>
              <p:cNvSpPr>
                <a:spLocks noChangeArrowheads="1"/>
              </p:cNvSpPr>
              <p:nvPr/>
            </p:nvSpPr>
            <p:spPr bwMode="auto">
              <a:xfrm>
                <a:off x="4214810" y="3071810"/>
                <a:ext cx="431800" cy="358775"/>
              </a:xfrm>
              <a:prstGeom prst="ellipse">
                <a:avLst/>
              </a:prstGeom>
              <a:solidFill>
                <a:srgbClr val="0033CC"/>
              </a:solidFill>
              <a:ln w="9525">
                <a:solidFill>
                  <a:schemeClr val="tx1"/>
                </a:solidFill>
                <a:round/>
                <a:headEnd/>
                <a:tailEnd/>
              </a:ln>
            </p:spPr>
            <p:txBody>
              <a:bodyPr wrap="none" anchor="ctr"/>
              <a:lstStyle/>
              <a:p>
                <a:pPr algn="ctr"/>
                <a:endParaRPr lang="ja-JP" altLang="ja-JP"/>
              </a:p>
            </p:txBody>
          </p:sp>
          <p:cxnSp>
            <p:nvCxnSpPr>
              <p:cNvPr id="84" name="AutoShape 41"/>
              <p:cNvCxnSpPr>
                <a:cxnSpLocks noChangeShapeType="1"/>
                <a:stCxn id="70" idx="7"/>
                <a:endCxn id="83" idx="2"/>
              </p:cNvCxnSpPr>
              <p:nvPr/>
            </p:nvCxnSpPr>
            <p:spPr bwMode="auto">
              <a:xfrm rot="5400000" flipH="1" flipV="1">
                <a:off x="3582798" y="2965890"/>
                <a:ext cx="346704" cy="917320"/>
              </a:xfrm>
              <a:prstGeom prst="straightConnector1">
                <a:avLst/>
              </a:prstGeom>
              <a:noFill/>
              <a:ln w="9525">
                <a:solidFill>
                  <a:schemeClr val="tx1"/>
                </a:solidFill>
                <a:round/>
                <a:headEnd/>
                <a:tailEnd type="triangle" w="med" len="med"/>
              </a:ln>
            </p:spPr>
          </p:cxnSp>
          <p:sp>
            <p:nvSpPr>
              <p:cNvPr id="85" name="Oval 42"/>
              <p:cNvSpPr>
                <a:spLocks noChangeArrowheads="1"/>
              </p:cNvSpPr>
              <p:nvPr/>
            </p:nvSpPr>
            <p:spPr bwMode="auto">
              <a:xfrm>
                <a:off x="4214810" y="4572008"/>
                <a:ext cx="431800" cy="358775"/>
              </a:xfrm>
              <a:prstGeom prst="ellipse">
                <a:avLst/>
              </a:prstGeom>
              <a:solidFill>
                <a:srgbClr val="0033CC"/>
              </a:solidFill>
              <a:ln w="9525">
                <a:solidFill>
                  <a:schemeClr val="tx1"/>
                </a:solidFill>
                <a:round/>
                <a:headEnd/>
                <a:tailEnd/>
              </a:ln>
            </p:spPr>
            <p:txBody>
              <a:bodyPr wrap="none" anchor="ctr"/>
              <a:lstStyle/>
              <a:p>
                <a:pPr algn="ctr"/>
                <a:endParaRPr lang="ja-JP" altLang="ja-JP"/>
              </a:p>
            </p:txBody>
          </p:sp>
          <p:cxnSp>
            <p:nvCxnSpPr>
              <p:cNvPr id="86" name="AutoShape 43"/>
              <p:cNvCxnSpPr>
                <a:cxnSpLocks noChangeShapeType="1"/>
                <a:stCxn id="72" idx="7"/>
                <a:endCxn id="85" idx="2"/>
              </p:cNvCxnSpPr>
              <p:nvPr/>
            </p:nvCxnSpPr>
            <p:spPr bwMode="auto">
              <a:xfrm rot="5400000" flipH="1" flipV="1">
                <a:off x="3614785" y="4434101"/>
                <a:ext cx="282730" cy="917320"/>
              </a:xfrm>
              <a:prstGeom prst="straightConnector1">
                <a:avLst/>
              </a:prstGeom>
              <a:noFill/>
              <a:ln w="9525">
                <a:solidFill>
                  <a:schemeClr val="tx1"/>
                </a:solidFill>
                <a:round/>
                <a:headEnd/>
                <a:tailEnd type="triangle" w="med" len="med"/>
              </a:ln>
            </p:spPr>
          </p:cxnSp>
        </p:grpSp>
        <p:sp>
          <p:nvSpPr>
            <p:cNvPr id="65" name="正方形/長方形 306"/>
            <p:cNvSpPr>
              <a:spLocks noChangeArrowheads="1"/>
            </p:cNvSpPr>
            <p:nvPr/>
          </p:nvSpPr>
          <p:spPr bwMode="auto">
            <a:xfrm>
              <a:off x="5715008" y="3929066"/>
              <a:ext cx="2500330" cy="1714512"/>
            </a:xfrm>
            <a:prstGeom prst="rect">
              <a:avLst/>
            </a:prstGeom>
            <a:noFill/>
            <a:ln w="9525" algn="ctr">
              <a:solidFill>
                <a:schemeClr val="tx1"/>
              </a:solidFill>
              <a:round/>
              <a:headEnd/>
              <a:tailEnd/>
            </a:ln>
          </p:spPr>
          <p:txBody>
            <a:bodyPr/>
            <a:lstStyle/>
            <a:p>
              <a:endParaRPr lang="ja-JP" altLang="en-US"/>
            </a:p>
          </p:txBody>
        </p:sp>
      </p:grpSp>
      <p:sp>
        <p:nvSpPr>
          <p:cNvPr id="87" name="Text Box 5"/>
          <p:cNvSpPr>
            <a:spLocks noChangeArrowheads="1"/>
          </p:cNvSpPr>
          <p:nvPr/>
        </p:nvSpPr>
        <p:spPr bwMode="auto">
          <a:xfrm>
            <a:off x="5786446" y="5717686"/>
            <a:ext cx="3286148" cy="783148"/>
          </a:xfrm>
          <a:prstGeom prst="roundRect">
            <a:avLst>
              <a:gd name="adj" fmla="val 16667"/>
            </a:avLst>
          </a:prstGeom>
          <a:solidFill>
            <a:schemeClr val="bg1"/>
          </a:solidFill>
          <a:ln w="9525">
            <a:solidFill>
              <a:schemeClr val="tx1"/>
            </a:solidFill>
            <a:miter lim="800000"/>
            <a:headEnd/>
            <a:tailEnd/>
          </a:ln>
        </p:spPr>
        <p:txBody>
          <a:bodyPr wrap="square" lIns="91404" tIns="45700" rIns="91404" bIns="45700">
            <a:spAutoFit/>
          </a:bodyPr>
          <a:lstStyle/>
          <a:p>
            <a:pPr algn="ctr"/>
            <a:r>
              <a:rPr lang="ja-JP" altLang="en-US" sz="2000" dirty="0"/>
              <a:t>編集</a:t>
            </a:r>
            <a:r>
              <a:rPr lang="ja-JP" altLang="en-US" sz="2000" b="0" dirty="0"/>
              <a:t>ステップを</a:t>
            </a:r>
            <a:r>
              <a:rPr lang="ja-JP" altLang="en-US" sz="2000" b="0" dirty="0" smtClean="0"/>
              <a:t>有効辺</a:t>
            </a:r>
            <a:endParaRPr lang="en-US" altLang="ja-JP" sz="2000" b="0" dirty="0" smtClean="0"/>
          </a:p>
          <a:p>
            <a:pPr algn="ctr"/>
            <a:r>
              <a:rPr lang="ja-JP" altLang="en-US" sz="2000" b="0" dirty="0" smtClean="0"/>
              <a:t>ソースコードを頂点</a:t>
            </a:r>
            <a:r>
              <a:rPr lang="ja-JP" altLang="en-US" sz="2000" b="0" dirty="0"/>
              <a:t>とする木</a:t>
            </a:r>
            <a:endParaRPr lang="en-US" altLang="ja-JP" sz="2000" b="0" dirty="0"/>
          </a:p>
        </p:txBody>
      </p:sp>
      <p:grpSp>
        <p:nvGrpSpPr>
          <p:cNvPr id="97" name="グループ化 96"/>
          <p:cNvGrpSpPr/>
          <p:nvPr/>
        </p:nvGrpSpPr>
        <p:grpSpPr>
          <a:xfrm>
            <a:off x="1928794" y="1357298"/>
            <a:ext cx="1643074" cy="642942"/>
            <a:chOff x="1714480" y="1500174"/>
            <a:chExt cx="1643074" cy="642942"/>
          </a:xfrm>
        </p:grpSpPr>
        <p:sp>
          <p:nvSpPr>
            <p:cNvPr id="17" name="テキスト ボックス 16"/>
            <p:cNvSpPr txBox="1"/>
            <p:nvPr/>
          </p:nvSpPr>
          <p:spPr>
            <a:xfrm>
              <a:off x="1714480" y="1600130"/>
              <a:ext cx="1616148" cy="400110"/>
            </a:xfrm>
            <a:prstGeom prst="rect">
              <a:avLst/>
            </a:prstGeom>
            <a:noFill/>
          </p:spPr>
          <p:txBody>
            <a:bodyPr wrap="none" rtlCol="0">
              <a:spAutoFit/>
            </a:bodyPr>
            <a:lstStyle/>
            <a:p>
              <a:r>
                <a:rPr kumimoji="1" lang="ja-JP" altLang="en-US" sz="2000" b="0" dirty="0" smtClean="0"/>
                <a:t>メンバの移動</a:t>
              </a:r>
              <a:endParaRPr kumimoji="1" lang="ja-JP" altLang="en-US" sz="2000" b="0" dirty="0"/>
            </a:p>
          </p:txBody>
        </p:sp>
        <p:sp>
          <p:nvSpPr>
            <p:cNvPr id="89" name="円/楕円 88"/>
            <p:cNvSpPr/>
            <p:nvPr/>
          </p:nvSpPr>
          <p:spPr>
            <a:xfrm>
              <a:off x="1714480" y="1500174"/>
              <a:ext cx="1643074" cy="642942"/>
            </a:xfrm>
            <a:prstGeom prst="ellipse">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98" name="グループ化 97"/>
          <p:cNvGrpSpPr/>
          <p:nvPr/>
        </p:nvGrpSpPr>
        <p:grpSpPr>
          <a:xfrm>
            <a:off x="5929322" y="1428736"/>
            <a:ext cx="857256" cy="500066"/>
            <a:chOff x="5214942" y="1571612"/>
            <a:chExt cx="857256" cy="500066"/>
          </a:xfrm>
        </p:grpSpPr>
        <p:sp>
          <p:nvSpPr>
            <p:cNvPr id="28" name="テキスト ボックス 27"/>
            <p:cNvSpPr txBox="1"/>
            <p:nvPr/>
          </p:nvSpPr>
          <p:spPr>
            <a:xfrm>
              <a:off x="5286380" y="1600130"/>
              <a:ext cx="697627" cy="400110"/>
            </a:xfrm>
            <a:prstGeom prst="rect">
              <a:avLst/>
            </a:prstGeom>
            <a:noFill/>
          </p:spPr>
          <p:txBody>
            <a:bodyPr wrap="none" rtlCol="0">
              <a:spAutoFit/>
            </a:bodyPr>
            <a:lstStyle/>
            <a:p>
              <a:r>
                <a:rPr kumimoji="1" lang="ja-JP" altLang="en-US" sz="2000" b="0" dirty="0" smtClean="0"/>
                <a:t>取得</a:t>
              </a:r>
              <a:endParaRPr kumimoji="1" lang="ja-JP" altLang="en-US" sz="2000" b="0" dirty="0"/>
            </a:p>
          </p:txBody>
        </p:sp>
        <p:sp>
          <p:nvSpPr>
            <p:cNvPr id="90" name="円/楕円 89"/>
            <p:cNvSpPr/>
            <p:nvPr/>
          </p:nvSpPr>
          <p:spPr>
            <a:xfrm>
              <a:off x="5214942" y="1571612"/>
              <a:ext cx="857256" cy="500066"/>
            </a:xfrm>
            <a:prstGeom prst="ellipse">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99" name="グループ化 98"/>
          <p:cNvGrpSpPr/>
          <p:nvPr/>
        </p:nvGrpSpPr>
        <p:grpSpPr>
          <a:xfrm>
            <a:off x="1571604" y="2357430"/>
            <a:ext cx="1714512" cy="571504"/>
            <a:chOff x="1928794" y="2714620"/>
            <a:chExt cx="1714512" cy="571504"/>
          </a:xfrm>
        </p:grpSpPr>
        <p:sp>
          <p:nvSpPr>
            <p:cNvPr id="29" name="テキスト ボックス 28"/>
            <p:cNvSpPr txBox="1"/>
            <p:nvPr/>
          </p:nvSpPr>
          <p:spPr>
            <a:xfrm>
              <a:off x="2071670" y="2786058"/>
              <a:ext cx="1467068" cy="400110"/>
            </a:xfrm>
            <a:prstGeom prst="rect">
              <a:avLst/>
            </a:prstGeom>
            <a:noFill/>
          </p:spPr>
          <p:txBody>
            <a:bodyPr wrap="none" rtlCol="0">
              <a:spAutoFit/>
            </a:bodyPr>
            <a:lstStyle/>
            <a:p>
              <a:r>
                <a:rPr lang="ja-JP" altLang="en-US" sz="2000" b="0" dirty="0" smtClean="0"/>
                <a:t>情報の抽出</a:t>
              </a:r>
              <a:endParaRPr kumimoji="1" lang="ja-JP" altLang="en-US" sz="2000" b="0" dirty="0"/>
            </a:p>
          </p:txBody>
        </p:sp>
        <p:sp>
          <p:nvSpPr>
            <p:cNvPr id="91" name="円/楕円 90"/>
            <p:cNvSpPr/>
            <p:nvPr/>
          </p:nvSpPr>
          <p:spPr>
            <a:xfrm>
              <a:off x="1928794" y="2714620"/>
              <a:ext cx="1714512" cy="571504"/>
            </a:xfrm>
            <a:prstGeom prst="ellipse">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00" name="グループ化 99"/>
          <p:cNvGrpSpPr/>
          <p:nvPr/>
        </p:nvGrpSpPr>
        <p:grpSpPr>
          <a:xfrm>
            <a:off x="4929190" y="2786058"/>
            <a:ext cx="1714512" cy="857256"/>
            <a:chOff x="4357686" y="2857496"/>
            <a:chExt cx="2428892" cy="571504"/>
          </a:xfrm>
        </p:grpSpPr>
        <p:sp>
          <p:nvSpPr>
            <p:cNvPr id="34" name="テキスト ボックス 33"/>
            <p:cNvSpPr txBox="1"/>
            <p:nvPr/>
          </p:nvSpPr>
          <p:spPr>
            <a:xfrm>
              <a:off x="4810498" y="2957076"/>
              <a:ext cx="1571265" cy="471924"/>
            </a:xfrm>
            <a:prstGeom prst="rect">
              <a:avLst/>
            </a:prstGeom>
            <a:noFill/>
          </p:spPr>
          <p:txBody>
            <a:bodyPr wrap="none" rtlCol="0">
              <a:spAutoFit/>
            </a:bodyPr>
            <a:lstStyle/>
            <a:p>
              <a:pPr algn="ctr"/>
              <a:r>
                <a:rPr lang="ja-JP" altLang="en-US" sz="2000" b="0" dirty="0" smtClean="0"/>
                <a:t>編集ステップ</a:t>
              </a:r>
              <a:endParaRPr lang="en-US" altLang="ja-JP" sz="2000" b="0" dirty="0" smtClean="0"/>
            </a:p>
            <a:p>
              <a:pPr algn="ctr"/>
              <a:r>
                <a:rPr lang="ja-JP" altLang="en-US" sz="2000" b="0" dirty="0" smtClean="0"/>
                <a:t>の適用</a:t>
              </a:r>
              <a:endParaRPr kumimoji="1" lang="ja-JP" altLang="en-US" sz="2000" b="0" dirty="0"/>
            </a:p>
          </p:txBody>
        </p:sp>
        <p:sp>
          <p:nvSpPr>
            <p:cNvPr id="92" name="円/楕円 91"/>
            <p:cNvSpPr/>
            <p:nvPr/>
          </p:nvSpPr>
          <p:spPr>
            <a:xfrm>
              <a:off x="4357686" y="2857496"/>
              <a:ext cx="2428892" cy="571504"/>
            </a:xfrm>
            <a:prstGeom prst="ellipse">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01" name="グループ化 100"/>
          <p:cNvGrpSpPr/>
          <p:nvPr/>
        </p:nvGrpSpPr>
        <p:grpSpPr>
          <a:xfrm>
            <a:off x="2714612" y="3857628"/>
            <a:ext cx="857256" cy="500066"/>
            <a:chOff x="2500298" y="3714752"/>
            <a:chExt cx="857256" cy="500066"/>
          </a:xfrm>
        </p:grpSpPr>
        <p:sp>
          <p:nvSpPr>
            <p:cNvPr id="32" name="テキスト ボックス 31"/>
            <p:cNvSpPr txBox="1"/>
            <p:nvPr/>
          </p:nvSpPr>
          <p:spPr>
            <a:xfrm>
              <a:off x="2571736" y="3743270"/>
              <a:ext cx="697627" cy="400110"/>
            </a:xfrm>
            <a:prstGeom prst="rect">
              <a:avLst/>
            </a:prstGeom>
            <a:noFill/>
          </p:spPr>
          <p:txBody>
            <a:bodyPr wrap="none" rtlCol="0">
              <a:spAutoFit/>
            </a:bodyPr>
            <a:lstStyle/>
            <a:p>
              <a:r>
                <a:rPr lang="ja-JP" altLang="en-US" sz="2000" b="0" dirty="0" smtClean="0"/>
                <a:t>導出</a:t>
              </a:r>
              <a:endParaRPr kumimoji="1" lang="ja-JP" altLang="en-US" sz="2000" b="0" dirty="0"/>
            </a:p>
          </p:txBody>
        </p:sp>
        <p:sp>
          <p:nvSpPr>
            <p:cNvPr id="94" name="円/楕円 93"/>
            <p:cNvSpPr/>
            <p:nvPr/>
          </p:nvSpPr>
          <p:spPr>
            <a:xfrm>
              <a:off x="2500298" y="3714752"/>
              <a:ext cx="857256" cy="500066"/>
            </a:xfrm>
            <a:prstGeom prst="ellipse">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03" name="グループ化 102"/>
          <p:cNvGrpSpPr/>
          <p:nvPr/>
        </p:nvGrpSpPr>
        <p:grpSpPr>
          <a:xfrm>
            <a:off x="142844" y="5214950"/>
            <a:ext cx="1643074" cy="500066"/>
            <a:chOff x="1643042" y="4929198"/>
            <a:chExt cx="1643074" cy="500066"/>
          </a:xfrm>
        </p:grpSpPr>
        <p:sp>
          <p:nvSpPr>
            <p:cNvPr id="88" name="テキスト ボックス 87"/>
            <p:cNvSpPr txBox="1"/>
            <p:nvPr/>
          </p:nvSpPr>
          <p:spPr>
            <a:xfrm>
              <a:off x="1714480" y="4957716"/>
              <a:ext cx="1467068" cy="400110"/>
            </a:xfrm>
            <a:prstGeom prst="rect">
              <a:avLst/>
            </a:prstGeom>
            <a:noFill/>
          </p:spPr>
          <p:txBody>
            <a:bodyPr wrap="none" rtlCol="0">
              <a:spAutoFit/>
            </a:bodyPr>
            <a:lstStyle/>
            <a:p>
              <a:r>
                <a:rPr kumimoji="1" lang="ja-JP" altLang="en-US" sz="2000" b="0" dirty="0" smtClean="0"/>
                <a:t>履歴の取得</a:t>
              </a:r>
              <a:endParaRPr kumimoji="1" lang="ja-JP" altLang="en-US" sz="2000" b="0" dirty="0"/>
            </a:p>
          </p:txBody>
        </p:sp>
        <p:sp>
          <p:nvSpPr>
            <p:cNvPr id="95" name="円/楕円 94"/>
            <p:cNvSpPr/>
            <p:nvPr/>
          </p:nvSpPr>
          <p:spPr>
            <a:xfrm>
              <a:off x="1643042" y="4929198"/>
              <a:ext cx="1643074" cy="500066"/>
            </a:xfrm>
            <a:prstGeom prst="ellipse">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02" name="グループ化 101"/>
          <p:cNvGrpSpPr/>
          <p:nvPr/>
        </p:nvGrpSpPr>
        <p:grpSpPr>
          <a:xfrm>
            <a:off x="4286248" y="5214950"/>
            <a:ext cx="1643074" cy="500066"/>
            <a:chOff x="4357686" y="4714884"/>
            <a:chExt cx="1643074" cy="500066"/>
          </a:xfrm>
        </p:grpSpPr>
        <p:sp>
          <p:nvSpPr>
            <p:cNvPr id="61" name="テキスト ボックス 60"/>
            <p:cNvSpPr txBox="1"/>
            <p:nvPr/>
          </p:nvSpPr>
          <p:spPr>
            <a:xfrm>
              <a:off x="4445877" y="4786322"/>
              <a:ext cx="1467068" cy="400110"/>
            </a:xfrm>
            <a:prstGeom prst="rect">
              <a:avLst/>
            </a:prstGeom>
            <a:noFill/>
          </p:spPr>
          <p:txBody>
            <a:bodyPr wrap="none" rtlCol="0">
              <a:spAutoFit/>
            </a:bodyPr>
            <a:lstStyle/>
            <a:p>
              <a:r>
                <a:rPr lang="ja-JP" altLang="en-US" sz="2000" b="0" dirty="0" smtClean="0"/>
                <a:t>履歴の保持</a:t>
              </a:r>
              <a:endParaRPr kumimoji="1" lang="ja-JP" altLang="en-US" sz="2000" b="0" dirty="0"/>
            </a:p>
          </p:txBody>
        </p:sp>
        <p:sp>
          <p:nvSpPr>
            <p:cNvPr id="96" name="円/楕円 95"/>
            <p:cNvSpPr/>
            <p:nvPr/>
          </p:nvSpPr>
          <p:spPr>
            <a:xfrm>
              <a:off x="4357686" y="4714884"/>
              <a:ext cx="1643074" cy="500066"/>
            </a:xfrm>
            <a:prstGeom prst="ellipse">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05" name="右矢印 104"/>
          <p:cNvSpPr/>
          <p:nvPr/>
        </p:nvSpPr>
        <p:spPr>
          <a:xfrm>
            <a:off x="1500166" y="1500174"/>
            <a:ext cx="357190" cy="285752"/>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6" name="右矢印 105"/>
          <p:cNvSpPr/>
          <p:nvPr/>
        </p:nvSpPr>
        <p:spPr>
          <a:xfrm>
            <a:off x="3643306" y="1500174"/>
            <a:ext cx="357190" cy="285752"/>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7" name="右矢印 106"/>
          <p:cNvSpPr/>
          <p:nvPr/>
        </p:nvSpPr>
        <p:spPr>
          <a:xfrm rot="8069876">
            <a:off x="3208989" y="2210849"/>
            <a:ext cx="324252" cy="320333"/>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8" name="右矢印 107"/>
          <p:cNvSpPr/>
          <p:nvPr/>
        </p:nvSpPr>
        <p:spPr>
          <a:xfrm rot="8069876">
            <a:off x="1824545" y="2996667"/>
            <a:ext cx="324252" cy="320333"/>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0" name="右矢印 109"/>
          <p:cNvSpPr/>
          <p:nvPr/>
        </p:nvSpPr>
        <p:spPr>
          <a:xfrm rot="16200000">
            <a:off x="802247" y="4802783"/>
            <a:ext cx="370054" cy="311404"/>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1" name="右矢印 110"/>
          <p:cNvSpPr/>
          <p:nvPr/>
        </p:nvSpPr>
        <p:spPr>
          <a:xfrm rot="13484101">
            <a:off x="1285852" y="5857892"/>
            <a:ext cx="428628" cy="285752"/>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2" name="右矢印 111"/>
          <p:cNvSpPr/>
          <p:nvPr/>
        </p:nvSpPr>
        <p:spPr>
          <a:xfrm rot="10800000" flipH="1">
            <a:off x="2285985" y="4000504"/>
            <a:ext cx="357189" cy="285752"/>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3" name="右矢印 112"/>
          <p:cNvSpPr/>
          <p:nvPr/>
        </p:nvSpPr>
        <p:spPr>
          <a:xfrm rot="10800000" flipH="1">
            <a:off x="3643307" y="4000504"/>
            <a:ext cx="357189" cy="285752"/>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4" name="右矢印 113"/>
          <p:cNvSpPr/>
          <p:nvPr/>
        </p:nvSpPr>
        <p:spPr>
          <a:xfrm rot="8559845" flipH="1">
            <a:off x="5750428" y="3735262"/>
            <a:ext cx="500065" cy="285752"/>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5" name="右矢印 114"/>
          <p:cNvSpPr/>
          <p:nvPr/>
        </p:nvSpPr>
        <p:spPr>
          <a:xfrm rot="13355973" flipH="1">
            <a:off x="5602858" y="2368771"/>
            <a:ext cx="500065" cy="285752"/>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6" name="右矢印 115"/>
          <p:cNvSpPr/>
          <p:nvPr/>
        </p:nvSpPr>
        <p:spPr>
          <a:xfrm rot="8559845" flipH="1">
            <a:off x="6607684" y="2551234"/>
            <a:ext cx="500065" cy="285752"/>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7" name="右矢印 116"/>
          <p:cNvSpPr/>
          <p:nvPr/>
        </p:nvSpPr>
        <p:spPr>
          <a:xfrm rot="13628062">
            <a:off x="6822557" y="1768620"/>
            <a:ext cx="495876" cy="314480"/>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8" name="右矢印 117"/>
          <p:cNvSpPr/>
          <p:nvPr/>
        </p:nvSpPr>
        <p:spPr>
          <a:xfrm flipH="1">
            <a:off x="5286380" y="1500174"/>
            <a:ext cx="428628" cy="285752"/>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9" name="右矢印 118"/>
          <p:cNvSpPr/>
          <p:nvPr/>
        </p:nvSpPr>
        <p:spPr>
          <a:xfrm rot="5400000">
            <a:off x="4828427" y="4802783"/>
            <a:ext cx="370054" cy="311404"/>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0" name="右矢印 119"/>
          <p:cNvSpPr/>
          <p:nvPr/>
        </p:nvSpPr>
        <p:spPr>
          <a:xfrm rot="10800000">
            <a:off x="3786183" y="5286388"/>
            <a:ext cx="334732" cy="343118"/>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21" name="グループ化 120"/>
          <p:cNvGrpSpPr/>
          <p:nvPr/>
        </p:nvGrpSpPr>
        <p:grpSpPr>
          <a:xfrm>
            <a:off x="4286248" y="5857892"/>
            <a:ext cx="857256" cy="500066"/>
            <a:chOff x="2500298" y="3714752"/>
            <a:chExt cx="857256" cy="500066"/>
          </a:xfrm>
        </p:grpSpPr>
        <p:sp>
          <p:nvSpPr>
            <p:cNvPr id="122" name="テキスト ボックス 121"/>
            <p:cNvSpPr txBox="1"/>
            <p:nvPr/>
          </p:nvSpPr>
          <p:spPr>
            <a:xfrm>
              <a:off x="2571736" y="3743270"/>
              <a:ext cx="697627" cy="400110"/>
            </a:xfrm>
            <a:prstGeom prst="rect">
              <a:avLst/>
            </a:prstGeom>
            <a:noFill/>
          </p:spPr>
          <p:txBody>
            <a:bodyPr wrap="none" rtlCol="0">
              <a:spAutoFit/>
            </a:bodyPr>
            <a:lstStyle/>
            <a:p>
              <a:r>
                <a:rPr lang="ja-JP" altLang="en-US" sz="2000" b="0" dirty="0" smtClean="0"/>
                <a:t>構築</a:t>
              </a:r>
              <a:endParaRPr kumimoji="1" lang="ja-JP" altLang="en-US" sz="2000" b="0" dirty="0"/>
            </a:p>
          </p:txBody>
        </p:sp>
        <p:sp>
          <p:nvSpPr>
            <p:cNvPr id="123" name="円/楕円 122"/>
            <p:cNvSpPr/>
            <p:nvPr/>
          </p:nvSpPr>
          <p:spPr>
            <a:xfrm>
              <a:off x="2500298" y="3714752"/>
              <a:ext cx="857256" cy="500066"/>
            </a:xfrm>
            <a:prstGeom prst="ellipse">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24" name="右矢印 123"/>
          <p:cNvSpPr/>
          <p:nvPr/>
        </p:nvSpPr>
        <p:spPr>
          <a:xfrm rot="10800000" flipH="1">
            <a:off x="5286381" y="6000767"/>
            <a:ext cx="357189" cy="285752"/>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6" name="右矢印 125"/>
          <p:cNvSpPr/>
          <p:nvPr/>
        </p:nvSpPr>
        <p:spPr>
          <a:xfrm rot="10800000" flipH="1">
            <a:off x="3786182" y="5929330"/>
            <a:ext cx="357189" cy="285752"/>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7" name="右矢印 126"/>
          <p:cNvSpPr/>
          <p:nvPr/>
        </p:nvSpPr>
        <p:spPr>
          <a:xfrm rot="8410683">
            <a:off x="5633488" y="4312195"/>
            <a:ext cx="1426448" cy="262086"/>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mph" presetSubtype="2" fill="hold" nodeType="clickEffect">
                                  <p:stCondLst>
                                    <p:cond delay="0"/>
                                  </p:stCondLst>
                                  <p:childTnLst>
                                    <p:animClr clrSpc="rgb">
                                      <p:cBhvr>
                                        <p:cTn id="6" dur="500" fill="hold"/>
                                        <p:tgtEl>
                                          <p:spTgt spid="115"/>
                                        </p:tgtEl>
                                        <p:attrNameLst>
                                          <p:attrName>fillcolor</p:attrName>
                                        </p:attrNameLst>
                                      </p:cBhvr>
                                      <p:to>
                                        <a:srgbClr val="FF0000"/>
                                      </p:to>
                                    </p:animClr>
                                    <p:set>
                                      <p:cBhvr>
                                        <p:cTn id="7" dur="500" fill="hold"/>
                                        <p:tgtEl>
                                          <p:spTgt spid="115"/>
                                        </p:tgtEl>
                                        <p:attrNameLst>
                                          <p:attrName>fill.type</p:attrName>
                                        </p:attrNameLst>
                                      </p:cBhvr>
                                      <p:to>
                                        <p:strVal val="solid"/>
                                      </p:to>
                                    </p:set>
                                    <p:set>
                                      <p:cBhvr>
                                        <p:cTn id="8" dur="500" fill="hold"/>
                                        <p:tgtEl>
                                          <p:spTgt spid="115"/>
                                        </p:tgtEl>
                                        <p:attrNameLst>
                                          <p:attrName>fill.on</p:attrName>
                                        </p:attrNameLst>
                                      </p:cBhvr>
                                      <p:to>
                                        <p:strVal val="true"/>
                                      </p:to>
                                    </p:set>
                                  </p:childTnLst>
                                </p:cTn>
                              </p:par>
                              <p:par>
                                <p:cTn id="9" presetID="1" presetClass="emph" presetSubtype="2" fill="hold" nodeType="withEffect">
                                  <p:stCondLst>
                                    <p:cond delay="0"/>
                                  </p:stCondLst>
                                  <p:childTnLst>
                                    <p:animClr clrSpc="rgb">
                                      <p:cBhvr>
                                        <p:cTn id="10" dur="500" fill="hold"/>
                                        <p:tgtEl>
                                          <p:spTgt spid="114"/>
                                        </p:tgtEl>
                                        <p:attrNameLst>
                                          <p:attrName>fillcolor</p:attrName>
                                        </p:attrNameLst>
                                      </p:cBhvr>
                                      <p:to>
                                        <a:srgbClr val="FF0000"/>
                                      </p:to>
                                    </p:animClr>
                                    <p:set>
                                      <p:cBhvr>
                                        <p:cTn id="11" dur="500" fill="hold"/>
                                        <p:tgtEl>
                                          <p:spTgt spid="114"/>
                                        </p:tgtEl>
                                        <p:attrNameLst>
                                          <p:attrName>fill.type</p:attrName>
                                        </p:attrNameLst>
                                      </p:cBhvr>
                                      <p:to>
                                        <p:strVal val="solid"/>
                                      </p:to>
                                    </p:set>
                                    <p:set>
                                      <p:cBhvr>
                                        <p:cTn id="12" dur="500" fill="hold"/>
                                        <p:tgtEl>
                                          <p:spTgt spid="114"/>
                                        </p:tgtEl>
                                        <p:attrNameLst>
                                          <p:attrName>fill.on</p:attrName>
                                        </p:attrNameLst>
                                      </p:cBhvr>
                                      <p:to>
                                        <p:strVal val="true"/>
                                      </p:to>
                                    </p:set>
                                  </p:childTnLst>
                                </p:cTn>
                              </p:par>
                            </p:childTnLst>
                          </p:cTn>
                        </p:par>
                      </p:childTnLst>
                    </p:cTn>
                  </p:par>
                  <p:par>
                    <p:cTn id="13" fill="hold">
                      <p:stCondLst>
                        <p:cond delay="indefinite"/>
                      </p:stCondLst>
                      <p:childTnLst>
                        <p:par>
                          <p:cTn id="14" fill="hold">
                            <p:stCondLst>
                              <p:cond delay="0"/>
                            </p:stCondLst>
                            <p:childTnLst>
                              <p:par>
                                <p:cTn id="15" presetID="1" presetClass="emph" presetSubtype="2" fill="hold" nodeType="clickEffect">
                                  <p:stCondLst>
                                    <p:cond delay="0"/>
                                  </p:stCondLst>
                                  <p:childTnLst>
                                    <p:animClr clrSpc="rgb">
                                      <p:cBhvr>
                                        <p:cTn id="16" dur="500" fill="hold"/>
                                        <p:tgtEl>
                                          <p:spTgt spid="116"/>
                                        </p:tgtEl>
                                        <p:attrNameLst>
                                          <p:attrName>fillcolor</p:attrName>
                                        </p:attrNameLst>
                                      </p:cBhvr>
                                      <p:to>
                                        <a:srgbClr val="FF0000"/>
                                      </p:to>
                                    </p:animClr>
                                    <p:set>
                                      <p:cBhvr>
                                        <p:cTn id="17" dur="500" fill="hold"/>
                                        <p:tgtEl>
                                          <p:spTgt spid="116"/>
                                        </p:tgtEl>
                                        <p:attrNameLst>
                                          <p:attrName>fill.type</p:attrName>
                                        </p:attrNameLst>
                                      </p:cBhvr>
                                      <p:to>
                                        <p:strVal val="solid"/>
                                      </p:to>
                                    </p:set>
                                    <p:set>
                                      <p:cBhvr>
                                        <p:cTn id="18" dur="500" fill="hold"/>
                                        <p:tgtEl>
                                          <p:spTgt spid="116"/>
                                        </p:tgtEl>
                                        <p:attrNameLst>
                                          <p:attrName>fill.on</p:attrName>
                                        </p:attrNameLst>
                                      </p:cBhvr>
                                      <p:to>
                                        <p:strVal val="true"/>
                                      </p:to>
                                    </p:set>
                                  </p:childTnLst>
                                </p:cTn>
                              </p:par>
                              <p:par>
                                <p:cTn id="19" presetID="1" presetClass="emph" presetSubtype="2" fill="hold" nodeType="withEffect">
                                  <p:stCondLst>
                                    <p:cond delay="0"/>
                                  </p:stCondLst>
                                  <p:childTnLst>
                                    <p:animClr clrSpc="rgb">
                                      <p:cBhvr>
                                        <p:cTn id="20" dur="500" fill="hold"/>
                                        <p:tgtEl>
                                          <p:spTgt spid="115"/>
                                        </p:tgtEl>
                                        <p:attrNameLst>
                                          <p:attrName>fillcolor</p:attrName>
                                        </p:attrNameLst>
                                      </p:cBhvr>
                                      <p:to>
                                        <a:schemeClr val="tx1"/>
                                      </p:to>
                                    </p:animClr>
                                    <p:set>
                                      <p:cBhvr>
                                        <p:cTn id="21" dur="500" fill="hold"/>
                                        <p:tgtEl>
                                          <p:spTgt spid="115"/>
                                        </p:tgtEl>
                                        <p:attrNameLst>
                                          <p:attrName>fill.type</p:attrName>
                                        </p:attrNameLst>
                                      </p:cBhvr>
                                      <p:to>
                                        <p:strVal val="solid"/>
                                      </p:to>
                                    </p:set>
                                    <p:set>
                                      <p:cBhvr>
                                        <p:cTn id="22" dur="500" fill="hold"/>
                                        <p:tgtEl>
                                          <p:spTgt spid="115"/>
                                        </p:tgtEl>
                                        <p:attrNameLst>
                                          <p:attrName>fill.on</p:attrName>
                                        </p:attrNameLst>
                                      </p:cBhvr>
                                      <p:to>
                                        <p:strVal val="true"/>
                                      </p:to>
                                    </p:set>
                                  </p:childTnLst>
                                </p:cTn>
                              </p:par>
                              <p:par>
                                <p:cTn id="23" presetID="1" presetClass="emph" presetSubtype="2" fill="hold" nodeType="withEffect">
                                  <p:stCondLst>
                                    <p:cond delay="0"/>
                                  </p:stCondLst>
                                  <p:childTnLst>
                                    <p:animClr clrSpc="rgb">
                                      <p:cBhvr>
                                        <p:cTn id="24" dur="500" fill="hold"/>
                                        <p:tgtEl>
                                          <p:spTgt spid="114"/>
                                        </p:tgtEl>
                                        <p:attrNameLst>
                                          <p:attrName>fillcolor</p:attrName>
                                        </p:attrNameLst>
                                      </p:cBhvr>
                                      <p:to>
                                        <a:schemeClr val="tx1"/>
                                      </p:to>
                                    </p:animClr>
                                    <p:set>
                                      <p:cBhvr>
                                        <p:cTn id="25" dur="500" fill="hold"/>
                                        <p:tgtEl>
                                          <p:spTgt spid="114"/>
                                        </p:tgtEl>
                                        <p:attrNameLst>
                                          <p:attrName>fill.type</p:attrName>
                                        </p:attrNameLst>
                                      </p:cBhvr>
                                      <p:to>
                                        <p:strVal val="solid"/>
                                      </p:to>
                                    </p:set>
                                    <p:set>
                                      <p:cBhvr>
                                        <p:cTn id="26" dur="500" fill="hold"/>
                                        <p:tgtEl>
                                          <p:spTgt spid="114"/>
                                        </p:tgtEl>
                                        <p:attrNameLst>
                                          <p:attrName>fill.on</p:attrName>
                                        </p:attrNameLst>
                                      </p:cBhvr>
                                      <p:to>
                                        <p:strVal val="true"/>
                                      </p:to>
                                    </p:set>
                                  </p:childTnLst>
                                </p:cTn>
                              </p:par>
                            </p:childTnLst>
                          </p:cTn>
                        </p:par>
                      </p:childTnLst>
                    </p:cTn>
                  </p:par>
                  <p:par>
                    <p:cTn id="27" fill="hold">
                      <p:stCondLst>
                        <p:cond delay="indefinite"/>
                      </p:stCondLst>
                      <p:childTnLst>
                        <p:par>
                          <p:cTn id="28" fill="hold">
                            <p:stCondLst>
                              <p:cond delay="0"/>
                            </p:stCondLst>
                            <p:childTnLst>
                              <p:par>
                                <p:cTn id="29" presetID="1" presetClass="emph" presetSubtype="2" fill="hold" nodeType="clickEffect">
                                  <p:stCondLst>
                                    <p:cond delay="0"/>
                                  </p:stCondLst>
                                  <p:childTnLst>
                                    <p:animClr clrSpc="rgb">
                                      <p:cBhvr>
                                        <p:cTn id="30" dur="500" fill="hold"/>
                                        <p:tgtEl>
                                          <p:spTgt spid="127"/>
                                        </p:tgtEl>
                                        <p:attrNameLst>
                                          <p:attrName>fillcolor</p:attrName>
                                        </p:attrNameLst>
                                      </p:cBhvr>
                                      <p:to>
                                        <a:srgbClr val="FF0000"/>
                                      </p:to>
                                    </p:animClr>
                                    <p:set>
                                      <p:cBhvr>
                                        <p:cTn id="31" dur="500" fill="hold"/>
                                        <p:tgtEl>
                                          <p:spTgt spid="127"/>
                                        </p:tgtEl>
                                        <p:attrNameLst>
                                          <p:attrName>fill.type</p:attrName>
                                        </p:attrNameLst>
                                      </p:cBhvr>
                                      <p:to>
                                        <p:strVal val="solid"/>
                                      </p:to>
                                    </p:set>
                                    <p:set>
                                      <p:cBhvr>
                                        <p:cTn id="32" dur="500" fill="hold"/>
                                        <p:tgtEl>
                                          <p:spTgt spid="127"/>
                                        </p:tgtEl>
                                        <p:attrNameLst>
                                          <p:attrName>fill.on</p:attrName>
                                        </p:attrNameLst>
                                      </p:cBhvr>
                                      <p:to>
                                        <p:strVal val="true"/>
                                      </p:to>
                                    </p:set>
                                  </p:childTnLst>
                                </p:cTn>
                              </p:par>
                              <p:par>
                                <p:cTn id="33" presetID="1" presetClass="emph" presetSubtype="2" fill="hold" nodeType="withEffect">
                                  <p:stCondLst>
                                    <p:cond delay="0"/>
                                  </p:stCondLst>
                                  <p:childTnLst>
                                    <p:animClr clrSpc="rgb">
                                      <p:cBhvr>
                                        <p:cTn id="34" dur="500" fill="hold"/>
                                        <p:tgtEl>
                                          <p:spTgt spid="116"/>
                                        </p:tgtEl>
                                        <p:attrNameLst>
                                          <p:attrName>fillcolor</p:attrName>
                                        </p:attrNameLst>
                                      </p:cBhvr>
                                      <p:to>
                                        <a:schemeClr val="tx1"/>
                                      </p:to>
                                    </p:animClr>
                                    <p:set>
                                      <p:cBhvr>
                                        <p:cTn id="35" dur="500" fill="hold"/>
                                        <p:tgtEl>
                                          <p:spTgt spid="116"/>
                                        </p:tgtEl>
                                        <p:attrNameLst>
                                          <p:attrName>fill.type</p:attrName>
                                        </p:attrNameLst>
                                      </p:cBhvr>
                                      <p:to>
                                        <p:strVal val="solid"/>
                                      </p:to>
                                    </p:set>
                                    <p:set>
                                      <p:cBhvr>
                                        <p:cTn id="36" dur="500" fill="hold"/>
                                        <p:tgtEl>
                                          <p:spTgt spid="116"/>
                                        </p:tgtEl>
                                        <p:attrNameLst>
                                          <p:attrName>fill.on</p:attrName>
                                        </p:attrNameLst>
                                      </p:cBhvr>
                                      <p:to>
                                        <p:strVal val="true"/>
                                      </p:to>
                                    </p:set>
                                  </p:childTnLst>
                                </p:cTn>
                              </p:par>
                            </p:childTnLst>
                          </p:cTn>
                        </p:par>
                      </p:childTnLst>
                    </p:cTn>
                  </p:par>
                  <p:par>
                    <p:cTn id="37" fill="hold">
                      <p:stCondLst>
                        <p:cond delay="indefinite"/>
                      </p:stCondLst>
                      <p:childTnLst>
                        <p:par>
                          <p:cTn id="38" fill="hold">
                            <p:stCondLst>
                              <p:cond delay="0"/>
                            </p:stCondLst>
                            <p:childTnLst>
                              <p:par>
                                <p:cTn id="39" presetID="1" presetClass="emph" presetSubtype="2" fill="hold" nodeType="clickEffect">
                                  <p:stCondLst>
                                    <p:cond delay="0"/>
                                  </p:stCondLst>
                                  <p:childTnLst>
                                    <p:animClr clrSpc="rgb">
                                      <p:cBhvr>
                                        <p:cTn id="40" dur="500" fill="hold"/>
                                        <p:tgtEl>
                                          <p:spTgt spid="120"/>
                                        </p:tgtEl>
                                        <p:attrNameLst>
                                          <p:attrName>fillcolor</p:attrName>
                                        </p:attrNameLst>
                                      </p:cBhvr>
                                      <p:to>
                                        <a:srgbClr val="FF0000"/>
                                      </p:to>
                                    </p:animClr>
                                    <p:set>
                                      <p:cBhvr>
                                        <p:cTn id="41" dur="500" fill="hold"/>
                                        <p:tgtEl>
                                          <p:spTgt spid="120"/>
                                        </p:tgtEl>
                                        <p:attrNameLst>
                                          <p:attrName>fill.type</p:attrName>
                                        </p:attrNameLst>
                                      </p:cBhvr>
                                      <p:to>
                                        <p:strVal val="solid"/>
                                      </p:to>
                                    </p:set>
                                    <p:set>
                                      <p:cBhvr>
                                        <p:cTn id="42" dur="500" fill="hold"/>
                                        <p:tgtEl>
                                          <p:spTgt spid="120"/>
                                        </p:tgtEl>
                                        <p:attrNameLst>
                                          <p:attrName>fill.on</p:attrName>
                                        </p:attrNameLst>
                                      </p:cBhvr>
                                      <p:to>
                                        <p:strVal val="true"/>
                                      </p:to>
                                    </p:set>
                                  </p:childTnLst>
                                </p:cTn>
                              </p:par>
                              <p:par>
                                <p:cTn id="43" presetID="1" presetClass="emph" presetSubtype="2" fill="hold" nodeType="withEffect">
                                  <p:stCondLst>
                                    <p:cond delay="0"/>
                                  </p:stCondLst>
                                  <p:childTnLst>
                                    <p:animClr clrSpc="rgb">
                                      <p:cBhvr>
                                        <p:cTn id="44" dur="500" fill="hold"/>
                                        <p:tgtEl>
                                          <p:spTgt spid="127"/>
                                        </p:tgtEl>
                                        <p:attrNameLst>
                                          <p:attrName>fillcolor</p:attrName>
                                        </p:attrNameLst>
                                      </p:cBhvr>
                                      <p:to>
                                        <a:schemeClr val="tx1"/>
                                      </p:to>
                                    </p:animClr>
                                    <p:set>
                                      <p:cBhvr>
                                        <p:cTn id="45" dur="500" fill="hold"/>
                                        <p:tgtEl>
                                          <p:spTgt spid="127"/>
                                        </p:tgtEl>
                                        <p:attrNameLst>
                                          <p:attrName>fill.type</p:attrName>
                                        </p:attrNameLst>
                                      </p:cBhvr>
                                      <p:to>
                                        <p:strVal val="solid"/>
                                      </p:to>
                                    </p:set>
                                    <p:set>
                                      <p:cBhvr>
                                        <p:cTn id="46" dur="500" fill="hold"/>
                                        <p:tgtEl>
                                          <p:spTgt spid="127"/>
                                        </p:tgtEl>
                                        <p:attrNameLst>
                                          <p:attrName>fill.on</p:attrName>
                                        </p:attrNameLst>
                                      </p:cBhvr>
                                      <p:to>
                                        <p:strVal val="true"/>
                                      </p:to>
                                    </p:set>
                                  </p:childTnLst>
                                </p:cTn>
                              </p:par>
                            </p:childTnLst>
                          </p:cTn>
                        </p:par>
                      </p:childTnLst>
                    </p:cTn>
                  </p:par>
                  <p:par>
                    <p:cTn id="47" fill="hold">
                      <p:stCondLst>
                        <p:cond delay="indefinite"/>
                      </p:stCondLst>
                      <p:childTnLst>
                        <p:par>
                          <p:cTn id="48" fill="hold">
                            <p:stCondLst>
                              <p:cond delay="0"/>
                            </p:stCondLst>
                            <p:childTnLst>
                              <p:par>
                                <p:cTn id="49" presetID="1" presetClass="emph" presetSubtype="2" fill="hold" nodeType="clickEffect">
                                  <p:stCondLst>
                                    <p:cond delay="0"/>
                                  </p:stCondLst>
                                  <p:childTnLst>
                                    <p:animClr clrSpc="rgb">
                                      <p:cBhvr>
                                        <p:cTn id="50" dur="500" fill="hold"/>
                                        <p:tgtEl>
                                          <p:spTgt spid="117"/>
                                        </p:tgtEl>
                                        <p:attrNameLst>
                                          <p:attrName>fillcolor</p:attrName>
                                        </p:attrNameLst>
                                      </p:cBhvr>
                                      <p:to>
                                        <a:srgbClr val="FF0000"/>
                                      </p:to>
                                    </p:animClr>
                                    <p:set>
                                      <p:cBhvr>
                                        <p:cTn id="51" dur="500" fill="hold"/>
                                        <p:tgtEl>
                                          <p:spTgt spid="117"/>
                                        </p:tgtEl>
                                        <p:attrNameLst>
                                          <p:attrName>fill.type</p:attrName>
                                        </p:attrNameLst>
                                      </p:cBhvr>
                                      <p:to>
                                        <p:strVal val="solid"/>
                                      </p:to>
                                    </p:set>
                                    <p:set>
                                      <p:cBhvr>
                                        <p:cTn id="52" dur="500" fill="hold"/>
                                        <p:tgtEl>
                                          <p:spTgt spid="117"/>
                                        </p:tgtEl>
                                        <p:attrNameLst>
                                          <p:attrName>fill.on</p:attrName>
                                        </p:attrNameLst>
                                      </p:cBhvr>
                                      <p:to>
                                        <p:strVal val="true"/>
                                      </p:to>
                                    </p:set>
                                  </p:childTnLst>
                                </p:cTn>
                              </p:par>
                              <p:par>
                                <p:cTn id="53" presetID="1" presetClass="emph" presetSubtype="2" fill="hold" nodeType="withEffect">
                                  <p:stCondLst>
                                    <p:cond delay="0"/>
                                  </p:stCondLst>
                                  <p:childTnLst>
                                    <p:animClr clrSpc="rgb">
                                      <p:cBhvr>
                                        <p:cTn id="54" dur="500" fill="hold"/>
                                        <p:tgtEl>
                                          <p:spTgt spid="120"/>
                                        </p:tgtEl>
                                        <p:attrNameLst>
                                          <p:attrName>fillcolor</p:attrName>
                                        </p:attrNameLst>
                                      </p:cBhvr>
                                      <p:to>
                                        <a:schemeClr val="tx1"/>
                                      </p:to>
                                    </p:animClr>
                                    <p:set>
                                      <p:cBhvr>
                                        <p:cTn id="55" dur="500" fill="hold"/>
                                        <p:tgtEl>
                                          <p:spTgt spid="120"/>
                                        </p:tgtEl>
                                        <p:attrNameLst>
                                          <p:attrName>fill.type</p:attrName>
                                        </p:attrNameLst>
                                      </p:cBhvr>
                                      <p:to>
                                        <p:strVal val="solid"/>
                                      </p:to>
                                    </p:set>
                                    <p:set>
                                      <p:cBhvr>
                                        <p:cTn id="56" dur="500" fill="hold"/>
                                        <p:tgtEl>
                                          <p:spTgt spid="120"/>
                                        </p:tgtEl>
                                        <p:attrNameLst>
                                          <p:attrName>fill.on</p:attrName>
                                        </p:attrNameLst>
                                      </p:cBhvr>
                                      <p:to>
                                        <p:strVal val="true"/>
                                      </p:to>
                                    </p:set>
                                  </p:childTnLst>
                                </p:cTn>
                              </p:par>
                            </p:childTnLst>
                          </p:cTn>
                        </p:par>
                      </p:childTnLst>
                    </p:cTn>
                  </p:par>
                  <p:par>
                    <p:cTn id="57" fill="hold">
                      <p:stCondLst>
                        <p:cond delay="indefinite"/>
                      </p:stCondLst>
                      <p:childTnLst>
                        <p:par>
                          <p:cTn id="58" fill="hold">
                            <p:stCondLst>
                              <p:cond delay="0"/>
                            </p:stCondLst>
                            <p:childTnLst>
                              <p:par>
                                <p:cTn id="59" presetID="1" presetClass="emph" presetSubtype="2" fill="hold" nodeType="clickEffect">
                                  <p:stCondLst>
                                    <p:cond delay="0"/>
                                  </p:stCondLst>
                                  <p:childTnLst>
                                    <p:animClr clrSpc="rgb">
                                      <p:cBhvr>
                                        <p:cTn id="60" dur="500" fill="hold"/>
                                        <p:tgtEl>
                                          <p:spTgt spid="118"/>
                                        </p:tgtEl>
                                        <p:attrNameLst>
                                          <p:attrName>fillcolor</p:attrName>
                                        </p:attrNameLst>
                                      </p:cBhvr>
                                      <p:to>
                                        <a:srgbClr val="FF0000"/>
                                      </p:to>
                                    </p:animClr>
                                    <p:set>
                                      <p:cBhvr>
                                        <p:cTn id="61" dur="500" fill="hold"/>
                                        <p:tgtEl>
                                          <p:spTgt spid="118"/>
                                        </p:tgtEl>
                                        <p:attrNameLst>
                                          <p:attrName>fill.type</p:attrName>
                                        </p:attrNameLst>
                                      </p:cBhvr>
                                      <p:to>
                                        <p:strVal val="solid"/>
                                      </p:to>
                                    </p:set>
                                    <p:set>
                                      <p:cBhvr>
                                        <p:cTn id="62" dur="500" fill="hold"/>
                                        <p:tgtEl>
                                          <p:spTgt spid="118"/>
                                        </p:tgtEl>
                                        <p:attrNameLst>
                                          <p:attrName>fill.on</p:attrName>
                                        </p:attrNameLst>
                                      </p:cBhvr>
                                      <p:to>
                                        <p:strVal val="true"/>
                                      </p:to>
                                    </p:set>
                                  </p:childTnLst>
                                </p:cTn>
                              </p:par>
                              <p:par>
                                <p:cTn id="63" presetID="1" presetClass="emph" presetSubtype="2" fill="hold" nodeType="withEffect">
                                  <p:stCondLst>
                                    <p:cond delay="0"/>
                                  </p:stCondLst>
                                  <p:childTnLst>
                                    <p:animClr clrSpc="rgb">
                                      <p:cBhvr>
                                        <p:cTn id="64" dur="500" fill="hold"/>
                                        <p:tgtEl>
                                          <p:spTgt spid="117"/>
                                        </p:tgtEl>
                                        <p:attrNameLst>
                                          <p:attrName>fillcolor</p:attrName>
                                        </p:attrNameLst>
                                      </p:cBhvr>
                                      <p:to>
                                        <a:schemeClr val="tx1"/>
                                      </p:to>
                                    </p:animClr>
                                    <p:set>
                                      <p:cBhvr>
                                        <p:cTn id="65" dur="500" fill="hold"/>
                                        <p:tgtEl>
                                          <p:spTgt spid="117"/>
                                        </p:tgtEl>
                                        <p:attrNameLst>
                                          <p:attrName>fill.type</p:attrName>
                                        </p:attrNameLst>
                                      </p:cBhvr>
                                      <p:to>
                                        <p:strVal val="solid"/>
                                      </p:to>
                                    </p:set>
                                    <p:set>
                                      <p:cBhvr>
                                        <p:cTn id="66" dur="500" fill="hold"/>
                                        <p:tgtEl>
                                          <p:spTgt spid="117"/>
                                        </p:tgtEl>
                                        <p:attrNameLst>
                                          <p:attrName>fill.on</p:attrName>
                                        </p:attrNameLst>
                                      </p:cBhvr>
                                      <p:to>
                                        <p:strVal val="true"/>
                                      </p:to>
                                    </p:set>
                                  </p:childTnLst>
                                </p:cTn>
                              </p:par>
                            </p:childTnLst>
                          </p:cTn>
                        </p:par>
                      </p:childTnLst>
                    </p:cTn>
                  </p:par>
                  <p:par>
                    <p:cTn id="67" fill="hold">
                      <p:stCondLst>
                        <p:cond delay="indefinite"/>
                      </p:stCondLst>
                      <p:childTnLst>
                        <p:par>
                          <p:cTn id="68" fill="hold">
                            <p:stCondLst>
                              <p:cond delay="0"/>
                            </p:stCondLst>
                            <p:childTnLst>
                              <p:par>
                                <p:cTn id="69" presetID="1" presetClass="emph" presetSubtype="2" fill="hold" nodeType="clickEffect">
                                  <p:stCondLst>
                                    <p:cond delay="0"/>
                                  </p:stCondLst>
                                  <p:childTnLst>
                                    <p:animClr clrSpc="rgb">
                                      <p:cBhvr>
                                        <p:cTn id="70" dur="500" fill="hold"/>
                                        <p:tgtEl>
                                          <p:spTgt spid="107"/>
                                        </p:tgtEl>
                                        <p:attrNameLst>
                                          <p:attrName>fillcolor</p:attrName>
                                        </p:attrNameLst>
                                      </p:cBhvr>
                                      <p:to>
                                        <a:srgbClr val="FF0000"/>
                                      </p:to>
                                    </p:animClr>
                                    <p:set>
                                      <p:cBhvr>
                                        <p:cTn id="71" dur="500" fill="hold"/>
                                        <p:tgtEl>
                                          <p:spTgt spid="107"/>
                                        </p:tgtEl>
                                        <p:attrNameLst>
                                          <p:attrName>fill.type</p:attrName>
                                        </p:attrNameLst>
                                      </p:cBhvr>
                                      <p:to>
                                        <p:strVal val="solid"/>
                                      </p:to>
                                    </p:set>
                                    <p:set>
                                      <p:cBhvr>
                                        <p:cTn id="72" dur="500" fill="hold"/>
                                        <p:tgtEl>
                                          <p:spTgt spid="107"/>
                                        </p:tgtEl>
                                        <p:attrNameLst>
                                          <p:attrName>fill.on</p:attrName>
                                        </p:attrNameLst>
                                      </p:cBhvr>
                                      <p:to>
                                        <p:strVal val="true"/>
                                      </p:to>
                                    </p:set>
                                  </p:childTnLst>
                                </p:cTn>
                              </p:par>
                              <p:par>
                                <p:cTn id="73" presetID="1" presetClass="emph" presetSubtype="2" fill="hold" nodeType="withEffect">
                                  <p:stCondLst>
                                    <p:cond delay="0"/>
                                  </p:stCondLst>
                                  <p:childTnLst>
                                    <p:animClr clrSpc="rgb">
                                      <p:cBhvr>
                                        <p:cTn id="74" dur="500" fill="hold"/>
                                        <p:tgtEl>
                                          <p:spTgt spid="111"/>
                                        </p:tgtEl>
                                        <p:attrNameLst>
                                          <p:attrName>fillcolor</p:attrName>
                                        </p:attrNameLst>
                                      </p:cBhvr>
                                      <p:to>
                                        <a:srgbClr val="FF0000"/>
                                      </p:to>
                                    </p:animClr>
                                    <p:set>
                                      <p:cBhvr>
                                        <p:cTn id="75" dur="500" fill="hold"/>
                                        <p:tgtEl>
                                          <p:spTgt spid="111"/>
                                        </p:tgtEl>
                                        <p:attrNameLst>
                                          <p:attrName>fill.type</p:attrName>
                                        </p:attrNameLst>
                                      </p:cBhvr>
                                      <p:to>
                                        <p:strVal val="solid"/>
                                      </p:to>
                                    </p:set>
                                    <p:set>
                                      <p:cBhvr>
                                        <p:cTn id="76" dur="500" fill="hold"/>
                                        <p:tgtEl>
                                          <p:spTgt spid="111"/>
                                        </p:tgtEl>
                                        <p:attrNameLst>
                                          <p:attrName>fill.on</p:attrName>
                                        </p:attrNameLst>
                                      </p:cBhvr>
                                      <p:to>
                                        <p:strVal val="true"/>
                                      </p:to>
                                    </p:set>
                                  </p:childTnLst>
                                </p:cTn>
                              </p:par>
                              <p:par>
                                <p:cTn id="77" presetID="1" presetClass="emph" presetSubtype="2" fill="hold" nodeType="withEffect">
                                  <p:stCondLst>
                                    <p:cond delay="0"/>
                                  </p:stCondLst>
                                  <p:childTnLst>
                                    <p:animClr clrSpc="rgb">
                                      <p:cBhvr>
                                        <p:cTn id="78" dur="500" fill="hold"/>
                                        <p:tgtEl>
                                          <p:spTgt spid="118"/>
                                        </p:tgtEl>
                                        <p:attrNameLst>
                                          <p:attrName>fillcolor</p:attrName>
                                        </p:attrNameLst>
                                      </p:cBhvr>
                                      <p:to>
                                        <a:schemeClr val="tx1"/>
                                      </p:to>
                                    </p:animClr>
                                    <p:set>
                                      <p:cBhvr>
                                        <p:cTn id="79" dur="500" fill="hold"/>
                                        <p:tgtEl>
                                          <p:spTgt spid="118"/>
                                        </p:tgtEl>
                                        <p:attrNameLst>
                                          <p:attrName>fill.type</p:attrName>
                                        </p:attrNameLst>
                                      </p:cBhvr>
                                      <p:to>
                                        <p:strVal val="solid"/>
                                      </p:to>
                                    </p:set>
                                    <p:set>
                                      <p:cBhvr>
                                        <p:cTn id="80" dur="500" fill="hold"/>
                                        <p:tgtEl>
                                          <p:spTgt spid="118"/>
                                        </p:tgtEl>
                                        <p:attrNameLst>
                                          <p:attrName>fill.on</p:attrName>
                                        </p:attrNameLst>
                                      </p:cBhvr>
                                      <p:to>
                                        <p:strVal val="true"/>
                                      </p:to>
                                    </p:set>
                                  </p:childTnLst>
                                </p:cTn>
                              </p:par>
                            </p:childTnLst>
                          </p:cTn>
                        </p:par>
                      </p:childTnLst>
                    </p:cTn>
                  </p:par>
                  <p:par>
                    <p:cTn id="81" fill="hold">
                      <p:stCondLst>
                        <p:cond delay="indefinite"/>
                      </p:stCondLst>
                      <p:childTnLst>
                        <p:par>
                          <p:cTn id="82" fill="hold">
                            <p:stCondLst>
                              <p:cond delay="0"/>
                            </p:stCondLst>
                            <p:childTnLst>
                              <p:par>
                                <p:cTn id="83" presetID="1" presetClass="emph" presetSubtype="2" fill="hold" nodeType="clickEffect">
                                  <p:stCondLst>
                                    <p:cond delay="0"/>
                                  </p:stCondLst>
                                  <p:childTnLst>
                                    <p:animClr clrSpc="rgb">
                                      <p:cBhvr>
                                        <p:cTn id="84" dur="500" fill="hold"/>
                                        <p:tgtEl>
                                          <p:spTgt spid="108"/>
                                        </p:tgtEl>
                                        <p:attrNameLst>
                                          <p:attrName>fillcolor</p:attrName>
                                        </p:attrNameLst>
                                      </p:cBhvr>
                                      <p:to>
                                        <a:srgbClr val="FF0000"/>
                                      </p:to>
                                    </p:animClr>
                                    <p:set>
                                      <p:cBhvr>
                                        <p:cTn id="85" dur="500" fill="hold"/>
                                        <p:tgtEl>
                                          <p:spTgt spid="108"/>
                                        </p:tgtEl>
                                        <p:attrNameLst>
                                          <p:attrName>fill.type</p:attrName>
                                        </p:attrNameLst>
                                      </p:cBhvr>
                                      <p:to>
                                        <p:strVal val="solid"/>
                                      </p:to>
                                    </p:set>
                                    <p:set>
                                      <p:cBhvr>
                                        <p:cTn id="86" dur="500" fill="hold"/>
                                        <p:tgtEl>
                                          <p:spTgt spid="108"/>
                                        </p:tgtEl>
                                        <p:attrNameLst>
                                          <p:attrName>fill.on</p:attrName>
                                        </p:attrNameLst>
                                      </p:cBhvr>
                                      <p:to>
                                        <p:strVal val="true"/>
                                      </p:to>
                                    </p:set>
                                  </p:childTnLst>
                                </p:cTn>
                              </p:par>
                              <p:par>
                                <p:cTn id="87" presetID="1" presetClass="emph" presetSubtype="2" fill="hold" nodeType="withEffect">
                                  <p:stCondLst>
                                    <p:cond delay="0"/>
                                  </p:stCondLst>
                                  <p:childTnLst>
                                    <p:animClr clrSpc="rgb">
                                      <p:cBhvr>
                                        <p:cTn id="88" dur="500" fill="hold"/>
                                        <p:tgtEl>
                                          <p:spTgt spid="110"/>
                                        </p:tgtEl>
                                        <p:attrNameLst>
                                          <p:attrName>fillcolor</p:attrName>
                                        </p:attrNameLst>
                                      </p:cBhvr>
                                      <p:to>
                                        <a:srgbClr val="FF0000"/>
                                      </p:to>
                                    </p:animClr>
                                    <p:set>
                                      <p:cBhvr>
                                        <p:cTn id="89" dur="500" fill="hold"/>
                                        <p:tgtEl>
                                          <p:spTgt spid="110"/>
                                        </p:tgtEl>
                                        <p:attrNameLst>
                                          <p:attrName>fill.type</p:attrName>
                                        </p:attrNameLst>
                                      </p:cBhvr>
                                      <p:to>
                                        <p:strVal val="solid"/>
                                      </p:to>
                                    </p:set>
                                    <p:set>
                                      <p:cBhvr>
                                        <p:cTn id="90" dur="500" fill="hold"/>
                                        <p:tgtEl>
                                          <p:spTgt spid="110"/>
                                        </p:tgtEl>
                                        <p:attrNameLst>
                                          <p:attrName>fill.on</p:attrName>
                                        </p:attrNameLst>
                                      </p:cBhvr>
                                      <p:to>
                                        <p:strVal val="true"/>
                                      </p:to>
                                    </p:set>
                                  </p:childTnLst>
                                </p:cTn>
                              </p:par>
                              <p:par>
                                <p:cTn id="91" presetID="1" presetClass="emph" presetSubtype="2" fill="hold" nodeType="withEffect">
                                  <p:stCondLst>
                                    <p:cond delay="0"/>
                                  </p:stCondLst>
                                  <p:childTnLst>
                                    <p:animClr clrSpc="rgb">
                                      <p:cBhvr>
                                        <p:cTn id="92" dur="500" fill="hold"/>
                                        <p:tgtEl>
                                          <p:spTgt spid="107"/>
                                        </p:tgtEl>
                                        <p:attrNameLst>
                                          <p:attrName>fillcolor</p:attrName>
                                        </p:attrNameLst>
                                      </p:cBhvr>
                                      <p:to>
                                        <a:schemeClr val="tx1"/>
                                      </p:to>
                                    </p:animClr>
                                    <p:set>
                                      <p:cBhvr>
                                        <p:cTn id="93" dur="500" fill="hold"/>
                                        <p:tgtEl>
                                          <p:spTgt spid="107"/>
                                        </p:tgtEl>
                                        <p:attrNameLst>
                                          <p:attrName>fill.type</p:attrName>
                                        </p:attrNameLst>
                                      </p:cBhvr>
                                      <p:to>
                                        <p:strVal val="solid"/>
                                      </p:to>
                                    </p:set>
                                    <p:set>
                                      <p:cBhvr>
                                        <p:cTn id="94" dur="500" fill="hold"/>
                                        <p:tgtEl>
                                          <p:spTgt spid="107"/>
                                        </p:tgtEl>
                                        <p:attrNameLst>
                                          <p:attrName>fill.on</p:attrName>
                                        </p:attrNameLst>
                                      </p:cBhvr>
                                      <p:to>
                                        <p:strVal val="true"/>
                                      </p:to>
                                    </p:set>
                                  </p:childTnLst>
                                </p:cTn>
                              </p:par>
                              <p:par>
                                <p:cTn id="95" presetID="1" presetClass="emph" presetSubtype="2" fill="hold" nodeType="withEffect">
                                  <p:stCondLst>
                                    <p:cond delay="0"/>
                                  </p:stCondLst>
                                  <p:childTnLst>
                                    <p:animClr clrSpc="rgb">
                                      <p:cBhvr>
                                        <p:cTn id="96" dur="500" fill="hold"/>
                                        <p:tgtEl>
                                          <p:spTgt spid="111"/>
                                        </p:tgtEl>
                                        <p:attrNameLst>
                                          <p:attrName>fillcolor</p:attrName>
                                        </p:attrNameLst>
                                      </p:cBhvr>
                                      <p:to>
                                        <a:schemeClr val="tx1"/>
                                      </p:to>
                                    </p:animClr>
                                    <p:set>
                                      <p:cBhvr>
                                        <p:cTn id="97" dur="500" fill="hold"/>
                                        <p:tgtEl>
                                          <p:spTgt spid="111"/>
                                        </p:tgtEl>
                                        <p:attrNameLst>
                                          <p:attrName>fill.type</p:attrName>
                                        </p:attrNameLst>
                                      </p:cBhvr>
                                      <p:to>
                                        <p:strVal val="solid"/>
                                      </p:to>
                                    </p:set>
                                    <p:set>
                                      <p:cBhvr>
                                        <p:cTn id="98" dur="500" fill="hold"/>
                                        <p:tgtEl>
                                          <p:spTgt spid="111"/>
                                        </p:tgtEl>
                                        <p:attrNameLst>
                                          <p:attrName>fill.on</p:attrName>
                                        </p:attrNameLst>
                                      </p:cBhvr>
                                      <p:to>
                                        <p:strVal val="true"/>
                                      </p:to>
                                    </p:set>
                                  </p:childTnLst>
                                </p:cTn>
                              </p:par>
                            </p:childTnLst>
                          </p:cTn>
                        </p:par>
                      </p:childTnLst>
                    </p:cTn>
                  </p:par>
                  <p:par>
                    <p:cTn id="99" fill="hold">
                      <p:stCondLst>
                        <p:cond delay="indefinite"/>
                      </p:stCondLst>
                      <p:childTnLst>
                        <p:par>
                          <p:cTn id="100" fill="hold">
                            <p:stCondLst>
                              <p:cond delay="0"/>
                            </p:stCondLst>
                            <p:childTnLst>
                              <p:par>
                                <p:cTn id="101" presetID="1" presetClass="emph" presetSubtype="2" fill="hold" nodeType="clickEffect">
                                  <p:stCondLst>
                                    <p:cond delay="0"/>
                                  </p:stCondLst>
                                  <p:childTnLst>
                                    <p:animClr clrSpc="rgb">
                                      <p:cBhvr>
                                        <p:cTn id="102" dur="500" fill="hold"/>
                                        <p:tgtEl>
                                          <p:spTgt spid="112"/>
                                        </p:tgtEl>
                                        <p:attrNameLst>
                                          <p:attrName>fillcolor</p:attrName>
                                        </p:attrNameLst>
                                      </p:cBhvr>
                                      <p:to>
                                        <a:srgbClr val="FF0000"/>
                                      </p:to>
                                    </p:animClr>
                                    <p:set>
                                      <p:cBhvr>
                                        <p:cTn id="103" dur="500" fill="hold"/>
                                        <p:tgtEl>
                                          <p:spTgt spid="112"/>
                                        </p:tgtEl>
                                        <p:attrNameLst>
                                          <p:attrName>fill.type</p:attrName>
                                        </p:attrNameLst>
                                      </p:cBhvr>
                                      <p:to>
                                        <p:strVal val="solid"/>
                                      </p:to>
                                    </p:set>
                                    <p:set>
                                      <p:cBhvr>
                                        <p:cTn id="104" dur="500" fill="hold"/>
                                        <p:tgtEl>
                                          <p:spTgt spid="112"/>
                                        </p:tgtEl>
                                        <p:attrNameLst>
                                          <p:attrName>fill.on</p:attrName>
                                        </p:attrNameLst>
                                      </p:cBhvr>
                                      <p:to>
                                        <p:strVal val="true"/>
                                      </p:to>
                                    </p:set>
                                  </p:childTnLst>
                                </p:cTn>
                              </p:par>
                              <p:par>
                                <p:cTn id="105" presetID="1" presetClass="emph" presetSubtype="2" fill="hold" nodeType="withEffect">
                                  <p:stCondLst>
                                    <p:cond delay="0"/>
                                  </p:stCondLst>
                                  <p:childTnLst>
                                    <p:animClr clrSpc="rgb">
                                      <p:cBhvr>
                                        <p:cTn id="106" dur="500" fill="hold"/>
                                        <p:tgtEl>
                                          <p:spTgt spid="108"/>
                                        </p:tgtEl>
                                        <p:attrNameLst>
                                          <p:attrName>fillcolor</p:attrName>
                                        </p:attrNameLst>
                                      </p:cBhvr>
                                      <p:to>
                                        <a:schemeClr val="tx1"/>
                                      </p:to>
                                    </p:animClr>
                                    <p:set>
                                      <p:cBhvr>
                                        <p:cTn id="107" dur="500" fill="hold"/>
                                        <p:tgtEl>
                                          <p:spTgt spid="108"/>
                                        </p:tgtEl>
                                        <p:attrNameLst>
                                          <p:attrName>fill.type</p:attrName>
                                        </p:attrNameLst>
                                      </p:cBhvr>
                                      <p:to>
                                        <p:strVal val="solid"/>
                                      </p:to>
                                    </p:set>
                                    <p:set>
                                      <p:cBhvr>
                                        <p:cTn id="108" dur="500" fill="hold"/>
                                        <p:tgtEl>
                                          <p:spTgt spid="108"/>
                                        </p:tgtEl>
                                        <p:attrNameLst>
                                          <p:attrName>fill.on</p:attrName>
                                        </p:attrNameLst>
                                      </p:cBhvr>
                                      <p:to>
                                        <p:strVal val="true"/>
                                      </p:to>
                                    </p:set>
                                  </p:childTnLst>
                                </p:cTn>
                              </p:par>
                              <p:par>
                                <p:cTn id="109" presetID="1" presetClass="emph" presetSubtype="2" fill="hold" nodeType="withEffect">
                                  <p:stCondLst>
                                    <p:cond delay="0"/>
                                  </p:stCondLst>
                                  <p:childTnLst>
                                    <p:animClr clrSpc="rgb">
                                      <p:cBhvr>
                                        <p:cTn id="110" dur="500" fill="hold"/>
                                        <p:tgtEl>
                                          <p:spTgt spid="110"/>
                                        </p:tgtEl>
                                        <p:attrNameLst>
                                          <p:attrName>fillcolor</p:attrName>
                                        </p:attrNameLst>
                                      </p:cBhvr>
                                      <p:to>
                                        <a:schemeClr val="tx1"/>
                                      </p:to>
                                    </p:animClr>
                                    <p:set>
                                      <p:cBhvr>
                                        <p:cTn id="111" dur="500" fill="hold"/>
                                        <p:tgtEl>
                                          <p:spTgt spid="110"/>
                                        </p:tgtEl>
                                        <p:attrNameLst>
                                          <p:attrName>fill.type</p:attrName>
                                        </p:attrNameLst>
                                      </p:cBhvr>
                                      <p:to>
                                        <p:strVal val="solid"/>
                                      </p:to>
                                    </p:set>
                                    <p:set>
                                      <p:cBhvr>
                                        <p:cTn id="112" dur="500" fill="hold"/>
                                        <p:tgtEl>
                                          <p:spTgt spid="110"/>
                                        </p:tgtEl>
                                        <p:attrNameLst>
                                          <p:attrName>fill.on</p:attrName>
                                        </p:attrNameLst>
                                      </p:cBhvr>
                                      <p:to>
                                        <p:strVal val="true"/>
                                      </p:to>
                                    </p:set>
                                  </p:childTnLst>
                                </p:cTn>
                              </p:par>
                            </p:childTnLst>
                          </p:cTn>
                        </p:par>
                      </p:childTnLst>
                    </p:cTn>
                  </p:par>
                  <p:par>
                    <p:cTn id="113" fill="hold">
                      <p:stCondLst>
                        <p:cond delay="indefinite"/>
                      </p:stCondLst>
                      <p:childTnLst>
                        <p:par>
                          <p:cTn id="114" fill="hold">
                            <p:stCondLst>
                              <p:cond delay="0"/>
                            </p:stCondLst>
                            <p:childTnLst>
                              <p:par>
                                <p:cTn id="115" presetID="1" presetClass="emph" presetSubtype="2" fill="hold" nodeType="clickEffect">
                                  <p:stCondLst>
                                    <p:cond delay="0"/>
                                  </p:stCondLst>
                                  <p:childTnLst>
                                    <p:animClr clrSpc="rgb">
                                      <p:cBhvr>
                                        <p:cTn id="116" dur="500" fill="hold"/>
                                        <p:tgtEl>
                                          <p:spTgt spid="113"/>
                                        </p:tgtEl>
                                        <p:attrNameLst>
                                          <p:attrName>fillcolor</p:attrName>
                                        </p:attrNameLst>
                                      </p:cBhvr>
                                      <p:to>
                                        <a:srgbClr val="FF0000"/>
                                      </p:to>
                                    </p:animClr>
                                    <p:set>
                                      <p:cBhvr>
                                        <p:cTn id="117" dur="500" fill="hold"/>
                                        <p:tgtEl>
                                          <p:spTgt spid="113"/>
                                        </p:tgtEl>
                                        <p:attrNameLst>
                                          <p:attrName>fill.type</p:attrName>
                                        </p:attrNameLst>
                                      </p:cBhvr>
                                      <p:to>
                                        <p:strVal val="solid"/>
                                      </p:to>
                                    </p:set>
                                    <p:set>
                                      <p:cBhvr>
                                        <p:cTn id="118" dur="500" fill="hold"/>
                                        <p:tgtEl>
                                          <p:spTgt spid="113"/>
                                        </p:tgtEl>
                                        <p:attrNameLst>
                                          <p:attrName>fill.on</p:attrName>
                                        </p:attrNameLst>
                                      </p:cBhvr>
                                      <p:to>
                                        <p:strVal val="true"/>
                                      </p:to>
                                    </p:set>
                                  </p:childTnLst>
                                </p:cTn>
                              </p:par>
                              <p:par>
                                <p:cTn id="119" presetID="1" presetClass="emph" presetSubtype="2" fill="hold" nodeType="withEffect">
                                  <p:stCondLst>
                                    <p:cond delay="0"/>
                                  </p:stCondLst>
                                  <p:childTnLst>
                                    <p:animClr clrSpc="rgb">
                                      <p:cBhvr>
                                        <p:cTn id="120" dur="500" fill="hold"/>
                                        <p:tgtEl>
                                          <p:spTgt spid="112"/>
                                        </p:tgtEl>
                                        <p:attrNameLst>
                                          <p:attrName>fillcolor</p:attrName>
                                        </p:attrNameLst>
                                      </p:cBhvr>
                                      <p:to>
                                        <a:schemeClr val="tx1"/>
                                      </p:to>
                                    </p:animClr>
                                    <p:set>
                                      <p:cBhvr>
                                        <p:cTn id="121" dur="500" fill="hold"/>
                                        <p:tgtEl>
                                          <p:spTgt spid="112"/>
                                        </p:tgtEl>
                                        <p:attrNameLst>
                                          <p:attrName>fill.type</p:attrName>
                                        </p:attrNameLst>
                                      </p:cBhvr>
                                      <p:to>
                                        <p:strVal val="solid"/>
                                      </p:to>
                                    </p:set>
                                    <p:set>
                                      <p:cBhvr>
                                        <p:cTn id="122" dur="500" fill="hold"/>
                                        <p:tgtEl>
                                          <p:spTgt spid="112"/>
                                        </p:tgtEl>
                                        <p:attrNameLst>
                                          <p:attrName>fill.on</p:attrName>
                                        </p:attrNameLst>
                                      </p:cBhvr>
                                      <p:to>
                                        <p:strVal val="true"/>
                                      </p:to>
                                    </p:set>
                                  </p:childTnLst>
                                </p:cTn>
                              </p:par>
                            </p:childTnLst>
                          </p:cTn>
                        </p:par>
                      </p:childTnLst>
                    </p:cTn>
                  </p:par>
                  <p:par>
                    <p:cTn id="123" fill="hold">
                      <p:stCondLst>
                        <p:cond delay="indefinite"/>
                      </p:stCondLst>
                      <p:childTnLst>
                        <p:par>
                          <p:cTn id="124" fill="hold">
                            <p:stCondLst>
                              <p:cond delay="0"/>
                            </p:stCondLst>
                            <p:childTnLst>
                              <p:par>
                                <p:cTn id="125" presetID="1" presetClass="emph" presetSubtype="2" fill="hold" nodeType="clickEffect">
                                  <p:stCondLst>
                                    <p:cond delay="0"/>
                                  </p:stCondLst>
                                  <p:childTnLst>
                                    <p:animClr clrSpc="rgb">
                                      <p:cBhvr>
                                        <p:cTn id="126" dur="500" fill="hold"/>
                                        <p:tgtEl>
                                          <p:spTgt spid="119"/>
                                        </p:tgtEl>
                                        <p:attrNameLst>
                                          <p:attrName>fillcolor</p:attrName>
                                        </p:attrNameLst>
                                      </p:cBhvr>
                                      <p:to>
                                        <a:srgbClr val="FF0000"/>
                                      </p:to>
                                    </p:animClr>
                                    <p:set>
                                      <p:cBhvr>
                                        <p:cTn id="127" dur="500" fill="hold"/>
                                        <p:tgtEl>
                                          <p:spTgt spid="119"/>
                                        </p:tgtEl>
                                        <p:attrNameLst>
                                          <p:attrName>fill.type</p:attrName>
                                        </p:attrNameLst>
                                      </p:cBhvr>
                                      <p:to>
                                        <p:strVal val="solid"/>
                                      </p:to>
                                    </p:set>
                                    <p:set>
                                      <p:cBhvr>
                                        <p:cTn id="128" dur="500" fill="hold"/>
                                        <p:tgtEl>
                                          <p:spTgt spid="119"/>
                                        </p:tgtEl>
                                        <p:attrNameLst>
                                          <p:attrName>fill.on</p:attrName>
                                        </p:attrNameLst>
                                      </p:cBhvr>
                                      <p:to>
                                        <p:strVal val="true"/>
                                      </p:to>
                                    </p:set>
                                  </p:childTnLst>
                                </p:cTn>
                              </p:par>
                              <p:par>
                                <p:cTn id="129" presetID="1" presetClass="emph" presetSubtype="2" fill="hold" nodeType="withEffect">
                                  <p:stCondLst>
                                    <p:cond delay="0"/>
                                  </p:stCondLst>
                                  <p:childTnLst>
                                    <p:animClr clrSpc="rgb">
                                      <p:cBhvr>
                                        <p:cTn id="130" dur="500" fill="hold"/>
                                        <p:tgtEl>
                                          <p:spTgt spid="113"/>
                                        </p:tgtEl>
                                        <p:attrNameLst>
                                          <p:attrName>fillcolor</p:attrName>
                                        </p:attrNameLst>
                                      </p:cBhvr>
                                      <p:to>
                                        <a:schemeClr val="tx1"/>
                                      </p:to>
                                    </p:animClr>
                                    <p:set>
                                      <p:cBhvr>
                                        <p:cTn id="131" dur="500" fill="hold"/>
                                        <p:tgtEl>
                                          <p:spTgt spid="113"/>
                                        </p:tgtEl>
                                        <p:attrNameLst>
                                          <p:attrName>fill.type</p:attrName>
                                        </p:attrNameLst>
                                      </p:cBhvr>
                                      <p:to>
                                        <p:strVal val="solid"/>
                                      </p:to>
                                    </p:set>
                                    <p:set>
                                      <p:cBhvr>
                                        <p:cTn id="132" dur="500" fill="hold"/>
                                        <p:tgtEl>
                                          <p:spTgt spid="113"/>
                                        </p:tgtEl>
                                        <p:attrNameLst>
                                          <p:attrName>fill.on</p:attrName>
                                        </p:attrNameLst>
                                      </p:cBhvr>
                                      <p:to>
                                        <p:strVal val="true"/>
                                      </p:to>
                                    </p:set>
                                  </p:childTnLst>
                                </p:cTn>
                              </p:par>
                            </p:childTnLst>
                          </p:cTn>
                        </p:par>
                      </p:childTnLst>
                    </p:cTn>
                  </p:par>
                  <p:par>
                    <p:cTn id="133" fill="hold">
                      <p:stCondLst>
                        <p:cond delay="indefinite"/>
                      </p:stCondLst>
                      <p:childTnLst>
                        <p:par>
                          <p:cTn id="134" fill="hold">
                            <p:stCondLst>
                              <p:cond delay="0"/>
                            </p:stCondLst>
                            <p:childTnLst>
                              <p:par>
                                <p:cTn id="135" presetID="1" presetClass="emph" presetSubtype="2" fill="hold" nodeType="clickEffect">
                                  <p:stCondLst>
                                    <p:cond delay="0"/>
                                  </p:stCondLst>
                                  <p:childTnLst>
                                    <p:animClr clrSpc="rgb">
                                      <p:cBhvr>
                                        <p:cTn id="136" dur="500" fill="hold"/>
                                        <p:tgtEl>
                                          <p:spTgt spid="120"/>
                                        </p:tgtEl>
                                        <p:attrNameLst>
                                          <p:attrName>fillcolor</p:attrName>
                                        </p:attrNameLst>
                                      </p:cBhvr>
                                      <p:to>
                                        <a:srgbClr val="FF0000"/>
                                      </p:to>
                                    </p:animClr>
                                    <p:set>
                                      <p:cBhvr>
                                        <p:cTn id="137" dur="500" fill="hold"/>
                                        <p:tgtEl>
                                          <p:spTgt spid="120"/>
                                        </p:tgtEl>
                                        <p:attrNameLst>
                                          <p:attrName>fill.type</p:attrName>
                                        </p:attrNameLst>
                                      </p:cBhvr>
                                      <p:to>
                                        <p:strVal val="solid"/>
                                      </p:to>
                                    </p:set>
                                    <p:set>
                                      <p:cBhvr>
                                        <p:cTn id="138" dur="500" fill="hold"/>
                                        <p:tgtEl>
                                          <p:spTgt spid="120"/>
                                        </p:tgtEl>
                                        <p:attrNameLst>
                                          <p:attrName>fill.on</p:attrName>
                                        </p:attrNameLst>
                                      </p:cBhvr>
                                      <p:to>
                                        <p:strVal val="true"/>
                                      </p:to>
                                    </p:set>
                                  </p:childTnLst>
                                </p:cTn>
                              </p:par>
                              <p:par>
                                <p:cTn id="139" presetID="1" presetClass="emph" presetSubtype="2" fill="hold" nodeType="withEffect">
                                  <p:stCondLst>
                                    <p:cond delay="0"/>
                                  </p:stCondLst>
                                  <p:childTnLst>
                                    <p:animClr clrSpc="rgb">
                                      <p:cBhvr>
                                        <p:cTn id="140" dur="500" fill="hold"/>
                                        <p:tgtEl>
                                          <p:spTgt spid="119"/>
                                        </p:tgtEl>
                                        <p:attrNameLst>
                                          <p:attrName>fillcolor</p:attrName>
                                        </p:attrNameLst>
                                      </p:cBhvr>
                                      <p:to>
                                        <a:schemeClr val="tx1"/>
                                      </p:to>
                                    </p:animClr>
                                    <p:set>
                                      <p:cBhvr>
                                        <p:cTn id="141" dur="500" fill="hold"/>
                                        <p:tgtEl>
                                          <p:spTgt spid="119"/>
                                        </p:tgtEl>
                                        <p:attrNameLst>
                                          <p:attrName>fill.type</p:attrName>
                                        </p:attrNameLst>
                                      </p:cBhvr>
                                      <p:to>
                                        <p:strVal val="solid"/>
                                      </p:to>
                                    </p:set>
                                    <p:set>
                                      <p:cBhvr>
                                        <p:cTn id="142" dur="500" fill="hold"/>
                                        <p:tgtEl>
                                          <p:spTgt spid="119"/>
                                        </p:tgtEl>
                                        <p:attrNameLst>
                                          <p:attrName>fill.on</p:attrName>
                                        </p:attrNameLst>
                                      </p:cBhvr>
                                      <p:to>
                                        <p:strVal val="true"/>
                                      </p:to>
                                    </p:set>
                                  </p:childTnLst>
                                </p:cTn>
                              </p:par>
                            </p:childTnLst>
                          </p:cTn>
                        </p:par>
                      </p:childTnLst>
                    </p:cTn>
                  </p:par>
                  <p:par>
                    <p:cTn id="143" fill="hold">
                      <p:stCondLst>
                        <p:cond delay="indefinite"/>
                      </p:stCondLst>
                      <p:childTnLst>
                        <p:par>
                          <p:cTn id="144" fill="hold">
                            <p:stCondLst>
                              <p:cond delay="0"/>
                            </p:stCondLst>
                            <p:childTnLst>
                              <p:par>
                                <p:cTn id="145" presetID="1" presetClass="emph" presetSubtype="2" fill="hold" nodeType="clickEffect">
                                  <p:stCondLst>
                                    <p:cond delay="0"/>
                                  </p:stCondLst>
                                  <p:childTnLst>
                                    <p:animClr clrSpc="rgb">
                                      <p:cBhvr>
                                        <p:cTn id="146" dur="500" fill="hold"/>
                                        <p:tgtEl>
                                          <p:spTgt spid="115"/>
                                        </p:tgtEl>
                                        <p:attrNameLst>
                                          <p:attrName>fillcolor</p:attrName>
                                        </p:attrNameLst>
                                      </p:cBhvr>
                                      <p:to>
                                        <a:srgbClr val="FF0000"/>
                                      </p:to>
                                    </p:animClr>
                                    <p:set>
                                      <p:cBhvr>
                                        <p:cTn id="147" dur="500" fill="hold"/>
                                        <p:tgtEl>
                                          <p:spTgt spid="115"/>
                                        </p:tgtEl>
                                        <p:attrNameLst>
                                          <p:attrName>fill.type</p:attrName>
                                        </p:attrNameLst>
                                      </p:cBhvr>
                                      <p:to>
                                        <p:strVal val="solid"/>
                                      </p:to>
                                    </p:set>
                                    <p:set>
                                      <p:cBhvr>
                                        <p:cTn id="148" dur="500" fill="hold"/>
                                        <p:tgtEl>
                                          <p:spTgt spid="115"/>
                                        </p:tgtEl>
                                        <p:attrNameLst>
                                          <p:attrName>fill.on</p:attrName>
                                        </p:attrNameLst>
                                      </p:cBhvr>
                                      <p:to>
                                        <p:strVal val="true"/>
                                      </p:to>
                                    </p:set>
                                  </p:childTnLst>
                                </p:cTn>
                              </p:par>
                              <p:par>
                                <p:cTn id="149" presetID="1" presetClass="emph" presetSubtype="2" fill="hold" nodeType="withEffect">
                                  <p:stCondLst>
                                    <p:cond delay="0"/>
                                  </p:stCondLst>
                                  <p:childTnLst>
                                    <p:animClr clrSpc="rgb">
                                      <p:cBhvr>
                                        <p:cTn id="150" dur="500" fill="hold"/>
                                        <p:tgtEl>
                                          <p:spTgt spid="114"/>
                                        </p:tgtEl>
                                        <p:attrNameLst>
                                          <p:attrName>fillcolor</p:attrName>
                                        </p:attrNameLst>
                                      </p:cBhvr>
                                      <p:to>
                                        <a:srgbClr val="FF0000"/>
                                      </p:to>
                                    </p:animClr>
                                    <p:set>
                                      <p:cBhvr>
                                        <p:cTn id="151" dur="500" fill="hold"/>
                                        <p:tgtEl>
                                          <p:spTgt spid="114"/>
                                        </p:tgtEl>
                                        <p:attrNameLst>
                                          <p:attrName>fill.type</p:attrName>
                                        </p:attrNameLst>
                                      </p:cBhvr>
                                      <p:to>
                                        <p:strVal val="solid"/>
                                      </p:to>
                                    </p:set>
                                    <p:set>
                                      <p:cBhvr>
                                        <p:cTn id="152" dur="500" fill="hold"/>
                                        <p:tgtEl>
                                          <p:spTgt spid="114"/>
                                        </p:tgtEl>
                                        <p:attrNameLst>
                                          <p:attrName>fill.on</p:attrName>
                                        </p:attrNameLst>
                                      </p:cBhvr>
                                      <p:to>
                                        <p:strVal val="true"/>
                                      </p:to>
                                    </p:set>
                                  </p:childTnLst>
                                </p:cTn>
                              </p:par>
                              <p:par>
                                <p:cTn id="153" presetID="1" presetClass="emph" presetSubtype="2" fill="hold" nodeType="withEffect">
                                  <p:stCondLst>
                                    <p:cond delay="0"/>
                                  </p:stCondLst>
                                  <p:childTnLst>
                                    <p:animClr clrSpc="rgb">
                                      <p:cBhvr>
                                        <p:cTn id="154" dur="500" fill="hold"/>
                                        <p:tgtEl>
                                          <p:spTgt spid="120"/>
                                        </p:tgtEl>
                                        <p:attrNameLst>
                                          <p:attrName>fillcolor</p:attrName>
                                        </p:attrNameLst>
                                      </p:cBhvr>
                                      <p:to>
                                        <a:schemeClr val="tx1"/>
                                      </p:to>
                                    </p:animClr>
                                    <p:set>
                                      <p:cBhvr>
                                        <p:cTn id="155" dur="500" fill="hold"/>
                                        <p:tgtEl>
                                          <p:spTgt spid="120"/>
                                        </p:tgtEl>
                                        <p:attrNameLst>
                                          <p:attrName>fill.type</p:attrName>
                                        </p:attrNameLst>
                                      </p:cBhvr>
                                      <p:to>
                                        <p:strVal val="solid"/>
                                      </p:to>
                                    </p:set>
                                    <p:set>
                                      <p:cBhvr>
                                        <p:cTn id="156" dur="500" fill="hold"/>
                                        <p:tgtEl>
                                          <p:spTgt spid="120"/>
                                        </p:tgtEl>
                                        <p:attrNameLst>
                                          <p:attrName>fill.on</p:attrName>
                                        </p:attrNameLst>
                                      </p:cBhvr>
                                      <p:to>
                                        <p:strVal val="true"/>
                                      </p:to>
                                    </p:set>
                                  </p:childTnLst>
                                </p:cTn>
                              </p:par>
                            </p:childTnLst>
                          </p:cTn>
                        </p:par>
                      </p:childTnLst>
                    </p:cTn>
                  </p:par>
                  <p:par>
                    <p:cTn id="157" fill="hold">
                      <p:stCondLst>
                        <p:cond delay="indefinite"/>
                      </p:stCondLst>
                      <p:childTnLst>
                        <p:par>
                          <p:cTn id="158" fill="hold">
                            <p:stCondLst>
                              <p:cond delay="0"/>
                            </p:stCondLst>
                            <p:childTnLst>
                              <p:par>
                                <p:cTn id="159" presetID="1" presetClass="emph" presetSubtype="2" fill="hold" nodeType="clickEffect">
                                  <p:stCondLst>
                                    <p:cond delay="0"/>
                                  </p:stCondLst>
                                  <p:childTnLst>
                                    <p:animClr clrSpc="rgb">
                                      <p:cBhvr>
                                        <p:cTn id="160" dur="500" fill="hold"/>
                                        <p:tgtEl>
                                          <p:spTgt spid="115"/>
                                        </p:tgtEl>
                                        <p:attrNameLst>
                                          <p:attrName>fillcolor</p:attrName>
                                        </p:attrNameLst>
                                      </p:cBhvr>
                                      <p:to>
                                        <a:schemeClr val="tx1"/>
                                      </p:to>
                                    </p:animClr>
                                    <p:set>
                                      <p:cBhvr>
                                        <p:cTn id="161" dur="500" fill="hold"/>
                                        <p:tgtEl>
                                          <p:spTgt spid="115"/>
                                        </p:tgtEl>
                                        <p:attrNameLst>
                                          <p:attrName>fill.type</p:attrName>
                                        </p:attrNameLst>
                                      </p:cBhvr>
                                      <p:to>
                                        <p:strVal val="solid"/>
                                      </p:to>
                                    </p:set>
                                    <p:set>
                                      <p:cBhvr>
                                        <p:cTn id="162" dur="500" fill="hold"/>
                                        <p:tgtEl>
                                          <p:spTgt spid="115"/>
                                        </p:tgtEl>
                                        <p:attrNameLst>
                                          <p:attrName>fill.on</p:attrName>
                                        </p:attrNameLst>
                                      </p:cBhvr>
                                      <p:to>
                                        <p:strVal val="true"/>
                                      </p:to>
                                    </p:set>
                                  </p:childTnLst>
                                </p:cTn>
                              </p:par>
                              <p:par>
                                <p:cTn id="163" presetID="1" presetClass="emph" presetSubtype="2" fill="hold" nodeType="withEffect">
                                  <p:stCondLst>
                                    <p:cond delay="0"/>
                                  </p:stCondLst>
                                  <p:childTnLst>
                                    <p:animClr clrSpc="rgb">
                                      <p:cBhvr>
                                        <p:cTn id="164" dur="500" fill="hold"/>
                                        <p:tgtEl>
                                          <p:spTgt spid="114"/>
                                        </p:tgtEl>
                                        <p:attrNameLst>
                                          <p:attrName>fillcolor</p:attrName>
                                        </p:attrNameLst>
                                      </p:cBhvr>
                                      <p:to>
                                        <a:schemeClr val="tx1"/>
                                      </p:to>
                                    </p:animClr>
                                    <p:set>
                                      <p:cBhvr>
                                        <p:cTn id="165" dur="500" fill="hold"/>
                                        <p:tgtEl>
                                          <p:spTgt spid="114"/>
                                        </p:tgtEl>
                                        <p:attrNameLst>
                                          <p:attrName>fill.type</p:attrName>
                                        </p:attrNameLst>
                                      </p:cBhvr>
                                      <p:to>
                                        <p:strVal val="solid"/>
                                      </p:to>
                                    </p:set>
                                    <p:set>
                                      <p:cBhvr>
                                        <p:cTn id="166" dur="500" fill="hold"/>
                                        <p:tgtEl>
                                          <p:spTgt spid="114"/>
                                        </p:tgtEl>
                                        <p:attrNameLst>
                                          <p:attrName>fill.on</p:attrName>
                                        </p:attrNameLst>
                                      </p:cBhvr>
                                      <p:to>
                                        <p:strVal val="true"/>
                                      </p:to>
                                    </p:set>
                                  </p:childTnLst>
                                </p:cTn>
                              </p:par>
                              <p:par>
                                <p:cTn id="167" presetID="1" presetClass="emph" presetSubtype="2" fill="hold" nodeType="withEffect">
                                  <p:stCondLst>
                                    <p:cond delay="0"/>
                                  </p:stCondLst>
                                  <p:childTnLst>
                                    <p:animClr clrSpc="rgb">
                                      <p:cBhvr>
                                        <p:cTn id="168" dur="500" fill="hold"/>
                                        <p:tgtEl>
                                          <p:spTgt spid="116"/>
                                        </p:tgtEl>
                                        <p:attrNameLst>
                                          <p:attrName>fillcolor</p:attrName>
                                        </p:attrNameLst>
                                      </p:cBhvr>
                                      <p:to>
                                        <a:srgbClr val="FF0000"/>
                                      </p:to>
                                    </p:animClr>
                                    <p:set>
                                      <p:cBhvr>
                                        <p:cTn id="169" dur="500" fill="hold"/>
                                        <p:tgtEl>
                                          <p:spTgt spid="116"/>
                                        </p:tgtEl>
                                        <p:attrNameLst>
                                          <p:attrName>fill.type</p:attrName>
                                        </p:attrNameLst>
                                      </p:cBhvr>
                                      <p:to>
                                        <p:strVal val="solid"/>
                                      </p:to>
                                    </p:set>
                                    <p:set>
                                      <p:cBhvr>
                                        <p:cTn id="170" dur="500" fill="hold"/>
                                        <p:tgtEl>
                                          <p:spTgt spid="116"/>
                                        </p:tgtEl>
                                        <p:attrNameLst>
                                          <p:attrName>fill.on</p:attrName>
                                        </p:attrNameLst>
                                      </p:cBhvr>
                                      <p:to>
                                        <p:strVal val="true"/>
                                      </p:to>
                                    </p:set>
                                  </p:childTnLst>
                                </p:cTn>
                              </p:par>
                            </p:childTnLst>
                          </p:cTn>
                        </p:par>
                      </p:childTnLst>
                    </p:cTn>
                  </p:par>
                  <p:par>
                    <p:cTn id="171" fill="hold">
                      <p:stCondLst>
                        <p:cond delay="indefinite"/>
                      </p:stCondLst>
                      <p:childTnLst>
                        <p:par>
                          <p:cTn id="172" fill="hold">
                            <p:stCondLst>
                              <p:cond delay="0"/>
                            </p:stCondLst>
                            <p:childTnLst>
                              <p:par>
                                <p:cTn id="173" presetID="1" presetClass="emph" presetSubtype="2" fill="hold" nodeType="clickEffect">
                                  <p:stCondLst>
                                    <p:cond delay="0"/>
                                  </p:stCondLst>
                                  <p:childTnLst>
                                    <p:animClr clrSpc="rgb">
                                      <p:cBhvr>
                                        <p:cTn id="174" dur="500" fill="hold"/>
                                        <p:tgtEl>
                                          <p:spTgt spid="127"/>
                                        </p:tgtEl>
                                        <p:attrNameLst>
                                          <p:attrName>fillcolor</p:attrName>
                                        </p:attrNameLst>
                                      </p:cBhvr>
                                      <p:to>
                                        <a:srgbClr val="FF0000"/>
                                      </p:to>
                                    </p:animClr>
                                    <p:set>
                                      <p:cBhvr>
                                        <p:cTn id="175" dur="500" fill="hold"/>
                                        <p:tgtEl>
                                          <p:spTgt spid="127"/>
                                        </p:tgtEl>
                                        <p:attrNameLst>
                                          <p:attrName>fill.type</p:attrName>
                                        </p:attrNameLst>
                                      </p:cBhvr>
                                      <p:to>
                                        <p:strVal val="solid"/>
                                      </p:to>
                                    </p:set>
                                    <p:set>
                                      <p:cBhvr>
                                        <p:cTn id="176" dur="500" fill="hold"/>
                                        <p:tgtEl>
                                          <p:spTgt spid="127"/>
                                        </p:tgtEl>
                                        <p:attrNameLst>
                                          <p:attrName>fill.on</p:attrName>
                                        </p:attrNameLst>
                                      </p:cBhvr>
                                      <p:to>
                                        <p:strVal val="true"/>
                                      </p:to>
                                    </p:set>
                                  </p:childTnLst>
                                </p:cTn>
                              </p:par>
                              <p:par>
                                <p:cTn id="177" presetID="1" presetClass="emph" presetSubtype="2" fill="hold" nodeType="withEffect">
                                  <p:stCondLst>
                                    <p:cond delay="0"/>
                                  </p:stCondLst>
                                  <p:childTnLst>
                                    <p:animClr clrSpc="rgb">
                                      <p:cBhvr>
                                        <p:cTn id="178" dur="500" fill="hold"/>
                                        <p:tgtEl>
                                          <p:spTgt spid="116"/>
                                        </p:tgtEl>
                                        <p:attrNameLst>
                                          <p:attrName>fillcolor</p:attrName>
                                        </p:attrNameLst>
                                      </p:cBhvr>
                                      <p:to>
                                        <a:schemeClr val="tx1"/>
                                      </p:to>
                                    </p:animClr>
                                    <p:set>
                                      <p:cBhvr>
                                        <p:cTn id="179" dur="500" fill="hold"/>
                                        <p:tgtEl>
                                          <p:spTgt spid="116"/>
                                        </p:tgtEl>
                                        <p:attrNameLst>
                                          <p:attrName>fill.type</p:attrName>
                                        </p:attrNameLst>
                                      </p:cBhvr>
                                      <p:to>
                                        <p:strVal val="solid"/>
                                      </p:to>
                                    </p:set>
                                    <p:set>
                                      <p:cBhvr>
                                        <p:cTn id="180" dur="500" fill="hold"/>
                                        <p:tgtEl>
                                          <p:spTgt spid="116"/>
                                        </p:tgtEl>
                                        <p:attrNameLst>
                                          <p:attrName>fill.on</p:attrName>
                                        </p:attrNameLst>
                                      </p:cBhvr>
                                      <p:to>
                                        <p:strVal val="true"/>
                                      </p:to>
                                    </p:set>
                                  </p:childTnLst>
                                </p:cTn>
                              </p:par>
                            </p:childTnLst>
                          </p:cTn>
                        </p:par>
                      </p:childTnLst>
                    </p:cTn>
                  </p:par>
                  <p:par>
                    <p:cTn id="181" fill="hold">
                      <p:stCondLst>
                        <p:cond delay="indefinite"/>
                      </p:stCondLst>
                      <p:childTnLst>
                        <p:par>
                          <p:cTn id="182" fill="hold">
                            <p:stCondLst>
                              <p:cond delay="0"/>
                            </p:stCondLst>
                            <p:childTnLst>
                              <p:par>
                                <p:cTn id="183" presetID="1" presetClass="emph" presetSubtype="2" fill="hold" nodeType="clickEffect">
                                  <p:stCondLst>
                                    <p:cond delay="0"/>
                                  </p:stCondLst>
                                  <p:childTnLst>
                                    <p:animClr clrSpc="rgb">
                                      <p:cBhvr>
                                        <p:cTn id="184" dur="500" fill="hold"/>
                                        <p:tgtEl>
                                          <p:spTgt spid="127"/>
                                        </p:tgtEl>
                                        <p:attrNameLst>
                                          <p:attrName>fillcolor</p:attrName>
                                        </p:attrNameLst>
                                      </p:cBhvr>
                                      <p:to>
                                        <a:schemeClr val="tx1"/>
                                      </p:to>
                                    </p:animClr>
                                    <p:set>
                                      <p:cBhvr>
                                        <p:cTn id="185" dur="500" fill="hold"/>
                                        <p:tgtEl>
                                          <p:spTgt spid="127"/>
                                        </p:tgtEl>
                                        <p:attrNameLst>
                                          <p:attrName>fill.type</p:attrName>
                                        </p:attrNameLst>
                                      </p:cBhvr>
                                      <p:to>
                                        <p:strVal val="solid"/>
                                      </p:to>
                                    </p:set>
                                    <p:set>
                                      <p:cBhvr>
                                        <p:cTn id="186" dur="500" fill="hold"/>
                                        <p:tgtEl>
                                          <p:spTgt spid="127"/>
                                        </p:tgtEl>
                                        <p:attrNameLst>
                                          <p:attrName>fill.on</p:attrName>
                                        </p:attrNameLst>
                                      </p:cBhvr>
                                      <p:to>
                                        <p:strVal val="true"/>
                                      </p:to>
                                    </p:set>
                                  </p:childTnLst>
                                </p:cTn>
                              </p:par>
                              <p:par>
                                <p:cTn id="187" presetID="1" presetClass="emph" presetSubtype="2" fill="hold" nodeType="withEffect">
                                  <p:stCondLst>
                                    <p:cond delay="0"/>
                                  </p:stCondLst>
                                  <p:childTnLst>
                                    <p:animClr clrSpc="rgb">
                                      <p:cBhvr>
                                        <p:cTn id="188" dur="500" fill="hold"/>
                                        <p:tgtEl>
                                          <p:spTgt spid="120"/>
                                        </p:tgtEl>
                                        <p:attrNameLst>
                                          <p:attrName>fillcolor</p:attrName>
                                        </p:attrNameLst>
                                      </p:cBhvr>
                                      <p:to>
                                        <a:srgbClr val="FF0000"/>
                                      </p:to>
                                    </p:animClr>
                                    <p:set>
                                      <p:cBhvr>
                                        <p:cTn id="189" dur="500" fill="hold"/>
                                        <p:tgtEl>
                                          <p:spTgt spid="120"/>
                                        </p:tgtEl>
                                        <p:attrNameLst>
                                          <p:attrName>fill.type</p:attrName>
                                        </p:attrNameLst>
                                      </p:cBhvr>
                                      <p:to>
                                        <p:strVal val="solid"/>
                                      </p:to>
                                    </p:set>
                                    <p:set>
                                      <p:cBhvr>
                                        <p:cTn id="190" dur="500" fill="hold"/>
                                        <p:tgtEl>
                                          <p:spTgt spid="120"/>
                                        </p:tgtEl>
                                        <p:attrNameLst>
                                          <p:attrName>fill.on</p:attrName>
                                        </p:attrNameLst>
                                      </p:cBhvr>
                                      <p:to>
                                        <p:strVal val="true"/>
                                      </p:to>
                                    </p:set>
                                  </p:childTnLst>
                                </p:cTn>
                              </p:par>
                            </p:childTnLst>
                          </p:cTn>
                        </p:par>
                      </p:childTnLst>
                    </p:cTn>
                  </p:par>
                  <p:par>
                    <p:cTn id="191" fill="hold">
                      <p:stCondLst>
                        <p:cond delay="indefinite"/>
                      </p:stCondLst>
                      <p:childTnLst>
                        <p:par>
                          <p:cTn id="192" fill="hold">
                            <p:stCondLst>
                              <p:cond delay="0"/>
                            </p:stCondLst>
                            <p:childTnLst>
                              <p:par>
                                <p:cTn id="193" presetID="1" presetClass="emph" presetSubtype="2" fill="hold" nodeType="clickEffect">
                                  <p:stCondLst>
                                    <p:cond delay="0"/>
                                  </p:stCondLst>
                                  <p:childTnLst>
                                    <p:animClr clrSpc="rgb">
                                      <p:cBhvr>
                                        <p:cTn id="194" dur="500" fill="hold"/>
                                        <p:tgtEl>
                                          <p:spTgt spid="120"/>
                                        </p:tgtEl>
                                        <p:attrNameLst>
                                          <p:attrName>fillcolor</p:attrName>
                                        </p:attrNameLst>
                                      </p:cBhvr>
                                      <p:to>
                                        <a:schemeClr val="tx1"/>
                                      </p:to>
                                    </p:animClr>
                                    <p:set>
                                      <p:cBhvr>
                                        <p:cTn id="195" dur="500" fill="hold"/>
                                        <p:tgtEl>
                                          <p:spTgt spid="120"/>
                                        </p:tgtEl>
                                        <p:attrNameLst>
                                          <p:attrName>fill.type</p:attrName>
                                        </p:attrNameLst>
                                      </p:cBhvr>
                                      <p:to>
                                        <p:strVal val="solid"/>
                                      </p:to>
                                    </p:set>
                                    <p:set>
                                      <p:cBhvr>
                                        <p:cTn id="196" dur="500" fill="hold"/>
                                        <p:tgtEl>
                                          <p:spTgt spid="120"/>
                                        </p:tgtEl>
                                        <p:attrNameLst>
                                          <p:attrName>fill.on</p:attrName>
                                        </p:attrNameLst>
                                      </p:cBhvr>
                                      <p:to>
                                        <p:strVal val="true"/>
                                      </p:to>
                                    </p:set>
                                  </p:childTnLst>
                                </p:cTn>
                              </p:par>
                              <p:par>
                                <p:cTn id="197" presetID="1" presetClass="emph" presetSubtype="2" fill="hold" nodeType="withEffect">
                                  <p:stCondLst>
                                    <p:cond delay="0"/>
                                  </p:stCondLst>
                                  <p:childTnLst>
                                    <p:animClr clrSpc="rgb">
                                      <p:cBhvr>
                                        <p:cTn id="198" dur="500" fill="hold"/>
                                        <p:tgtEl>
                                          <p:spTgt spid="126"/>
                                        </p:tgtEl>
                                        <p:attrNameLst>
                                          <p:attrName>fillcolor</p:attrName>
                                        </p:attrNameLst>
                                      </p:cBhvr>
                                      <p:to>
                                        <a:srgbClr val="FF0000"/>
                                      </p:to>
                                    </p:animClr>
                                    <p:set>
                                      <p:cBhvr>
                                        <p:cTn id="199" dur="500" fill="hold"/>
                                        <p:tgtEl>
                                          <p:spTgt spid="126"/>
                                        </p:tgtEl>
                                        <p:attrNameLst>
                                          <p:attrName>fill.type</p:attrName>
                                        </p:attrNameLst>
                                      </p:cBhvr>
                                      <p:to>
                                        <p:strVal val="solid"/>
                                      </p:to>
                                    </p:set>
                                    <p:set>
                                      <p:cBhvr>
                                        <p:cTn id="200" dur="500" fill="hold"/>
                                        <p:tgtEl>
                                          <p:spTgt spid="126"/>
                                        </p:tgtEl>
                                        <p:attrNameLst>
                                          <p:attrName>fill.on</p:attrName>
                                        </p:attrNameLst>
                                      </p:cBhvr>
                                      <p:to>
                                        <p:strVal val="true"/>
                                      </p:to>
                                    </p:set>
                                  </p:childTnLst>
                                </p:cTn>
                              </p:par>
                            </p:childTnLst>
                          </p:cTn>
                        </p:par>
                      </p:childTnLst>
                    </p:cTn>
                  </p:par>
                  <p:par>
                    <p:cTn id="201" fill="hold">
                      <p:stCondLst>
                        <p:cond delay="indefinite"/>
                      </p:stCondLst>
                      <p:childTnLst>
                        <p:par>
                          <p:cTn id="202" fill="hold">
                            <p:stCondLst>
                              <p:cond delay="0"/>
                            </p:stCondLst>
                            <p:childTnLst>
                              <p:par>
                                <p:cTn id="203" presetID="1" presetClass="emph" presetSubtype="2" fill="hold" nodeType="clickEffect">
                                  <p:stCondLst>
                                    <p:cond delay="0"/>
                                  </p:stCondLst>
                                  <p:childTnLst>
                                    <p:animClr clrSpc="rgb">
                                      <p:cBhvr>
                                        <p:cTn id="204" dur="500" fill="hold"/>
                                        <p:tgtEl>
                                          <p:spTgt spid="126"/>
                                        </p:tgtEl>
                                        <p:attrNameLst>
                                          <p:attrName>fillcolor</p:attrName>
                                        </p:attrNameLst>
                                      </p:cBhvr>
                                      <p:to>
                                        <a:schemeClr val="tx1"/>
                                      </p:to>
                                    </p:animClr>
                                    <p:set>
                                      <p:cBhvr>
                                        <p:cTn id="205" dur="500" fill="hold"/>
                                        <p:tgtEl>
                                          <p:spTgt spid="126"/>
                                        </p:tgtEl>
                                        <p:attrNameLst>
                                          <p:attrName>fill.type</p:attrName>
                                        </p:attrNameLst>
                                      </p:cBhvr>
                                      <p:to>
                                        <p:strVal val="solid"/>
                                      </p:to>
                                    </p:set>
                                    <p:set>
                                      <p:cBhvr>
                                        <p:cTn id="206" dur="500" fill="hold"/>
                                        <p:tgtEl>
                                          <p:spTgt spid="126"/>
                                        </p:tgtEl>
                                        <p:attrNameLst>
                                          <p:attrName>fill.on</p:attrName>
                                        </p:attrNameLst>
                                      </p:cBhvr>
                                      <p:to>
                                        <p:strVal val="true"/>
                                      </p:to>
                                    </p:set>
                                  </p:childTnLst>
                                </p:cTn>
                              </p:par>
                              <p:par>
                                <p:cTn id="207" presetID="1" presetClass="emph" presetSubtype="2" fill="hold" nodeType="withEffect">
                                  <p:stCondLst>
                                    <p:cond delay="0"/>
                                  </p:stCondLst>
                                  <p:childTnLst>
                                    <p:animClr clrSpc="rgb">
                                      <p:cBhvr>
                                        <p:cTn id="208" dur="500" fill="hold"/>
                                        <p:tgtEl>
                                          <p:spTgt spid="124"/>
                                        </p:tgtEl>
                                        <p:attrNameLst>
                                          <p:attrName>fillcolor</p:attrName>
                                        </p:attrNameLst>
                                      </p:cBhvr>
                                      <p:to>
                                        <a:srgbClr val="FF0000"/>
                                      </p:to>
                                    </p:animClr>
                                    <p:set>
                                      <p:cBhvr>
                                        <p:cTn id="209" dur="500" fill="hold"/>
                                        <p:tgtEl>
                                          <p:spTgt spid="124"/>
                                        </p:tgtEl>
                                        <p:attrNameLst>
                                          <p:attrName>fill.type</p:attrName>
                                        </p:attrNameLst>
                                      </p:cBhvr>
                                      <p:to>
                                        <p:strVal val="solid"/>
                                      </p:to>
                                    </p:set>
                                    <p:set>
                                      <p:cBhvr>
                                        <p:cTn id="210" dur="500" fill="hold"/>
                                        <p:tgtEl>
                                          <p:spTgt spid="124"/>
                                        </p:tgtEl>
                                        <p:attrNameLst>
                                          <p:attrName>fill.on</p:attrName>
                                        </p:attrNameLst>
                                      </p:cBhvr>
                                      <p:to>
                                        <p:strVal val="true"/>
                                      </p:to>
                                    </p:set>
                                  </p:childTnLst>
                                </p:cTn>
                              </p:par>
                            </p:childTnLst>
                          </p:cTn>
                        </p:par>
                      </p:childTnLst>
                    </p:cTn>
                  </p:par>
                  <p:par>
                    <p:cTn id="211" fill="hold">
                      <p:stCondLst>
                        <p:cond delay="indefinite"/>
                      </p:stCondLst>
                      <p:childTnLst>
                        <p:par>
                          <p:cTn id="212" fill="hold">
                            <p:stCondLst>
                              <p:cond delay="0"/>
                            </p:stCondLst>
                            <p:childTnLst>
                              <p:par>
                                <p:cTn id="213" presetID="1" presetClass="entr" presetSubtype="0" fill="hold" nodeType="clickEffect">
                                  <p:stCondLst>
                                    <p:cond delay="0"/>
                                  </p:stCondLst>
                                  <p:childTnLst>
                                    <p:set>
                                      <p:cBhvr>
                                        <p:cTn id="214" dur="1" fill="hold">
                                          <p:stCondLst>
                                            <p:cond delay="0"/>
                                          </p:stCondLst>
                                        </p:cTn>
                                        <p:tgtEl>
                                          <p:spTgt spid="63"/>
                                        </p:tgtEl>
                                        <p:attrNameLst>
                                          <p:attrName>style.visibility</p:attrName>
                                        </p:attrNameLst>
                                      </p:cBhvr>
                                      <p:to>
                                        <p:strVal val="visible"/>
                                      </p:to>
                                    </p:set>
                                  </p:childTnLst>
                                </p:cTn>
                              </p:par>
                              <p:par>
                                <p:cTn id="215" presetID="1" presetClass="entr" presetSubtype="0" fill="hold" grpId="0" nodeType="withEffect">
                                  <p:stCondLst>
                                    <p:cond delay="0"/>
                                  </p:stCondLst>
                                  <p:childTnLst>
                                    <p:set>
                                      <p:cBhvr>
                                        <p:cTn id="216" dur="1" fill="hold">
                                          <p:stCondLst>
                                            <p:cond delay="0"/>
                                          </p:stCondLst>
                                        </p:cTn>
                                        <p:tgtEl>
                                          <p:spTgt spid="8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7"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4" name="グループ化 63"/>
          <p:cNvGrpSpPr/>
          <p:nvPr/>
        </p:nvGrpSpPr>
        <p:grpSpPr>
          <a:xfrm>
            <a:off x="5761798" y="2143116"/>
            <a:ext cx="3143260" cy="3643288"/>
            <a:chOff x="5643570" y="2143116"/>
            <a:chExt cx="3143260" cy="3643288"/>
          </a:xfrm>
        </p:grpSpPr>
        <p:grpSp>
          <p:nvGrpSpPr>
            <p:cNvPr id="46" name="グループ化 45"/>
            <p:cNvGrpSpPr/>
            <p:nvPr/>
          </p:nvGrpSpPr>
          <p:grpSpPr>
            <a:xfrm>
              <a:off x="5643570" y="2143116"/>
              <a:ext cx="2643206" cy="3643288"/>
              <a:chOff x="5643570" y="2143166"/>
              <a:chExt cx="2643206" cy="3643288"/>
            </a:xfrm>
          </p:grpSpPr>
          <p:sp>
            <p:nvSpPr>
              <p:cNvPr id="40" name="角丸四角形 39"/>
              <p:cNvSpPr>
                <a:spLocks noChangeArrowheads="1"/>
              </p:cNvSpPr>
              <p:nvPr/>
            </p:nvSpPr>
            <p:spPr bwMode="auto">
              <a:xfrm>
                <a:off x="5643570" y="2143166"/>
                <a:ext cx="2643206" cy="1428710"/>
              </a:xfrm>
              <a:prstGeom prst="roundRect">
                <a:avLst>
                  <a:gd name="adj" fmla="val 16667"/>
                </a:avLst>
              </a:prstGeom>
              <a:solidFill>
                <a:srgbClr val="FFFF99">
                  <a:alpha val="34117"/>
                </a:srgbClr>
              </a:solidFill>
              <a:ln w="9525" algn="ctr">
                <a:solidFill>
                  <a:schemeClr val="tx1"/>
                </a:solidFill>
                <a:round/>
                <a:headEnd/>
                <a:tailEnd/>
              </a:ln>
            </p:spPr>
            <p:txBody>
              <a:bodyPr/>
              <a:lstStyle/>
              <a:p>
                <a:endParaRPr lang="ja-JP" altLang="en-US"/>
              </a:p>
            </p:txBody>
          </p:sp>
          <p:cxnSp>
            <p:nvCxnSpPr>
              <p:cNvPr id="41" name="直線矢印コネクタ 40"/>
              <p:cNvCxnSpPr>
                <a:stCxn id="42" idx="2"/>
                <a:endCxn id="44" idx="0"/>
              </p:cNvCxnSpPr>
              <p:nvPr/>
            </p:nvCxnSpPr>
            <p:spPr bwMode="auto">
              <a:xfrm rot="5400000">
                <a:off x="7072330" y="4572008"/>
                <a:ext cx="2000264" cy="1588"/>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2" name="正方形/長方形 41"/>
              <p:cNvSpPr/>
              <p:nvPr/>
            </p:nvSpPr>
            <p:spPr>
              <a:xfrm>
                <a:off x="7858148" y="3357562"/>
                <a:ext cx="428628" cy="21431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4" name="正方形/長方形 43"/>
              <p:cNvSpPr/>
              <p:nvPr/>
            </p:nvSpPr>
            <p:spPr>
              <a:xfrm>
                <a:off x="7858148" y="5572140"/>
                <a:ext cx="428628" cy="21431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63" name="テキスト ボックス 16"/>
            <p:cNvSpPr txBox="1">
              <a:spLocks noChangeArrowheads="1"/>
            </p:cNvSpPr>
            <p:nvPr/>
          </p:nvSpPr>
          <p:spPr bwMode="auto">
            <a:xfrm>
              <a:off x="7072330" y="4572008"/>
              <a:ext cx="1714500" cy="400013"/>
            </a:xfrm>
            <a:prstGeom prst="rect">
              <a:avLst/>
            </a:prstGeom>
            <a:solidFill>
              <a:srgbClr val="FFFF99"/>
            </a:solidFill>
            <a:ln w="12700">
              <a:solidFill>
                <a:schemeClr val="tx1"/>
              </a:solidFill>
              <a:miter lim="800000"/>
              <a:headEnd/>
              <a:tailEnd/>
            </a:ln>
          </p:spPr>
          <p:txBody>
            <a:bodyPr lIns="91404" tIns="45700" rIns="91404" bIns="45700">
              <a:spAutoFit/>
            </a:bodyPr>
            <a:lstStyle/>
            <a:p>
              <a:pPr algn="ctr"/>
              <a:r>
                <a:rPr lang="ja-JP" altLang="en-US" sz="2000"/>
                <a:t>メソッドの移動</a:t>
              </a:r>
              <a:endParaRPr lang="en-US" altLang="ja-JP" sz="2000"/>
            </a:p>
          </p:txBody>
        </p:sp>
      </p:grpSp>
      <p:sp>
        <p:nvSpPr>
          <p:cNvPr id="23554" name="タイトル 1"/>
          <p:cNvSpPr>
            <a:spLocks noGrp="1"/>
          </p:cNvSpPr>
          <p:nvPr>
            <p:ph type="title"/>
          </p:nvPr>
        </p:nvSpPr>
        <p:spPr>
          <a:xfrm>
            <a:off x="214313" y="214313"/>
            <a:ext cx="8715375" cy="868362"/>
          </a:xfrm>
        </p:spPr>
        <p:txBody>
          <a:bodyPr/>
          <a:lstStyle/>
          <a:p>
            <a:r>
              <a:rPr lang="ja-JP" altLang="en-US" dirty="0" smtClean="0"/>
              <a:t>ケーススタディの概要</a:t>
            </a:r>
          </a:p>
        </p:txBody>
      </p:sp>
      <p:sp>
        <p:nvSpPr>
          <p:cNvPr id="4" name="日付プレースホルダ 3"/>
          <p:cNvSpPr>
            <a:spLocks noGrp="1"/>
          </p:cNvSpPr>
          <p:nvPr>
            <p:ph type="dt" sz="quarter" idx="10"/>
          </p:nvPr>
        </p:nvSpPr>
        <p:spPr/>
        <p:txBody>
          <a:bodyPr/>
          <a:lstStyle/>
          <a:p>
            <a:pPr>
              <a:defRPr/>
            </a:pPr>
            <a:endParaRPr lang="en-US" altLang="ja-JP"/>
          </a:p>
        </p:txBody>
      </p:sp>
      <p:sp>
        <p:nvSpPr>
          <p:cNvPr id="23556" name="フッター プレースホルダ 4"/>
          <p:cNvSpPr>
            <a:spLocks noGrp="1"/>
          </p:cNvSpPr>
          <p:nvPr>
            <p:ph type="ftr" sz="quarter" idx="11"/>
          </p:nvPr>
        </p:nvSpPr>
        <p:spPr bwMode="auto">
          <a:noFill/>
          <a:ln>
            <a:miter lim="800000"/>
            <a:headEnd/>
            <a:tailEnd/>
          </a:ln>
        </p:spPr>
        <p:txBody>
          <a:bodyPr wrap="square" numCol="1" anchorCtr="0" compatLnSpc="1">
            <a:prstTxWarp prst="textNoShape">
              <a:avLst/>
            </a:prstTxWarp>
          </a:bodyPr>
          <a:lstStyle/>
          <a:p>
            <a:r>
              <a:rPr lang="en-US" altLang="ja-JP" dirty="0"/>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p>
            <a:pPr>
              <a:defRPr/>
            </a:pPr>
            <a:fld id="{2235BE30-A6B3-4402-AA26-E4CF889BD569}" type="slidenum">
              <a:rPr lang="en-US" altLang="ja-JP"/>
              <a:pPr>
                <a:defRPr/>
              </a:pPr>
              <a:t>22</a:t>
            </a:fld>
            <a:endParaRPr lang="en-US" altLang="ja-JP"/>
          </a:p>
        </p:txBody>
      </p:sp>
      <p:sp>
        <p:nvSpPr>
          <p:cNvPr id="23558" name="コンテンツ プレースホルダ 2"/>
          <p:cNvSpPr>
            <a:spLocks noGrp="1"/>
          </p:cNvSpPr>
          <p:nvPr>
            <p:ph idx="1"/>
          </p:nvPr>
        </p:nvSpPr>
        <p:spPr>
          <a:xfrm>
            <a:off x="-71470" y="1071546"/>
            <a:ext cx="5572164" cy="3143272"/>
          </a:xfrm>
        </p:spPr>
        <p:txBody>
          <a:bodyPr/>
          <a:lstStyle/>
          <a:p>
            <a:r>
              <a:rPr lang="ja-JP" altLang="en-US" dirty="0" smtClean="0"/>
              <a:t>右の例に対して提案手法を適用</a:t>
            </a:r>
            <a:endParaRPr lang="en-US" altLang="ja-JP" dirty="0" smtClean="0"/>
          </a:p>
          <a:p>
            <a:pPr lvl="1"/>
            <a:r>
              <a:rPr lang="en-US" altLang="ja-JP" dirty="0" err="1" smtClean="0"/>
              <a:t>Customer.count</a:t>
            </a:r>
            <a:r>
              <a:rPr lang="ja-JP" altLang="en-US" dirty="0" err="1" smtClean="0"/>
              <a:t>，</a:t>
            </a:r>
            <a:r>
              <a:rPr lang="en-US" altLang="ja-JP" dirty="0" err="1" smtClean="0"/>
              <a:t>Customer.print</a:t>
            </a:r>
            <a:r>
              <a:rPr lang="ja-JP" altLang="en-US" dirty="0" smtClean="0"/>
              <a:t>は</a:t>
            </a:r>
            <a:r>
              <a:rPr lang="en-US" altLang="ja-JP" dirty="0" smtClean="0"/>
              <a:t>private</a:t>
            </a:r>
            <a:r>
              <a:rPr lang="ja-JP" altLang="en-US" dirty="0" smtClean="0"/>
              <a:t>フィールド</a:t>
            </a:r>
            <a:r>
              <a:rPr lang="en-US" altLang="ja-JP" dirty="0" err="1" smtClean="0"/>
              <a:t>Customer.mList</a:t>
            </a:r>
            <a:r>
              <a:rPr lang="ja-JP" altLang="en-US" dirty="0" smtClean="0"/>
              <a:t>を</a:t>
            </a:r>
            <a:r>
              <a:rPr lang="ja-JP" altLang="en-US" dirty="0" smtClean="0"/>
              <a:t>参照</a:t>
            </a:r>
            <a:endParaRPr lang="en-US" altLang="ja-JP" dirty="0" smtClean="0"/>
          </a:p>
          <a:p>
            <a:pPr lvl="1"/>
            <a:r>
              <a:rPr lang="en-US" altLang="ja-JP" dirty="0" err="1" smtClean="0"/>
              <a:t>Customer.count</a:t>
            </a:r>
            <a:r>
              <a:rPr lang="ja-JP" altLang="en-US" dirty="0" smtClean="0"/>
              <a:t>を</a:t>
            </a:r>
            <a:r>
              <a:rPr lang="en-US" altLang="ja-JP" dirty="0" smtClean="0"/>
              <a:t>Rental</a:t>
            </a:r>
            <a:r>
              <a:rPr lang="ja-JP" altLang="en-US" dirty="0" smtClean="0"/>
              <a:t>へ</a:t>
            </a:r>
            <a:r>
              <a:rPr lang="ja-JP" altLang="en-US" dirty="0" smtClean="0"/>
              <a:t>移動する</a:t>
            </a:r>
            <a:endParaRPr lang="en-US" altLang="ja-JP" dirty="0" smtClean="0"/>
          </a:p>
        </p:txBody>
      </p:sp>
      <p:sp>
        <p:nvSpPr>
          <p:cNvPr id="31" name="正方形/長方形 30"/>
          <p:cNvSpPr/>
          <p:nvPr/>
        </p:nvSpPr>
        <p:spPr bwMode="auto">
          <a:xfrm>
            <a:off x="5833236" y="1714488"/>
            <a:ext cx="1285875" cy="285750"/>
          </a:xfrm>
          <a:prstGeom prst="rect">
            <a:avLst/>
          </a:prstGeom>
          <a:noFill/>
          <a:ln w="12700">
            <a:noFill/>
            <a:prstDash val="dash"/>
          </a:ln>
        </p:spPr>
        <p:style>
          <a:lnRef idx="2">
            <a:schemeClr val="accent1">
              <a:shade val="50000"/>
            </a:schemeClr>
          </a:lnRef>
          <a:fillRef idx="1">
            <a:schemeClr val="accent1"/>
          </a:fillRef>
          <a:effectRef idx="0">
            <a:schemeClr val="accent1"/>
          </a:effectRef>
          <a:fontRef idx="minor">
            <a:schemeClr val="lt1"/>
          </a:fontRef>
        </p:style>
        <p:txBody>
          <a:bodyPr lIns="91404" tIns="45700" rIns="91404" bIns="45700" anchor="ctr"/>
          <a:lstStyle/>
          <a:p>
            <a:pPr algn="ctr">
              <a:defRPr/>
            </a:pPr>
            <a:endParaRPr lang="ja-JP" altLang="en-US"/>
          </a:p>
        </p:txBody>
      </p:sp>
      <p:grpSp>
        <p:nvGrpSpPr>
          <p:cNvPr id="49" name="グループ化 48"/>
          <p:cNvGrpSpPr/>
          <p:nvPr/>
        </p:nvGrpSpPr>
        <p:grpSpPr>
          <a:xfrm>
            <a:off x="5643570" y="1214422"/>
            <a:ext cx="3357586" cy="4891093"/>
            <a:chOff x="5500694" y="1214422"/>
            <a:chExt cx="3357586" cy="4891093"/>
          </a:xfrm>
        </p:grpSpPr>
        <p:sp>
          <p:nvSpPr>
            <p:cNvPr id="26" name="Rectangle 7"/>
            <p:cNvSpPr>
              <a:spLocks noChangeArrowheads="1"/>
            </p:cNvSpPr>
            <p:nvPr/>
          </p:nvSpPr>
          <p:spPr bwMode="auto">
            <a:xfrm>
              <a:off x="5500694" y="1214422"/>
              <a:ext cx="3357586" cy="4891093"/>
            </a:xfrm>
            <a:prstGeom prst="rect">
              <a:avLst/>
            </a:prstGeom>
            <a:noFill/>
            <a:ln w="9525">
              <a:solidFill>
                <a:schemeClr val="tx1"/>
              </a:solidFill>
              <a:miter lim="800000"/>
              <a:headEnd/>
              <a:tailEnd/>
            </a:ln>
          </p:spPr>
          <p:txBody>
            <a:bodyPr wrap="none" anchor="ctr"/>
            <a:lstStyle/>
            <a:p>
              <a:r>
                <a:rPr lang="en-US" altLang="ja-JP" dirty="0"/>
                <a:t>class </a:t>
              </a:r>
              <a:r>
                <a:rPr lang="en-US" altLang="ja-JP" dirty="0" smtClean="0"/>
                <a:t>Customer </a:t>
              </a:r>
              <a:r>
                <a:rPr lang="en-US" altLang="ja-JP" dirty="0"/>
                <a:t>{</a:t>
              </a:r>
            </a:p>
            <a:p>
              <a:r>
                <a:rPr lang="en-US" altLang="ja-JP" dirty="0"/>
                <a:t>  </a:t>
              </a:r>
              <a:r>
                <a:rPr lang="en-US" altLang="ja-JP" dirty="0">
                  <a:solidFill>
                    <a:srgbClr val="FF0000"/>
                  </a:solidFill>
                </a:rPr>
                <a:t>private</a:t>
              </a:r>
              <a:r>
                <a:rPr lang="en-US" altLang="ja-JP" dirty="0"/>
                <a:t> </a:t>
              </a:r>
              <a:r>
                <a:rPr lang="en-US" altLang="ja-JP" dirty="0" smtClean="0"/>
                <a:t>List </a:t>
              </a:r>
              <a:r>
                <a:rPr lang="en-US" altLang="ja-JP" dirty="0" err="1" smtClean="0"/>
                <a:t>mList</a:t>
              </a:r>
              <a:r>
                <a:rPr lang="en-US" altLang="ja-JP" dirty="0" smtClean="0"/>
                <a:t> </a:t>
              </a:r>
              <a:r>
                <a:rPr lang="en-US" altLang="ja-JP" dirty="0"/>
                <a:t>;</a:t>
              </a:r>
            </a:p>
            <a:p>
              <a:r>
                <a:rPr lang="en-US" altLang="ja-JP" dirty="0" smtClean="0"/>
                <a:t> </a:t>
              </a:r>
              <a:endParaRPr lang="en-US" altLang="ja-JP" dirty="0"/>
            </a:p>
            <a:p>
              <a:r>
                <a:rPr lang="en-US" altLang="ja-JP" dirty="0" smtClean="0"/>
                <a:t>  public </a:t>
              </a:r>
              <a:r>
                <a:rPr lang="en-US" altLang="ja-JP" dirty="0" err="1" smtClean="0"/>
                <a:t>int</a:t>
              </a:r>
              <a:r>
                <a:rPr lang="en-US" altLang="ja-JP" dirty="0" smtClean="0"/>
                <a:t> count( </a:t>
              </a:r>
              <a:r>
                <a:rPr lang="en-US" altLang="ja-JP" dirty="0" smtClean="0"/>
                <a:t>){</a:t>
              </a:r>
            </a:p>
            <a:p>
              <a:r>
                <a:rPr lang="en-US" altLang="ja-JP" dirty="0" smtClean="0"/>
                <a:t>    …</a:t>
              </a:r>
              <a:endParaRPr lang="en-US" altLang="ja-JP" dirty="0"/>
            </a:p>
            <a:p>
              <a:r>
                <a:rPr lang="en-US" altLang="ja-JP" dirty="0" smtClean="0"/>
                <a:t>    </a:t>
              </a:r>
              <a:r>
                <a:rPr lang="en-US" altLang="ja-JP" dirty="0" err="1" smtClean="0"/>
                <a:t>mList.length</a:t>
              </a:r>
              <a:r>
                <a:rPr lang="en-US" altLang="ja-JP" dirty="0" smtClean="0"/>
                <a:t>( );</a:t>
              </a:r>
              <a:endParaRPr lang="en-US" altLang="ja-JP" dirty="0" smtClean="0"/>
            </a:p>
            <a:p>
              <a:r>
                <a:rPr lang="en-US" altLang="ja-JP" dirty="0"/>
                <a:t> </a:t>
              </a:r>
              <a:r>
                <a:rPr lang="en-US" altLang="ja-JP" dirty="0" smtClean="0"/>
                <a:t>   …</a:t>
              </a:r>
              <a:endParaRPr lang="en-US" altLang="ja-JP" dirty="0"/>
            </a:p>
            <a:p>
              <a:r>
                <a:rPr lang="en-US" altLang="ja-JP" dirty="0" smtClean="0"/>
                <a:t>  }</a:t>
              </a:r>
              <a:endParaRPr lang="en-US" altLang="ja-JP" dirty="0"/>
            </a:p>
            <a:p>
              <a:r>
                <a:rPr lang="ja-JP" altLang="en-US" dirty="0" smtClean="0">
                  <a:solidFill>
                    <a:srgbClr val="800080"/>
                  </a:solidFill>
                </a:rPr>
                <a:t>  </a:t>
              </a:r>
              <a:r>
                <a:rPr lang="en-US" altLang="ja-JP" dirty="0" smtClean="0"/>
                <a:t>public</a:t>
              </a:r>
              <a:r>
                <a:rPr lang="en-US" altLang="ja-JP" dirty="0" smtClean="0">
                  <a:solidFill>
                    <a:srgbClr val="800080"/>
                  </a:solidFill>
                </a:rPr>
                <a:t> </a:t>
              </a:r>
              <a:r>
                <a:rPr lang="en-US" altLang="ja-JP" dirty="0" smtClean="0"/>
                <a:t>void</a:t>
              </a:r>
              <a:r>
                <a:rPr lang="en-US" altLang="ja-JP" dirty="0" smtClean="0">
                  <a:solidFill>
                    <a:srgbClr val="800080"/>
                  </a:solidFill>
                </a:rPr>
                <a:t> </a:t>
              </a:r>
              <a:r>
                <a:rPr lang="en-US" altLang="ja-JP" dirty="0" smtClean="0"/>
                <a:t>print( </a:t>
              </a:r>
              <a:r>
                <a:rPr lang="en-US" altLang="ja-JP" dirty="0"/>
                <a:t>) {</a:t>
              </a:r>
            </a:p>
            <a:p>
              <a:r>
                <a:rPr lang="en-US" altLang="ja-JP" dirty="0">
                  <a:solidFill>
                    <a:srgbClr val="800080"/>
                  </a:solidFill>
                </a:rPr>
                <a:t>     </a:t>
              </a:r>
              <a:r>
                <a:rPr lang="en-US" altLang="ja-JP" dirty="0" smtClean="0"/>
                <a:t>…</a:t>
              </a:r>
              <a:r>
                <a:rPr lang="en-US" altLang="ja-JP" dirty="0" smtClean="0">
                  <a:solidFill>
                    <a:srgbClr val="800080"/>
                  </a:solidFill>
                </a:rPr>
                <a:t>    </a:t>
              </a:r>
            </a:p>
            <a:p>
              <a:r>
                <a:rPr lang="en-US" altLang="ja-JP" dirty="0">
                  <a:solidFill>
                    <a:srgbClr val="800080"/>
                  </a:solidFill>
                </a:rPr>
                <a:t> </a:t>
              </a:r>
              <a:r>
                <a:rPr lang="en-US" altLang="ja-JP" dirty="0" smtClean="0">
                  <a:solidFill>
                    <a:srgbClr val="800080"/>
                  </a:solidFill>
                </a:rPr>
                <a:t>    </a:t>
              </a:r>
              <a:r>
                <a:rPr lang="en-US" altLang="ja-JP" dirty="0" err="1" smtClean="0"/>
                <a:t>mList</a:t>
              </a:r>
              <a:r>
                <a:rPr lang="en-US" altLang="ja-JP" dirty="0" smtClean="0"/>
                <a:t>[</a:t>
              </a:r>
              <a:r>
                <a:rPr lang="en-US" altLang="ja-JP" dirty="0" err="1" smtClean="0"/>
                <a:t>i</a:t>
              </a:r>
              <a:r>
                <a:rPr lang="en-US" altLang="ja-JP" dirty="0" smtClean="0"/>
                <a:t>].</a:t>
              </a:r>
              <a:r>
                <a:rPr lang="en-US" altLang="ja-JP" dirty="0" err="1" smtClean="0"/>
                <a:t>getName</a:t>
              </a:r>
              <a:r>
                <a:rPr lang="en-US" altLang="ja-JP" dirty="0" smtClean="0"/>
                <a:t>( );</a:t>
              </a:r>
            </a:p>
            <a:p>
              <a:r>
                <a:rPr lang="en-US" altLang="ja-JP" dirty="0"/>
                <a:t> </a:t>
              </a:r>
              <a:r>
                <a:rPr lang="en-US" altLang="ja-JP" dirty="0" smtClean="0"/>
                <a:t>    …</a:t>
              </a:r>
              <a:endParaRPr lang="en-US" altLang="ja-JP" dirty="0"/>
            </a:p>
            <a:p>
              <a:r>
                <a:rPr lang="en-US" altLang="ja-JP" dirty="0">
                  <a:solidFill>
                    <a:srgbClr val="800080"/>
                  </a:solidFill>
                </a:rPr>
                <a:t>  </a:t>
              </a:r>
              <a:r>
                <a:rPr lang="en-US" altLang="ja-JP" dirty="0" smtClean="0"/>
                <a:t>}</a:t>
              </a:r>
              <a:endParaRPr lang="en-US" altLang="ja-JP" dirty="0"/>
            </a:p>
            <a:p>
              <a:r>
                <a:rPr lang="en-US" altLang="ja-JP" dirty="0" smtClean="0"/>
                <a:t>}</a:t>
              </a:r>
            </a:p>
            <a:p>
              <a:r>
                <a:rPr lang="en-US" altLang="ja-JP" dirty="0" smtClean="0"/>
                <a:t>class Rental{</a:t>
              </a:r>
              <a:br>
                <a:rPr lang="en-US" altLang="ja-JP" dirty="0" smtClean="0"/>
              </a:br>
              <a:r>
                <a:rPr lang="en-US" altLang="ja-JP" dirty="0" smtClean="0"/>
                <a:t>   </a:t>
              </a:r>
            </a:p>
            <a:p>
              <a:r>
                <a:rPr lang="en-US" altLang="ja-JP" dirty="0" smtClean="0"/>
                <a:t>}  </a:t>
              </a:r>
              <a:endParaRPr lang="en-US" altLang="ja-JP" dirty="0"/>
            </a:p>
          </p:txBody>
        </p:sp>
        <p:sp>
          <p:nvSpPr>
            <p:cNvPr id="28" name="角丸四角形 39"/>
            <p:cNvSpPr>
              <a:spLocks noChangeArrowheads="1"/>
            </p:cNvSpPr>
            <p:nvPr/>
          </p:nvSpPr>
          <p:spPr bwMode="auto">
            <a:xfrm>
              <a:off x="5786446" y="2714670"/>
              <a:ext cx="2071702" cy="357140"/>
            </a:xfrm>
            <a:prstGeom prst="roundRect">
              <a:avLst>
                <a:gd name="adj" fmla="val 16667"/>
              </a:avLst>
            </a:prstGeom>
            <a:solidFill>
              <a:srgbClr val="FFFF99">
                <a:alpha val="34117"/>
              </a:srgbClr>
            </a:solidFill>
            <a:ln w="9525" algn="ctr">
              <a:solidFill>
                <a:schemeClr val="tx1"/>
              </a:solidFill>
              <a:round/>
              <a:headEnd/>
              <a:tailEnd/>
            </a:ln>
          </p:spPr>
          <p:txBody>
            <a:bodyPr/>
            <a:lstStyle/>
            <a:p>
              <a:endParaRPr lang="ja-JP" altLang="en-US"/>
            </a:p>
          </p:txBody>
        </p:sp>
        <p:sp>
          <p:nvSpPr>
            <p:cNvPr id="29" name="角丸四角形 39"/>
            <p:cNvSpPr>
              <a:spLocks noChangeArrowheads="1"/>
            </p:cNvSpPr>
            <p:nvPr/>
          </p:nvSpPr>
          <p:spPr bwMode="auto">
            <a:xfrm>
              <a:off x="5857884" y="4071992"/>
              <a:ext cx="2071702" cy="357140"/>
            </a:xfrm>
            <a:prstGeom prst="roundRect">
              <a:avLst>
                <a:gd name="adj" fmla="val 16667"/>
              </a:avLst>
            </a:prstGeom>
            <a:solidFill>
              <a:srgbClr val="FFFF99">
                <a:alpha val="34117"/>
              </a:srgbClr>
            </a:solidFill>
            <a:ln w="9525" algn="ctr">
              <a:solidFill>
                <a:schemeClr val="tx1"/>
              </a:solidFill>
              <a:round/>
              <a:headEnd/>
              <a:tailEnd/>
            </a:ln>
          </p:spPr>
          <p:txBody>
            <a:bodyPr/>
            <a:lstStyle/>
            <a:p>
              <a:endParaRPr lang="ja-JP" altLang="en-US"/>
            </a:p>
          </p:txBody>
        </p:sp>
        <p:sp>
          <p:nvSpPr>
            <p:cNvPr id="30" name="正方形/長方形 29"/>
            <p:cNvSpPr/>
            <p:nvPr/>
          </p:nvSpPr>
          <p:spPr bwMode="auto">
            <a:xfrm>
              <a:off x="5715020" y="1643052"/>
              <a:ext cx="2357442" cy="285750"/>
            </a:xfrm>
            <a:prstGeom prst="rect">
              <a:avLst/>
            </a:prstGeom>
            <a:solidFill>
              <a:srgbClr val="99CCFF">
                <a:alpha val="34000"/>
              </a:srgbClr>
            </a:solidFill>
            <a:ln w="28575">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lIns="91404" tIns="45700" rIns="91404" bIns="45700" anchor="ctr"/>
            <a:lstStyle/>
            <a:p>
              <a:pPr algn="ctr">
                <a:defRPr/>
              </a:pPr>
              <a:endParaRPr lang="ja-JP" altLang="en-US"/>
            </a:p>
          </p:txBody>
        </p:sp>
        <p:cxnSp>
          <p:nvCxnSpPr>
            <p:cNvPr id="32" name="カギ線コネクタ 31"/>
            <p:cNvCxnSpPr/>
            <p:nvPr/>
          </p:nvCxnSpPr>
          <p:spPr bwMode="auto">
            <a:xfrm rot="10800000">
              <a:off x="5715008" y="1857364"/>
              <a:ext cx="71438" cy="1035877"/>
            </a:xfrm>
            <a:prstGeom prst="bentConnector3">
              <a:avLst>
                <a:gd name="adj1" fmla="val 558375"/>
              </a:avLst>
            </a:prstGeom>
            <a:ln w="1270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36" name="カギ線コネクタ 35"/>
            <p:cNvCxnSpPr>
              <a:endCxn id="30" idx="1"/>
            </p:cNvCxnSpPr>
            <p:nvPr/>
          </p:nvCxnSpPr>
          <p:spPr bwMode="auto">
            <a:xfrm rot="10800000">
              <a:off x="5715020" y="1785928"/>
              <a:ext cx="142864" cy="2464635"/>
            </a:xfrm>
            <a:prstGeom prst="bentConnector3">
              <a:avLst>
                <a:gd name="adj1" fmla="val 427232"/>
              </a:avLst>
            </a:prstGeom>
            <a:ln w="1270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grpSp>
      <p:sp>
        <p:nvSpPr>
          <p:cNvPr id="53" name="正方形/長方形 52"/>
          <p:cNvSpPr/>
          <p:nvPr/>
        </p:nvSpPr>
        <p:spPr>
          <a:xfrm>
            <a:off x="1714480" y="1857364"/>
            <a:ext cx="1500198" cy="2857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62" name="グループ化 61"/>
          <p:cNvGrpSpPr/>
          <p:nvPr/>
        </p:nvGrpSpPr>
        <p:grpSpPr>
          <a:xfrm>
            <a:off x="5643570" y="1214422"/>
            <a:ext cx="3357586" cy="4891093"/>
            <a:chOff x="1571604" y="1214422"/>
            <a:chExt cx="3357586" cy="4891093"/>
          </a:xfrm>
        </p:grpSpPr>
        <p:sp>
          <p:nvSpPr>
            <p:cNvPr id="27" name="Rectangle 7"/>
            <p:cNvSpPr>
              <a:spLocks noChangeArrowheads="1"/>
            </p:cNvSpPr>
            <p:nvPr/>
          </p:nvSpPr>
          <p:spPr bwMode="auto">
            <a:xfrm>
              <a:off x="1571604" y="1214422"/>
              <a:ext cx="3357586" cy="4891093"/>
            </a:xfrm>
            <a:prstGeom prst="rect">
              <a:avLst/>
            </a:prstGeom>
            <a:solidFill>
              <a:schemeClr val="bg1"/>
            </a:solidFill>
            <a:ln w="9525">
              <a:solidFill>
                <a:schemeClr val="tx1"/>
              </a:solidFill>
              <a:miter lim="800000"/>
              <a:headEnd/>
              <a:tailEnd/>
            </a:ln>
          </p:spPr>
          <p:txBody>
            <a:bodyPr wrap="none" anchor="ctr"/>
            <a:lstStyle/>
            <a:p>
              <a:r>
                <a:rPr lang="en-US" altLang="ja-JP" dirty="0"/>
                <a:t>class </a:t>
              </a:r>
              <a:r>
                <a:rPr lang="en-US" altLang="ja-JP" dirty="0" smtClean="0"/>
                <a:t>Customer </a:t>
              </a:r>
              <a:r>
                <a:rPr lang="en-US" altLang="ja-JP" dirty="0"/>
                <a:t>{</a:t>
              </a:r>
            </a:p>
            <a:p>
              <a:r>
                <a:rPr lang="en-US" altLang="ja-JP" dirty="0"/>
                <a:t>  </a:t>
              </a:r>
              <a:r>
                <a:rPr lang="en-US" altLang="ja-JP" dirty="0">
                  <a:solidFill>
                    <a:srgbClr val="FF0000"/>
                  </a:solidFill>
                </a:rPr>
                <a:t>private</a:t>
              </a:r>
              <a:r>
                <a:rPr lang="en-US" altLang="ja-JP" dirty="0"/>
                <a:t> </a:t>
              </a:r>
              <a:r>
                <a:rPr lang="en-US" altLang="ja-JP" dirty="0" smtClean="0"/>
                <a:t>List </a:t>
              </a:r>
              <a:r>
                <a:rPr lang="en-US" altLang="ja-JP" dirty="0" err="1" smtClean="0"/>
                <a:t>mList</a:t>
              </a:r>
              <a:r>
                <a:rPr lang="en-US" altLang="ja-JP" dirty="0" smtClean="0"/>
                <a:t> </a:t>
              </a:r>
              <a:r>
                <a:rPr lang="en-US" altLang="ja-JP" dirty="0" smtClean="0"/>
                <a:t>;</a:t>
              </a:r>
              <a:endParaRPr lang="en-US" altLang="ja-JP" dirty="0"/>
            </a:p>
            <a:p>
              <a:r>
                <a:rPr lang="en-US" altLang="ja-JP" dirty="0" smtClean="0"/>
                <a:t>  public</a:t>
              </a:r>
              <a:r>
                <a:rPr lang="en-US" altLang="ja-JP" dirty="0" smtClean="0">
                  <a:solidFill>
                    <a:srgbClr val="800080"/>
                  </a:solidFill>
                </a:rPr>
                <a:t> </a:t>
              </a:r>
              <a:r>
                <a:rPr lang="en-US" altLang="ja-JP" dirty="0" smtClean="0"/>
                <a:t>void</a:t>
              </a:r>
              <a:r>
                <a:rPr lang="en-US" altLang="ja-JP" dirty="0" smtClean="0">
                  <a:solidFill>
                    <a:srgbClr val="800080"/>
                  </a:solidFill>
                </a:rPr>
                <a:t> </a:t>
              </a:r>
              <a:r>
                <a:rPr lang="en-US" altLang="ja-JP" dirty="0" smtClean="0"/>
                <a:t>print( </a:t>
              </a:r>
              <a:r>
                <a:rPr lang="en-US" altLang="ja-JP" dirty="0"/>
                <a:t>) {</a:t>
              </a:r>
            </a:p>
            <a:p>
              <a:r>
                <a:rPr lang="en-US" altLang="ja-JP" dirty="0">
                  <a:solidFill>
                    <a:srgbClr val="800080"/>
                  </a:solidFill>
                </a:rPr>
                <a:t>     </a:t>
              </a:r>
              <a:r>
                <a:rPr lang="en-US" altLang="ja-JP" dirty="0" smtClean="0"/>
                <a:t>…</a:t>
              </a:r>
              <a:r>
                <a:rPr lang="en-US" altLang="ja-JP" dirty="0" smtClean="0">
                  <a:solidFill>
                    <a:srgbClr val="800080"/>
                  </a:solidFill>
                </a:rPr>
                <a:t>    </a:t>
              </a:r>
            </a:p>
            <a:p>
              <a:r>
                <a:rPr lang="en-US" altLang="ja-JP" dirty="0">
                  <a:solidFill>
                    <a:srgbClr val="800080"/>
                  </a:solidFill>
                </a:rPr>
                <a:t> </a:t>
              </a:r>
              <a:r>
                <a:rPr lang="en-US" altLang="ja-JP" dirty="0" smtClean="0">
                  <a:solidFill>
                    <a:srgbClr val="800080"/>
                  </a:solidFill>
                </a:rPr>
                <a:t>    </a:t>
              </a:r>
              <a:r>
                <a:rPr lang="en-US" altLang="ja-JP" dirty="0" err="1" smtClean="0"/>
                <a:t>mList</a:t>
              </a:r>
              <a:r>
                <a:rPr lang="en-US" altLang="ja-JP" dirty="0" smtClean="0"/>
                <a:t>[</a:t>
              </a:r>
              <a:r>
                <a:rPr lang="en-US" altLang="ja-JP" dirty="0" err="1" smtClean="0"/>
                <a:t>i</a:t>
              </a:r>
              <a:r>
                <a:rPr lang="en-US" altLang="ja-JP" dirty="0" smtClean="0"/>
                <a:t>].</a:t>
              </a:r>
              <a:r>
                <a:rPr lang="en-US" altLang="ja-JP" dirty="0" err="1" smtClean="0"/>
                <a:t>getName</a:t>
              </a:r>
              <a:r>
                <a:rPr lang="en-US" altLang="ja-JP" dirty="0" smtClean="0"/>
                <a:t>( );</a:t>
              </a:r>
            </a:p>
            <a:p>
              <a:r>
                <a:rPr lang="en-US" altLang="ja-JP" dirty="0"/>
                <a:t> </a:t>
              </a:r>
              <a:r>
                <a:rPr lang="en-US" altLang="ja-JP" dirty="0" smtClean="0"/>
                <a:t>    …</a:t>
              </a:r>
              <a:endParaRPr lang="en-US" altLang="ja-JP" dirty="0"/>
            </a:p>
            <a:p>
              <a:r>
                <a:rPr lang="en-US" altLang="ja-JP" dirty="0">
                  <a:solidFill>
                    <a:srgbClr val="800080"/>
                  </a:solidFill>
                </a:rPr>
                <a:t>  </a:t>
              </a:r>
              <a:r>
                <a:rPr lang="en-US" altLang="ja-JP" dirty="0" smtClean="0"/>
                <a:t>}</a:t>
              </a:r>
              <a:endParaRPr lang="en-US" altLang="ja-JP" dirty="0"/>
            </a:p>
            <a:p>
              <a:r>
                <a:rPr lang="en-US" altLang="ja-JP" dirty="0" smtClean="0"/>
                <a:t>}</a:t>
              </a:r>
            </a:p>
            <a:p>
              <a:r>
                <a:rPr lang="en-US" altLang="ja-JP" dirty="0" smtClean="0"/>
                <a:t>class Rental{</a:t>
              </a:r>
              <a:br>
                <a:rPr lang="en-US" altLang="ja-JP" dirty="0" smtClean="0"/>
              </a:br>
              <a:r>
                <a:rPr lang="en-US" altLang="ja-JP" dirty="0" smtClean="0"/>
                <a:t>   public </a:t>
              </a:r>
              <a:r>
                <a:rPr lang="en-US" altLang="ja-JP" dirty="0" err="1" smtClean="0"/>
                <a:t>int</a:t>
              </a:r>
              <a:r>
                <a:rPr lang="en-US" altLang="ja-JP" dirty="0" smtClean="0"/>
                <a:t> </a:t>
              </a:r>
              <a:endParaRPr lang="en-US" altLang="ja-JP" dirty="0" smtClean="0"/>
            </a:p>
            <a:p>
              <a:r>
                <a:rPr lang="en-US" altLang="ja-JP" dirty="0" smtClean="0"/>
                <a:t>        count(Customer  C){</a:t>
              </a:r>
            </a:p>
            <a:p>
              <a:r>
                <a:rPr lang="en-US" altLang="ja-JP" dirty="0" smtClean="0"/>
                <a:t>    …</a:t>
              </a:r>
            </a:p>
            <a:p>
              <a:r>
                <a:rPr lang="en-US" altLang="ja-JP" dirty="0" smtClean="0"/>
                <a:t>    </a:t>
              </a:r>
              <a:r>
                <a:rPr lang="en-US" altLang="ja-JP" dirty="0" err="1" smtClean="0"/>
                <a:t>c.mList.length</a:t>
              </a:r>
              <a:r>
                <a:rPr lang="en-US" altLang="ja-JP" dirty="0" smtClean="0"/>
                <a:t>( );</a:t>
              </a:r>
              <a:endParaRPr lang="en-US" altLang="ja-JP" dirty="0" smtClean="0"/>
            </a:p>
            <a:p>
              <a:r>
                <a:rPr lang="en-US" altLang="ja-JP" dirty="0" smtClean="0"/>
                <a:t>    …</a:t>
              </a:r>
            </a:p>
            <a:p>
              <a:r>
                <a:rPr lang="en-US" altLang="ja-JP" dirty="0" smtClean="0"/>
                <a:t>  }</a:t>
              </a:r>
            </a:p>
            <a:p>
              <a:r>
                <a:rPr lang="en-US" altLang="ja-JP" dirty="0" smtClean="0"/>
                <a:t>}  </a:t>
              </a:r>
              <a:endParaRPr lang="en-US" altLang="ja-JP" dirty="0"/>
            </a:p>
          </p:txBody>
        </p:sp>
        <p:sp>
          <p:nvSpPr>
            <p:cNvPr id="50" name="角丸四角形 39"/>
            <p:cNvSpPr>
              <a:spLocks noChangeArrowheads="1"/>
            </p:cNvSpPr>
            <p:nvPr/>
          </p:nvSpPr>
          <p:spPr bwMode="auto">
            <a:xfrm>
              <a:off x="1857356" y="4714884"/>
              <a:ext cx="2214578" cy="357140"/>
            </a:xfrm>
            <a:prstGeom prst="roundRect">
              <a:avLst>
                <a:gd name="adj" fmla="val 16667"/>
              </a:avLst>
            </a:prstGeom>
            <a:solidFill>
              <a:srgbClr val="FFFF99">
                <a:alpha val="34117"/>
              </a:srgbClr>
            </a:solidFill>
            <a:ln w="9525" algn="ctr">
              <a:solidFill>
                <a:schemeClr val="tx1"/>
              </a:solidFill>
              <a:round/>
              <a:headEnd/>
              <a:tailEnd/>
            </a:ln>
          </p:spPr>
          <p:txBody>
            <a:bodyPr/>
            <a:lstStyle/>
            <a:p>
              <a:endParaRPr lang="ja-JP" altLang="en-US"/>
            </a:p>
          </p:txBody>
        </p:sp>
        <p:sp>
          <p:nvSpPr>
            <p:cNvPr id="51" name="角丸四角形 39"/>
            <p:cNvSpPr>
              <a:spLocks noChangeArrowheads="1"/>
            </p:cNvSpPr>
            <p:nvPr/>
          </p:nvSpPr>
          <p:spPr bwMode="auto">
            <a:xfrm>
              <a:off x="1857356" y="2571744"/>
              <a:ext cx="2214578" cy="357140"/>
            </a:xfrm>
            <a:prstGeom prst="roundRect">
              <a:avLst>
                <a:gd name="adj" fmla="val 16667"/>
              </a:avLst>
            </a:prstGeom>
            <a:solidFill>
              <a:srgbClr val="FFFF99">
                <a:alpha val="34117"/>
              </a:srgbClr>
            </a:solidFill>
            <a:ln w="9525" algn="ctr">
              <a:solidFill>
                <a:schemeClr val="tx1"/>
              </a:solidFill>
              <a:round/>
              <a:headEnd/>
              <a:tailEnd/>
            </a:ln>
          </p:spPr>
          <p:txBody>
            <a:bodyPr/>
            <a:lstStyle/>
            <a:p>
              <a:endParaRPr lang="ja-JP" altLang="en-US"/>
            </a:p>
          </p:txBody>
        </p:sp>
        <p:sp>
          <p:nvSpPr>
            <p:cNvPr id="52" name="正方形/長方形 51"/>
            <p:cNvSpPr/>
            <p:nvPr/>
          </p:nvSpPr>
          <p:spPr bwMode="auto">
            <a:xfrm>
              <a:off x="1714480" y="1785928"/>
              <a:ext cx="2428892" cy="285750"/>
            </a:xfrm>
            <a:prstGeom prst="rect">
              <a:avLst/>
            </a:prstGeom>
            <a:solidFill>
              <a:srgbClr val="99CCFF">
                <a:alpha val="34000"/>
              </a:srgbClr>
            </a:solidFill>
            <a:ln w="28575">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lIns="91404" tIns="45700" rIns="91404" bIns="45700" anchor="ctr"/>
            <a:lstStyle/>
            <a:p>
              <a:pPr algn="ctr">
                <a:defRPr/>
              </a:pPr>
              <a:endParaRPr lang="ja-JP" altLang="en-US"/>
            </a:p>
          </p:txBody>
        </p:sp>
        <p:cxnSp>
          <p:nvCxnSpPr>
            <p:cNvPr id="54" name="カギ線コネクタ 53"/>
            <p:cNvCxnSpPr>
              <a:stCxn id="51" idx="1"/>
              <a:endCxn id="53" idx="1"/>
            </p:cNvCxnSpPr>
            <p:nvPr/>
          </p:nvCxnSpPr>
          <p:spPr bwMode="auto">
            <a:xfrm rot="10800000">
              <a:off x="1714480" y="2000240"/>
              <a:ext cx="142876" cy="750074"/>
            </a:xfrm>
            <a:prstGeom prst="bentConnector3">
              <a:avLst>
                <a:gd name="adj1" fmla="val 259999"/>
              </a:avLst>
            </a:prstGeom>
            <a:ln w="1270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57" name="カギ線コネクタ 56"/>
            <p:cNvCxnSpPr>
              <a:stCxn id="50" idx="1"/>
              <a:endCxn id="52" idx="1"/>
            </p:cNvCxnSpPr>
            <p:nvPr/>
          </p:nvCxnSpPr>
          <p:spPr bwMode="auto">
            <a:xfrm rot="10800000">
              <a:off x="1714480" y="1928804"/>
              <a:ext cx="142876" cy="2964651"/>
            </a:xfrm>
            <a:prstGeom prst="bentConnector3">
              <a:avLst>
                <a:gd name="adj1" fmla="val 346485"/>
              </a:avLst>
            </a:prstGeom>
            <a:ln w="12700">
              <a:solidFill>
                <a:schemeClr val="tx1"/>
              </a:solidFill>
              <a:prstDash val="sysDash"/>
              <a:tailEnd type="stealth" w="lg" len="lg"/>
            </a:ln>
          </p:spPr>
          <p:style>
            <a:lnRef idx="1">
              <a:schemeClr val="accent1"/>
            </a:lnRef>
            <a:fillRef idx="0">
              <a:schemeClr val="accent1"/>
            </a:fillRef>
            <a:effectRef idx="0">
              <a:schemeClr val="accent1"/>
            </a:effectRef>
            <a:fontRef idx="minor">
              <a:schemeClr val="tx1"/>
            </a:fontRef>
          </p:style>
        </p:cxnSp>
      </p:grpSp>
      <p:sp>
        <p:nvSpPr>
          <p:cNvPr id="65" name="十字形 64"/>
          <p:cNvSpPr/>
          <p:nvPr/>
        </p:nvSpPr>
        <p:spPr bwMode="auto">
          <a:xfrm rot="2611696">
            <a:off x="5631247" y="4773999"/>
            <a:ext cx="285750" cy="285750"/>
          </a:xfrm>
          <a:prstGeom prst="plus">
            <a:avLst>
              <a:gd name="adj" fmla="val 40534"/>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graphicFrame>
        <p:nvGraphicFramePr>
          <p:cNvPr id="66" name="表 65"/>
          <p:cNvGraphicFramePr>
            <a:graphicFrameLocks noGrp="1"/>
          </p:cNvGraphicFramePr>
          <p:nvPr/>
        </p:nvGraphicFramePr>
        <p:xfrm>
          <a:off x="357158" y="3643318"/>
          <a:ext cx="4857813" cy="2714640"/>
        </p:xfrm>
        <a:graphic>
          <a:graphicData uri="http://schemas.openxmlformats.org/drawingml/2006/table">
            <a:tbl>
              <a:tblPr bandRow="1">
                <a:tableStyleId>{8799B23B-EC83-4686-B30A-512413B5E67A}</a:tableStyleId>
              </a:tblPr>
              <a:tblGrid>
                <a:gridCol w="2989424"/>
                <a:gridCol w="1868389"/>
              </a:tblGrid>
              <a:tr h="452440">
                <a:tc>
                  <a:txBody>
                    <a:bodyPr/>
                    <a:lstStyle/>
                    <a:p>
                      <a:pPr algn="ctr"/>
                      <a:r>
                        <a:rPr kumimoji="1" lang="ja-JP" altLang="en-US" dirty="0" smtClean="0"/>
                        <a:t>被参照メンバ</a:t>
                      </a:r>
                      <a:endParaRPr kumimoji="1" lang="ja-JP" altLang="en-US" b="0" dirty="0"/>
                    </a:p>
                  </a:txBody>
                  <a:tcPr/>
                </a:tc>
                <a:tc>
                  <a:txBody>
                    <a:bodyPr/>
                    <a:lstStyle/>
                    <a:p>
                      <a:pPr algn="ctr"/>
                      <a:r>
                        <a:rPr kumimoji="1" lang="en-US" altLang="ja-JP" dirty="0" err="1" smtClean="0"/>
                        <a:t>Customer.mList</a:t>
                      </a:r>
                      <a:endParaRPr kumimoji="1" lang="ja-JP" altLang="en-US" b="0" dirty="0"/>
                    </a:p>
                  </a:txBody>
                  <a:tcPr/>
                </a:tc>
              </a:tr>
              <a:tr h="452440">
                <a:tc>
                  <a:txBody>
                    <a:bodyPr/>
                    <a:lstStyle/>
                    <a:p>
                      <a:pPr algn="ctr"/>
                      <a:r>
                        <a:rPr kumimoji="1" lang="ja-JP" altLang="en-US" dirty="0" smtClean="0"/>
                        <a:t>被参照メンバの所属クラス</a:t>
                      </a:r>
                      <a:endParaRPr kumimoji="1" lang="ja-JP" altLang="en-US" dirty="0"/>
                    </a:p>
                  </a:txBody>
                  <a:tcPr/>
                </a:tc>
                <a:tc>
                  <a:txBody>
                    <a:bodyPr/>
                    <a:lstStyle/>
                    <a:p>
                      <a:pPr algn="ctr"/>
                      <a:r>
                        <a:rPr kumimoji="1" lang="en-US" altLang="ja-JP" dirty="0" smtClean="0"/>
                        <a:t>Customer</a:t>
                      </a:r>
                      <a:endParaRPr kumimoji="1" lang="ja-JP" altLang="en-US" dirty="0"/>
                    </a:p>
                  </a:txBody>
                  <a:tcPr/>
                </a:tc>
              </a:tr>
              <a:tr h="452440">
                <a:tc>
                  <a:txBody>
                    <a:bodyPr/>
                    <a:lstStyle/>
                    <a:p>
                      <a:pPr algn="ctr"/>
                      <a:r>
                        <a:rPr kumimoji="1" lang="ja-JP" altLang="en-US" dirty="0" smtClean="0"/>
                        <a:t>参照メンバ</a:t>
                      </a:r>
                      <a:endParaRPr kumimoji="1" lang="ja-JP" altLang="en-US" dirty="0"/>
                    </a:p>
                  </a:txBody>
                  <a:tcPr/>
                </a:tc>
                <a:tc>
                  <a:txBody>
                    <a:bodyPr/>
                    <a:lstStyle/>
                    <a:p>
                      <a:pPr algn="ctr"/>
                      <a:r>
                        <a:rPr kumimoji="1" lang="en-US" altLang="ja-JP" dirty="0" err="1" smtClean="0"/>
                        <a:t>Rental.count</a:t>
                      </a:r>
                      <a:endParaRPr kumimoji="1" lang="ja-JP" altLang="en-US" dirty="0"/>
                    </a:p>
                  </a:txBody>
                  <a:tcPr/>
                </a:tc>
              </a:tr>
              <a:tr h="452440">
                <a:tc>
                  <a:txBody>
                    <a:bodyPr/>
                    <a:lstStyle/>
                    <a:p>
                      <a:pPr algn="ctr"/>
                      <a:r>
                        <a:rPr kumimoji="1" lang="ja-JP" altLang="en-US" dirty="0" smtClean="0"/>
                        <a:t>参照メンバの所属クラス</a:t>
                      </a:r>
                      <a:endParaRPr kumimoji="1" lang="ja-JP" altLang="en-US" dirty="0"/>
                    </a:p>
                  </a:txBody>
                  <a:tcPr/>
                </a:tc>
                <a:tc>
                  <a:txBody>
                    <a:bodyPr/>
                    <a:lstStyle/>
                    <a:p>
                      <a:pPr algn="ctr"/>
                      <a:r>
                        <a:rPr kumimoji="1" lang="en-US" altLang="ja-JP" dirty="0" smtClean="0"/>
                        <a:t>Rental</a:t>
                      </a:r>
                      <a:endParaRPr kumimoji="1" lang="ja-JP" altLang="en-US" dirty="0"/>
                    </a:p>
                  </a:txBody>
                  <a:tcPr/>
                </a:tc>
              </a:tr>
              <a:tr h="452440">
                <a:tc>
                  <a:txBody>
                    <a:bodyPr/>
                    <a:lstStyle/>
                    <a:p>
                      <a:pPr algn="ctr"/>
                      <a:r>
                        <a:rPr kumimoji="1" lang="ja-JP" altLang="en-US" dirty="0" smtClean="0"/>
                        <a:t>移動元クラス</a:t>
                      </a:r>
                      <a:endParaRPr kumimoji="1" lang="ja-JP" altLang="en-US" dirty="0"/>
                    </a:p>
                  </a:txBody>
                  <a:tcPr/>
                </a:tc>
                <a:tc>
                  <a:txBody>
                    <a:bodyPr/>
                    <a:lstStyle/>
                    <a:p>
                      <a:pPr algn="ctr"/>
                      <a:r>
                        <a:rPr kumimoji="1" lang="en-US" altLang="ja-JP" dirty="0" smtClean="0"/>
                        <a:t>Customer</a:t>
                      </a:r>
                      <a:endParaRPr kumimoji="1" lang="ja-JP" altLang="en-US" dirty="0"/>
                    </a:p>
                  </a:txBody>
                  <a:tcPr/>
                </a:tc>
              </a:tr>
              <a:tr h="452440">
                <a:tc>
                  <a:txBody>
                    <a:bodyPr/>
                    <a:lstStyle/>
                    <a:p>
                      <a:pPr algn="ctr"/>
                      <a:r>
                        <a:rPr kumimoji="1" lang="ja-JP" altLang="en-US" dirty="0" smtClean="0"/>
                        <a:t>移動先クラス</a:t>
                      </a:r>
                      <a:endParaRPr kumimoji="1" lang="en-US" altLang="ja-JP" dirty="0" smtClean="0"/>
                    </a:p>
                  </a:txBody>
                  <a:tcPr/>
                </a:tc>
                <a:tc>
                  <a:txBody>
                    <a:bodyPr/>
                    <a:lstStyle/>
                    <a:p>
                      <a:pPr algn="ctr"/>
                      <a:r>
                        <a:rPr kumimoji="1" lang="en-US" altLang="ja-JP" dirty="0" smtClean="0"/>
                        <a:t>Rental</a:t>
                      </a:r>
                      <a:endParaRPr kumimoji="1" lang="ja-JP" altLang="en-US" dirty="0"/>
                    </a:p>
                  </a:txBody>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nodeType="clickEffect">
                                  <p:stCondLst>
                                    <p:cond delay="0"/>
                                  </p:stCondLst>
                                  <p:childTnLst>
                                    <p:set>
                                      <p:cBhvr>
                                        <p:cTn id="10" dur="1" fill="hold">
                                          <p:stCondLst>
                                            <p:cond delay="0"/>
                                          </p:stCondLst>
                                        </p:cTn>
                                        <p:tgtEl>
                                          <p:spTgt spid="49"/>
                                        </p:tgtEl>
                                        <p:attrNameLst>
                                          <p:attrName>style.visibility</p:attrName>
                                        </p:attrNameLst>
                                      </p:cBhvr>
                                      <p:to>
                                        <p:strVal val="hidden"/>
                                      </p:to>
                                    </p:set>
                                  </p:childTnLst>
                                </p:cTn>
                              </p:par>
                              <p:par>
                                <p:cTn id="11" presetID="1" presetClass="exit" presetSubtype="0" fill="hold" nodeType="withEffect">
                                  <p:stCondLst>
                                    <p:cond delay="0"/>
                                  </p:stCondLst>
                                  <p:childTnLst>
                                    <p:set>
                                      <p:cBhvr>
                                        <p:cTn id="12" dur="1" fill="hold">
                                          <p:stCondLst>
                                            <p:cond delay="0"/>
                                          </p:stCondLst>
                                        </p:cTn>
                                        <p:tgtEl>
                                          <p:spTgt spid="64"/>
                                        </p:tgtEl>
                                        <p:attrNameLst>
                                          <p:attrName>style.visibility</p:attrName>
                                        </p:attrNameLst>
                                      </p:cBhvr>
                                      <p:to>
                                        <p:strVal val="hidden"/>
                                      </p:to>
                                    </p:set>
                                  </p:childTnLst>
                                </p:cTn>
                              </p:par>
                              <p:par>
                                <p:cTn id="13" presetID="1" presetClass="entr" presetSubtype="0" fill="hold" nodeType="withEffect">
                                  <p:stCondLst>
                                    <p:cond delay="0"/>
                                  </p:stCondLst>
                                  <p:childTnLst>
                                    <p:set>
                                      <p:cBhvr>
                                        <p:cTn id="14" dur="1" fill="hold">
                                          <p:stCondLst>
                                            <p:cond delay="0"/>
                                          </p:stCondLst>
                                        </p:cTn>
                                        <p:tgtEl>
                                          <p:spTgt spid="62"/>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6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タイトル 1"/>
          <p:cNvSpPr>
            <a:spLocks noGrp="1"/>
          </p:cNvSpPr>
          <p:nvPr>
            <p:ph type="title"/>
          </p:nvPr>
        </p:nvSpPr>
        <p:spPr>
          <a:xfrm>
            <a:off x="214313" y="214313"/>
            <a:ext cx="8715375" cy="868362"/>
          </a:xfrm>
        </p:spPr>
        <p:txBody>
          <a:bodyPr/>
          <a:lstStyle/>
          <a:p>
            <a:r>
              <a:rPr lang="ja-JP" altLang="en-US" dirty="0" smtClean="0"/>
              <a:t>編集ステップの導出（修飾子の変更）</a:t>
            </a:r>
          </a:p>
        </p:txBody>
      </p:sp>
      <p:sp>
        <p:nvSpPr>
          <p:cNvPr id="4" name="日付プレースホルダ 3"/>
          <p:cNvSpPr>
            <a:spLocks noGrp="1"/>
          </p:cNvSpPr>
          <p:nvPr>
            <p:ph type="dt" sz="quarter" idx="10"/>
          </p:nvPr>
        </p:nvSpPr>
        <p:spPr/>
        <p:txBody>
          <a:bodyPr/>
          <a:lstStyle/>
          <a:p>
            <a:pPr>
              <a:defRPr/>
            </a:pPr>
            <a:endParaRPr lang="en-US" altLang="ja-JP"/>
          </a:p>
        </p:txBody>
      </p:sp>
      <p:sp>
        <p:nvSpPr>
          <p:cNvPr id="24580" name="フッター プレースホルダ 4"/>
          <p:cNvSpPr>
            <a:spLocks noGrp="1"/>
          </p:cNvSpPr>
          <p:nvPr>
            <p:ph type="ftr" sz="quarter" idx="11"/>
          </p:nvPr>
        </p:nvSpPr>
        <p:spPr bwMode="auto">
          <a:noFill/>
          <a:ln>
            <a:miter lim="800000"/>
            <a:headEnd/>
            <a:tailEnd/>
          </a:ln>
        </p:spPr>
        <p:txBody>
          <a:bodyPr wrap="square" numCol="1" anchorCtr="0" compatLnSpc="1">
            <a:prstTxWarp prst="textNoShape">
              <a:avLst/>
            </a:prstTxWarp>
          </a:body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p>
            <a:pPr>
              <a:defRPr/>
            </a:pPr>
            <a:fld id="{6140B9C7-7883-4C06-9236-724113F6A765}" type="slidenum">
              <a:rPr lang="en-US" altLang="ja-JP"/>
              <a:pPr>
                <a:defRPr/>
              </a:pPr>
              <a:t>23</a:t>
            </a:fld>
            <a:endParaRPr lang="en-US" altLang="ja-JP"/>
          </a:p>
        </p:txBody>
      </p:sp>
      <p:sp>
        <p:nvSpPr>
          <p:cNvPr id="24588" name="Text Box 13"/>
          <p:cNvSpPr txBox="1">
            <a:spLocks noChangeArrowheads="1"/>
          </p:cNvSpPr>
          <p:nvPr/>
        </p:nvSpPr>
        <p:spPr bwMode="auto">
          <a:xfrm>
            <a:off x="214282" y="2426609"/>
            <a:ext cx="5143536" cy="430887"/>
          </a:xfrm>
          <a:prstGeom prst="rect">
            <a:avLst/>
          </a:prstGeom>
          <a:noFill/>
          <a:ln w="9525">
            <a:noFill/>
            <a:miter lim="800000"/>
            <a:headEnd/>
            <a:tailEnd/>
          </a:ln>
        </p:spPr>
        <p:txBody>
          <a:bodyPr wrap="square">
            <a:spAutoFit/>
          </a:bodyPr>
          <a:lstStyle/>
          <a:p>
            <a:r>
              <a:rPr lang="en-US" altLang="ja-JP" sz="2200" b="0" dirty="0" err="1" smtClean="0">
                <a:solidFill>
                  <a:srgbClr val="0066CC"/>
                </a:solidFill>
              </a:rPr>
              <a:t>Customer.mList</a:t>
            </a:r>
            <a:r>
              <a:rPr lang="ja-JP" altLang="en-US" sz="2200" b="0" dirty="0" smtClean="0">
                <a:solidFill>
                  <a:srgbClr val="0066CC"/>
                </a:solidFill>
              </a:rPr>
              <a:t>の</a:t>
            </a:r>
            <a:r>
              <a:rPr lang="ja-JP" altLang="en-US" sz="2200" b="0" dirty="0">
                <a:solidFill>
                  <a:srgbClr val="0066CC"/>
                </a:solidFill>
              </a:rPr>
              <a:t>修飾子を</a:t>
            </a:r>
            <a:r>
              <a:rPr lang="en-US" altLang="ja-JP" sz="2200" b="0" dirty="0">
                <a:solidFill>
                  <a:srgbClr val="0066CC"/>
                </a:solidFill>
              </a:rPr>
              <a:t>public</a:t>
            </a:r>
            <a:r>
              <a:rPr lang="ja-JP" altLang="en-US" sz="2200" b="0" dirty="0">
                <a:solidFill>
                  <a:srgbClr val="0066CC"/>
                </a:solidFill>
              </a:rPr>
              <a:t>に変更</a:t>
            </a:r>
          </a:p>
        </p:txBody>
      </p:sp>
      <p:sp>
        <p:nvSpPr>
          <p:cNvPr id="46" name="Rectangle 78"/>
          <p:cNvSpPr>
            <a:spLocks noChangeArrowheads="1"/>
          </p:cNvSpPr>
          <p:nvPr/>
        </p:nvSpPr>
        <p:spPr bwMode="auto">
          <a:xfrm>
            <a:off x="642910" y="5926157"/>
            <a:ext cx="4608512" cy="360363"/>
          </a:xfrm>
          <a:prstGeom prst="rect">
            <a:avLst/>
          </a:prstGeom>
          <a:noFill/>
          <a:ln w="9525">
            <a:noFill/>
            <a:miter lim="800000"/>
            <a:headEnd/>
            <a:tailEnd/>
          </a:ln>
        </p:spPr>
        <p:txBody>
          <a:bodyPr/>
          <a:lstStyle/>
          <a:p>
            <a:pPr marL="742950" lvl="1" indent="-285750">
              <a:spcBef>
                <a:spcPct val="20000"/>
              </a:spcBef>
              <a:buClr>
                <a:schemeClr val="accent2"/>
              </a:buClr>
              <a:buSzPct val="80000"/>
            </a:pPr>
            <a:r>
              <a:rPr lang="ja-JP" altLang="en-US" sz="2000" b="0" dirty="0"/>
              <a:t>編集手順とソースコードを保持</a:t>
            </a:r>
          </a:p>
        </p:txBody>
      </p:sp>
      <p:grpSp>
        <p:nvGrpSpPr>
          <p:cNvPr id="29" name="グループ化 28"/>
          <p:cNvGrpSpPr/>
          <p:nvPr/>
        </p:nvGrpSpPr>
        <p:grpSpPr>
          <a:xfrm>
            <a:off x="5572132" y="1323989"/>
            <a:ext cx="3357586" cy="4891093"/>
            <a:chOff x="1571604" y="1214422"/>
            <a:chExt cx="3357586" cy="4891093"/>
          </a:xfrm>
        </p:grpSpPr>
        <p:sp>
          <p:nvSpPr>
            <p:cNvPr id="30" name="Rectangle 7"/>
            <p:cNvSpPr>
              <a:spLocks noChangeArrowheads="1"/>
            </p:cNvSpPr>
            <p:nvPr/>
          </p:nvSpPr>
          <p:spPr bwMode="auto">
            <a:xfrm>
              <a:off x="1571604" y="1214422"/>
              <a:ext cx="3357586" cy="4891093"/>
            </a:xfrm>
            <a:prstGeom prst="rect">
              <a:avLst/>
            </a:prstGeom>
            <a:solidFill>
              <a:schemeClr val="bg1"/>
            </a:solidFill>
            <a:ln w="9525">
              <a:solidFill>
                <a:schemeClr val="tx1"/>
              </a:solidFill>
              <a:miter lim="800000"/>
              <a:headEnd/>
              <a:tailEnd/>
            </a:ln>
          </p:spPr>
          <p:txBody>
            <a:bodyPr wrap="none" anchor="ctr"/>
            <a:lstStyle/>
            <a:p>
              <a:r>
                <a:rPr lang="en-US" altLang="ja-JP" dirty="0"/>
                <a:t>class </a:t>
              </a:r>
              <a:r>
                <a:rPr lang="en-US" altLang="ja-JP" dirty="0" smtClean="0"/>
                <a:t>Customer </a:t>
              </a:r>
              <a:r>
                <a:rPr lang="en-US" altLang="ja-JP" dirty="0"/>
                <a:t>{</a:t>
              </a:r>
            </a:p>
            <a:p>
              <a:r>
                <a:rPr lang="en-US" altLang="ja-JP" dirty="0"/>
                <a:t>  </a:t>
              </a:r>
              <a:r>
                <a:rPr lang="en-US" altLang="ja-JP" dirty="0">
                  <a:solidFill>
                    <a:srgbClr val="FF0000"/>
                  </a:solidFill>
                </a:rPr>
                <a:t>private</a:t>
              </a:r>
              <a:r>
                <a:rPr lang="en-US" altLang="ja-JP" dirty="0"/>
                <a:t> </a:t>
              </a:r>
              <a:r>
                <a:rPr lang="en-US" altLang="ja-JP" dirty="0" smtClean="0"/>
                <a:t>List </a:t>
              </a:r>
              <a:r>
                <a:rPr lang="en-US" altLang="ja-JP" dirty="0" err="1" smtClean="0"/>
                <a:t>mList</a:t>
              </a:r>
              <a:r>
                <a:rPr lang="en-US" altLang="ja-JP" dirty="0" smtClean="0"/>
                <a:t> </a:t>
              </a:r>
              <a:r>
                <a:rPr lang="en-US" altLang="ja-JP" dirty="0" smtClean="0"/>
                <a:t>;</a:t>
              </a:r>
              <a:endParaRPr lang="en-US" altLang="ja-JP" dirty="0"/>
            </a:p>
            <a:p>
              <a:r>
                <a:rPr lang="en-US" altLang="ja-JP" dirty="0" smtClean="0"/>
                <a:t>  public</a:t>
              </a:r>
              <a:r>
                <a:rPr lang="en-US" altLang="ja-JP" dirty="0" smtClean="0">
                  <a:solidFill>
                    <a:srgbClr val="800080"/>
                  </a:solidFill>
                </a:rPr>
                <a:t> </a:t>
              </a:r>
              <a:r>
                <a:rPr lang="en-US" altLang="ja-JP" dirty="0" smtClean="0"/>
                <a:t>void</a:t>
              </a:r>
              <a:r>
                <a:rPr lang="en-US" altLang="ja-JP" dirty="0" smtClean="0">
                  <a:solidFill>
                    <a:srgbClr val="800080"/>
                  </a:solidFill>
                </a:rPr>
                <a:t> </a:t>
              </a:r>
              <a:r>
                <a:rPr lang="en-US" altLang="ja-JP" dirty="0" smtClean="0"/>
                <a:t>print( </a:t>
              </a:r>
              <a:r>
                <a:rPr lang="en-US" altLang="ja-JP" dirty="0"/>
                <a:t>) {</a:t>
              </a:r>
            </a:p>
            <a:p>
              <a:r>
                <a:rPr lang="en-US" altLang="ja-JP" dirty="0">
                  <a:solidFill>
                    <a:srgbClr val="800080"/>
                  </a:solidFill>
                </a:rPr>
                <a:t>     </a:t>
              </a:r>
              <a:r>
                <a:rPr lang="en-US" altLang="ja-JP" dirty="0" smtClean="0"/>
                <a:t>…</a:t>
              </a:r>
              <a:r>
                <a:rPr lang="en-US" altLang="ja-JP" dirty="0" smtClean="0">
                  <a:solidFill>
                    <a:srgbClr val="800080"/>
                  </a:solidFill>
                </a:rPr>
                <a:t>    </a:t>
              </a:r>
            </a:p>
            <a:p>
              <a:r>
                <a:rPr lang="en-US" altLang="ja-JP" dirty="0">
                  <a:solidFill>
                    <a:srgbClr val="800080"/>
                  </a:solidFill>
                </a:rPr>
                <a:t> </a:t>
              </a:r>
              <a:r>
                <a:rPr lang="en-US" altLang="ja-JP" dirty="0" smtClean="0">
                  <a:solidFill>
                    <a:srgbClr val="800080"/>
                  </a:solidFill>
                </a:rPr>
                <a:t>    </a:t>
              </a:r>
              <a:r>
                <a:rPr lang="en-US" altLang="ja-JP" dirty="0" err="1" smtClean="0"/>
                <a:t>mList</a:t>
              </a:r>
              <a:r>
                <a:rPr lang="en-US" altLang="ja-JP" dirty="0" smtClean="0"/>
                <a:t>[</a:t>
              </a:r>
              <a:r>
                <a:rPr lang="en-US" altLang="ja-JP" dirty="0" err="1" smtClean="0"/>
                <a:t>i</a:t>
              </a:r>
              <a:r>
                <a:rPr lang="en-US" altLang="ja-JP" dirty="0" smtClean="0"/>
                <a:t>].</a:t>
              </a:r>
              <a:r>
                <a:rPr lang="en-US" altLang="ja-JP" dirty="0" err="1" smtClean="0"/>
                <a:t>getName</a:t>
              </a:r>
              <a:r>
                <a:rPr lang="en-US" altLang="ja-JP" dirty="0" smtClean="0"/>
                <a:t>( );</a:t>
              </a:r>
            </a:p>
            <a:p>
              <a:r>
                <a:rPr lang="en-US" altLang="ja-JP" dirty="0"/>
                <a:t> </a:t>
              </a:r>
              <a:r>
                <a:rPr lang="en-US" altLang="ja-JP" dirty="0" smtClean="0"/>
                <a:t>    …</a:t>
              </a:r>
              <a:endParaRPr lang="en-US" altLang="ja-JP" dirty="0"/>
            </a:p>
            <a:p>
              <a:r>
                <a:rPr lang="en-US" altLang="ja-JP" dirty="0">
                  <a:solidFill>
                    <a:srgbClr val="800080"/>
                  </a:solidFill>
                </a:rPr>
                <a:t>  </a:t>
              </a:r>
              <a:r>
                <a:rPr lang="en-US" altLang="ja-JP" dirty="0" smtClean="0"/>
                <a:t>}</a:t>
              </a:r>
              <a:endParaRPr lang="en-US" altLang="ja-JP" dirty="0"/>
            </a:p>
            <a:p>
              <a:r>
                <a:rPr lang="en-US" altLang="ja-JP" dirty="0" smtClean="0"/>
                <a:t>}</a:t>
              </a:r>
            </a:p>
            <a:p>
              <a:r>
                <a:rPr lang="en-US" altLang="ja-JP" dirty="0" smtClean="0"/>
                <a:t>class Rental{</a:t>
              </a:r>
              <a:br>
                <a:rPr lang="en-US" altLang="ja-JP" dirty="0" smtClean="0"/>
              </a:br>
              <a:r>
                <a:rPr lang="en-US" altLang="ja-JP" dirty="0" smtClean="0"/>
                <a:t>   public </a:t>
              </a:r>
              <a:r>
                <a:rPr lang="en-US" altLang="ja-JP" dirty="0" err="1" smtClean="0"/>
                <a:t>int</a:t>
              </a:r>
              <a:r>
                <a:rPr lang="en-US" altLang="ja-JP" dirty="0" smtClean="0"/>
                <a:t> </a:t>
              </a:r>
              <a:endParaRPr lang="en-US" altLang="ja-JP" dirty="0" smtClean="0"/>
            </a:p>
            <a:p>
              <a:r>
                <a:rPr lang="en-US" altLang="ja-JP" dirty="0" smtClean="0"/>
                <a:t>        count(Customer  C){</a:t>
              </a:r>
            </a:p>
            <a:p>
              <a:r>
                <a:rPr lang="en-US" altLang="ja-JP" dirty="0" smtClean="0"/>
                <a:t>    …</a:t>
              </a:r>
            </a:p>
            <a:p>
              <a:r>
                <a:rPr lang="en-US" altLang="ja-JP" dirty="0" smtClean="0"/>
                <a:t>    </a:t>
              </a:r>
              <a:r>
                <a:rPr lang="en-US" altLang="ja-JP" dirty="0" err="1" smtClean="0"/>
                <a:t>c.mList.length</a:t>
              </a:r>
              <a:r>
                <a:rPr lang="en-US" altLang="ja-JP" dirty="0" smtClean="0"/>
                <a:t>( );</a:t>
              </a:r>
              <a:endParaRPr lang="en-US" altLang="ja-JP" dirty="0" smtClean="0"/>
            </a:p>
            <a:p>
              <a:r>
                <a:rPr lang="en-US" altLang="ja-JP" dirty="0" smtClean="0"/>
                <a:t>    …</a:t>
              </a:r>
            </a:p>
            <a:p>
              <a:r>
                <a:rPr lang="en-US" altLang="ja-JP" dirty="0" smtClean="0"/>
                <a:t>  }</a:t>
              </a:r>
            </a:p>
            <a:p>
              <a:r>
                <a:rPr lang="en-US" altLang="ja-JP" dirty="0" smtClean="0"/>
                <a:t>}  </a:t>
              </a:r>
              <a:endParaRPr lang="en-US" altLang="ja-JP" dirty="0"/>
            </a:p>
          </p:txBody>
        </p:sp>
        <p:sp>
          <p:nvSpPr>
            <p:cNvPr id="31" name="角丸四角形 39"/>
            <p:cNvSpPr>
              <a:spLocks noChangeArrowheads="1"/>
            </p:cNvSpPr>
            <p:nvPr/>
          </p:nvSpPr>
          <p:spPr bwMode="auto">
            <a:xfrm>
              <a:off x="1857356" y="4714884"/>
              <a:ext cx="2214578" cy="357140"/>
            </a:xfrm>
            <a:prstGeom prst="roundRect">
              <a:avLst>
                <a:gd name="adj" fmla="val 16667"/>
              </a:avLst>
            </a:prstGeom>
            <a:solidFill>
              <a:srgbClr val="FFFF99">
                <a:alpha val="34117"/>
              </a:srgbClr>
            </a:solidFill>
            <a:ln w="9525" algn="ctr">
              <a:solidFill>
                <a:schemeClr val="tx1"/>
              </a:solidFill>
              <a:round/>
              <a:headEnd/>
              <a:tailEnd/>
            </a:ln>
          </p:spPr>
          <p:txBody>
            <a:bodyPr/>
            <a:lstStyle/>
            <a:p>
              <a:endParaRPr lang="ja-JP" altLang="en-US"/>
            </a:p>
          </p:txBody>
        </p:sp>
        <p:sp>
          <p:nvSpPr>
            <p:cNvPr id="32" name="角丸四角形 39"/>
            <p:cNvSpPr>
              <a:spLocks noChangeArrowheads="1"/>
            </p:cNvSpPr>
            <p:nvPr/>
          </p:nvSpPr>
          <p:spPr bwMode="auto">
            <a:xfrm>
              <a:off x="1857356" y="2571744"/>
              <a:ext cx="2214578" cy="357140"/>
            </a:xfrm>
            <a:prstGeom prst="roundRect">
              <a:avLst>
                <a:gd name="adj" fmla="val 16667"/>
              </a:avLst>
            </a:prstGeom>
            <a:solidFill>
              <a:srgbClr val="FFFF99">
                <a:alpha val="34117"/>
              </a:srgbClr>
            </a:solidFill>
            <a:ln w="9525" algn="ctr">
              <a:solidFill>
                <a:schemeClr val="tx1"/>
              </a:solidFill>
              <a:round/>
              <a:headEnd/>
              <a:tailEnd/>
            </a:ln>
          </p:spPr>
          <p:txBody>
            <a:bodyPr/>
            <a:lstStyle/>
            <a:p>
              <a:endParaRPr lang="ja-JP" altLang="en-US"/>
            </a:p>
          </p:txBody>
        </p:sp>
        <p:sp>
          <p:nvSpPr>
            <p:cNvPr id="34" name="正方形/長方形 33"/>
            <p:cNvSpPr/>
            <p:nvPr/>
          </p:nvSpPr>
          <p:spPr bwMode="auto">
            <a:xfrm>
              <a:off x="1714480" y="1785928"/>
              <a:ext cx="2428892" cy="285750"/>
            </a:xfrm>
            <a:prstGeom prst="rect">
              <a:avLst/>
            </a:prstGeom>
            <a:solidFill>
              <a:srgbClr val="99CCFF">
                <a:alpha val="34000"/>
              </a:srgbClr>
            </a:solidFill>
            <a:ln w="28575">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lIns="91404" tIns="45700" rIns="91404" bIns="45700" anchor="ctr"/>
            <a:lstStyle/>
            <a:p>
              <a:pPr algn="ctr">
                <a:defRPr/>
              </a:pPr>
              <a:endParaRPr lang="ja-JP" altLang="en-US"/>
            </a:p>
          </p:txBody>
        </p:sp>
        <p:cxnSp>
          <p:nvCxnSpPr>
            <p:cNvPr id="35" name="カギ線コネクタ 34"/>
            <p:cNvCxnSpPr>
              <a:stCxn id="32" idx="1"/>
            </p:cNvCxnSpPr>
            <p:nvPr/>
          </p:nvCxnSpPr>
          <p:spPr bwMode="auto">
            <a:xfrm rot="10800000">
              <a:off x="1714480" y="2000240"/>
              <a:ext cx="142876" cy="750074"/>
            </a:xfrm>
            <a:prstGeom prst="bentConnector3">
              <a:avLst>
                <a:gd name="adj1" fmla="val 259999"/>
              </a:avLst>
            </a:prstGeom>
            <a:ln w="1270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36" name="カギ線コネクタ 35"/>
            <p:cNvCxnSpPr>
              <a:stCxn id="31" idx="1"/>
              <a:endCxn id="34" idx="1"/>
            </p:cNvCxnSpPr>
            <p:nvPr/>
          </p:nvCxnSpPr>
          <p:spPr bwMode="auto">
            <a:xfrm rot="10800000">
              <a:off x="1714480" y="1928804"/>
              <a:ext cx="142876" cy="2964651"/>
            </a:xfrm>
            <a:prstGeom prst="bentConnector3">
              <a:avLst>
                <a:gd name="adj1" fmla="val 346485"/>
              </a:avLst>
            </a:prstGeom>
            <a:ln w="12700">
              <a:solidFill>
                <a:schemeClr val="tx1"/>
              </a:solidFill>
              <a:prstDash val="sysDash"/>
              <a:tailEnd type="stealth" w="lg" len="lg"/>
            </a:ln>
          </p:spPr>
          <p:style>
            <a:lnRef idx="1">
              <a:schemeClr val="accent1"/>
            </a:lnRef>
            <a:fillRef idx="0">
              <a:schemeClr val="accent1"/>
            </a:fillRef>
            <a:effectRef idx="0">
              <a:schemeClr val="accent1"/>
            </a:effectRef>
            <a:fontRef idx="minor">
              <a:schemeClr val="tx1"/>
            </a:fontRef>
          </p:style>
        </p:cxnSp>
      </p:grpSp>
      <p:sp>
        <p:nvSpPr>
          <p:cNvPr id="38" name="十字形 37"/>
          <p:cNvSpPr/>
          <p:nvPr/>
        </p:nvSpPr>
        <p:spPr bwMode="auto">
          <a:xfrm rot="2611696">
            <a:off x="5584457" y="4798647"/>
            <a:ext cx="285750" cy="285750"/>
          </a:xfrm>
          <a:prstGeom prst="plus">
            <a:avLst>
              <a:gd name="adj" fmla="val 40534"/>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grpSp>
        <p:nvGrpSpPr>
          <p:cNvPr id="39" name="グループ化 38"/>
          <p:cNvGrpSpPr/>
          <p:nvPr/>
        </p:nvGrpSpPr>
        <p:grpSpPr>
          <a:xfrm>
            <a:off x="5572132" y="1323989"/>
            <a:ext cx="3357586" cy="4891093"/>
            <a:chOff x="1571604" y="1214422"/>
            <a:chExt cx="3357586" cy="4891093"/>
          </a:xfrm>
        </p:grpSpPr>
        <p:sp>
          <p:nvSpPr>
            <p:cNvPr id="40" name="Rectangle 7"/>
            <p:cNvSpPr>
              <a:spLocks noChangeArrowheads="1"/>
            </p:cNvSpPr>
            <p:nvPr/>
          </p:nvSpPr>
          <p:spPr bwMode="auto">
            <a:xfrm>
              <a:off x="1571604" y="1214422"/>
              <a:ext cx="3357586" cy="4891093"/>
            </a:xfrm>
            <a:prstGeom prst="rect">
              <a:avLst/>
            </a:prstGeom>
            <a:solidFill>
              <a:schemeClr val="bg1"/>
            </a:solidFill>
            <a:ln w="9525">
              <a:solidFill>
                <a:schemeClr val="tx1"/>
              </a:solidFill>
              <a:miter lim="800000"/>
              <a:headEnd/>
              <a:tailEnd/>
            </a:ln>
          </p:spPr>
          <p:txBody>
            <a:bodyPr wrap="none" anchor="ctr"/>
            <a:lstStyle/>
            <a:p>
              <a:r>
                <a:rPr lang="en-US" altLang="ja-JP" dirty="0"/>
                <a:t>class </a:t>
              </a:r>
              <a:r>
                <a:rPr lang="en-US" altLang="ja-JP" dirty="0" smtClean="0"/>
                <a:t>Customer </a:t>
              </a:r>
              <a:r>
                <a:rPr lang="en-US" altLang="ja-JP" dirty="0"/>
                <a:t>{</a:t>
              </a:r>
            </a:p>
            <a:p>
              <a:r>
                <a:rPr lang="en-US" altLang="ja-JP" dirty="0"/>
                <a:t>  </a:t>
              </a:r>
              <a:r>
                <a:rPr lang="en-US" altLang="ja-JP" dirty="0" smtClean="0">
                  <a:solidFill>
                    <a:srgbClr val="FF0000"/>
                  </a:solidFill>
                </a:rPr>
                <a:t>public</a:t>
              </a:r>
              <a:r>
                <a:rPr lang="en-US" altLang="ja-JP" dirty="0" smtClean="0"/>
                <a:t> List </a:t>
              </a:r>
              <a:r>
                <a:rPr lang="en-US" altLang="ja-JP" dirty="0" err="1" smtClean="0"/>
                <a:t>mList</a:t>
              </a:r>
              <a:r>
                <a:rPr lang="en-US" altLang="ja-JP" dirty="0" smtClean="0"/>
                <a:t> </a:t>
              </a:r>
              <a:r>
                <a:rPr lang="en-US" altLang="ja-JP" dirty="0" smtClean="0"/>
                <a:t>;</a:t>
              </a:r>
              <a:endParaRPr lang="en-US" altLang="ja-JP" dirty="0"/>
            </a:p>
            <a:p>
              <a:r>
                <a:rPr lang="en-US" altLang="ja-JP" dirty="0" smtClean="0"/>
                <a:t>  public</a:t>
              </a:r>
              <a:r>
                <a:rPr lang="en-US" altLang="ja-JP" dirty="0" smtClean="0">
                  <a:solidFill>
                    <a:srgbClr val="800080"/>
                  </a:solidFill>
                </a:rPr>
                <a:t> </a:t>
              </a:r>
              <a:r>
                <a:rPr lang="en-US" altLang="ja-JP" dirty="0" smtClean="0"/>
                <a:t>void</a:t>
              </a:r>
              <a:r>
                <a:rPr lang="en-US" altLang="ja-JP" dirty="0" smtClean="0">
                  <a:solidFill>
                    <a:srgbClr val="800080"/>
                  </a:solidFill>
                </a:rPr>
                <a:t> </a:t>
              </a:r>
              <a:r>
                <a:rPr lang="en-US" altLang="ja-JP" dirty="0" smtClean="0"/>
                <a:t>print( </a:t>
              </a:r>
              <a:r>
                <a:rPr lang="en-US" altLang="ja-JP" dirty="0"/>
                <a:t>) {</a:t>
              </a:r>
            </a:p>
            <a:p>
              <a:r>
                <a:rPr lang="en-US" altLang="ja-JP" dirty="0">
                  <a:solidFill>
                    <a:srgbClr val="800080"/>
                  </a:solidFill>
                </a:rPr>
                <a:t>     </a:t>
              </a:r>
              <a:r>
                <a:rPr lang="en-US" altLang="ja-JP" dirty="0" smtClean="0"/>
                <a:t>…</a:t>
              </a:r>
              <a:r>
                <a:rPr lang="en-US" altLang="ja-JP" dirty="0" smtClean="0">
                  <a:solidFill>
                    <a:srgbClr val="800080"/>
                  </a:solidFill>
                </a:rPr>
                <a:t>    </a:t>
              </a:r>
            </a:p>
            <a:p>
              <a:r>
                <a:rPr lang="en-US" altLang="ja-JP" dirty="0">
                  <a:solidFill>
                    <a:srgbClr val="800080"/>
                  </a:solidFill>
                </a:rPr>
                <a:t> </a:t>
              </a:r>
              <a:r>
                <a:rPr lang="en-US" altLang="ja-JP" dirty="0" smtClean="0">
                  <a:solidFill>
                    <a:srgbClr val="800080"/>
                  </a:solidFill>
                </a:rPr>
                <a:t>    </a:t>
              </a:r>
              <a:r>
                <a:rPr lang="en-US" altLang="ja-JP" dirty="0" err="1" smtClean="0"/>
                <a:t>mList</a:t>
              </a:r>
              <a:r>
                <a:rPr lang="en-US" altLang="ja-JP" dirty="0" smtClean="0"/>
                <a:t>[</a:t>
              </a:r>
              <a:r>
                <a:rPr lang="en-US" altLang="ja-JP" dirty="0" err="1" smtClean="0"/>
                <a:t>i</a:t>
              </a:r>
              <a:r>
                <a:rPr lang="en-US" altLang="ja-JP" dirty="0" smtClean="0"/>
                <a:t>].</a:t>
              </a:r>
              <a:r>
                <a:rPr lang="en-US" altLang="ja-JP" dirty="0" err="1" smtClean="0"/>
                <a:t>getName</a:t>
              </a:r>
              <a:r>
                <a:rPr lang="en-US" altLang="ja-JP" dirty="0" smtClean="0"/>
                <a:t>( );</a:t>
              </a:r>
            </a:p>
            <a:p>
              <a:r>
                <a:rPr lang="en-US" altLang="ja-JP" dirty="0"/>
                <a:t> </a:t>
              </a:r>
              <a:r>
                <a:rPr lang="en-US" altLang="ja-JP" dirty="0" smtClean="0"/>
                <a:t>    …</a:t>
              </a:r>
              <a:endParaRPr lang="en-US" altLang="ja-JP" dirty="0"/>
            </a:p>
            <a:p>
              <a:r>
                <a:rPr lang="en-US" altLang="ja-JP" dirty="0">
                  <a:solidFill>
                    <a:srgbClr val="800080"/>
                  </a:solidFill>
                </a:rPr>
                <a:t>  </a:t>
              </a:r>
              <a:r>
                <a:rPr lang="en-US" altLang="ja-JP" dirty="0" smtClean="0"/>
                <a:t>}</a:t>
              </a:r>
              <a:endParaRPr lang="en-US" altLang="ja-JP" dirty="0"/>
            </a:p>
            <a:p>
              <a:r>
                <a:rPr lang="en-US" altLang="ja-JP" dirty="0" smtClean="0"/>
                <a:t>}</a:t>
              </a:r>
            </a:p>
            <a:p>
              <a:r>
                <a:rPr lang="en-US" altLang="ja-JP" dirty="0" smtClean="0"/>
                <a:t>class Rental{</a:t>
              </a:r>
              <a:br>
                <a:rPr lang="en-US" altLang="ja-JP" dirty="0" smtClean="0"/>
              </a:br>
              <a:r>
                <a:rPr lang="en-US" altLang="ja-JP" dirty="0" smtClean="0"/>
                <a:t>   public </a:t>
              </a:r>
              <a:r>
                <a:rPr lang="en-US" altLang="ja-JP" dirty="0" err="1" smtClean="0"/>
                <a:t>int</a:t>
              </a:r>
              <a:r>
                <a:rPr lang="en-US" altLang="ja-JP" dirty="0" smtClean="0"/>
                <a:t> </a:t>
              </a:r>
              <a:endParaRPr lang="en-US" altLang="ja-JP" dirty="0" smtClean="0"/>
            </a:p>
            <a:p>
              <a:r>
                <a:rPr lang="en-US" altLang="ja-JP" dirty="0" smtClean="0"/>
                <a:t>        count(Customer  C){</a:t>
              </a:r>
            </a:p>
            <a:p>
              <a:r>
                <a:rPr lang="en-US" altLang="ja-JP" dirty="0" smtClean="0"/>
                <a:t>    …</a:t>
              </a:r>
            </a:p>
            <a:p>
              <a:r>
                <a:rPr lang="en-US" altLang="ja-JP" dirty="0" smtClean="0"/>
                <a:t>    </a:t>
              </a:r>
              <a:r>
                <a:rPr lang="en-US" altLang="ja-JP" dirty="0" err="1" smtClean="0"/>
                <a:t>c.mList.length</a:t>
              </a:r>
              <a:r>
                <a:rPr lang="en-US" altLang="ja-JP" dirty="0" smtClean="0"/>
                <a:t>( );</a:t>
              </a:r>
              <a:endParaRPr lang="en-US" altLang="ja-JP" dirty="0" smtClean="0"/>
            </a:p>
            <a:p>
              <a:r>
                <a:rPr lang="en-US" altLang="ja-JP" dirty="0" smtClean="0"/>
                <a:t>    …</a:t>
              </a:r>
            </a:p>
            <a:p>
              <a:r>
                <a:rPr lang="en-US" altLang="ja-JP" dirty="0" smtClean="0"/>
                <a:t>  }</a:t>
              </a:r>
            </a:p>
            <a:p>
              <a:r>
                <a:rPr lang="en-US" altLang="ja-JP" dirty="0" smtClean="0"/>
                <a:t>}  </a:t>
              </a:r>
              <a:endParaRPr lang="en-US" altLang="ja-JP" dirty="0"/>
            </a:p>
          </p:txBody>
        </p:sp>
        <p:sp>
          <p:nvSpPr>
            <p:cNvPr id="41" name="角丸四角形 39"/>
            <p:cNvSpPr>
              <a:spLocks noChangeArrowheads="1"/>
            </p:cNvSpPr>
            <p:nvPr/>
          </p:nvSpPr>
          <p:spPr bwMode="auto">
            <a:xfrm>
              <a:off x="1857356" y="4714884"/>
              <a:ext cx="2214578" cy="357140"/>
            </a:xfrm>
            <a:prstGeom prst="roundRect">
              <a:avLst>
                <a:gd name="adj" fmla="val 16667"/>
              </a:avLst>
            </a:prstGeom>
            <a:solidFill>
              <a:srgbClr val="FFFF99">
                <a:alpha val="34117"/>
              </a:srgbClr>
            </a:solidFill>
            <a:ln w="9525" algn="ctr">
              <a:solidFill>
                <a:schemeClr val="tx1"/>
              </a:solidFill>
              <a:round/>
              <a:headEnd/>
              <a:tailEnd/>
            </a:ln>
          </p:spPr>
          <p:txBody>
            <a:bodyPr/>
            <a:lstStyle/>
            <a:p>
              <a:endParaRPr lang="ja-JP" altLang="en-US"/>
            </a:p>
          </p:txBody>
        </p:sp>
        <p:sp>
          <p:nvSpPr>
            <p:cNvPr id="42" name="角丸四角形 39"/>
            <p:cNvSpPr>
              <a:spLocks noChangeArrowheads="1"/>
            </p:cNvSpPr>
            <p:nvPr/>
          </p:nvSpPr>
          <p:spPr bwMode="auto">
            <a:xfrm>
              <a:off x="1857356" y="2571744"/>
              <a:ext cx="2214578" cy="357140"/>
            </a:xfrm>
            <a:prstGeom prst="roundRect">
              <a:avLst>
                <a:gd name="adj" fmla="val 16667"/>
              </a:avLst>
            </a:prstGeom>
            <a:solidFill>
              <a:srgbClr val="FFFF99">
                <a:alpha val="34117"/>
              </a:srgbClr>
            </a:solidFill>
            <a:ln w="9525" algn="ctr">
              <a:solidFill>
                <a:schemeClr val="tx1"/>
              </a:solidFill>
              <a:round/>
              <a:headEnd/>
              <a:tailEnd/>
            </a:ln>
          </p:spPr>
          <p:txBody>
            <a:bodyPr/>
            <a:lstStyle/>
            <a:p>
              <a:endParaRPr lang="ja-JP" altLang="en-US"/>
            </a:p>
          </p:txBody>
        </p:sp>
        <p:sp>
          <p:nvSpPr>
            <p:cNvPr id="43" name="正方形/長方形 42"/>
            <p:cNvSpPr/>
            <p:nvPr/>
          </p:nvSpPr>
          <p:spPr bwMode="auto">
            <a:xfrm>
              <a:off x="1714480" y="1785928"/>
              <a:ext cx="2428892" cy="285750"/>
            </a:xfrm>
            <a:prstGeom prst="rect">
              <a:avLst/>
            </a:prstGeom>
            <a:solidFill>
              <a:srgbClr val="99CCFF">
                <a:alpha val="34000"/>
              </a:srgbClr>
            </a:solidFill>
            <a:ln w="28575">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lIns="91404" tIns="45700" rIns="91404" bIns="45700" anchor="ctr"/>
            <a:lstStyle/>
            <a:p>
              <a:pPr algn="ctr">
                <a:defRPr/>
              </a:pPr>
              <a:endParaRPr lang="ja-JP" altLang="en-US"/>
            </a:p>
          </p:txBody>
        </p:sp>
        <p:cxnSp>
          <p:nvCxnSpPr>
            <p:cNvPr id="44" name="カギ線コネクタ 43"/>
            <p:cNvCxnSpPr>
              <a:stCxn id="42" idx="1"/>
            </p:cNvCxnSpPr>
            <p:nvPr/>
          </p:nvCxnSpPr>
          <p:spPr bwMode="auto">
            <a:xfrm rot="10800000">
              <a:off x="1714480" y="2000240"/>
              <a:ext cx="142876" cy="750074"/>
            </a:xfrm>
            <a:prstGeom prst="bentConnector3">
              <a:avLst>
                <a:gd name="adj1" fmla="val 259999"/>
              </a:avLst>
            </a:prstGeom>
            <a:ln w="1270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47" name="カギ線コネクタ 46"/>
            <p:cNvCxnSpPr>
              <a:stCxn id="41" idx="1"/>
              <a:endCxn id="43" idx="1"/>
            </p:cNvCxnSpPr>
            <p:nvPr/>
          </p:nvCxnSpPr>
          <p:spPr bwMode="auto">
            <a:xfrm rot="10800000">
              <a:off x="1714480" y="1928804"/>
              <a:ext cx="142876" cy="2964651"/>
            </a:xfrm>
            <a:prstGeom prst="bentConnector3">
              <a:avLst>
                <a:gd name="adj1" fmla="val 346485"/>
              </a:avLst>
            </a:prstGeom>
            <a:ln w="12700">
              <a:solidFill>
                <a:schemeClr val="tx1"/>
              </a:solidFill>
              <a:prstDash val="solid"/>
              <a:tailEnd type="stealth" w="lg" len="lg"/>
            </a:ln>
          </p:spPr>
          <p:style>
            <a:lnRef idx="1">
              <a:schemeClr val="accent1"/>
            </a:lnRef>
            <a:fillRef idx="0">
              <a:schemeClr val="accent1"/>
            </a:fillRef>
            <a:effectRef idx="0">
              <a:schemeClr val="accent1"/>
            </a:effectRef>
            <a:fontRef idx="minor">
              <a:schemeClr val="tx1"/>
            </a:fontRef>
          </p:style>
        </p:cxnSp>
      </p:grpSp>
      <p:sp>
        <p:nvSpPr>
          <p:cNvPr id="48" name="Oval 79"/>
          <p:cNvSpPr>
            <a:spLocks noChangeArrowheads="1"/>
          </p:cNvSpPr>
          <p:nvPr/>
        </p:nvSpPr>
        <p:spPr bwMode="auto">
          <a:xfrm>
            <a:off x="2714630" y="4618050"/>
            <a:ext cx="500062" cy="525462"/>
          </a:xfrm>
          <a:prstGeom prst="ellipse">
            <a:avLst/>
          </a:prstGeom>
          <a:solidFill>
            <a:srgbClr val="FFFF00"/>
          </a:solidFill>
          <a:ln w="9525">
            <a:solidFill>
              <a:schemeClr val="tx1"/>
            </a:solidFill>
            <a:round/>
            <a:headEnd/>
            <a:tailEnd/>
          </a:ln>
        </p:spPr>
        <p:txBody>
          <a:bodyPr wrap="none" anchor="ctr"/>
          <a:lstStyle/>
          <a:p>
            <a:endParaRPr lang="ja-JP" altLang="en-US"/>
          </a:p>
        </p:txBody>
      </p:sp>
      <p:sp>
        <p:nvSpPr>
          <p:cNvPr id="49" name="Oval 80"/>
          <p:cNvSpPr>
            <a:spLocks noChangeArrowheads="1"/>
          </p:cNvSpPr>
          <p:nvPr/>
        </p:nvSpPr>
        <p:spPr bwMode="auto">
          <a:xfrm>
            <a:off x="4714880" y="3457578"/>
            <a:ext cx="500062" cy="498475"/>
          </a:xfrm>
          <a:prstGeom prst="ellipse">
            <a:avLst/>
          </a:prstGeom>
          <a:solidFill>
            <a:srgbClr val="0000F6"/>
          </a:solidFill>
          <a:ln w="9525">
            <a:solidFill>
              <a:schemeClr val="tx1"/>
            </a:solidFill>
            <a:round/>
            <a:headEnd/>
            <a:tailEnd/>
          </a:ln>
        </p:spPr>
        <p:txBody>
          <a:bodyPr wrap="none" anchor="ctr"/>
          <a:lstStyle/>
          <a:p>
            <a:pPr algn="ctr"/>
            <a:endParaRPr lang="ja-JP" altLang="ja-JP" b="0"/>
          </a:p>
        </p:txBody>
      </p:sp>
      <p:cxnSp>
        <p:nvCxnSpPr>
          <p:cNvPr id="50" name="AutoShape 81"/>
          <p:cNvCxnSpPr>
            <a:cxnSpLocks noChangeShapeType="1"/>
            <a:stCxn id="48" idx="7"/>
            <a:endCxn id="49" idx="2"/>
          </p:cNvCxnSpPr>
          <p:nvPr/>
        </p:nvCxnSpPr>
        <p:spPr bwMode="auto">
          <a:xfrm rot="5400000" flipH="1" flipV="1">
            <a:off x="3434077" y="3414199"/>
            <a:ext cx="988186" cy="1573420"/>
          </a:xfrm>
          <a:prstGeom prst="straightConnector1">
            <a:avLst/>
          </a:prstGeom>
          <a:noFill/>
          <a:ln w="38100">
            <a:solidFill>
              <a:schemeClr val="tx1"/>
            </a:solidFill>
            <a:round/>
            <a:headEnd/>
            <a:tailEnd type="triangle" w="lg" len="lg"/>
          </a:ln>
        </p:spPr>
      </p:cxnSp>
      <p:sp>
        <p:nvSpPr>
          <p:cNvPr id="51" name="Oval 79"/>
          <p:cNvSpPr>
            <a:spLocks noChangeArrowheads="1"/>
          </p:cNvSpPr>
          <p:nvPr/>
        </p:nvSpPr>
        <p:spPr bwMode="auto">
          <a:xfrm>
            <a:off x="500037" y="4618050"/>
            <a:ext cx="500062" cy="525462"/>
          </a:xfrm>
          <a:prstGeom prst="ellipse">
            <a:avLst/>
          </a:prstGeom>
          <a:solidFill>
            <a:srgbClr val="0000F6"/>
          </a:solidFill>
          <a:ln w="9525">
            <a:solidFill>
              <a:schemeClr val="tx1"/>
            </a:solidFill>
            <a:round/>
            <a:headEnd/>
            <a:tailEnd/>
          </a:ln>
        </p:spPr>
        <p:txBody>
          <a:bodyPr wrap="none" anchor="ctr"/>
          <a:lstStyle/>
          <a:p>
            <a:endParaRPr lang="ja-JP" altLang="en-US"/>
          </a:p>
        </p:txBody>
      </p:sp>
      <p:cxnSp>
        <p:nvCxnSpPr>
          <p:cNvPr id="52" name="AutoShape 81"/>
          <p:cNvCxnSpPr>
            <a:cxnSpLocks noChangeShapeType="1"/>
            <a:stCxn id="51" idx="6"/>
            <a:endCxn id="48" idx="2"/>
          </p:cNvCxnSpPr>
          <p:nvPr/>
        </p:nvCxnSpPr>
        <p:spPr bwMode="auto">
          <a:xfrm>
            <a:off x="1000099" y="4880781"/>
            <a:ext cx="1714531" cy="1588"/>
          </a:xfrm>
          <a:prstGeom prst="straightConnector1">
            <a:avLst/>
          </a:prstGeom>
          <a:noFill/>
          <a:ln w="38100">
            <a:solidFill>
              <a:schemeClr val="tx1"/>
            </a:solidFill>
            <a:round/>
            <a:headEnd/>
            <a:tailEnd type="triangle" w="lg" len="lg"/>
          </a:ln>
        </p:spPr>
      </p:cxnSp>
      <p:sp>
        <p:nvSpPr>
          <p:cNvPr id="53" name="Text Box 18"/>
          <p:cNvSpPr txBox="1">
            <a:spLocks noChangeArrowheads="1"/>
          </p:cNvSpPr>
          <p:nvPr/>
        </p:nvSpPr>
        <p:spPr bwMode="auto">
          <a:xfrm>
            <a:off x="1000103" y="3870716"/>
            <a:ext cx="1714512" cy="1015622"/>
          </a:xfrm>
          <a:prstGeom prst="rect">
            <a:avLst/>
          </a:prstGeom>
          <a:noFill/>
          <a:ln w="9525">
            <a:noFill/>
            <a:miter lim="800000"/>
            <a:headEnd/>
            <a:tailEnd/>
          </a:ln>
        </p:spPr>
        <p:txBody>
          <a:bodyPr wrap="square" lIns="91404" tIns="45700" rIns="91404" bIns="45700">
            <a:spAutoFit/>
          </a:bodyPr>
          <a:lstStyle/>
          <a:p>
            <a:r>
              <a:rPr lang="en-US" altLang="ja-JP" sz="2000" b="0" dirty="0" smtClean="0"/>
              <a:t>Customer.</a:t>
            </a:r>
          </a:p>
          <a:p>
            <a:r>
              <a:rPr lang="en-US" altLang="ja-JP" sz="2000" b="0" dirty="0" smtClean="0"/>
              <a:t>count</a:t>
            </a:r>
            <a:r>
              <a:rPr lang="ja-JP" altLang="en-US" sz="2000" b="0" dirty="0" smtClean="0"/>
              <a:t>を</a:t>
            </a:r>
            <a:endParaRPr lang="en-US" altLang="ja-JP" sz="2000" b="0" dirty="0" smtClean="0"/>
          </a:p>
          <a:p>
            <a:r>
              <a:rPr lang="en-US" altLang="ja-JP" sz="2000" b="0" dirty="0" smtClean="0"/>
              <a:t>Rental</a:t>
            </a:r>
            <a:r>
              <a:rPr lang="ja-JP" altLang="en-US" sz="2000" b="0" dirty="0" smtClean="0"/>
              <a:t>へ</a:t>
            </a:r>
            <a:r>
              <a:rPr lang="ja-JP" altLang="en-US" sz="2000" b="0" dirty="0"/>
              <a:t>移動</a:t>
            </a:r>
          </a:p>
        </p:txBody>
      </p:sp>
      <p:sp>
        <p:nvSpPr>
          <p:cNvPr id="54" name="Text Box 46"/>
          <p:cNvSpPr txBox="1">
            <a:spLocks noChangeArrowheads="1"/>
          </p:cNvSpPr>
          <p:nvPr/>
        </p:nvSpPr>
        <p:spPr bwMode="auto">
          <a:xfrm>
            <a:off x="2643177" y="2990821"/>
            <a:ext cx="2106851" cy="1015622"/>
          </a:xfrm>
          <a:prstGeom prst="rect">
            <a:avLst/>
          </a:prstGeom>
          <a:noFill/>
          <a:ln w="9525">
            <a:noFill/>
            <a:miter lim="800000"/>
            <a:headEnd/>
            <a:tailEnd/>
          </a:ln>
        </p:spPr>
        <p:txBody>
          <a:bodyPr wrap="none" lIns="91404" tIns="45700" rIns="91404" bIns="45700">
            <a:spAutoFit/>
          </a:bodyPr>
          <a:lstStyle/>
          <a:p>
            <a:r>
              <a:rPr lang="en-US" altLang="ja-JP" sz="2000" b="0" dirty="0" err="1" smtClean="0"/>
              <a:t>Customer.mList</a:t>
            </a:r>
            <a:r>
              <a:rPr lang="en-US" altLang="ja-JP" sz="2000" b="0" dirty="0" smtClean="0"/>
              <a:t> </a:t>
            </a:r>
            <a:endParaRPr lang="en-US" altLang="ja-JP" sz="2000" b="0" dirty="0" smtClean="0"/>
          </a:p>
          <a:p>
            <a:r>
              <a:rPr lang="ja-JP" altLang="en-US" sz="2000" b="0" dirty="0" smtClean="0"/>
              <a:t>の</a:t>
            </a:r>
            <a:r>
              <a:rPr lang="ja-JP" altLang="en-US" sz="2000" b="0" dirty="0"/>
              <a:t>修飾子を</a:t>
            </a:r>
            <a:endParaRPr lang="en-US" altLang="ja-JP" sz="2000" b="0" dirty="0"/>
          </a:p>
          <a:p>
            <a:r>
              <a:rPr lang="en-US" altLang="ja-JP" sz="2000" b="0" dirty="0"/>
              <a:t>public</a:t>
            </a:r>
            <a:r>
              <a:rPr lang="ja-JP" altLang="en-US" sz="2000" b="0" dirty="0"/>
              <a:t>に変更</a:t>
            </a:r>
          </a:p>
        </p:txBody>
      </p:sp>
      <p:graphicFrame>
        <p:nvGraphicFramePr>
          <p:cNvPr id="55" name="表 54"/>
          <p:cNvGraphicFramePr>
            <a:graphicFrameLocks noGrp="1"/>
          </p:cNvGraphicFramePr>
          <p:nvPr/>
        </p:nvGraphicFramePr>
        <p:xfrm>
          <a:off x="428596" y="1381111"/>
          <a:ext cx="4714908" cy="404815"/>
        </p:xfrm>
        <a:graphic>
          <a:graphicData uri="http://schemas.openxmlformats.org/drawingml/2006/table">
            <a:tbl>
              <a:tblPr bandRow="1">
                <a:tableStyleId>{8799B23B-EC83-4686-B30A-512413B5E67A}</a:tableStyleId>
              </a:tblPr>
              <a:tblGrid>
                <a:gridCol w="2901482"/>
                <a:gridCol w="1813426"/>
              </a:tblGrid>
              <a:tr h="404815">
                <a:tc>
                  <a:txBody>
                    <a:bodyPr/>
                    <a:lstStyle/>
                    <a:p>
                      <a:pPr algn="ctr"/>
                      <a:r>
                        <a:rPr kumimoji="1" lang="ja-JP" altLang="en-US" dirty="0" smtClean="0"/>
                        <a:t>被参照メンバ</a:t>
                      </a:r>
                      <a:endParaRPr kumimoji="1" lang="ja-JP" altLang="en-US" b="0" dirty="0"/>
                    </a:p>
                  </a:txBody>
                  <a:tcPr/>
                </a:tc>
                <a:tc>
                  <a:txBody>
                    <a:bodyPr/>
                    <a:lstStyle/>
                    <a:p>
                      <a:pPr algn="ctr"/>
                      <a:r>
                        <a:rPr kumimoji="1" lang="en-US" altLang="ja-JP" dirty="0" err="1" smtClean="0"/>
                        <a:t>Customer.mList</a:t>
                      </a:r>
                      <a:endParaRPr kumimoji="1" lang="ja-JP" altLang="en-US" b="0" dirty="0"/>
                    </a:p>
                  </a:txBody>
                  <a:tcPr/>
                </a:tc>
              </a:tr>
            </a:tbl>
          </a:graphicData>
        </a:graphic>
      </p:graphicFrame>
      <p:sp>
        <p:nvSpPr>
          <p:cNvPr id="56" name="Rectangle 113"/>
          <p:cNvSpPr>
            <a:spLocks noChangeArrowheads="1"/>
          </p:cNvSpPr>
          <p:nvPr/>
        </p:nvSpPr>
        <p:spPr bwMode="auto">
          <a:xfrm>
            <a:off x="285720" y="2143118"/>
            <a:ext cx="1571625" cy="357188"/>
          </a:xfrm>
          <a:prstGeom prst="rect">
            <a:avLst/>
          </a:prstGeom>
          <a:solidFill>
            <a:srgbClr val="99CCFF">
              <a:alpha val="50195"/>
            </a:srgbClr>
          </a:solidFill>
          <a:ln w="0">
            <a:noFill/>
            <a:miter lim="800000"/>
            <a:headEnd/>
            <a:tailEnd/>
          </a:ln>
        </p:spPr>
        <p:txBody>
          <a:bodyPr wrap="none" anchor="ctr"/>
          <a:lstStyle/>
          <a:p>
            <a:pPr algn="ctr"/>
            <a:r>
              <a:rPr lang="ja-JP" altLang="en-US" sz="2000" b="0" dirty="0"/>
              <a:t>編集ステップ</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9"/>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0"/>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5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 grpId="0"/>
      <p:bldP spid="49" grpId="0" animBg="1"/>
      <p:bldP spid="54"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タイトル 1"/>
          <p:cNvSpPr>
            <a:spLocks noGrp="1"/>
          </p:cNvSpPr>
          <p:nvPr>
            <p:ph type="title"/>
          </p:nvPr>
        </p:nvSpPr>
        <p:spPr>
          <a:xfrm>
            <a:off x="214313" y="214313"/>
            <a:ext cx="8715375" cy="868362"/>
          </a:xfrm>
        </p:spPr>
        <p:txBody>
          <a:bodyPr/>
          <a:lstStyle/>
          <a:p>
            <a:r>
              <a:rPr lang="ja-JP" altLang="en-US" dirty="0" smtClean="0"/>
              <a:t>編集ステップの導出（メンバの移動）</a:t>
            </a:r>
          </a:p>
        </p:txBody>
      </p:sp>
      <p:sp>
        <p:nvSpPr>
          <p:cNvPr id="4" name="日付プレースホルダ 3"/>
          <p:cNvSpPr>
            <a:spLocks noGrp="1"/>
          </p:cNvSpPr>
          <p:nvPr>
            <p:ph type="dt" sz="quarter" idx="10"/>
          </p:nvPr>
        </p:nvSpPr>
        <p:spPr/>
        <p:txBody>
          <a:bodyPr/>
          <a:lstStyle/>
          <a:p>
            <a:pPr>
              <a:defRPr/>
            </a:pPr>
            <a:endParaRPr lang="en-US" altLang="ja-JP"/>
          </a:p>
        </p:txBody>
      </p:sp>
      <p:sp>
        <p:nvSpPr>
          <p:cNvPr id="25604" name="フッター プレースホルダ 4"/>
          <p:cNvSpPr>
            <a:spLocks noGrp="1"/>
          </p:cNvSpPr>
          <p:nvPr>
            <p:ph type="ftr" sz="quarter" idx="11"/>
          </p:nvPr>
        </p:nvSpPr>
        <p:spPr bwMode="auto">
          <a:noFill/>
          <a:ln>
            <a:miter lim="800000"/>
            <a:headEnd/>
            <a:tailEnd/>
          </a:ln>
        </p:spPr>
        <p:txBody>
          <a:bodyPr wrap="square" numCol="1" anchorCtr="0" compatLnSpc="1">
            <a:prstTxWarp prst="textNoShape">
              <a:avLst/>
            </a:prstTxWarp>
          </a:body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p>
            <a:pPr>
              <a:defRPr/>
            </a:pPr>
            <a:fld id="{0DE65088-7E31-47DA-8825-A98DE12AC54A}" type="slidenum">
              <a:rPr lang="en-US" altLang="ja-JP"/>
              <a:pPr>
                <a:defRPr/>
              </a:pPr>
              <a:t>24</a:t>
            </a:fld>
            <a:endParaRPr lang="en-US" altLang="ja-JP"/>
          </a:p>
        </p:txBody>
      </p:sp>
      <p:sp>
        <p:nvSpPr>
          <p:cNvPr id="25617" name="Text Box 13"/>
          <p:cNvSpPr txBox="1">
            <a:spLocks noChangeArrowheads="1"/>
          </p:cNvSpPr>
          <p:nvPr/>
        </p:nvSpPr>
        <p:spPr bwMode="auto">
          <a:xfrm>
            <a:off x="501620" y="3286124"/>
            <a:ext cx="4213256" cy="430887"/>
          </a:xfrm>
          <a:prstGeom prst="rect">
            <a:avLst/>
          </a:prstGeom>
          <a:noFill/>
          <a:ln w="9525">
            <a:noFill/>
            <a:miter lim="800000"/>
            <a:headEnd/>
            <a:tailEnd/>
          </a:ln>
        </p:spPr>
        <p:txBody>
          <a:bodyPr wrap="square">
            <a:spAutoFit/>
          </a:bodyPr>
          <a:lstStyle/>
          <a:p>
            <a:r>
              <a:rPr lang="en-US" altLang="ja-JP" sz="2200" b="0" dirty="0" err="1" smtClean="0">
                <a:solidFill>
                  <a:srgbClr val="0066CC"/>
                </a:solidFill>
              </a:rPr>
              <a:t>Customer.mList</a:t>
            </a:r>
            <a:r>
              <a:rPr lang="ja-JP" altLang="en-US" sz="2200" b="0" dirty="0" smtClean="0">
                <a:solidFill>
                  <a:srgbClr val="0066CC"/>
                </a:solidFill>
              </a:rPr>
              <a:t>を</a:t>
            </a:r>
            <a:r>
              <a:rPr lang="en-US" altLang="ja-JP" sz="2200" b="0" dirty="0" smtClean="0">
                <a:solidFill>
                  <a:srgbClr val="0066CC"/>
                </a:solidFill>
              </a:rPr>
              <a:t>Rental</a:t>
            </a:r>
            <a:r>
              <a:rPr lang="ja-JP" altLang="en-US" sz="2200" b="0" dirty="0" smtClean="0">
                <a:solidFill>
                  <a:srgbClr val="0066CC"/>
                </a:solidFill>
              </a:rPr>
              <a:t>へ移動</a:t>
            </a:r>
            <a:endParaRPr lang="en-US" altLang="ja-JP" sz="2200" b="0" dirty="0">
              <a:solidFill>
                <a:srgbClr val="0066CC"/>
              </a:solidFill>
            </a:endParaRPr>
          </a:p>
        </p:txBody>
      </p:sp>
      <p:sp>
        <p:nvSpPr>
          <p:cNvPr id="50" name="Rectangle 78"/>
          <p:cNvSpPr>
            <a:spLocks noChangeArrowheads="1"/>
          </p:cNvSpPr>
          <p:nvPr/>
        </p:nvSpPr>
        <p:spPr bwMode="auto">
          <a:xfrm>
            <a:off x="642910" y="5854719"/>
            <a:ext cx="4608512" cy="360363"/>
          </a:xfrm>
          <a:prstGeom prst="rect">
            <a:avLst/>
          </a:prstGeom>
          <a:noFill/>
          <a:ln w="9525">
            <a:noFill/>
            <a:miter lim="800000"/>
            <a:headEnd/>
            <a:tailEnd/>
          </a:ln>
        </p:spPr>
        <p:txBody>
          <a:bodyPr/>
          <a:lstStyle/>
          <a:p>
            <a:pPr marL="742950" lvl="1" indent="-285750">
              <a:spcBef>
                <a:spcPct val="20000"/>
              </a:spcBef>
              <a:buClr>
                <a:schemeClr val="accent2"/>
              </a:buClr>
              <a:buSzPct val="80000"/>
            </a:pPr>
            <a:r>
              <a:rPr lang="ja-JP" altLang="en-US" sz="2000" b="0" dirty="0"/>
              <a:t>編集手順とソースコードを保持</a:t>
            </a:r>
          </a:p>
        </p:txBody>
      </p:sp>
      <p:grpSp>
        <p:nvGrpSpPr>
          <p:cNvPr id="37" name="グループ化 36"/>
          <p:cNvGrpSpPr/>
          <p:nvPr/>
        </p:nvGrpSpPr>
        <p:grpSpPr>
          <a:xfrm>
            <a:off x="5643570" y="1214422"/>
            <a:ext cx="3357586" cy="4891093"/>
            <a:chOff x="1571604" y="1214422"/>
            <a:chExt cx="3357586" cy="4891093"/>
          </a:xfrm>
        </p:grpSpPr>
        <p:sp>
          <p:nvSpPr>
            <p:cNvPr id="38" name="Rectangle 7"/>
            <p:cNvSpPr>
              <a:spLocks noChangeArrowheads="1"/>
            </p:cNvSpPr>
            <p:nvPr/>
          </p:nvSpPr>
          <p:spPr bwMode="auto">
            <a:xfrm>
              <a:off x="1571604" y="1214422"/>
              <a:ext cx="3357586" cy="4891093"/>
            </a:xfrm>
            <a:prstGeom prst="rect">
              <a:avLst/>
            </a:prstGeom>
            <a:solidFill>
              <a:schemeClr val="bg1"/>
            </a:solidFill>
            <a:ln w="9525">
              <a:solidFill>
                <a:schemeClr val="tx1"/>
              </a:solidFill>
              <a:miter lim="800000"/>
              <a:headEnd/>
              <a:tailEnd/>
            </a:ln>
          </p:spPr>
          <p:txBody>
            <a:bodyPr wrap="none" anchor="ctr"/>
            <a:lstStyle/>
            <a:p>
              <a:r>
                <a:rPr lang="en-US" altLang="ja-JP" dirty="0"/>
                <a:t>class </a:t>
              </a:r>
              <a:r>
                <a:rPr lang="en-US" altLang="ja-JP" dirty="0" smtClean="0"/>
                <a:t>Customer </a:t>
              </a:r>
              <a:r>
                <a:rPr lang="en-US" altLang="ja-JP" dirty="0"/>
                <a:t>{</a:t>
              </a:r>
            </a:p>
            <a:p>
              <a:r>
                <a:rPr lang="en-US" altLang="ja-JP" dirty="0"/>
                <a:t>  </a:t>
              </a:r>
              <a:r>
                <a:rPr lang="en-US" altLang="ja-JP" dirty="0">
                  <a:solidFill>
                    <a:srgbClr val="FF0000"/>
                  </a:solidFill>
                </a:rPr>
                <a:t>private</a:t>
              </a:r>
              <a:r>
                <a:rPr lang="en-US" altLang="ja-JP" dirty="0"/>
                <a:t> </a:t>
              </a:r>
              <a:r>
                <a:rPr lang="en-US" altLang="ja-JP" dirty="0" smtClean="0"/>
                <a:t>List </a:t>
              </a:r>
              <a:r>
                <a:rPr lang="en-US" altLang="ja-JP" dirty="0" err="1" smtClean="0"/>
                <a:t>mList</a:t>
              </a:r>
              <a:r>
                <a:rPr lang="en-US" altLang="ja-JP" dirty="0" smtClean="0"/>
                <a:t> </a:t>
              </a:r>
              <a:r>
                <a:rPr lang="en-US" altLang="ja-JP" dirty="0" smtClean="0"/>
                <a:t>;</a:t>
              </a:r>
              <a:endParaRPr lang="en-US" altLang="ja-JP" dirty="0"/>
            </a:p>
            <a:p>
              <a:r>
                <a:rPr lang="en-US" altLang="ja-JP" dirty="0" smtClean="0"/>
                <a:t>  public</a:t>
              </a:r>
              <a:r>
                <a:rPr lang="en-US" altLang="ja-JP" dirty="0" smtClean="0">
                  <a:solidFill>
                    <a:srgbClr val="800080"/>
                  </a:solidFill>
                </a:rPr>
                <a:t> </a:t>
              </a:r>
              <a:r>
                <a:rPr lang="en-US" altLang="ja-JP" dirty="0" smtClean="0"/>
                <a:t>void</a:t>
              </a:r>
              <a:r>
                <a:rPr lang="en-US" altLang="ja-JP" dirty="0" smtClean="0">
                  <a:solidFill>
                    <a:srgbClr val="800080"/>
                  </a:solidFill>
                </a:rPr>
                <a:t> </a:t>
              </a:r>
              <a:r>
                <a:rPr lang="en-US" altLang="ja-JP" dirty="0" smtClean="0"/>
                <a:t>print( </a:t>
              </a:r>
              <a:r>
                <a:rPr lang="en-US" altLang="ja-JP" dirty="0"/>
                <a:t>) {</a:t>
              </a:r>
            </a:p>
            <a:p>
              <a:r>
                <a:rPr lang="en-US" altLang="ja-JP" dirty="0">
                  <a:solidFill>
                    <a:srgbClr val="800080"/>
                  </a:solidFill>
                </a:rPr>
                <a:t>     </a:t>
              </a:r>
              <a:r>
                <a:rPr lang="en-US" altLang="ja-JP" dirty="0" smtClean="0"/>
                <a:t>…</a:t>
              </a:r>
              <a:r>
                <a:rPr lang="en-US" altLang="ja-JP" dirty="0" smtClean="0">
                  <a:solidFill>
                    <a:srgbClr val="800080"/>
                  </a:solidFill>
                </a:rPr>
                <a:t>    </a:t>
              </a:r>
            </a:p>
            <a:p>
              <a:r>
                <a:rPr lang="en-US" altLang="ja-JP" dirty="0">
                  <a:solidFill>
                    <a:srgbClr val="800080"/>
                  </a:solidFill>
                </a:rPr>
                <a:t> </a:t>
              </a:r>
              <a:r>
                <a:rPr lang="en-US" altLang="ja-JP" dirty="0" smtClean="0">
                  <a:solidFill>
                    <a:srgbClr val="800080"/>
                  </a:solidFill>
                </a:rPr>
                <a:t>    </a:t>
              </a:r>
              <a:r>
                <a:rPr lang="en-US" altLang="ja-JP" dirty="0" err="1" smtClean="0"/>
                <a:t>mList</a:t>
              </a:r>
              <a:r>
                <a:rPr lang="en-US" altLang="ja-JP" dirty="0" smtClean="0"/>
                <a:t>[</a:t>
              </a:r>
              <a:r>
                <a:rPr lang="en-US" altLang="ja-JP" dirty="0" err="1" smtClean="0"/>
                <a:t>i</a:t>
              </a:r>
              <a:r>
                <a:rPr lang="en-US" altLang="ja-JP" dirty="0" smtClean="0"/>
                <a:t>].</a:t>
              </a:r>
              <a:r>
                <a:rPr lang="en-US" altLang="ja-JP" dirty="0" err="1" smtClean="0"/>
                <a:t>getName</a:t>
              </a:r>
              <a:r>
                <a:rPr lang="en-US" altLang="ja-JP" dirty="0" smtClean="0"/>
                <a:t>( );</a:t>
              </a:r>
              <a:endParaRPr lang="en-US" altLang="ja-JP" dirty="0" smtClean="0"/>
            </a:p>
            <a:p>
              <a:r>
                <a:rPr lang="en-US" altLang="ja-JP" dirty="0"/>
                <a:t> </a:t>
              </a:r>
              <a:r>
                <a:rPr lang="en-US" altLang="ja-JP" dirty="0" smtClean="0"/>
                <a:t>    …</a:t>
              </a:r>
              <a:endParaRPr lang="en-US" altLang="ja-JP" dirty="0"/>
            </a:p>
            <a:p>
              <a:r>
                <a:rPr lang="en-US" altLang="ja-JP" dirty="0">
                  <a:solidFill>
                    <a:srgbClr val="800080"/>
                  </a:solidFill>
                </a:rPr>
                <a:t>  </a:t>
              </a:r>
              <a:r>
                <a:rPr lang="en-US" altLang="ja-JP" dirty="0" smtClean="0"/>
                <a:t>}</a:t>
              </a:r>
              <a:endParaRPr lang="en-US" altLang="ja-JP" dirty="0"/>
            </a:p>
            <a:p>
              <a:r>
                <a:rPr lang="en-US" altLang="ja-JP" dirty="0" smtClean="0"/>
                <a:t>}</a:t>
              </a:r>
            </a:p>
            <a:p>
              <a:r>
                <a:rPr lang="en-US" altLang="ja-JP" dirty="0" smtClean="0"/>
                <a:t>class Rental{</a:t>
              </a:r>
              <a:br>
                <a:rPr lang="en-US" altLang="ja-JP" dirty="0" smtClean="0"/>
              </a:br>
              <a:r>
                <a:rPr lang="en-US" altLang="ja-JP" dirty="0" smtClean="0"/>
                <a:t>   public </a:t>
              </a:r>
              <a:r>
                <a:rPr lang="en-US" altLang="ja-JP" dirty="0" err="1" smtClean="0"/>
                <a:t>int</a:t>
              </a:r>
              <a:r>
                <a:rPr lang="en-US" altLang="ja-JP" dirty="0" smtClean="0"/>
                <a:t> </a:t>
              </a:r>
              <a:endParaRPr lang="en-US" altLang="ja-JP" dirty="0" smtClean="0"/>
            </a:p>
            <a:p>
              <a:r>
                <a:rPr lang="en-US" altLang="ja-JP" dirty="0" smtClean="0"/>
                <a:t>        count(Customer  </a:t>
              </a:r>
              <a:r>
                <a:rPr lang="en-US" altLang="ja-JP" dirty="0" smtClean="0"/>
                <a:t>c){</a:t>
              </a:r>
              <a:endParaRPr lang="en-US" altLang="ja-JP" dirty="0" smtClean="0"/>
            </a:p>
            <a:p>
              <a:r>
                <a:rPr lang="en-US" altLang="ja-JP" dirty="0" smtClean="0"/>
                <a:t>    …</a:t>
              </a:r>
            </a:p>
            <a:p>
              <a:r>
                <a:rPr lang="en-US" altLang="ja-JP" dirty="0" smtClean="0"/>
                <a:t>    </a:t>
              </a:r>
              <a:r>
                <a:rPr lang="en-US" altLang="ja-JP" dirty="0" err="1" smtClean="0"/>
                <a:t>c.mList.length</a:t>
              </a:r>
              <a:r>
                <a:rPr lang="en-US" altLang="ja-JP" dirty="0" smtClean="0"/>
                <a:t>( )</a:t>
              </a:r>
              <a:r>
                <a:rPr lang="en-US" altLang="ja-JP" dirty="0" smtClean="0"/>
                <a:t>;</a:t>
              </a:r>
              <a:endParaRPr lang="en-US" altLang="ja-JP" dirty="0" smtClean="0"/>
            </a:p>
            <a:p>
              <a:r>
                <a:rPr lang="en-US" altLang="ja-JP" dirty="0" smtClean="0"/>
                <a:t>    …</a:t>
              </a:r>
            </a:p>
            <a:p>
              <a:r>
                <a:rPr lang="en-US" altLang="ja-JP" dirty="0" smtClean="0"/>
                <a:t>  }</a:t>
              </a:r>
            </a:p>
            <a:p>
              <a:r>
                <a:rPr lang="en-US" altLang="ja-JP" dirty="0" smtClean="0"/>
                <a:t>}  </a:t>
              </a:r>
              <a:endParaRPr lang="en-US" altLang="ja-JP" dirty="0"/>
            </a:p>
          </p:txBody>
        </p:sp>
        <p:sp>
          <p:nvSpPr>
            <p:cNvPr id="39" name="角丸四角形 39"/>
            <p:cNvSpPr>
              <a:spLocks noChangeArrowheads="1"/>
            </p:cNvSpPr>
            <p:nvPr/>
          </p:nvSpPr>
          <p:spPr bwMode="auto">
            <a:xfrm>
              <a:off x="1857356" y="4714884"/>
              <a:ext cx="2214578" cy="357140"/>
            </a:xfrm>
            <a:prstGeom prst="roundRect">
              <a:avLst>
                <a:gd name="adj" fmla="val 16667"/>
              </a:avLst>
            </a:prstGeom>
            <a:solidFill>
              <a:srgbClr val="FFFF99">
                <a:alpha val="34117"/>
              </a:srgbClr>
            </a:solidFill>
            <a:ln w="9525" algn="ctr">
              <a:solidFill>
                <a:schemeClr val="tx1"/>
              </a:solidFill>
              <a:round/>
              <a:headEnd/>
              <a:tailEnd/>
            </a:ln>
          </p:spPr>
          <p:txBody>
            <a:bodyPr/>
            <a:lstStyle/>
            <a:p>
              <a:endParaRPr lang="ja-JP" altLang="en-US"/>
            </a:p>
          </p:txBody>
        </p:sp>
        <p:sp>
          <p:nvSpPr>
            <p:cNvPr id="40" name="角丸四角形 39"/>
            <p:cNvSpPr>
              <a:spLocks noChangeArrowheads="1"/>
            </p:cNvSpPr>
            <p:nvPr/>
          </p:nvSpPr>
          <p:spPr bwMode="auto">
            <a:xfrm>
              <a:off x="1857356" y="2571744"/>
              <a:ext cx="2214578" cy="357140"/>
            </a:xfrm>
            <a:prstGeom prst="roundRect">
              <a:avLst>
                <a:gd name="adj" fmla="val 16667"/>
              </a:avLst>
            </a:prstGeom>
            <a:solidFill>
              <a:srgbClr val="FFFF99">
                <a:alpha val="34117"/>
              </a:srgbClr>
            </a:solidFill>
            <a:ln w="9525" algn="ctr">
              <a:solidFill>
                <a:schemeClr val="tx1"/>
              </a:solidFill>
              <a:round/>
              <a:headEnd/>
              <a:tailEnd/>
            </a:ln>
          </p:spPr>
          <p:txBody>
            <a:bodyPr/>
            <a:lstStyle/>
            <a:p>
              <a:endParaRPr lang="ja-JP" altLang="en-US"/>
            </a:p>
          </p:txBody>
        </p:sp>
        <p:sp>
          <p:nvSpPr>
            <p:cNvPr id="41" name="正方形/長方形 40"/>
            <p:cNvSpPr/>
            <p:nvPr/>
          </p:nvSpPr>
          <p:spPr bwMode="auto">
            <a:xfrm>
              <a:off x="1714480" y="1785928"/>
              <a:ext cx="2428892" cy="285750"/>
            </a:xfrm>
            <a:prstGeom prst="rect">
              <a:avLst/>
            </a:prstGeom>
            <a:solidFill>
              <a:srgbClr val="99CCFF">
                <a:alpha val="34000"/>
              </a:srgbClr>
            </a:solidFill>
            <a:ln w="28575">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lIns="91404" tIns="45700" rIns="91404" bIns="45700" anchor="ctr"/>
            <a:lstStyle/>
            <a:p>
              <a:pPr algn="ctr">
                <a:defRPr/>
              </a:pPr>
              <a:endParaRPr lang="ja-JP" altLang="en-US"/>
            </a:p>
          </p:txBody>
        </p:sp>
        <p:cxnSp>
          <p:nvCxnSpPr>
            <p:cNvPr id="43" name="カギ線コネクタ 42"/>
            <p:cNvCxnSpPr>
              <a:stCxn id="40" idx="1"/>
            </p:cNvCxnSpPr>
            <p:nvPr/>
          </p:nvCxnSpPr>
          <p:spPr bwMode="auto">
            <a:xfrm rot="10800000">
              <a:off x="1714480" y="2000240"/>
              <a:ext cx="142876" cy="750074"/>
            </a:xfrm>
            <a:prstGeom prst="bentConnector3">
              <a:avLst>
                <a:gd name="adj1" fmla="val 259999"/>
              </a:avLst>
            </a:prstGeom>
            <a:ln w="1270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45" name="カギ線コネクタ 44"/>
            <p:cNvCxnSpPr>
              <a:stCxn id="39" idx="1"/>
              <a:endCxn id="41" idx="1"/>
            </p:cNvCxnSpPr>
            <p:nvPr/>
          </p:nvCxnSpPr>
          <p:spPr bwMode="auto">
            <a:xfrm rot="10800000">
              <a:off x="1714480" y="1928804"/>
              <a:ext cx="142876" cy="2964651"/>
            </a:xfrm>
            <a:prstGeom prst="bentConnector3">
              <a:avLst>
                <a:gd name="adj1" fmla="val 311891"/>
              </a:avLst>
            </a:prstGeom>
            <a:ln w="12700">
              <a:solidFill>
                <a:schemeClr val="tx1"/>
              </a:solidFill>
              <a:prstDash val="sysDash"/>
              <a:tailEnd type="stealth" w="lg" len="lg"/>
            </a:ln>
          </p:spPr>
          <p:style>
            <a:lnRef idx="1">
              <a:schemeClr val="accent1"/>
            </a:lnRef>
            <a:fillRef idx="0">
              <a:schemeClr val="accent1"/>
            </a:fillRef>
            <a:effectRef idx="0">
              <a:schemeClr val="accent1"/>
            </a:effectRef>
            <a:fontRef idx="minor">
              <a:schemeClr val="tx1"/>
            </a:fontRef>
          </p:style>
        </p:cxnSp>
      </p:grpSp>
      <p:sp>
        <p:nvSpPr>
          <p:cNvPr id="46" name="十字形 45"/>
          <p:cNvSpPr/>
          <p:nvPr/>
        </p:nvSpPr>
        <p:spPr bwMode="auto">
          <a:xfrm rot="2611696">
            <a:off x="5631247" y="4773999"/>
            <a:ext cx="285750" cy="285750"/>
          </a:xfrm>
          <a:prstGeom prst="plus">
            <a:avLst>
              <a:gd name="adj" fmla="val 40534"/>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grpSp>
        <p:nvGrpSpPr>
          <p:cNvPr id="47" name="グループ化 46"/>
          <p:cNvGrpSpPr/>
          <p:nvPr/>
        </p:nvGrpSpPr>
        <p:grpSpPr>
          <a:xfrm>
            <a:off x="5643570" y="1214422"/>
            <a:ext cx="3357586" cy="4891093"/>
            <a:chOff x="4857752" y="1142984"/>
            <a:chExt cx="3357586" cy="4891093"/>
          </a:xfrm>
        </p:grpSpPr>
        <p:sp>
          <p:nvSpPr>
            <p:cNvPr id="51" name="Rectangle 7"/>
            <p:cNvSpPr>
              <a:spLocks noChangeArrowheads="1"/>
            </p:cNvSpPr>
            <p:nvPr/>
          </p:nvSpPr>
          <p:spPr bwMode="auto">
            <a:xfrm>
              <a:off x="4857752" y="1142984"/>
              <a:ext cx="3357586" cy="4891093"/>
            </a:xfrm>
            <a:prstGeom prst="rect">
              <a:avLst/>
            </a:prstGeom>
            <a:solidFill>
              <a:schemeClr val="bg1"/>
            </a:solidFill>
            <a:ln w="9525">
              <a:solidFill>
                <a:schemeClr val="tx1"/>
              </a:solidFill>
              <a:miter lim="800000"/>
              <a:headEnd/>
              <a:tailEnd/>
            </a:ln>
          </p:spPr>
          <p:txBody>
            <a:bodyPr wrap="none" anchor="ctr"/>
            <a:lstStyle/>
            <a:p>
              <a:r>
                <a:rPr lang="en-US" altLang="ja-JP" dirty="0"/>
                <a:t>class </a:t>
              </a:r>
              <a:r>
                <a:rPr lang="en-US" altLang="ja-JP" dirty="0" smtClean="0"/>
                <a:t>Customer </a:t>
              </a:r>
              <a:r>
                <a:rPr lang="en-US" altLang="ja-JP" dirty="0"/>
                <a:t>{</a:t>
              </a:r>
            </a:p>
            <a:p>
              <a:r>
                <a:rPr lang="en-US" altLang="ja-JP" dirty="0" smtClean="0"/>
                <a:t>  </a:t>
              </a:r>
              <a:r>
                <a:rPr lang="en-US" altLang="ja-JP" dirty="0" smtClean="0">
                  <a:solidFill>
                    <a:srgbClr val="FF0000"/>
                  </a:solidFill>
                </a:rPr>
                <a:t>private</a:t>
              </a:r>
              <a:r>
                <a:rPr lang="en-US" altLang="ja-JP" dirty="0" smtClean="0"/>
                <a:t> List </a:t>
              </a:r>
              <a:r>
                <a:rPr lang="en-US" altLang="ja-JP" dirty="0" err="1" smtClean="0"/>
                <a:t>mList</a:t>
              </a:r>
              <a:r>
                <a:rPr lang="en-US" altLang="ja-JP" dirty="0" smtClean="0"/>
                <a:t> </a:t>
              </a:r>
              <a:r>
                <a:rPr lang="en-US" altLang="ja-JP" dirty="0" smtClean="0"/>
                <a:t>;</a:t>
              </a:r>
              <a:endParaRPr lang="en-US" altLang="ja-JP" dirty="0"/>
            </a:p>
            <a:p>
              <a:r>
                <a:rPr lang="en-US" altLang="ja-JP" dirty="0" smtClean="0"/>
                <a:t>  public</a:t>
              </a:r>
              <a:r>
                <a:rPr lang="en-US" altLang="ja-JP" dirty="0" smtClean="0">
                  <a:solidFill>
                    <a:srgbClr val="800080"/>
                  </a:solidFill>
                </a:rPr>
                <a:t> </a:t>
              </a:r>
              <a:r>
                <a:rPr lang="en-US" altLang="ja-JP" dirty="0" smtClean="0"/>
                <a:t>void</a:t>
              </a:r>
              <a:r>
                <a:rPr lang="en-US" altLang="ja-JP" dirty="0" smtClean="0">
                  <a:solidFill>
                    <a:srgbClr val="800080"/>
                  </a:solidFill>
                </a:rPr>
                <a:t> </a:t>
              </a:r>
              <a:r>
                <a:rPr lang="en-US" altLang="ja-JP" dirty="0" smtClean="0"/>
                <a:t>print( </a:t>
              </a:r>
              <a:r>
                <a:rPr lang="en-US" altLang="ja-JP" dirty="0"/>
                <a:t>) {</a:t>
              </a:r>
            </a:p>
            <a:p>
              <a:r>
                <a:rPr lang="en-US" altLang="ja-JP" dirty="0">
                  <a:solidFill>
                    <a:srgbClr val="800080"/>
                  </a:solidFill>
                </a:rPr>
                <a:t>     </a:t>
              </a:r>
              <a:r>
                <a:rPr lang="en-US" altLang="ja-JP" dirty="0" smtClean="0"/>
                <a:t>…</a:t>
              </a:r>
              <a:r>
                <a:rPr lang="en-US" altLang="ja-JP" dirty="0" smtClean="0">
                  <a:solidFill>
                    <a:srgbClr val="800080"/>
                  </a:solidFill>
                </a:rPr>
                <a:t>    </a:t>
              </a:r>
            </a:p>
            <a:p>
              <a:r>
                <a:rPr lang="en-US" altLang="ja-JP" dirty="0">
                  <a:solidFill>
                    <a:srgbClr val="800080"/>
                  </a:solidFill>
                </a:rPr>
                <a:t> </a:t>
              </a:r>
              <a:r>
                <a:rPr lang="en-US" altLang="ja-JP" dirty="0" smtClean="0">
                  <a:solidFill>
                    <a:srgbClr val="800080"/>
                  </a:solidFill>
                </a:rPr>
                <a:t>    </a:t>
              </a:r>
              <a:r>
                <a:rPr lang="en-US" altLang="ja-JP" dirty="0" err="1" smtClean="0"/>
                <a:t>mList</a:t>
              </a:r>
              <a:r>
                <a:rPr lang="en-US" altLang="ja-JP" dirty="0" smtClean="0"/>
                <a:t>[</a:t>
              </a:r>
              <a:r>
                <a:rPr lang="en-US" altLang="ja-JP" dirty="0" err="1" smtClean="0"/>
                <a:t>i</a:t>
              </a:r>
              <a:r>
                <a:rPr lang="en-US" altLang="ja-JP" dirty="0" smtClean="0"/>
                <a:t>].</a:t>
              </a:r>
              <a:r>
                <a:rPr lang="en-US" altLang="ja-JP" dirty="0" err="1" smtClean="0"/>
                <a:t>getName</a:t>
              </a:r>
              <a:r>
                <a:rPr lang="en-US" altLang="ja-JP" dirty="0" smtClean="0"/>
                <a:t>( );</a:t>
              </a:r>
              <a:endParaRPr lang="en-US" altLang="ja-JP" dirty="0" smtClean="0"/>
            </a:p>
            <a:p>
              <a:r>
                <a:rPr lang="en-US" altLang="ja-JP" dirty="0"/>
                <a:t> </a:t>
              </a:r>
              <a:r>
                <a:rPr lang="en-US" altLang="ja-JP" dirty="0" smtClean="0"/>
                <a:t>    …</a:t>
              </a:r>
              <a:endParaRPr lang="en-US" altLang="ja-JP" dirty="0"/>
            </a:p>
            <a:p>
              <a:r>
                <a:rPr lang="en-US" altLang="ja-JP" dirty="0">
                  <a:solidFill>
                    <a:srgbClr val="800080"/>
                  </a:solidFill>
                </a:rPr>
                <a:t>  </a:t>
              </a:r>
              <a:r>
                <a:rPr lang="en-US" altLang="ja-JP" dirty="0" smtClean="0"/>
                <a:t>}</a:t>
              </a:r>
              <a:endParaRPr lang="en-US" altLang="ja-JP" dirty="0"/>
            </a:p>
            <a:p>
              <a:r>
                <a:rPr lang="en-US" altLang="ja-JP" dirty="0" smtClean="0"/>
                <a:t>}</a:t>
              </a:r>
            </a:p>
            <a:p>
              <a:r>
                <a:rPr lang="en-US" altLang="ja-JP" dirty="0" smtClean="0"/>
                <a:t>class Rental{</a:t>
              </a:r>
            </a:p>
            <a:p>
              <a:r>
                <a:rPr lang="en-US" altLang="ja-JP" dirty="0"/>
                <a:t> </a:t>
              </a:r>
              <a:r>
                <a:rPr lang="en-US" altLang="ja-JP" dirty="0" smtClean="0"/>
                <a:t>  </a:t>
              </a:r>
              <a:r>
                <a:rPr lang="en-US" altLang="ja-JP" dirty="0" smtClean="0">
                  <a:solidFill>
                    <a:srgbClr val="FF0000"/>
                  </a:solidFill>
                </a:rPr>
                <a:t>private</a:t>
              </a:r>
              <a:r>
                <a:rPr lang="en-US" altLang="ja-JP" dirty="0" smtClean="0"/>
                <a:t> List </a:t>
              </a:r>
              <a:r>
                <a:rPr lang="en-US" altLang="ja-JP" dirty="0" err="1" smtClean="0"/>
                <a:t>mList</a:t>
              </a:r>
              <a:r>
                <a:rPr lang="en-US" altLang="ja-JP" dirty="0" smtClean="0"/>
                <a:t> </a:t>
              </a:r>
              <a:r>
                <a:rPr lang="en-US" altLang="ja-JP" dirty="0" smtClean="0"/>
                <a:t>; </a:t>
              </a:r>
              <a:br>
                <a:rPr lang="en-US" altLang="ja-JP" dirty="0" smtClean="0"/>
              </a:br>
              <a:r>
                <a:rPr lang="en-US" altLang="ja-JP" dirty="0" smtClean="0"/>
                <a:t>   public </a:t>
              </a:r>
              <a:r>
                <a:rPr lang="en-US" altLang="ja-JP" dirty="0" err="1" smtClean="0"/>
                <a:t>int</a:t>
              </a:r>
              <a:r>
                <a:rPr lang="en-US" altLang="ja-JP" dirty="0" smtClean="0"/>
                <a:t> </a:t>
              </a:r>
              <a:endParaRPr lang="en-US" altLang="ja-JP" dirty="0" smtClean="0"/>
            </a:p>
            <a:p>
              <a:r>
                <a:rPr lang="en-US" altLang="ja-JP" dirty="0" smtClean="0"/>
                <a:t>        count(Customer  </a:t>
              </a:r>
              <a:r>
                <a:rPr lang="en-US" altLang="ja-JP" dirty="0" smtClean="0"/>
                <a:t>c){</a:t>
              </a:r>
              <a:endParaRPr lang="en-US" altLang="ja-JP" dirty="0" smtClean="0"/>
            </a:p>
            <a:p>
              <a:r>
                <a:rPr lang="en-US" altLang="ja-JP" dirty="0" smtClean="0"/>
                <a:t>    …</a:t>
              </a:r>
            </a:p>
            <a:p>
              <a:r>
                <a:rPr lang="en-US" altLang="ja-JP" dirty="0" smtClean="0"/>
                <a:t>    </a:t>
              </a:r>
              <a:r>
                <a:rPr lang="en-US" altLang="ja-JP" dirty="0" err="1" smtClean="0"/>
                <a:t>c.mList.length</a:t>
              </a:r>
              <a:r>
                <a:rPr lang="en-US" altLang="ja-JP" dirty="0" smtClean="0"/>
                <a:t>( );</a:t>
              </a:r>
              <a:endParaRPr lang="en-US" altLang="ja-JP" dirty="0" smtClean="0"/>
            </a:p>
            <a:p>
              <a:r>
                <a:rPr lang="en-US" altLang="ja-JP" dirty="0" smtClean="0"/>
                <a:t>    …</a:t>
              </a:r>
            </a:p>
            <a:p>
              <a:r>
                <a:rPr lang="en-US" altLang="ja-JP" dirty="0" smtClean="0"/>
                <a:t>  }</a:t>
              </a:r>
            </a:p>
            <a:p>
              <a:r>
                <a:rPr lang="en-US" altLang="ja-JP" dirty="0" smtClean="0"/>
                <a:t>}  </a:t>
              </a:r>
              <a:endParaRPr lang="en-US" altLang="ja-JP" dirty="0"/>
            </a:p>
          </p:txBody>
        </p:sp>
        <p:sp>
          <p:nvSpPr>
            <p:cNvPr id="52" name="角丸四角形 39"/>
            <p:cNvSpPr>
              <a:spLocks noChangeArrowheads="1"/>
            </p:cNvSpPr>
            <p:nvPr/>
          </p:nvSpPr>
          <p:spPr bwMode="auto">
            <a:xfrm>
              <a:off x="5214942" y="4786372"/>
              <a:ext cx="2214578" cy="357140"/>
            </a:xfrm>
            <a:prstGeom prst="roundRect">
              <a:avLst>
                <a:gd name="adj" fmla="val 16667"/>
              </a:avLst>
            </a:prstGeom>
            <a:solidFill>
              <a:srgbClr val="FFFF99">
                <a:alpha val="34117"/>
              </a:srgbClr>
            </a:solidFill>
            <a:ln w="9525" algn="ctr">
              <a:solidFill>
                <a:schemeClr val="tx1"/>
              </a:solidFill>
              <a:round/>
              <a:headEnd/>
              <a:tailEnd/>
            </a:ln>
          </p:spPr>
          <p:txBody>
            <a:bodyPr/>
            <a:lstStyle/>
            <a:p>
              <a:endParaRPr lang="ja-JP" altLang="en-US"/>
            </a:p>
          </p:txBody>
        </p:sp>
        <p:sp>
          <p:nvSpPr>
            <p:cNvPr id="53" name="角丸四角形 52"/>
            <p:cNvSpPr>
              <a:spLocks noChangeArrowheads="1"/>
            </p:cNvSpPr>
            <p:nvPr/>
          </p:nvSpPr>
          <p:spPr bwMode="auto">
            <a:xfrm>
              <a:off x="5286380" y="2357430"/>
              <a:ext cx="2214578" cy="357140"/>
            </a:xfrm>
            <a:prstGeom prst="roundRect">
              <a:avLst>
                <a:gd name="adj" fmla="val 16667"/>
              </a:avLst>
            </a:prstGeom>
            <a:solidFill>
              <a:srgbClr val="FFFF99">
                <a:alpha val="34117"/>
              </a:srgbClr>
            </a:solidFill>
            <a:ln w="9525" algn="ctr">
              <a:solidFill>
                <a:schemeClr val="tx1"/>
              </a:solidFill>
              <a:round/>
              <a:headEnd/>
              <a:tailEnd/>
            </a:ln>
          </p:spPr>
          <p:txBody>
            <a:bodyPr/>
            <a:lstStyle/>
            <a:p>
              <a:endParaRPr lang="ja-JP" altLang="en-US"/>
            </a:p>
          </p:txBody>
        </p:sp>
        <p:sp>
          <p:nvSpPr>
            <p:cNvPr id="54" name="正方形/長方形 53"/>
            <p:cNvSpPr/>
            <p:nvPr/>
          </p:nvSpPr>
          <p:spPr bwMode="auto">
            <a:xfrm>
              <a:off x="5072066" y="3714752"/>
              <a:ext cx="2428892" cy="285750"/>
            </a:xfrm>
            <a:prstGeom prst="rect">
              <a:avLst/>
            </a:prstGeom>
            <a:solidFill>
              <a:srgbClr val="99CCFF">
                <a:alpha val="34000"/>
              </a:srgbClr>
            </a:solidFill>
            <a:ln w="28575">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lIns="91404" tIns="45700" rIns="91404" bIns="45700" anchor="ctr"/>
            <a:lstStyle/>
            <a:p>
              <a:pPr algn="ctr">
                <a:defRPr/>
              </a:pPr>
              <a:endParaRPr lang="ja-JP" altLang="en-US"/>
            </a:p>
          </p:txBody>
        </p:sp>
        <p:cxnSp>
          <p:nvCxnSpPr>
            <p:cNvPr id="55" name="カギ線コネクタ 54"/>
            <p:cNvCxnSpPr>
              <a:stCxn id="53" idx="1"/>
              <a:endCxn id="57" idx="1"/>
            </p:cNvCxnSpPr>
            <p:nvPr/>
          </p:nvCxnSpPr>
          <p:spPr bwMode="auto">
            <a:xfrm rot="10800000" flipV="1">
              <a:off x="5072066" y="2535999"/>
              <a:ext cx="214314" cy="1214471"/>
            </a:xfrm>
            <a:prstGeom prst="bentConnector3">
              <a:avLst>
                <a:gd name="adj1" fmla="val 241260"/>
              </a:avLst>
            </a:prstGeom>
            <a:ln w="12700">
              <a:solidFill>
                <a:schemeClr val="tx1"/>
              </a:solidFill>
              <a:prstDash val="sysDash"/>
              <a:tailEnd type="stealth" w="lg" len="lg"/>
            </a:ln>
          </p:spPr>
          <p:style>
            <a:lnRef idx="1">
              <a:schemeClr val="accent1"/>
            </a:lnRef>
            <a:fillRef idx="0">
              <a:schemeClr val="accent1"/>
            </a:fillRef>
            <a:effectRef idx="0">
              <a:schemeClr val="accent1"/>
            </a:effectRef>
            <a:fontRef idx="minor">
              <a:schemeClr val="tx1"/>
            </a:fontRef>
          </p:style>
        </p:cxnSp>
        <p:cxnSp>
          <p:nvCxnSpPr>
            <p:cNvPr id="56" name="カギ線コネクタ 55"/>
            <p:cNvCxnSpPr>
              <a:stCxn id="52" idx="1"/>
              <a:endCxn id="54" idx="1"/>
            </p:cNvCxnSpPr>
            <p:nvPr/>
          </p:nvCxnSpPr>
          <p:spPr bwMode="auto">
            <a:xfrm rot="10800000">
              <a:off x="5072066" y="3857628"/>
              <a:ext cx="142876" cy="1107315"/>
            </a:xfrm>
            <a:prstGeom prst="bentConnector3">
              <a:avLst>
                <a:gd name="adj1" fmla="val 312458"/>
              </a:avLst>
            </a:prstGeom>
            <a:ln w="12700">
              <a:solidFill>
                <a:schemeClr val="tx1"/>
              </a:solidFill>
              <a:prstDash val="solid"/>
              <a:tailEnd type="stealth" w="lg" len="lg"/>
            </a:ln>
          </p:spPr>
          <p:style>
            <a:lnRef idx="1">
              <a:schemeClr val="accent1"/>
            </a:lnRef>
            <a:fillRef idx="0">
              <a:schemeClr val="accent1"/>
            </a:fillRef>
            <a:effectRef idx="0">
              <a:schemeClr val="accent1"/>
            </a:effectRef>
            <a:fontRef idx="minor">
              <a:schemeClr val="tx1"/>
            </a:fontRef>
          </p:style>
        </p:cxnSp>
        <p:sp>
          <p:nvSpPr>
            <p:cNvPr id="57" name="正方形/長方形 56"/>
            <p:cNvSpPr/>
            <p:nvPr/>
          </p:nvSpPr>
          <p:spPr>
            <a:xfrm>
              <a:off x="5072066" y="3643314"/>
              <a:ext cx="1285884" cy="21431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8" name="十字形 57"/>
            <p:cNvSpPr/>
            <p:nvPr/>
          </p:nvSpPr>
          <p:spPr bwMode="auto">
            <a:xfrm rot="2611696">
              <a:off x="4988305" y="2416545"/>
              <a:ext cx="285750" cy="285750"/>
            </a:xfrm>
            <a:prstGeom prst="plus">
              <a:avLst>
                <a:gd name="adj" fmla="val 40534"/>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grpSp>
      <p:sp>
        <p:nvSpPr>
          <p:cNvPr id="59" name="Oval 79"/>
          <p:cNvSpPr>
            <a:spLocks noChangeArrowheads="1"/>
          </p:cNvSpPr>
          <p:nvPr/>
        </p:nvSpPr>
        <p:spPr bwMode="auto">
          <a:xfrm>
            <a:off x="2500302" y="5189554"/>
            <a:ext cx="500062" cy="525462"/>
          </a:xfrm>
          <a:prstGeom prst="ellipse">
            <a:avLst/>
          </a:prstGeom>
          <a:solidFill>
            <a:srgbClr val="FFFF00"/>
          </a:solidFill>
          <a:ln w="9525">
            <a:solidFill>
              <a:schemeClr val="tx1"/>
            </a:solidFill>
            <a:round/>
            <a:headEnd/>
            <a:tailEnd/>
          </a:ln>
        </p:spPr>
        <p:txBody>
          <a:bodyPr wrap="none" anchor="ctr"/>
          <a:lstStyle/>
          <a:p>
            <a:endParaRPr lang="ja-JP" altLang="en-US"/>
          </a:p>
        </p:txBody>
      </p:sp>
      <p:sp>
        <p:nvSpPr>
          <p:cNvPr id="60" name="Oval 80"/>
          <p:cNvSpPr>
            <a:spLocks noChangeArrowheads="1"/>
          </p:cNvSpPr>
          <p:nvPr/>
        </p:nvSpPr>
        <p:spPr bwMode="auto">
          <a:xfrm>
            <a:off x="4286248" y="3714752"/>
            <a:ext cx="500062" cy="498475"/>
          </a:xfrm>
          <a:prstGeom prst="ellipse">
            <a:avLst/>
          </a:prstGeom>
          <a:solidFill>
            <a:srgbClr val="0000F6"/>
          </a:solidFill>
          <a:ln w="9525">
            <a:solidFill>
              <a:schemeClr val="tx1"/>
            </a:solidFill>
            <a:round/>
            <a:headEnd/>
            <a:tailEnd/>
          </a:ln>
        </p:spPr>
        <p:txBody>
          <a:bodyPr wrap="none" anchor="ctr"/>
          <a:lstStyle/>
          <a:p>
            <a:pPr algn="ctr"/>
            <a:endParaRPr lang="ja-JP" altLang="ja-JP" b="0"/>
          </a:p>
        </p:txBody>
      </p:sp>
      <p:cxnSp>
        <p:nvCxnSpPr>
          <p:cNvPr id="61" name="AutoShape 81"/>
          <p:cNvCxnSpPr>
            <a:cxnSpLocks noChangeShapeType="1"/>
            <a:stCxn id="59" idx="7"/>
            <a:endCxn id="60" idx="2"/>
          </p:cNvCxnSpPr>
          <p:nvPr/>
        </p:nvCxnSpPr>
        <p:spPr bwMode="auto">
          <a:xfrm rot="5400000" flipH="1" flipV="1">
            <a:off x="2955432" y="3935690"/>
            <a:ext cx="1302516" cy="1359116"/>
          </a:xfrm>
          <a:prstGeom prst="straightConnector1">
            <a:avLst/>
          </a:prstGeom>
          <a:noFill/>
          <a:ln w="38100">
            <a:solidFill>
              <a:schemeClr val="tx1"/>
            </a:solidFill>
            <a:round/>
            <a:headEnd/>
            <a:tailEnd type="triangle" w="lg" len="lg"/>
          </a:ln>
        </p:spPr>
      </p:cxnSp>
      <p:sp>
        <p:nvSpPr>
          <p:cNvPr id="62" name="Oval 79"/>
          <p:cNvSpPr>
            <a:spLocks noChangeArrowheads="1"/>
          </p:cNvSpPr>
          <p:nvPr/>
        </p:nvSpPr>
        <p:spPr bwMode="auto">
          <a:xfrm>
            <a:off x="142844" y="5160979"/>
            <a:ext cx="500062" cy="525462"/>
          </a:xfrm>
          <a:prstGeom prst="ellipse">
            <a:avLst/>
          </a:prstGeom>
          <a:solidFill>
            <a:srgbClr val="0000F6"/>
          </a:solidFill>
          <a:ln w="9525">
            <a:solidFill>
              <a:schemeClr val="tx1"/>
            </a:solidFill>
            <a:round/>
            <a:headEnd/>
            <a:tailEnd/>
          </a:ln>
        </p:spPr>
        <p:txBody>
          <a:bodyPr wrap="none" anchor="ctr"/>
          <a:lstStyle/>
          <a:p>
            <a:endParaRPr lang="ja-JP" altLang="en-US"/>
          </a:p>
        </p:txBody>
      </p:sp>
      <p:cxnSp>
        <p:nvCxnSpPr>
          <p:cNvPr id="63" name="AutoShape 81"/>
          <p:cNvCxnSpPr>
            <a:cxnSpLocks noChangeShapeType="1"/>
            <a:stCxn id="62" idx="6"/>
            <a:endCxn id="59" idx="2"/>
          </p:cNvCxnSpPr>
          <p:nvPr/>
        </p:nvCxnSpPr>
        <p:spPr bwMode="auto">
          <a:xfrm>
            <a:off x="642906" y="5423710"/>
            <a:ext cx="1857396" cy="28575"/>
          </a:xfrm>
          <a:prstGeom prst="straightConnector1">
            <a:avLst/>
          </a:prstGeom>
          <a:noFill/>
          <a:ln w="38100">
            <a:solidFill>
              <a:schemeClr val="tx1"/>
            </a:solidFill>
            <a:round/>
            <a:headEnd/>
            <a:tailEnd type="triangle" w="lg" len="lg"/>
          </a:ln>
        </p:spPr>
      </p:cxnSp>
      <p:sp>
        <p:nvSpPr>
          <p:cNvPr id="64" name="Text Box 18"/>
          <p:cNvSpPr txBox="1">
            <a:spLocks noChangeArrowheads="1"/>
          </p:cNvSpPr>
          <p:nvPr/>
        </p:nvSpPr>
        <p:spPr bwMode="auto">
          <a:xfrm>
            <a:off x="642910" y="4413645"/>
            <a:ext cx="1714512" cy="1015622"/>
          </a:xfrm>
          <a:prstGeom prst="rect">
            <a:avLst/>
          </a:prstGeom>
          <a:noFill/>
          <a:ln w="9525">
            <a:noFill/>
            <a:miter lim="800000"/>
            <a:headEnd/>
            <a:tailEnd/>
          </a:ln>
        </p:spPr>
        <p:txBody>
          <a:bodyPr wrap="square" lIns="91404" tIns="45700" rIns="91404" bIns="45700">
            <a:spAutoFit/>
          </a:bodyPr>
          <a:lstStyle/>
          <a:p>
            <a:r>
              <a:rPr lang="en-US" altLang="ja-JP" sz="2000" b="0" dirty="0" smtClean="0"/>
              <a:t>Customer.</a:t>
            </a:r>
          </a:p>
          <a:p>
            <a:r>
              <a:rPr lang="en-US" altLang="ja-JP" sz="2000" b="0" dirty="0" smtClean="0"/>
              <a:t>count</a:t>
            </a:r>
            <a:r>
              <a:rPr lang="ja-JP" altLang="en-US" sz="2000" b="0" dirty="0" smtClean="0"/>
              <a:t>を</a:t>
            </a:r>
            <a:endParaRPr lang="en-US" altLang="ja-JP" sz="2000" b="0" dirty="0" smtClean="0"/>
          </a:p>
          <a:p>
            <a:r>
              <a:rPr lang="en-US" altLang="ja-JP" sz="2000" b="0" dirty="0" smtClean="0"/>
              <a:t>Rental</a:t>
            </a:r>
            <a:r>
              <a:rPr lang="ja-JP" altLang="en-US" sz="2000" b="0" dirty="0" smtClean="0"/>
              <a:t>へ</a:t>
            </a:r>
            <a:r>
              <a:rPr lang="ja-JP" altLang="en-US" sz="2000" b="0" dirty="0"/>
              <a:t>移動</a:t>
            </a:r>
          </a:p>
        </p:txBody>
      </p:sp>
      <p:sp>
        <p:nvSpPr>
          <p:cNvPr id="65" name="Text Box 46"/>
          <p:cNvSpPr txBox="1">
            <a:spLocks noChangeArrowheads="1"/>
          </p:cNvSpPr>
          <p:nvPr/>
        </p:nvSpPr>
        <p:spPr bwMode="auto">
          <a:xfrm>
            <a:off x="2179397" y="3643314"/>
            <a:ext cx="2106851" cy="1015622"/>
          </a:xfrm>
          <a:prstGeom prst="rect">
            <a:avLst/>
          </a:prstGeom>
          <a:noFill/>
          <a:ln w="9525">
            <a:noFill/>
            <a:miter lim="800000"/>
            <a:headEnd/>
            <a:tailEnd/>
          </a:ln>
        </p:spPr>
        <p:txBody>
          <a:bodyPr wrap="none" lIns="91404" tIns="45700" rIns="91404" bIns="45700">
            <a:spAutoFit/>
          </a:bodyPr>
          <a:lstStyle/>
          <a:p>
            <a:r>
              <a:rPr lang="en-US" altLang="ja-JP" sz="2000" b="0" dirty="0" err="1" smtClean="0"/>
              <a:t>Customer.mList</a:t>
            </a:r>
            <a:r>
              <a:rPr lang="en-US" altLang="ja-JP" sz="2000" b="0" dirty="0" smtClean="0"/>
              <a:t> </a:t>
            </a:r>
            <a:endParaRPr lang="en-US" altLang="ja-JP" sz="2000" b="0" dirty="0" smtClean="0"/>
          </a:p>
          <a:p>
            <a:r>
              <a:rPr lang="ja-JP" altLang="en-US" sz="2000" b="0" dirty="0" smtClean="0"/>
              <a:t>の</a:t>
            </a:r>
            <a:r>
              <a:rPr lang="ja-JP" altLang="en-US" sz="2000" b="0" dirty="0"/>
              <a:t>修飾子</a:t>
            </a:r>
            <a:r>
              <a:rPr lang="ja-JP" altLang="en-US" sz="2000" b="0" dirty="0" smtClean="0"/>
              <a:t>を</a:t>
            </a:r>
            <a:endParaRPr lang="en-US" altLang="ja-JP" sz="2000" b="0" dirty="0" smtClean="0"/>
          </a:p>
          <a:p>
            <a:r>
              <a:rPr lang="en-US" altLang="ja-JP" sz="2000" b="0" dirty="0" smtClean="0"/>
              <a:t>public</a:t>
            </a:r>
            <a:r>
              <a:rPr lang="ja-JP" altLang="en-US" sz="2000" b="0" dirty="0" smtClean="0"/>
              <a:t>に</a:t>
            </a:r>
            <a:r>
              <a:rPr lang="ja-JP" altLang="en-US" sz="2000" b="0" dirty="0"/>
              <a:t>変更</a:t>
            </a:r>
          </a:p>
        </p:txBody>
      </p:sp>
      <p:sp>
        <p:nvSpPr>
          <p:cNvPr id="66" name="Oval 79"/>
          <p:cNvSpPr>
            <a:spLocks noChangeArrowheads="1"/>
          </p:cNvSpPr>
          <p:nvPr/>
        </p:nvSpPr>
        <p:spPr bwMode="auto">
          <a:xfrm>
            <a:off x="4786314" y="5189554"/>
            <a:ext cx="500063" cy="525462"/>
          </a:xfrm>
          <a:prstGeom prst="ellipse">
            <a:avLst/>
          </a:prstGeom>
          <a:solidFill>
            <a:srgbClr val="FFFF00"/>
          </a:solidFill>
          <a:ln w="9525">
            <a:solidFill>
              <a:schemeClr val="tx1"/>
            </a:solidFill>
            <a:round/>
            <a:headEnd/>
            <a:tailEnd/>
          </a:ln>
        </p:spPr>
        <p:txBody>
          <a:bodyPr wrap="none" anchor="ctr"/>
          <a:lstStyle/>
          <a:p>
            <a:endParaRPr lang="ja-JP" altLang="en-US"/>
          </a:p>
        </p:txBody>
      </p:sp>
      <p:cxnSp>
        <p:nvCxnSpPr>
          <p:cNvPr id="67" name="AutoShape 81"/>
          <p:cNvCxnSpPr>
            <a:cxnSpLocks noChangeShapeType="1"/>
            <a:stCxn id="59" idx="6"/>
            <a:endCxn id="66" idx="2"/>
          </p:cNvCxnSpPr>
          <p:nvPr/>
        </p:nvCxnSpPr>
        <p:spPr bwMode="auto">
          <a:xfrm>
            <a:off x="3000364" y="5452285"/>
            <a:ext cx="1785950" cy="1588"/>
          </a:xfrm>
          <a:prstGeom prst="straightConnector1">
            <a:avLst/>
          </a:prstGeom>
          <a:noFill/>
          <a:ln w="38100">
            <a:solidFill>
              <a:schemeClr val="tx1"/>
            </a:solidFill>
            <a:round/>
            <a:headEnd/>
            <a:tailEnd type="triangle" w="lg" len="lg"/>
          </a:ln>
        </p:spPr>
      </p:cxnSp>
      <p:sp>
        <p:nvSpPr>
          <p:cNvPr id="68" name="Text Box 46"/>
          <p:cNvSpPr txBox="1">
            <a:spLocks noChangeArrowheads="1"/>
          </p:cNvSpPr>
          <p:nvPr/>
        </p:nvSpPr>
        <p:spPr bwMode="auto">
          <a:xfrm>
            <a:off x="3428992" y="4578542"/>
            <a:ext cx="2106851" cy="707846"/>
          </a:xfrm>
          <a:prstGeom prst="rect">
            <a:avLst/>
          </a:prstGeom>
          <a:noFill/>
          <a:ln w="9525">
            <a:noFill/>
            <a:miter lim="800000"/>
            <a:headEnd/>
            <a:tailEnd/>
          </a:ln>
        </p:spPr>
        <p:txBody>
          <a:bodyPr wrap="none" lIns="91404" tIns="45700" rIns="91404" bIns="45700">
            <a:spAutoFit/>
          </a:bodyPr>
          <a:lstStyle/>
          <a:p>
            <a:r>
              <a:rPr lang="en-US" altLang="ja-JP" sz="2000" b="0" dirty="0" err="1" smtClean="0"/>
              <a:t>Customer.mList</a:t>
            </a:r>
            <a:r>
              <a:rPr lang="en-US" altLang="ja-JP" sz="2000" b="0" dirty="0" smtClean="0"/>
              <a:t> </a:t>
            </a:r>
            <a:endParaRPr lang="en-US" altLang="ja-JP" sz="2000" b="0" dirty="0" smtClean="0"/>
          </a:p>
          <a:p>
            <a:r>
              <a:rPr lang="ja-JP" altLang="en-US" sz="2000" b="0" dirty="0" smtClean="0"/>
              <a:t>を</a:t>
            </a:r>
            <a:r>
              <a:rPr lang="en-US" altLang="ja-JP" sz="2000" b="0" dirty="0" smtClean="0"/>
              <a:t>Rental</a:t>
            </a:r>
            <a:r>
              <a:rPr lang="ja-JP" altLang="en-US" sz="2000" b="0" dirty="0" smtClean="0"/>
              <a:t>へ移動</a:t>
            </a:r>
            <a:endParaRPr lang="ja-JP" altLang="en-US" sz="2000" b="0" dirty="0"/>
          </a:p>
        </p:txBody>
      </p:sp>
      <p:graphicFrame>
        <p:nvGraphicFramePr>
          <p:cNvPr id="74" name="表 73"/>
          <p:cNvGraphicFramePr>
            <a:graphicFrameLocks noGrp="1"/>
          </p:cNvGraphicFramePr>
          <p:nvPr/>
        </p:nvGraphicFramePr>
        <p:xfrm>
          <a:off x="500034" y="1285860"/>
          <a:ext cx="4714908" cy="1619260"/>
        </p:xfrm>
        <a:graphic>
          <a:graphicData uri="http://schemas.openxmlformats.org/drawingml/2006/table">
            <a:tbl>
              <a:tblPr bandRow="1">
                <a:tableStyleId>{8799B23B-EC83-4686-B30A-512413B5E67A}</a:tableStyleId>
              </a:tblPr>
              <a:tblGrid>
                <a:gridCol w="2901482"/>
                <a:gridCol w="1813426"/>
              </a:tblGrid>
              <a:tr h="404815">
                <a:tc>
                  <a:txBody>
                    <a:bodyPr/>
                    <a:lstStyle/>
                    <a:p>
                      <a:pPr algn="ctr"/>
                      <a:r>
                        <a:rPr kumimoji="1" lang="ja-JP" altLang="en-US" dirty="0" smtClean="0"/>
                        <a:t>被参照メンバ</a:t>
                      </a:r>
                      <a:endParaRPr kumimoji="1" lang="ja-JP" altLang="en-US" b="0" dirty="0"/>
                    </a:p>
                  </a:txBody>
                  <a:tcPr/>
                </a:tc>
                <a:tc>
                  <a:txBody>
                    <a:bodyPr/>
                    <a:lstStyle/>
                    <a:p>
                      <a:pPr algn="ctr"/>
                      <a:r>
                        <a:rPr kumimoji="1" lang="en-US" altLang="ja-JP" dirty="0" err="1" smtClean="0"/>
                        <a:t>Customer.mList</a:t>
                      </a:r>
                      <a:endParaRPr kumimoji="1" lang="ja-JP" altLang="en-US" b="0" dirty="0"/>
                    </a:p>
                  </a:txBody>
                  <a:tcPr/>
                </a:tc>
              </a:tr>
              <a:tr h="404815">
                <a:tc>
                  <a:txBody>
                    <a:bodyPr/>
                    <a:lstStyle/>
                    <a:p>
                      <a:pPr algn="ctr"/>
                      <a:r>
                        <a:rPr kumimoji="1" lang="ja-JP" altLang="en-US" dirty="0" smtClean="0"/>
                        <a:t>被参照メンバの所属クラス</a:t>
                      </a:r>
                      <a:endParaRPr kumimoji="1" lang="ja-JP" altLang="en-US" dirty="0"/>
                    </a:p>
                  </a:txBody>
                  <a:tcPr/>
                </a:tc>
                <a:tc>
                  <a:txBody>
                    <a:bodyPr/>
                    <a:lstStyle/>
                    <a:p>
                      <a:pPr algn="ctr"/>
                      <a:r>
                        <a:rPr kumimoji="1" lang="en-US" altLang="ja-JP" dirty="0" smtClean="0"/>
                        <a:t>Customer</a:t>
                      </a:r>
                      <a:endParaRPr kumimoji="1" lang="ja-JP" altLang="en-US" dirty="0"/>
                    </a:p>
                  </a:txBody>
                  <a:tcPr/>
                </a:tc>
              </a:tr>
              <a:tr h="404815">
                <a:tc>
                  <a:txBody>
                    <a:bodyPr/>
                    <a:lstStyle/>
                    <a:p>
                      <a:pPr algn="ctr"/>
                      <a:r>
                        <a:rPr kumimoji="1" lang="ja-JP" altLang="en-US" dirty="0" smtClean="0"/>
                        <a:t>移動元クラス</a:t>
                      </a:r>
                      <a:endParaRPr kumimoji="1" lang="ja-JP" altLang="en-US" dirty="0"/>
                    </a:p>
                  </a:txBody>
                  <a:tcPr/>
                </a:tc>
                <a:tc>
                  <a:txBody>
                    <a:bodyPr/>
                    <a:lstStyle/>
                    <a:p>
                      <a:pPr algn="ctr"/>
                      <a:r>
                        <a:rPr kumimoji="1" lang="en-US" altLang="ja-JP" dirty="0" smtClean="0"/>
                        <a:t>Customer</a:t>
                      </a:r>
                      <a:endParaRPr kumimoji="1" lang="ja-JP" altLang="en-US" dirty="0"/>
                    </a:p>
                  </a:txBody>
                  <a:tcPr/>
                </a:tc>
              </a:tr>
              <a:tr h="404815">
                <a:tc>
                  <a:txBody>
                    <a:bodyPr/>
                    <a:lstStyle/>
                    <a:p>
                      <a:pPr algn="ctr"/>
                      <a:r>
                        <a:rPr kumimoji="1" lang="ja-JP" altLang="en-US" dirty="0" smtClean="0"/>
                        <a:t>移動先クラス</a:t>
                      </a:r>
                      <a:endParaRPr kumimoji="1" lang="en-US" altLang="ja-JP" dirty="0" smtClean="0"/>
                    </a:p>
                  </a:txBody>
                  <a:tcPr/>
                </a:tc>
                <a:tc>
                  <a:txBody>
                    <a:bodyPr/>
                    <a:lstStyle/>
                    <a:p>
                      <a:pPr algn="ctr"/>
                      <a:r>
                        <a:rPr kumimoji="1" lang="en-US" altLang="ja-JP" dirty="0" smtClean="0"/>
                        <a:t>Rental</a:t>
                      </a:r>
                      <a:endParaRPr kumimoji="1" lang="ja-JP" altLang="en-US" dirty="0"/>
                    </a:p>
                  </a:txBody>
                  <a:tcPr/>
                </a:tc>
              </a:tr>
            </a:tbl>
          </a:graphicData>
        </a:graphic>
      </p:graphicFrame>
      <p:sp>
        <p:nvSpPr>
          <p:cNvPr id="75" name="Rectangle 113"/>
          <p:cNvSpPr>
            <a:spLocks noChangeArrowheads="1"/>
          </p:cNvSpPr>
          <p:nvPr/>
        </p:nvSpPr>
        <p:spPr bwMode="auto">
          <a:xfrm>
            <a:off x="500045" y="3000374"/>
            <a:ext cx="1571625" cy="357188"/>
          </a:xfrm>
          <a:prstGeom prst="rect">
            <a:avLst/>
          </a:prstGeom>
          <a:solidFill>
            <a:srgbClr val="99CCFF">
              <a:alpha val="50195"/>
            </a:srgbClr>
          </a:solidFill>
          <a:ln w="0">
            <a:noFill/>
            <a:miter lim="800000"/>
            <a:headEnd/>
            <a:tailEnd/>
          </a:ln>
        </p:spPr>
        <p:txBody>
          <a:bodyPr wrap="none" anchor="ctr"/>
          <a:lstStyle/>
          <a:p>
            <a:pPr algn="ctr"/>
            <a:r>
              <a:rPr lang="ja-JP" altLang="en-US" sz="2000" b="0" dirty="0"/>
              <a:t>編集ステップ</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7"/>
                                        </p:tgtEl>
                                        <p:attrNameLst>
                                          <p:attrName>style.visibility</p:attrName>
                                        </p:attrNameLst>
                                      </p:cBhvr>
                                      <p:to>
                                        <p:strVal val="visible"/>
                                      </p:to>
                                    </p:set>
                                  </p:childTnLst>
                                </p:cTn>
                              </p:par>
                              <p:par>
                                <p:cTn id="7" presetID="1" presetClass="exit" presetSubtype="0" fill="hold" nodeType="withEffect">
                                  <p:stCondLst>
                                    <p:cond delay="0"/>
                                  </p:stCondLst>
                                  <p:childTnLst>
                                    <p:set>
                                      <p:cBhvr>
                                        <p:cTn id="8" dur="1" fill="hold">
                                          <p:stCondLst>
                                            <p:cond delay="0"/>
                                          </p:stCondLst>
                                        </p:cTn>
                                        <p:tgtEl>
                                          <p:spTgt spid="37"/>
                                        </p:tgtEl>
                                        <p:attrNameLst>
                                          <p:attrName>style.visibility</p:attrName>
                                        </p:attrNameLst>
                                      </p:cBhvr>
                                      <p:to>
                                        <p:strVal val="hidden"/>
                                      </p:to>
                                    </p:set>
                                  </p:childTnLst>
                                </p:cTn>
                              </p:par>
                              <p:par>
                                <p:cTn id="9" presetID="1" presetClass="entr" presetSubtype="0" fill="hold" grpId="0" nodeType="withEffect">
                                  <p:stCondLst>
                                    <p:cond delay="0"/>
                                  </p:stCondLst>
                                  <p:childTnLst>
                                    <p:set>
                                      <p:cBhvr>
                                        <p:cTn id="10" dur="1" fill="hold">
                                          <p:stCondLst>
                                            <p:cond delay="0"/>
                                          </p:stCondLst>
                                        </p:cTn>
                                        <p:tgtEl>
                                          <p:spTgt spid="68"/>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7"/>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0"/>
                                        </p:tgtEl>
                                        <p:attrNameLst>
                                          <p:attrName>style.visibility</p:attrName>
                                        </p:attrNameLst>
                                      </p:cBhvr>
                                      <p:to>
                                        <p:strVal val="visible"/>
                                      </p:to>
                                    </p:set>
                                  </p:childTnLst>
                                </p:cTn>
                              </p:par>
                              <p:par>
                                <p:cTn id="17" presetID="1" presetClass="exit" presetSubtype="0" fill="hold" grpId="0" nodeType="withEffect">
                                  <p:stCondLst>
                                    <p:cond delay="0"/>
                                  </p:stCondLst>
                                  <p:childTnLst>
                                    <p:set>
                                      <p:cBhvr>
                                        <p:cTn id="18" dur="1" fill="hold">
                                          <p:stCondLst>
                                            <p:cond delay="0"/>
                                          </p:stCondLst>
                                        </p:cTn>
                                        <p:tgtEl>
                                          <p:spTgt spid="4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 grpId="0"/>
      <p:bldP spid="46" grpId="0" animBg="1"/>
      <p:bldP spid="66" grpId="0" animBg="1"/>
      <p:bldP spid="68"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タイトル 1"/>
          <p:cNvSpPr>
            <a:spLocks noGrp="1"/>
          </p:cNvSpPr>
          <p:nvPr>
            <p:ph type="title"/>
          </p:nvPr>
        </p:nvSpPr>
        <p:spPr>
          <a:xfrm>
            <a:off x="214313" y="214313"/>
            <a:ext cx="8715375" cy="868362"/>
          </a:xfrm>
        </p:spPr>
        <p:txBody>
          <a:bodyPr/>
          <a:lstStyle/>
          <a:p>
            <a:r>
              <a:rPr lang="ja-JP" altLang="en-US" dirty="0" smtClean="0"/>
              <a:t>編集ステップの導出（カプセル化）</a:t>
            </a:r>
          </a:p>
        </p:txBody>
      </p:sp>
      <p:sp>
        <p:nvSpPr>
          <p:cNvPr id="4" name="日付プレースホルダ 3"/>
          <p:cNvSpPr>
            <a:spLocks noGrp="1"/>
          </p:cNvSpPr>
          <p:nvPr>
            <p:ph type="dt" sz="quarter" idx="10"/>
          </p:nvPr>
        </p:nvSpPr>
        <p:spPr/>
        <p:txBody>
          <a:bodyPr/>
          <a:lstStyle/>
          <a:p>
            <a:pPr>
              <a:defRPr/>
            </a:pPr>
            <a:endParaRPr lang="en-US" altLang="ja-JP"/>
          </a:p>
        </p:txBody>
      </p:sp>
      <p:sp>
        <p:nvSpPr>
          <p:cNvPr id="26628" name="フッター プレースホルダ 4"/>
          <p:cNvSpPr>
            <a:spLocks noGrp="1"/>
          </p:cNvSpPr>
          <p:nvPr>
            <p:ph type="ftr" sz="quarter" idx="11"/>
          </p:nvPr>
        </p:nvSpPr>
        <p:spPr bwMode="auto">
          <a:noFill/>
          <a:ln>
            <a:miter lim="800000"/>
            <a:headEnd/>
            <a:tailEnd/>
          </a:ln>
        </p:spPr>
        <p:txBody>
          <a:bodyPr wrap="square" numCol="1" anchorCtr="0" compatLnSpc="1">
            <a:prstTxWarp prst="textNoShape">
              <a:avLst/>
            </a:prstTxWarp>
          </a:body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p>
            <a:pPr>
              <a:defRPr/>
            </a:pPr>
            <a:fld id="{20EED066-6EE5-4E5E-992E-DB82AE6E0701}" type="slidenum">
              <a:rPr lang="en-US" altLang="ja-JP"/>
              <a:pPr>
                <a:defRPr/>
              </a:pPr>
              <a:t>25</a:t>
            </a:fld>
            <a:endParaRPr lang="en-US" altLang="ja-JP"/>
          </a:p>
        </p:txBody>
      </p:sp>
      <p:sp>
        <p:nvSpPr>
          <p:cNvPr id="26641" name="Text Box 13"/>
          <p:cNvSpPr txBox="1">
            <a:spLocks noChangeArrowheads="1"/>
          </p:cNvSpPr>
          <p:nvPr/>
        </p:nvSpPr>
        <p:spPr bwMode="auto">
          <a:xfrm>
            <a:off x="214282" y="2214554"/>
            <a:ext cx="4929222" cy="430887"/>
          </a:xfrm>
          <a:prstGeom prst="rect">
            <a:avLst/>
          </a:prstGeom>
          <a:noFill/>
          <a:ln w="9525">
            <a:noFill/>
            <a:miter lim="800000"/>
            <a:headEnd/>
            <a:tailEnd/>
          </a:ln>
        </p:spPr>
        <p:txBody>
          <a:bodyPr wrap="square">
            <a:spAutoFit/>
          </a:bodyPr>
          <a:lstStyle/>
          <a:p>
            <a:r>
              <a:rPr lang="en-US" altLang="ja-JP" sz="2200" b="0" dirty="0" err="1" smtClean="0">
                <a:solidFill>
                  <a:srgbClr val="0066CC"/>
                </a:solidFill>
              </a:rPr>
              <a:t>Customer.mList</a:t>
            </a:r>
            <a:r>
              <a:rPr lang="ja-JP" altLang="en-US" sz="2200" b="0" dirty="0" smtClean="0">
                <a:solidFill>
                  <a:srgbClr val="0066CC"/>
                </a:solidFill>
              </a:rPr>
              <a:t>の</a:t>
            </a:r>
            <a:r>
              <a:rPr lang="en-US" altLang="ja-JP" sz="2200" b="0" dirty="0">
                <a:solidFill>
                  <a:srgbClr val="0066CC"/>
                </a:solidFill>
              </a:rPr>
              <a:t>getter</a:t>
            </a:r>
            <a:r>
              <a:rPr lang="ja-JP" altLang="en-US" sz="2200" b="0" dirty="0" err="1">
                <a:solidFill>
                  <a:srgbClr val="0066CC"/>
                </a:solidFill>
              </a:rPr>
              <a:t>，</a:t>
            </a:r>
            <a:r>
              <a:rPr lang="en-US" altLang="ja-JP" sz="2200" b="0" dirty="0">
                <a:solidFill>
                  <a:srgbClr val="0066CC"/>
                </a:solidFill>
              </a:rPr>
              <a:t>setter</a:t>
            </a:r>
            <a:r>
              <a:rPr lang="ja-JP" altLang="en-US" sz="2200" b="0" dirty="0">
                <a:solidFill>
                  <a:srgbClr val="0066CC"/>
                </a:solidFill>
              </a:rPr>
              <a:t>を</a:t>
            </a:r>
            <a:r>
              <a:rPr lang="ja-JP" altLang="en-US" sz="2200" b="0" dirty="0" smtClean="0">
                <a:solidFill>
                  <a:srgbClr val="0066CC"/>
                </a:solidFill>
              </a:rPr>
              <a:t>追加</a:t>
            </a:r>
            <a:endParaRPr lang="en-US" altLang="ja-JP" sz="2200" b="0" dirty="0">
              <a:solidFill>
                <a:srgbClr val="0066CC"/>
              </a:solidFill>
            </a:endParaRPr>
          </a:p>
        </p:txBody>
      </p:sp>
      <p:sp>
        <p:nvSpPr>
          <p:cNvPr id="50" name="Rectangle 78"/>
          <p:cNvSpPr>
            <a:spLocks noChangeArrowheads="1"/>
          </p:cNvSpPr>
          <p:nvPr/>
        </p:nvSpPr>
        <p:spPr bwMode="auto">
          <a:xfrm>
            <a:off x="500063" y="5995985"/>
            <a:ext cx="4608512" cy="360363"/>
          </a:xfrm>
          <a:prstGeom prst="rect">
            <a:avLst/>
          </a:prstGeom>
          <a:noFill/>
          <a:ln w="9525">
            <a:noFill/>
            <a:miter lim="800000"/>
            <a:headEnd/>
            <a:tailEnd/>
          </a:ln>
        </p:spPr>
        <p:txBody>
          <a:bodyPr/>
          <a:lstStyle/>
          <a:p>
            <a:pPr marL="742950" lvl="1" indent="-285750">
              <a:spcBef>
                <a:spcPct val="20000"/>
              </a:spcBef>
              <a:buClr>
                <a:schemeClr val="accent2"/>
              </a:buClr>
              <a:buSzPct val="80000"/>
            </a:pPr>
            <a:r>
              <a:rPr lang="ja-JP" altLang="en-US" sz="2000" b="0" dirty="0"/>
              <a:t>編集手順とソースコードを保持</a:t>
            </a:r>
          </a:p>
        </p:txBody>
      </p:sp>
      <p:grpSp>
        <p:nvGrpSpPr>
          <p:cNvPr id="34" name="グループ化 33"/>
          <p:cNvGrpSpPr/>
          <p:nvPr/>
        </p:nvGrpSpPr>
        <p:grpSpPr>
          <a:xfrm>
            <a:off x="5715008" y="1214422"/>
            <a:ext cx="3357586" cy="4891093"/>
            <a:chOff x="1571604" y="1214422"/>
            <a:chExt cx="3357586" cy="4891093"/>
          </a:xfrm>
        </p:grpSpPr>
        <p:sp>
          <p:nvSpPr>
            <p:cNvPr id="35" name="Rectangle 7"/>
            <p:cNvSpPr>
              <a:spLocks noChangeArrowheads="1"/>
            </p:cNvSpPr>
            <p:nvPr/>
          </p:nvSpPr>
          <p:spPr bwMode="auto">
            <a:xfrm>
              <a:off x="1571604" y="1214422"/>
              <a:ext cx="3357586" cy="4891093"/>
            </a:xfrm>
            <a:prstGeom prst="rect">
              <a:avLst/>
            </a:prstGeom>
            <a:solidFill>
              <a:schemeClr val="bg1"/>
            </a:solidFill>
            <a:ln w="9525">
              <a:solidFill>
                <a:schemeClr val="tx1"/>
              </a:solidFill>
              <a:miter lim="800000"/>
              <a:headEnd/>
              <a:tailEnd/>
            </a:ln>
          </p:spPr>
          <p:txBody>
            <a:bodyPr wrap="none" anchor="ctr"/>
            <a:lstStyle/>
            <a:p>
              <a:r>
                <a:rPr lang="en-US" altLang="ja-JP" dirty="0"/>
                <a:t>class </a:t>
              </a:r>
              <a:r>
                <a:rPr lang="en-US" altLang="ja-JP" dirty="0" smtClean="0"/>
                <a:t>Customer </a:t>
              </a:r>
              <a:r>
                <a:rPr lang="en-US" altLang="ja-JP" dirty="0"/>
                <a:t>{</a:t>
              </a:r>
            </a:p>
            <a:p>
              <a:r>
                <a:rPr lang="en-US" altLang="ja-JP" dirty="0"/>
                <a:t>  </a:t>
              </a:r>
              <a:r>
                <a:rPr lang="en-US" altLang="ja-JP" dirty="0">
                  <a:solidFill>
                    <a:srgbClr val="FF0000"/>
                  </a:solidFill>
                </a:rPr>
                <a:t>private</a:t>
              </a:r>
              <a:r>
                <a:rPr lang="en-US" altLang="ja-JP" dirty="0"/>
                <a:t> </a:t>
              </a:r>
              <a:r>
                <a:rPr lang="en-US" altLang="ja-JP" dirty="0" smtClean="0"/>
                <a:t>List </a:t>
              </a:r>
              <a:r>
                <a:rPr lang="en-US" altLang="ja-JP" dirty="0" err="1" smtClean="0"/>
                <a:t>mList</a:t>
              </a:r>
              <a:r>
                <a:rPr lang="en-US" altLang="ja-JP" dirty="0" smtClean="0"/>
                <a:t> </a:t>
              </a:r>
              <a:r>
                <a:rPr lang="en-US" altLang="ja-JP" dirty="0" smtClean="0"/>
                <a:t>;</a:t>
              </a:r>
              <a:endParaRPr lang="en-US" altLang="ja-JP" dirty="0"/>
            </a:p>
            <a:p>
              <a:r>
                <a:rPr lang="en-US" altLang="ja-JP" dirty="0" smtClean="0"/>
                <a:t>  public</a:t>
              </a:r>
              <a:r>
                <a:rPr lang="en-US" altLang="ja-JP" dirty="0" smtClean="0">
                  <a:solidFill>
                    <a:srgbClr val="800080"/>
                  </a:solidFill>
                </a:rPr>
                <a:t> </a:t>
              </a:r>
              <a:r>
                <a:rPr lang="en-US" altLang="ja-JP" dirty="0" smtClean="0"/>
                <a:t>void</a:t>
              </a:r>
              <a:r>
                <a:rPr lang="en-US" altLang="ja-JP" dirty="0" smtClean="0">
                  <a:solidFill>
                    <a:srgbClr val="800080"/>
                  </a:solidFill>
                </a:rPr>
                <a:t> </a:t>
              </a:r>
              <a:r>
                <a:rPr lang="en-US" altLang="ja-JP" dirty="0" smtClean="0"/>
                <a:t>print( </a:t>
              </a:r>
              <a:r>
                <a:rPr lang="en-US" altLang="ja-JP" dirty="0"/>
                <a:t>) {</a:t>
              </a:r>
            </a:p>
            <a:p>
              <a:r>
                <a:rPr lang="en-US" altLang="ja-JP" dirty="0">
                  <a:solidFill>
                    <a:srgbClr val="800080"/>
                  </a:solidFill>
                </a:rPr>
                <a:t>     </a:t>
              </a:r>
              <a:r>
                <a:rPr lang="en-US" altLang="ja-JP" dirty="0" smtClean="0"/>
                <a:t>…</a:t>
              </a:r>
              <a:r>
                <a:rPr lang="en-US" altLang="ja-JP" dirty="0" smtClean="0">
                  <a:solidFill>
                    <a:srgbClr val="800080"/>
                  </a:solidFill>
                </a:rPr>
                <a:t>    </a:t>
              </a:r>
            </a:p>
            <a:p>
              <a:r>
                <a:rPr lang="en-US" altLang="ja-JP" dirty="0">
                  <a:solidFill>
                    <a:srgbClr val="800080"/>
                  </a:solidFill>
                </a:rPr>
                <a:t> </a:t>
              </a:r>
              <a:r>
                <a:rPr lang="en-US" altLang="ja-JP" dirty="0" smtClean="0">
                  <a:solidFill>
                    <a:srgbClr val="800080"/>
                  </a:solidFill>
                </a:rPr>
                <a:t>    </a:t>
              </a:r>
              <a:r>
                <a:rPr lang="en-US" altLang="ja-JP" dirty="0" err="1" smtClean="0"/>
                <a:t>mList</a:t>
              </a:r>
              <a:r>
                <a:rPr lang="en-US" altLang="ja-JP" dirty="0" smtClean="0"/>
                <a:t>[</a:t>
              </a:r>
              <a:r>
                <a:rPr lang="en-US" altLang="ja-JP" dirty="0" err="1" smtClean="0"/>
                <a:t>i</a:t>
              </a:r>
              <a:r>
                <a:rPr lang="en-US" altLang="ja-JP" dirty="0" smtClean="0"/>
                <a:t>].</a:t>
              </a:r>
              <a:r>
                <a:rPr lang="en-US" altLang="ja-JP" dirty="0" err="1" smtClean="0"/>
                <a:t>getName</a:t>
              </a:r>
              <a:r>
                <a:rPr lang="en-US" altLang="ja-JP" dirty="0" smtClean="0"/>
                <a:t>( );</a:t>
              </a:r>
              <a:endParaRPr lang="en-US" altLang="ja-JP" dirty="0" smtClean="0"/>
            </a:p>
            <a:p>
              <a:r>
                <a:rPr lang="en-US" altLang="ja-JP" dirty="0"/>
                <a:t> </a:t>
              </a:r>
              <a:r>
                <a:rPr lang="en-US" altLang="ja-JP" dirty="0" smtClean="0"/>
                <a:t>    …</a:t>
              </a:r>
              <a:endParaRPr lang="en-US" altLang="ja-JP" dirty="0"/>
            </a:p>
            <a:p>
              <a:r>
                <a:rPr lang="en-US" altLang="ja-JP" dirty="0">
                  <a:solidFill>
                    <a:srgbClr val="800080"/>
                  </a:solidFill>
                </a:rPr>
                <a:t>  </a:t>
              </a:r>
              <a:r>
                <a:rPr lang="en-US" altLang="ja-JP" dirty="0" smtClean="0"/>
                <a:t>}</a:t>
              </a:r>
              <a:endParaRPr lang="en-US" altLang="ja-JP" dirty="0"/>
            </a:p>
            <a:p>
              <a:r>
                <a:rPr lang="en-US" altLang="ja-JP" dirty="0" smtClean="0"/>
                <a:t>}</a:t>
              </a:r>
            </a:p>
            <a:p>
              <a:r>
                <a:rPr lang="en-US" altLang="ja-JP" dirty="0" smtClean="0"/>
                <a:t>class Rental{</a:t>
              </a:r>
              <a:br>
                <a:rPr lang="en-US" altLang="ja-JP" dirty="0" smtClean="0"/>
              </a:br>
              <a:r>
                <a:rPr lang="en-US" altLang="ja-JP" dirty="0" smtClean="0"/>
                <a:t>   public </a:t>
              </a:r>
              <a:r>
                <a:rPr lang="en-US" altLang="ja-JP" dirty="0" err="1" smtClean="0"/>
                <a:t>int</a:t>
              </a:r>
              <a:r>
                <a:rPr lang="en-US" altLang="ja-JP" dirty="0" smtClean="0"/>
                <a:t> </a:t>
              </a:r>
              <a:endParaRPr lang="en-US" altLang="ja-JP" dirty="0" smtClean="0"/>
            </a:p>
            <a:p>
              <a:r>
                <a:rPr lang="en-US" altLang="ja-JP" dirty="0" smtClean="0"/>
                <a:t>        count(Customer  </a:t>
              </a:r>
              <a:r>
                <a:rPr lang="en-US" altLang="ja-JP" dirty="0" smtClean="0"/>
                <a:t>c){</a:t>
              </a:r>
              <a:endParaRPr lang="en-US" altLang="ja-JP" dirty="0" smtClean="0"/>
            </a:p>
            <a:p>
              <a:r>
                <a:rPr lang="en-US" altLang="ja-JP" dirty="0" smtClean="0"/>
                <a:t>    …</a:t>
              </a:r>
            </a:p>
            <a:p>
              <a:r>
                <a:rPr lang="en-US" altLang="ja-JP" dirty="0" smtClean="0"/>
                <a:t>    </a:t>
              </a:r>
              <a:r>
                <a:rPr lang="en-US" altLang="ja-JP" dirty="0" err="1" smtClean="0"/>
                <a:t>c.mList.length</a:t>
              </a:r>
              <a:r>
                <a:rPr lang="en-US" altLang="ja-JP" dirty="0" smtClean="0"/>
                <a:t>( );</a:t>
              </a:r>
              <a:endParaRPr lang="en-US" altLang="ja-JP" dirty="0" smtClean="0"/>
            </a:p>
            <a:p>
              <a:r>
                <a:rPr lang="en-US" altLang="ja-JP" dirty="0" smtClean="0"/>
                <a:t>    …</a:t>
              </a:r>
            </a:p>
            <a:p>
              <a:r>
                <a:rPr lang="en-US" altLang="ja-JP" dirty="0" smtClean="0"/>
                <a:t>  }</a:t>
              </a:r>
            </a:p>
            <a:p>
              <a:r>
                <a:rPr lang="en-US" altLang="ja-JP" dirty="0" smtClean="0"/>
                <a:t>}  </a:t>
              </a:r>
              <a:endParaRPr lang="en-US" altLang="ja-JP" dirty="0"/>
            </a:p>
          </p:txBody>
        </p:sp>
        <p:sp>
          <p:nvSpPr>
            <p:cNvPr id="36" name="角丸四角形 39"/>
            <p:cNvSpPr>
              <a:spLocks noChangeArrowheads="1"/>
            </p:cNvSpPr>
            <p:nvPr/>
          </p:nvSpPr>
          <p:spPr bwMode="auto">
            <a:xfrm>
              <a:off x="1857356" y="4714884"/>
              <a:ext cx="2214578" cy="357140"/>
            </a:xfrm>
            <a:prstGeom prst="roundRect">
              <a:avLst>
                <a:gd name="adj" fmla="val 16667"/>
              </a:avLst>
            </a:prstGeom>
            <a:solidFill>
              <a:srgbClr val="FFFF99">
                <a:alpha val="34117"/>
              </a:srgbClr>
            </a:solidFill>
            <a:ln w="9525" algn="ctr">
              <a:solidFill>
                <a:schemeClr val="tx1"/>
              </a:solidFill>
              <a:round/>
              <a:headEnd/>
              <a:tailEnd/>
            </a:ln>
          </p:spPr>
          <p:txBody>
            <a:bodyPr/>
            <a:lstStyle/>
            <a:p>
              <a:endParaRPr lang="ja-JP" altLang="en-US"/>
            </a:p>
          </p:txBody>
        </p:sp>
        <p:sp>
          <p:nvSpPr>
            <p:cNvPr id="37" name="角丸四角形 39"/>
            <p:cNvSpPr>
              <a:spLocks noChangeArrowheads="1"/>
            </p:cNvSpPr>
            <p:nvPr/>
          </p:nvSpPr>
          <p:spPr bwMode="auto">
            <a:xfrm>
              <a:off x="1857356" y="2571744"/>
              <a:ext cx="2214578" cy="357140"/>
            </a:xfrm>
            <a:prstGeom prst="roundRect">
              <a:avLst>
                <a:gd name="adj" fmla="val 16667"/>
              </a:avLst>
            </a:prstGeom>
            <a:solidFill>
              <a:srgbClr val="FFFF99">
                <a:alpha val="34117"/>
              </a:srgbClr>
            </a:solidFill>
            <a:ln w="9525" algn="ctr">
              <a:solidFill>
                <a:schemeClr val="tx1"/>
              </a:solidFill>
              <a:round/>
              <a:headEnd/>
              <a:tailEnd/>
            </a:ln>
          </p:spPr>
          <p:txBody>
            <a:bodyPr/>
            <a:lstStyle/>
            <a:p>
              <a:endParaRPr lang="ja-JP" altLang="en-US"/>
            </a:p>
          </p:txBody>
        </p:sp>
        <p:sp>
          <p:nvSpPr>
            <p:cNvPr id="40" name="正方形/長方形 39"/>
            <p:cNvSpPr/>
            <p:nvPr/>
          </p:nvSpPr>
          <p:spPr bwMode="auto">
            <a:xfrm>
              <a:off x="1714480" y="1785928"/>
              <a:ext cx="2428892" cy="285750"/>
            </a:xfrm>
            <a:prstGeom prst="rect">
              <a:avLst/>
            </a:prstGeom>
            <a:solidFill>
              <a:srgbClr val="99CCFF">
                <a:alpha val="34000"/>
              </a:srgbClr>
            </a:solidFill>
            <a:ln w="28575">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lIns="91404" tIns="45700" rIns="91404" bIns="45700" anchor="ctr"/>
            <a:lstStyle/>
            <a:p>
              <a:pPr algn="ctr">
                <a:defRPr/>
              </a:pPr>
              <a:endParaRPr lang="ja-JP" altLang="en-US"/>
            </a:p>
          </p:txBody>
        </p:sp>
        <p:cxnSp>
          <p:nvCxnSpPr>
            <p:cNvPr id="41" name="カギ線コネクタ 40"/>
            <p:cNvCxnSpPr>
              <a:stCxn id="37" idx="1"/>
            </p:cNvCxnSpPr>
            <p:nvPr/>
          </p:nvCxnSpPr>
          <p:spPr bwMode="auto">
            <a:xfrm rot="10800000">
              <a:off x="1714480" y="2000240"/>
              <a:ext cx="142876" cy="750074"/>
            </a:xfrm>
            <a:prstGeom prst="bentConnector3">
              <a:avLst>
                <a:gd name="adj1" fmla="val 259999"/>
              </a:avLst>
            </a:prstGeom>
            <a:ln w="1270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43" name="カギ線コネクタ 42"/>
            <p:cNvCxnSpPr>
              <a:stCxn id="36" idx="1"/>
              <a:endCxn id="40" idx="1"/>
            </p:cNvCxnSpPr>
            <p:nvPr/>
          </p:nvCxnSpPr>
          <p:spPr bwMode="auto">
            <a:xfrm rot="10800000">
              <a:off x="1714480" y="1928804"/>
              <a:ext cx="142876" cy="2964651"/>
            </a:xfrm>
            <a:prstGeom prst="bentConnector3">
              <a:avLst>
                <a:gd name="adj1" fmla="val 346485"/>
              </a:avLst>
            </a:prstGeom>
            <a:ln w="12700">
              <a:solidFill>
                <a:schemeClr val="tx1"/>
              </a:solidFill>
              <a:prstDash val="sysDash"/>
              <a:tailEnd type="stealth" w="lg" len="lg"/>
            </a:ln>
          </p:spPr>
          <p:style>
            <a:lnRef idx="1">
              <a:schemeClr val="accent1"/>
            </a:lnRef>
            <a:fillRef idx="0">
              <a:schemeClr val="accent1"/>
            </a:fillRef>
            <a:effectRef idx="0">
              <a:schemeClr val="accent1"/>
            </a:effectRef>
            <a:fontRef idx="minor">
              <a:schemeClr val="tx1"/>
            </a:fontRef>
          </p:style>
        </p:cxnSp>
      </p:grpSp>
      <p:sp>
        <p:nvSpPr>
          <p:cNvPr id="44" name="十字形 43"/>
          <p:cNvSpPr/>
          <p:nvPr/>
        </p:nvSpPr>
        <p:spPr bwMode="auto">
          <a:xfrm rot="2611696">
            <a:off x="5655895" y="4773999"/>
            <a:ext cx="285750" cy="285750"/>
          </a:xfrm>
          <a:prstGeom prst="plus">
            <a:avLst>
              <a:gd name="adj" fmla="val 40534"/>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60" name="Oval 79"/>
          <p:cNvSpPr>
            <a:spLocks noChangeArrowheads="1"/>
          </p:cNvSpPr>
          <p:nvPr/>
        </p:nvSpPr>
        <p:spPr bwMode="auto">
          <a:xfrm>
            <a:off x="2285984" y="4191013"/>
            <a:ext cx="500062" cy="525462"/>
          </a:xfrm>
          <a:prstGeom prst="ellipse">
            <a:avLst/>
          </a:prstGeom>
          <a:solidFill>
            <a:srgbClr val="FFFF00"/>
          </a:solidFill>
          <a:ln w="9525">
            <a:solidFill>
              <a:schemeClr val="tx1"/>
            </a:solidFill>
            <a:round/>
            <a:headEnd/>
            <a:tailEnd/>
          </a:ln>
        </p:spPr>
        <p:txBody>
          <a:bodyPr wrap="none" anchor="ctr"/>
          <a:lstStyle/>
          <a:p>
            <a:endParaRPr lang="ja-JP" altLang="en-US"/>
          </a:p>
        </p:txBody>
      </p:sp>
      <p:sp>
        <p:nvSpPr>
          <p:cNvPr id="61" name="Oval 80"/>
          <p:cNvSpPr>
            <a:spLocks noChangeArrowheads="1"/>
          </p:cNvSpPr>
          <p:nvPr/>
        </p:nvSpPr>
        <p:spPr bwMode="auto">
          <a:xfrm>
            <a:off x="4071934" y="2717802"/>
            <a:ext cx="500062" cy="498475"/>
          </a:xfrm>
          <a:prstGeom prst="ellipse">
            <a:avLst/>
          </a:prstGeom>
          <a:solidFill>
            <a:srgbClr val="0000F6"/>
          </a:solidFill>
          <a:ln w="9525">
            <a:solidFill>
              <a:schemeClr val="tx1"/>
            </a:solidFill>
            <a:round/>
            <a:headEnd/>
            <a:tailEnd/>
          </a:ln>
        </p:spPr>
        <p:txBody>
          <a:bodyPr wrap="none" anchor="ctr"/>
          <a:lstStyle/>
          <a:p>
            <a:pPr algn="ctr"/>
            <a:endParaRPr lang="ja-JP" altLang="ja-JP" b="0"/>
          </a:p>
        </p:txBody>
      </p:sp>
      <p:cxnSp>
        <p:nvCxnSpPr>
          <p:cNvPr id="62" name="AutoShape 81"/>
          <p:cNvCxnSpPr>
            <a:cxnSpLocks noChangeShapeType="1"/>
            <a:stCxn id="60" idx="7"/>
            <a:endCxn id="61" idx="2"/>
          </p:cNvCxnSpPr>
          <p:nvPr/>
        </p:nvCxnSpPr>
        <p:spPr bwMode="auto">
          <a:xfrm rot="5400000" flipH="1" flipV="1">
            <a:off x="2741912" y="2937943"/>
            <a:ext cx="1300925" cy="1359120"/>
          </a:xfrm>
          <a:prstGeom prst="straightConnector1">
            <a:avLst/>
          </a:prstGeom>
          <a:noFill/>
          <a:ln w="38100">
            <a:solidFill>
              <a:schemeClr val="tx1"/>
            </a:solidFill>
            <a:round/>
            <a:headEnd/>
            <a:tailEnd type="triangle" w="lg" len="lg"/>
          </a:ln>
        </p:spPr>
      </p:cxnSp>
      <p:sp>
        <p:nvSpPr>
          <p:cNvPr id="63" name="Oval 79"/>
          <p:cNvSpPr>
            <a:spLocks noChangeArrowheads="1"/>
          </p:cNvSpPr>
          <p:nvPr/>
        </p:nvSpPr>
        <p:spPr bwMode="auto">
          <a:xfrm>
            <a:off x="71406" y="4162438"/>
            <a:ext cx="500062" cy="525462"/>
          </a:xfrm>
          <a:prstGeom prst="ellipse">
            <a:avLst/>
          </a:prstGeom>
          <a:solidFill>
            <a:srgbClr val="0000F6"/>
          </a:solidFill>
          <a:ln w="9525">
            <a:solidFill>
              <a:schemeClr val="tx1"/>
            </a:solidFill>
            <a:round/>
            <a:headEnd/>
            <a:tailEnd/>
          </a:ln>
        </p:spPr>
        <p:txBody>
          <a:bodyPr wrap="none" anchor="ctr"/>
          <a:lstStyle/>
          <a:p>
            <a:endParaRPr lang="ja-JP" altLang="en-US"/>
          </a:p>
        </p:txBody>
      </p:sp>
      <p:cxnSp>
        <p:nvCxnSpPr>
          <p:cNvPr id="64" name="AutoShape 81"/>
          <p:cNvCxnSpPr>
            <a:cxnSpLocks noChangeShapeType="1"/>
            <a:stCxn id="63" idx="6"/>
            <a:endCxn id="60" idx="2"/>
          </p:cNvCxnSpPr>
          <p:nvPr/>
        </p:nvCxnSpPr>
        <p:spPr bwMode="auto">
          <a:xfrm>
            <a:off x="571468" y="4425169"/>
            <a:ext cx="1714516" cy="28575"/>
          </a:xfrm>
          <a:prstGeom prst="straightConnector1">
            <a:avLst/>
          </a:prstGeom>
          <a:noFill/>
          <a:ln w="38100">
            <a:solidFill>
              <a:schemeClr val="tx1"/>
            </a:solidFill>
            <a:round/>
            <a:headEnd/>
            <a:tailEnd type="triangle" w="lg" len="lg"/>
          </a:ln>
        </p:spPr>
      </p:cxnSp>
      <p:sp>
        <p:nvSpPr>
          <p:cNvPr id="65" name="Text Box 18"/>
          <p:cNvSpPr txBox="1">
            <a:spLocks noChangeArrowheads="1"/>
          </p:cNvSpPr>
          <p:nvPr/>
        </p:nvSpPr>
        <p:spPr bwMode="auto">
          <a:xfrm>
            <a:off x="571472" y="3415104"/>
            <a:ext cx="1714512" cy="1015622"/>
          </a:xfrm>
          <a:prstGeom prst="rect">
            <a:avLst/>
          </a:prstGeom>
          <a:noFill/>
          <a:ln w="9525">
            <a:noFill/>
            <a:miter lim="800000"/>
            <a:headEnd/>
            <a:tailEnd/>
          </a:ln>
        </p:spPr>
        <p:txBody>
          <a:bodyPr wrap="square" lIns="91404" tIns="45700" rIns="91404" bIns="45700">
            <a:spAutoFit/>
          </a:bodyPr>
          <a:lstStyle/>
          <a:p>
            <a:r>
              <a:rPr lang="en-US" altLang="ja-JP" sz="2000" b="0" dirty="0" smtClean="0"/>
              <a:t>Customer.</a:t>
            </a:r>
          </a:p>
          <a:p>
            <a:r>
              <a:rPr lang="en-US" altLang="ja-JP" sz="2000" b="0" dirty="0" smtClean="0"/>
              <a:t>count</a:t>
            </a:r>
            <a:r>
              <a:rPr lang="ja-JP" altLang="en-US" sz="2000" b="0" dirty="0" smtClean="0"/>
              <a:t>を</a:t>
            </a:r>
            <a:endParaRPr lang="en-US" altLang="ja-JP" sz="2000" b="0" dirty="0" smtClean="0"/>
          </a:p>
          <a:p>
            <a:r>
              <a:rPr lang="en-US" altLang="ja-JP" sz="2000" b="0" dirty="0" smtClean="0"/>
              <a:t>Rental</a:t>
            </a:r>
            <a:r>
              <a:rPr lang="ja-JP" altLang="en-US" sz="2000" b="0" dirty="0" smtClean="0"/>
              <a:t>へ</a:t>
            </a:r>
            <a:r>
              <a:rPr lang="ja-JP" altLang="en-US" sz="2000" b="0" dirty="0"/>
              <a:t>移動</a:t>
            </a:r>
          </a:p>
        </p:txBody>
      </p:sp>
      <p:sp>
        <p:nvSpPr>
          <p:cNvPr id="66" name="Text Box 46"/>
          <p:cNvSpPr txBox="1">
            <a:spLocks noChangeArrowheads="1"/>
          </p:cNvSpPr>
          <p:nvPr/>
        </p:nvSpPr>
        <p:spPr bwMode="auto">
          <a:xfrm>
            <a:off x="1893645" y="2700721"/>
            <a:ext cx="2106851" cy="1015622"/>
          </a:xfrm>
          <a:prstGeom prst="rect">
            <a:avLst/>
          </a:prstGeom>
          <a:noFill/>
          <a:ln w="9525">
            <a:noFill/>
            <a:miter lim="800000"/>
            <a:headEnd/>
            <a:tailEnd/>
          </a:ln>
        </p:spPr>
        <p:txBody>
          <a:bodyPr wrap="none" lIns="91404" tIns="45700" rIns="91404" bIns="45700">
            <a:spAutoFit/>
          </a:bodyPr>
          <a:lstStyle/>
          <a:p>
            <a:r>
              <a:rPr lang="en-US" altLang="ja-JP" sz="2000" b="0" dirty="0" err="1" smtClean="0"/>
              <a:t>Customer.mList</a:t>
            </a:r>
            <a:r>
              <a:rPr lang="en-US" altLang="ja-JP" sz="2000" b="0" dirty="0" smtClean="0"/>
              <a:t> </a:t>
            </a:r>
            <a:endParaRPr lang="en-US" altLang="ja-JP" sz="2000" b="0" dirty="0" smtClean="0"/>
          </a:p>
          <a:p>
            <a:r>
              <a:rPr lang="ja-JP" altLang="en-US" sz="2000" b="0" dirty="0" smtClean="0"/>
              <a:t>の</a:t>
            </a:r>
            <a:r>
              <a:rPr lang="ja-JP" altLang="en-US" sz="2000" b="0" dirty="0"/>
              <a:t>修飾子</a:t>
            </a:r>
            <a:r>
              <a:rPr lang="ja-JP" altLang="en-US" sz="2000" b="0" dirty="0" smtClean="0"/>
              <a:t>を</a:t>
            </a:r>
            <a:endParaRPr lang="en-US" altLang="ja-JP" sz="2000" b="0" dirty="0" smtClean="0"/>
          </a:p>
          <a:p>
            <a:r>
              <a:rPr lang="en-US" altLang="ja-JP" sz="2000" b="0" dirty="0" smtClean="0"/>
              <a:t>public</a:t>
            </a:r>
            <a:r>
              <a:rPr lang="ja-JP" altLang="en-US" sz="2000" b="0" dirty="0" smtClean="0"/>
              <a:t>に</a:t>
            </a:r>
            <a:r>
              <a:rPr lang="ja-JP" altLang="en-US" sz="2000" b="0" dirty="0"/>
              <a:t>変更</a:t>
            </a:r>
          </a:p>
        </p:txBody>
      </p:sp>
      <p:sp>
        <p:nvSpPr>
          <p:cNvPr id="67" name="Oval 79"/>
          <p:cNvSpPr>
            <a:spLocks noChangeArrowheads="1"/>
          </p:cNvSpPr>
          <p:nvPr/>
        </p:nvSpPr>
        <p:spPr bwMode="auto">
          <a:xfrm>
            <a:off x="4786314" y="4191013"/>
            <a:ext cx="500063" cy="525462"/>
          </a:xfrm>
          <a:prstGeom prst="ellipse">
            <a:avLst/>
          </a:prstGeom>
          <a:solidFill>
            <a:srgbClr val="FFFF00"/>
          </a:solidFill>
          <a:ln w="9525">
            <a:solidFill>
              <a:schemeClr val="tx1"/>
            </a:solidFill>
            <a:round/>
            <a:headEnd/>
            <a:tailEnd/>
          </a:ln>
        </p:spPr>
        <p:txBody>
          <a:bodyPr wrap="none" anchor="ctr"/>
          <a:lstStyle/>
          <a:p>
            <a:endParaRPr lang="ja-JP" altLang="en-US"/>
          </a:p>
        </p:txBody>
      </p:sp>
      <p:cxnSp>
        <p:nvCxnSpPr>
          <p:cNvPr id="68" name="AutoShape 81"/>
          <p:cNvCxnSpPr>
            <a:cxnSpLocks noChangeShapeType="1"/>
            <a:stCxn id="60" idx="6"/>
            <a:endCxn id="67" idx="2"/>
          </p:cNvCxnSpPr>
          <p:nvPr/>
        </p:nvCxnSpPr>
        <p:spPr bwMode="auto">
          <a:xfrm>
            <a:off x="2786046" y="4453744"/>
            <a:ext cx="2000268" cy="1588"/>
          </a:xfrm>
          <a:prstGeom prst="straightConnector1">
            <a:avLst/>
          </a:prstGeom>
          <a:noFill/>
          <a:ln w="38100">
            <a:solidFill>
              <a:schemeClr val="tx1"/>
            </a:solidFill>
            <a:round/>
            <a:headEnd/>
            <a:tailEnd type="triangle" w="lg" len="lg"/>
          </a:ln>
        </p:spPr>
      </p:cxnSp>
      <p:sp>
        <p:nvSpPr>
          <p:cNvPr id="69" name="Text Box 46"/>
          <p:cNvSpPr txBox="1">
            <a:spLocks noChangeArrowheads="1"/>
          </p:cNvSpPr>
          <p:nvPr/>
        </p:nvSpPr>
        <p:spPr bwMode="auto">
          <a:xfrm>
            <a:off x="3071802" y="3722877"/>
            <a:ext cx="2106851" cy="707846"/>
          </a:xfrm>
          <a:prstGeom prst="rect">
            <a:avLst/>
          </a:prstGeom>
          <a:noFill/>
          <a:ln w="9525">
            <a:noFill/>
            <a:miter lim="800000"/>
            <a:headEnd/>
            <a:tailEnd/>
          </a:ln>
        </p:spPr>
        <p:txBody>
          <a:bodyPr wrap="none" lIns="91404" tIns="45700" rIns="91404" bIns="45700">
            <a:spAutoFit/>
          </a:bodyPr>
          <a:lstStyle/>
          <a:p>
            <a:r>
              <a:rPr lang="en-US" altLang="ja-JP" sz="2000" b="0" dirty="0" err="1" smtClean="0"/>
              <a:t>Customer.mList</a:t>
            </a:r>
            <a:r>
              <a:rPr lang="en-US" altLang="ja-JP" sz="2000" b="0" dirty="0" smtClean="0"/>
              <a:t> </a:t>
            </a:r>
            <a:endParaRPr lang="en-US" altLang="ja-JP" sz="2000" b="0" dirty="0" smtClean="0"/>
          </a:p>
          <a:p>
            <a:r>
              <a:rPr lang="ja-JP" altLang="en-US" sz="2000" b="0" dirty="0" smtClean="0"/>
              <a:t>を</a:t>
            </a:r>
            <a:r>
              <a:rPr lang="en-US" altLang="ja-JP" sz="2000" b="0" dirty="0" smtClean="0"/>
              <a:t>Rental</a:t>
            </a:r>
            <a:r>
              <a:rPr lang="ja-JP" altLang="en-US" sz="2000" b="0" dirty="0" smtClean="0"/>
              <a:t>へ移動</a:t>
            </a:r>
            <a:endParaRPr lang="ja-JP" altLang="en-US" sz="2000" b="0" dirty="0"/>
          </a:p>
        </p:txBody>
      </p:sp>
      <p:sp>
        <p:nvSpPr>
          <p:cNvPr id="71" name="Oval 80"/>
          <p:cNvSpPr>
            <a:spLocks noChangeArrowheads="1"/>
          </p:cNvSpPr>
          <p:nvPr/>
        </p:nvSpPr>
        <p:spPr bwMode="auto">
          <a:xfrm>
            <a:off x="4000496" y="5430855"/>
            <a:ext cx="500062" cy="498475"/>
          </a:xfrm>
          <a:prstGeom prst="ellipse">
            <a:avLst/>
          </a:prstGeom>
          <a:solidFill>
            <a:srgbClr val="0000F6"/>
          </a:solidFill>
          <a:ln w="9525">
            <a:solidFill>
              <a:schemeClr val="tx1"/>
            </a:solidFill>
            <a:round/>
            <a:headEnd/>
            <a:tailEnd/>
          </a:ln>
        </p:spPr>
        <p:txBody>
          <a:bodyPr wrap="none" anchor="ctr"/>
          <a:lstStyle/>
          <a:p>
            <a:pPr algn="ctr"/>
            <a:endParaRPr lang="ja-JP" altLang="ja-JP" b="0"/>
          </a:p>
        </p:txBody>
      </p:sp>
      <p:cxnSp>
        <p:nvCxnSpPr>
          <p:cNvPr id="72" name="AutoShape 81"/>
          <p:cNvCxnSpPr>
            <a:cxnSpLocks noChangeShapeType="1"/>
            <a:stCxn id="60" idx="5"/>
            <a:endCxn id="71" idx="2"/>
          </p:cNvCxnSpPr>
          <p:nvPr/>
        </p:nvCxnSpPr>
        <p:spPr bwMode="auto">
          <a:xfrm rot="16200000" flipH="1">
            <a:off x="2836370" y="4515967"/>
            <a:ext cx="1040570" cy="1287682"/>
          </a:xfrm>
          <a:prstGeom prst="straightConnector1">
            <a:avLst/>
          </a:prstGeom>
          <a:noFill/>
          <a:ln w="38100">
            <a:solidFill>
              <a:schemeClr val="tx1"/>
            </a:solidFill>
            <a:round/>
            <a:headEnd/>
            <a:tailEnd type="triangle" w="lg" len="lg"/>
          </a:ln>
        </p:spPr>
      </p:cxnSp>
      <p:sp>
        <p:nvSpPr>
          <p:cNvPr id="73" name="Text Box 46"/>
          <p:cNvSpPr txBox="1">
            <a:spLocks noChangeArrowheads="1"/>
          </p:cNvSpPr>
          <p:nvPr/>
        </p:nvSpPr>
        <p:spPr bwMode="auto">
          <a:xfrm>
            <a:off x="1285852" y="4930789"/>
            <a:ext cx="2036319" cy="707846"/>
          </a:xfrm>
          <a:prstGeom prst="rect">
            <a:avLst/>
          </a:prstGeom>
          <a:noFill/>
          <a:ln w="9525">
            <a:noFill/>
            <a:miter lim="800000"/>
            <a:headEnd/>
            <a:tailEnd/>
          </a:ln>
        </p:spPr>
        <p:txBody>
          <a:bodyPr wrap="square" lIns="91404" tIns="45700" rIns="91404" bIns="45700">
            <a:spAutoFit/>
          </a:bodyPr>
          <a:lstStyle/>
          <a:p>
            <a:r>
              <a:rPr lang="en-US" altLang="ja-JP" sz="2000" b="0" dirty="0" err="1" smtClean="0"/>
              <a:t>Customer.mList</a:t>
            </a:r>
            <a:endParaRPr lang="en-US" altLang="ja-JP" sz="2000" b="0" dirty="0" smtClean="0"/>
          </a:p>
          <a:p>
            <a:r>
              <a:rPr lang="en-US" altLang="ja-JP" sz="2000" b="0" dirty="0" smtClean="0"/>
              <a:t> </a:t>
            </a:r>
            <a:r>
              <a:rPr lang="ja-JP" altLang="en-US" sz="2000" b="0" dirty="0"/>
              <a:t>のカプセル化</a:t>
            </a:r>
          </a:p>
        </p:txBody>
      </p:sp>
      <p:grpSp>
        <p:nvGrpSpPr>
          <p:cNvPr id="76" name="グループ化 75"/>
          <p:cNvGrpSpPr/>
          <p:nvPr/>
        </p:nvGrpSpPr>
        <p:grpSpPr>
          <a:xfrm>
            <a:off x="5357818" y="1071546"/>
            <a:ext cx="3714776" cy="5357850"/>
            <a:chOff x="5072066" y="1000108"/>
            <a:chExt cx="3714776" cy="5357850"/>
          </a:xfrm>
        </p:grpSpPr>
        <p:sp>
          <p:nvSpPr>
            <p:cNvPr id="77" name="Rectangle 7"/>
            <p:cNvSpPr>
              <a:spLocks noChangeArrowheads="1"/>
            </p:cNvSpPr>
            <p:nvPr/>
          </p:nvSpPr>
          <p:spPr bwMode="auto">
            <a:xfrm>
              <a:off x="5072066" y="1000108"/>
              <a:ext cx="3714776" cy="5357850"/>
            </a:xfrm>
            <a:prstGeom prst="rect">
              <a:avLst/>
            </a:prstGeom>
            <a:solidFill>
              <a:schemeClr val="bg1"/>
            </a:solidFill>
            <a:ln w="9525">
              <a:solidFill>
                <a:schemeClr val="tx1"/>
              </a:solidFill>
              <a:miter lim="800000"/>
              <a:headEnd/>
              <a:tailEnd/>
            </a:ln>
          </p:spPr>
          <p:txBody>
            <a:bodyPr wrap="none" anchor="ctr"/>
            <a:lstStyle/>
            <a:p>
              <a:r>
                <a:rPr lang="en-US" altLang="ja-JP" dirty="0"/>
                <a:t>class </a:t>
              </a:r>
              <a:r>
                <a:rPr lang="en-US" altLang="ja-JP" dirty="0" smtClean="0"/>
                <a:t>Customer </a:t>
              </a:r>
              <a:r>
                <a:rPr lang="en-US" altLang="ja-JP" dirty="0"/>
                <a:t>{</a:t>
              </a:r>
            </a:p>
            <a:p>
              <a:r>
                <a:rPr lang="en-US" altLang="ja-JP" dirty="0"/>
                <a:t>  </a:t>
              </a:r>
              <a:r>
                <a:rPr lang="en-US" altLang="ja-JP" dirty="0">
                  <a:solidFill>
                    <a:srgbClr val="FF0000"/>
                  </a:solidFill>
                </a:rPr>
                <a:t>private</a:t>
              </a:r>
              <a:r>
                <a:rPr lang="en-US" altLang="ja-JP" dirty="0"/>
                <a:t> </a:t>
              </a:r>
              <a:r>
                <a:rPr lang="en-US" altLang="ja-JP" dirty="0" smtClean="0"/>
                <a:t>List </a:t>
              </a:r>
              <a:r>
                <a:rPr lang="en-US" altLang="ja-JP" dirty="0" err="1" smtClean="0"/>
                <a:t>mList</a:t>
              </a:r>
              <a:r>
                <a:rPr lang="en-US" altLang="ja-JP" dirty="0" smtClean="0"/>
                <a:t> </a:t>
              </a:r>
              <a:r>
                <a:rPr lang="en-US" altLang="ja-JP" dirty="0" smtClean="0"/>
                <a:t>;</a:t>
              </a:r>
            </a:p>
            <a:p>
              <a:r>
                <a:rPr lang="en-US" altLang="ja-JP" dirty="0"/>
                <a:t> </a:t>
              </a:r>
              <a:r>
                <a:rPr lang="en-US" altLang="ja-JP" dirty="0" smtClean="0"/>
                <a:t> public void </a:t>
              </a:r>
              <a:r>
                <a:rPr lang="en-US" altLang="ja-JP" dirty="0" err="1" smtClean="0"/>
                <a:t>setMovie</a:t>
              </a:r>
              <a:r>
                <a:rPr lang="en-US" altLang="ja-JP" dirty="0" smtClean="0"/>
                <a:t>(List m){</a:t>
              </a:r>
            </a:p>
            <a:p>
              <a:r>
                <a:rPr lang="en-US" altLang="ja-JP" dirty="0" smtClean="0"/>
                <a:t>         </a:t>
              </a:r>
              <a:r>
                <a:rPr lang="en-US" altLang="ja-JP" dirty="0" err="1" smtClean="0"/>
                <a:t>mList</a:t>
              </a:r>
              <a:r>
                <a:rPr lang="en-US" altLang="ja-JP" dirty="0" smtClean="0"/>
                <a:t> </a:t>
              </a:r>
              <a:r>
                <a:rPr lang="en-US" altLang="ja-JP" dirty="0" smtClean="0"/>
                <a:t>= m; </a:t>
              </a:r>
            </a:p>
            <a:p>
              <a:r>
                <a:rPr lang="en-US" altLang="ja-JP" dirty="0"/>
                <a:t> </a:t>
              </a:r>
              <a:r>
                <a:rPr lang="en-US" altLang="ja-JP" dirty="0" smtClean="0"/>
                <a:t> }</a:t>
              </a:r>
            </a:p>
            <a:p>
              <a:r>
                <a:rPr lang="en-US" altLang="ja-JP" dirty="0" smtClean="0"/>
                <a:t>  public List </a:t>
              </a:r>
              <a:r>
                <a:rPr lang="en-US" altLang="ja-JP" dirty="0" err="1" smtClean="0"/>
                <a:t>getMovie</a:t>
              </a:r>
              <a:r>
                <a:rPr lang="en-US" altLang="ja-JP" dirty="0" smtClean="0"/>
                <a:t>( ){</a:t>
              </a:r>
            </a:p>
            <a:p>
              <a:r>
                <a:rPr lang="en-US" altLang="ja-JP" dirty="0" smtClean="0"/>
                <a:t>       return </a:t>
              </a:r>
              <a:r>
                <a:rPr lang="en-US" altLang="ja-JP" dirty="0" err="1" smtClean="0"/>
                <a:t>mList</a:t>
              </a:r>
              <a:r>
                <a:rPr lang="en-US" altLang="ja-JP" dirty="0" smtClean="0"/>
                <a:t>;</a:t>
              </a:r>
              <a:endParaRPr lang="en-US" altLang="ja-JP" dirty="0" smtClean="0"/>
            </a:p>
            <a:p>
              <a:r>
                <a:rPr lang="en-US" altLang="ja-JP" dirty="0"/>
                <a:t> </a:t>
              </a:r>
              <a:r>
                <a:rPr lang="en-US" altLang="ja-JP" dirty="0" smtClean="0"/>
                <a:t> }</a:t>
              </a:r>
              <a:endParaRPr lang="en-US" altLang="ja-JP" dirty="0"/>
            </a:p>
            <a:p>
              <a:r>
                <a:rPr lang="en-US" altLang="ja-JP" dirty="0" smtClean="0"/>
                <a:t>  public</a:t>
              </a:r>
              <a:r>
                <a:rPr lang="en-US" altLang="ja-JP" dirty="0" smtClean="0">
                  <a:solidFill>
                    <a:srgbClr val="800080"/>
                  </a:solidFill>
                </a:rPr>
                <a:t> </a:t>
              </a:r>
              <a:r>
                <a:rPr lang="en-US" altLang="ja-JP" dirty="0" smtClean="0"/>
                <a:t>void</a:t>
              </a:r>
              <a:r>
                <a:rPr lang="en-US" altLang="ja-JP" dirty="0" smtClean="0">
                  <a:solidFill>
                    <a:srgbClr val="800080"/>
                  </a:solidFill>
                </a:rPr>
                <a:t> </a:t>
              </a:r>
              <a:r>
                <a:rPr lang="en-US" altLang="ja-JP" dirty="0" smtClean="0"/>
                <a:t>print( </a:t>
              </a:r>
              <a:r>
                <a:rPr lang="en-US" altLang="ja-JP" dirty="0"/>
                <a:t>) {</a:t>
              </a:r>
            </a:p>
            <a:p>
              <a:r>
                <a:rPr lang="en-US" altLang="ja-JP" dirty="0">
                  <a:solidFill>
                    <a:srgbClr val="800080"/>
                  </a:solidFill>
                </a:rPr>
                <a:t>     </a:t>
              </a:r>
              <a:r>
                <a:rPr lang="en-US" altLang="ja-JP" dirty="0" smtClean="0"/>
                <a:t>…</a:t>
              </a:r>
              <a:r>
                <a:rPr lang="en-US" altLang="ja-JP" dirty="0" err="1" smtClean="0"/>
                <a:t>getMovie</a:t>
              </a:r>
              <a:r>
                <a:rPr lang="en-US" altLang="ja-JP" dirty="0" smtClean="0"/>
                <a:t>( </a:t>
              </a:r>
              <a:r>
                <a:rPr lang="en-US" altLang="ja-JP" dirty="0" smtClean="0"/>
                <a:t>).</a:t>
              </a:r>
              <a:r>
                <a:rPr lang="en-US" altLang="ja-JP" dirty="0" err="1" smtClean="0"/>
                <a:t>getName</a:t>
              </a:r>
              <a:r>
                <a:rPr lang="en-US" altLang="ja-JP" dirty="0" smtClean="0"/>
                <a:t>( );</a:t>
              </a:r>
              <a:endParaRPr lang="en-US" altLang="ja-JP" dirty="0" smtClean="0"/>
            </a:p>
            <a:p>
              <a:r>
                <a:rPr lang="en-US" altLang="ja-JP" dirty="0"/>
                <a:t> </a:t>
              </a:r>
              <a:r>
                <a:rPr lang="en-US" altLang="ja-JP" dirty="0" smtClean="0"/>
                <a:t>    …}</a:t>
              </a:r>
              <a:endParaRPr lang="en-US" altLang="ja-JP" dirty="0"/>
            </a:p>
            <a:p>
              <a:r>
                <a:rPr lang="en-US" altLang="ja-JP" dirty="0" smtClean="0"/>
                <a:t>}</a:t>
              </a:r>
            </a:p>
            <a:p>
              <a:r>
                <a:rPr lang="en-US" altLang="ja-JP" dirty="0" smtClean="0"/>
                <a:t>class Rental{</a:t>
              </a:r>
              <a:br>
                <a:rPr lang="en-US" altLang="ja-JP" dirty="0" smtClean="0"/>
              </a:br>
              <a:r>
                <a:rPr lang="en-US" altLang="ja-JP" dirty="0" smtClean="0"/>
                <a:t>   public </a:t>
              </a:r>
              <a:r>
                <a:rPr lang="en-US" altLang="ja-JP" dirty="0" err="1" smtClean="0"/>
                <a:t>int</a:t>
              </a:r>
              <a:r>
                <a:rPr lang="en-US" altLang="ja-JP" dirty="0" smtClean="0"/>
                <a:t> </a:t>
              </a:r>
              <a:endParaRPr lang="en-US" altLang="ja-JP" dirty="0" smtClean="0"/>
            </a:p>
            <a:p>
              <a:r>
                <a:rPr lang="en-US" altLang="ja-JP" dirty="0" smtClean="0"/>
                <a:t>     count(Customer  </a:t>
              </a:r>
              <a:r>
                <a:rPr lang="en-US" altLang="ja-JP" dirty="0" smtClean="0"/>
                <a:t>c){</a:t>
              </a:r>
              <a:endParaRPr lang="en-US" altLang="ja-JP" dirty="0" smtClean="0"/>
            </a:p>
            <a:p>
              <a:r>
                <a:rPr lang="en-US" altLang="ja-JP" dirty="0" smtClean="0"/>
                <a:t>    …</a:t>
              </a:r>
              <a:r>
                <a:rPr lang="en-US" altLang="ja-JP" dirty="0" err="1" smtClean="0"/>
                <a:t>c.getMovie</a:t>
              </a:r>
              <a:r>
                <a:rPr lang="en-US" altLang="ja-JP" dirty="0" smtClean="0"/>
                <a:t>( </a:t>
              </a:r>
              <a:r>
                <a:rPr lang="en-US" altLang="ja-JP" dirty="0" smtClean="0"/>
                <a:t>).length( );</a:t>
              </a:r>
              <a:endParaRPr lang="en-US" altLang="ja-JP" dirty="0" smtClean="0"/>
            </a:p>
            <a:p>
              <a:r>
                <a:rPr lang="en-US" altLang="ja-JP" dirty="0" smtClean="0"/>
                <a:t>    … }  </a:t>
              </a:r>
            </a:p>
            <a:p>
              <a:r>
                <a:rPr lang="en-US" altLang="ja-JP" dirty="0" smtClean="0"/>
                <a:t>}  </a:t>
              </a:r>
              <a:endParaRPr lang="en-US" altLang="ja-JP" dirty="0"/>
            </a:p>
          </p:txBody>
        </p:sp>
        <p:sp>
          <p:nvSpPr>
            <p:cNvPr id="78" name="角丸四角形 39"/>
            <p:cNvSpPr>
              <a:spLocks noChangeArrowheads="1"/>
            </p:cNvSpPr>
            <p:nvPr/>
          </p:nvSpPr>
          <p:spPr bwMode="auto">
            <a:xfrm>
              <a:off x="5643570" y="5286388"/>
              <a:ext cx="2714644" cy="357140"/>
            </a:xfrm>
            <a:prstGeom prst="roundRect">
              <a:avLst>
                <a:gd name="adj" fmla="val 16667"/>
              </a:avLst>
            </a:prstGeom>
            <a:solidFill>
              <a:srgbClr val="FFFF99">
                <a:alpha val="34117"/>
              </a:srgbClr>
            </a:solidFill>
            <a:ln w="9525" algn="ctr">
              <a:solidFill>
                <a:schemeClr val="tx1"/>
              </a:solidFill>
              <a:round/>
              <a:headEnd/>
              <a:tailEnd/>
            </a:ln>
          </p:spPr>
          <p:txBody>
            <a:bodyPr/>
            <a:lstStyle/>
            <a:p>
              <a:endParaRPr lang="ja-JP" altLang="en-US"/>
            </a:p>
          </p:txBody>
        </p:sp>
        <p:sp>
          <p:nvSpPr>
            <p:cNvPr id="79" name="角丸四角形 39"/>
            <p:cNvSpPr>
              <a:spLocks noChangeArrowheads="1"/>
            </p:cNvSpPr>
            <p:nvPr/>
          </p:nvSpPr>
          <p:spPr bwMode="auto">
            <a:xfrm>
              <a:off x="5643570" y="3643364"/>
              <a:ext cx="2643206" cy="357140"/>
            </a:xfrm>
            <a:prstGeom prst="roundRect">
              <a:avLst>
                <a:gd name="adj" fmla="val 16667"/>
              </a:avLst>
            </a:prstGeom>
            <a:solidFill>
              <a:srgbClr val="FFFF99">
                <a:alpha val="34117"/>
              </a:srgbClr>
            </a:solidFill>
            <a:ln w="9525" algn="ctr">
              <a:solidFill>
                <a:schemeClr val="tx1"/>
              </a:solidFill>
              <a:round/>
              <a:headEnd/>
              <a:tailEnd/>
            </a:ln>
          </p:spPr>
          <p:txBody>
            <a:bodyPr/>
            <a:lstStyle/>
            <a:p>
              <a:endParaRPr lang="ja-JP" altLang="en-US"/>
            </a:p>
          </p:txBody>
        </p:sp>
        <p:sp>
          <p:nvSpPr>
            <p:cNvPr id="80" name="正方形/長方形 79"/>
            <p:cNvSpPr/>
            <p:nvPr/>
          </p:nvSpPr>
          <p:spPr bwMode="auto">
            <a:xfrm>
              <a:off x="5214942" y="2571746"/>
              <a:ext cx="2928958" cy="857254"/>
            </a:xfrm>
            <a:prstGeom prst="rect">
              <a:avLst/>
            </a:prstGeom>
            <a:solidFill>
              <a:srgbClr val="99CCFF">
                <a:alpha val="34000"/>
              </a:srgbClr>
            </a:solidFill>
            <a:ln w="28575">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lIns="91404" tIns="45700" rIns="91404" bIns="45700" anchor="ctr"/>
            <a:lstStyle/>
            <a:p>
              <a:pPr algn="ctr">
                <a:defRPr/>
              </a:pPr>
              <a:endParaRPr lang="ja-JP" altLang="en-US"/>
            </a:p>
          </p:txBody>
        </p:sp>
        <p:cxnSp>
          <p:nvCxnSpPr>
            <p:cNvPr id="81" name="カギ線コネクタ 80"/>
            <p:cNvCxnSpPr>
              <a:stCxn id="79" idx="3"/>
              <a:endCxn id="86" idx="3"/>
            </p:cNvCxnSpPr>
            <p:nvPr/>
          </p:nvCxnSpPr>
          <p:spPr bwMode="auto">
            <a:xfrm flipH="1" flipV="1">
              <a:off x="8143900" y="3178967"/>
              <a:ext cx="142876" cy="642967"/>
            </a:xfrm>
            <a:prstGeom prst="bentConnector3">
              <a:avLst>
                <a:gd name="adj1" fmla="val -159999"/>
              </a:avLst>
            </a:prstGeom>
            <a:ln w="1270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82" name="カギ線コネクタ 81"/>
            <p:cNvCxnSpPr>
              <a:stCxn id="78" idx="3"/>
              <a:endCxn id="80" idx="3"/>
            </p:cNvCxnSpPr>
            <p:nvPr/>
          </p:nvCxnSpPr>
          <p:spPr bwMode="auto">
            <a:xfrm flipH="1" flipV="1">
              <a:off x="8143900" y="3000373"/>
              <a:ext cx="214314" cy="2464585"/>
            </a:xfrm>
            <a:prstGeom prst="bentConnector3">
              <a:avLst>
                <a:gd name="adj1" fmla="val -106666"/>
              </a:avLst>
            </a:prstGeom>
            <a:ln w="12700">
              <a:solidFill>
                <a:schemeClr val="tx1"/>
              </a:solidFill>
              <a:prstDash val="solid"/>
              <a:tailEnd type="stealth" w="lg" len="lg"/>
            </a:ln>
          </p:spPr>
          <p:style>
            <a:lnRef idx="1">
              <a:schemeClr val="accent1"/>
            </a:lnRef>
            <a:fillRef idx="0">
              <a:schemeClr val="accent1"/>
            </a:fillRef>
            <a:effectRef idx="0">
              <a:schemeClr val="accent1"/>
            </a:effectRef>
            <a:fontRef idx="minor">
              <a:schemeClr val="tx1"/>
            </a:fontRef>
          </p:style>
        </p:cxnSp>
      </p:grpSp>
      <p:sp>
        <p:nvSpPr>
          <p:cNvPr id="86" name="正方形/長方形 85"/>
          <p:cNvSpPr/>
          <p:nvPr/>
        </p:nvSpPr>
        <p:spPr>
          <a:xfrm>
            <a:off x="7786710" y="3071810"/>
            <a:ext cx="642942" cy="3571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89" name="表 88"/>
          <p:cNvGraphicFramePr>
            <a:graphicFrameLocks noGrp="1"/>
          </p:cNvGraphicFramePr>
          <p:nvPr/>
        </p:nvGraphicFramePr>
        <p:xfrm>
          <a:off x="285720" y="1071546"/>
          <a:ext cx="4714908" cy="731520"/>
        </p:xfrm>
        <a:graphic>
          <a:graphicData uri="http://schemas.openxmlformats.org/drawingml/2006/table">
            <a:tbl>
              <a:tblPr bandRow="1">
                <a:tableStyleId>{8799B23B-EC83-4686-B30A-512413B5E67A}</a:tableStyleId>
              </a:tblPr>
              <a:tblGrid>
                <a:gridCol w="2901482"/>
                <a:gridCol w="1813426"/>
              </a:tblGrid>
              <a:tr h="357190">
                <a:tc>
                  <a:txBody>
                    <a:bodyPr/>
                    <a:lstStyle/>
                    <a:p>
                      <a:pPr algn="ctr"/>
                      <a:r>
                        <a:rPr kumimoji="1" lang="ja-JP" altLang="en-US" dirty="0" smtClean="0"/>
                        <a:t>被参照メンバ</a:t>
                      </a:r>
                      <a:endParaRPr kumimoji="1" lang="ja-JP" altLang="en-US" b="0" dirty="0"/>
                    </a:p>
                  </a:txBody>
                  <a:tcPr/>
                </a:tc>
                <a:tc>
                  <a:txBody>
                    <a:bodyPr/>
                    <a:lstStyle/>
                    <a:p>
                      <a:pPr algn="ctr"/>
                      <a:r>
                        <a:rPr kumimoji="1" lang="en-US" altLang="ja-JP" dirty="0" err="1" smtClean="0"/>
                        <a:t>Customer.mList</a:t>
                      </a:r>
                      <a:endParaRPr kumimoji="1" lang="ja-JP" altLang="en-US" b="0" dirty="0"/>
                    </a:p>
                  </a:txBody>
                  <a:tcPr/>
                </a:tc>
              </a:tr>
              <a:tr h="348620">
                <a:tc>
                  <a:txBody>
                    <a:bodyPr/>
                    <a:lstStyle/>
                    <a:p>
                      <a:pPr algn="ctr"/>
                      <a:r>
                        <a:rPr kumimoji="1" lang="ja-JP" altLang="en-US" dirty="0" smtClean="0"/>
                        <a:t>被参照メンバの所属クラス</a:t>
                      </a:r>
                      <a:endParaRPr kumimoji="1" lang="ja-JP" altLang="en-US" dirty="0"/>
                    </a:p>
                  </a:txBody>
                  <a:tcPr/>
                </a:tc>
                <a:tc>
                  <a:txBody>
                    <a:bodyPr/>
                    <a:lstStyle/>
                    <a:p>
                      <a:pPr algn="ctr"/>
                      <a:r>
                        <a:rPr kumimoji="1" lang="en-US" altLang="ja-JP" dirty="0" smtClean="0"/>
                        <a:t>Customer</a:t>
                      </a:r>
                      <a:endParaRPr kumimoji="1" lang="ja-JP" altLang="en-US" dirty="0"/>
                    </a:p>
                  </a:txBody>
                  <a:tcPr/>
                </a:tc>
              </a:tr>
            </a:tbl>
          </a:graphicData>
        </a:graphic>
      </p:graphicFrame>
      <p:sp>
        <p:nvSpPr>
          <p:cNvPr id="90" name="Rectangle 113"/>
          <p:cNvSpPr>
            <a:spLocks noChangeArrowheads="1"/>
          </p:cNvSpPr>
          <p:nvPr/>
        </p:nvSpPr>
        <p:spPr bwMode="auto">
          <a:xfrm>
            <a:off x="285720" y="1928804"/>
            <a:ext cx="1571625" cy="357188"/>
          </a:xfrm>
          <a:prstGeom prst="rect">
            <a:avLst/>
          </a:prstGeom>
          <a:solidFill>
            <a:srgbClr val="99CCFF">
              <a:alpha val="50195"/>
            </a:srgbClr>
          </a:solidFill>
          <a:ln w="0">
            <a:noFill/>
            <a:miter lim="800000"/>
            <a:headEnd/>
            <a:tailEnd/>
          </a:ln>
        </p:spPr>
        <p:txBody>
          <a:bodyPr wrap="none" anchor="ctr"/>
          <a:lstStyle/>
          <a:p>
            <a:pPr algn="ctr"/>
            <a:r>
              <a:rPr lang="ja-JP" altLang="en-US" sz="2000" b="0" dirty="0"/>
              <a:t>編集ステップ</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0"/>
                                          </p:stCondLst>
                                        </p:cTn>
                                        <p:tgtEl>
                                          <p:spTgt spid="34"/>
                                        </p:tgtEl>
                                        <p:attrNameLst>
                                          <p:attrName>style.visibility</p:attrName>
                                        </p:attrNameLst>
                                      </p:cBhvr>
                                      <p:to>
                                        <p:strVal val="hidden"/>
                                      </p:to>
                                    </p:set>
                                  </p:childTnLst>
                                </p:cTn>
                              </p:par>
                              <p:par>
                                <p:cTn id="7" presetID="1" presetClass="entr" presetSubtype="0" fill="hold" nodeType="withEffect">
                                  <p:stCondLst>
                                    <p:cond delay="0"/>
                                  </p:stCondLst>
                                  <p:childTnLst>
                                    <p:set>
                                      <p:cBhvr>
                                        <p:cTn id="8" dur="1" fill="hold">
                                          <p:stCondLst>
                                            <p:cond delay="0"/>
                                          </p:stCondLst>
                                        </p:cTn>
                                        <p:tgtEl>
                                          <p:spTgt spid="7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71"/>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2"/>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3"/>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 grpId="0"/>
      <p:bldP spid="71" grpId="0" animBg="1"/>
      <p:bldP spid="73"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タイトル 1"/>
          <p:cNvSpPr>
            <a:spLocks noGrp="1"/>
          </p:cNvSpPr>
          <p:nvPr>
            <p:ph type="title"/>
          </p:nvPr>
        </p:nvSpPr>
        <p:spPr>
          <a:xfrm>
            <a:off x="214313" y="214313"/>
            <a:ext cx="8715375" cy="868362"/>
          </a:xfrm>
        </p:spPr>
        <p:txBody>
          <a:bodyPr/>
          <a:lstStyle/>
          <a:p>
            <a:r>
              <a:rPr lang="ja-JP" altLang="en-US" dirty="0" smtClean="0"/>
              <a:t>編集ステップ導出・適用の繰り返し処理</a:t>
            </a:r>
          </a:p>
        </p:txBody>
      </p:sp>
      <p:sp>
        <p:nvSpPr>
          <p:cNvPr id="4" name="日付プレースホルダ 3"/>
          <p:cNvSpPr>
            <a:spLocks noGrp="1"/>
          </p:cNvSpPr>
          <p:nvPr>
            <p:ph type="dt" sz="quarter" idx="10"/>
          </p:nvPr>
        </p:nvSpPr>
        <p:spPr/>
        <p:txBody>
          <a:bodyPr/>
          <a:lstStyle/>
          <a:p>
            <a:pPr>
              <a:defRPr/>
            </a:pPr>
            <a:endParaRPr lang="en-US" altLang="ja-JP"/>
          </a:p>
        </p:txBody>
      </p:sp>
      <p:sp>
        <p:nvSpPr>
          <p:cNvPr id="27653" name="フッター プレースホルダ 4"/>
          <p:cNvSpPr>
            <a:spLocks noGrp="1"/>
          </p:cNvSpPr>
          <p:nvPr>
            <p:ph type="ftr" sz="quarter" idx="11"/>
          </p:nvPr>
        </p:nvSpPr>
        <p:spPr bwMode="auto">
          <a:noFill/>
          <a:ln>
            <a:miter lim="800000"/>
            <a:headEnd/>
            <a:tailEnd/>
          </a:ln>
        </p:spPr>
        <p:txBody>
          <a:bodyPr wrap="square" numCol="1" anchorCtr="0" compatLnSpc="1">
            <a:prstTxWarp prst="textNoShape">
              <a:avLst/>
            </a:prstTxWarp>
          </a:body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p>
            <a:pPr>
              <a:defRPr/>
            </a:pPr>
            <a:fld id="{874CCC12-F754-4D31-91FE-703614977C0C}" type="slidenum">
              <a:rPr lang="en-US" altLang="ja-JP"/>
              <a:pPr>
                <a:defRPr/>
              </a:pPr>
              <a:t>26</a:t>
            </a:fld>
            <a:endParaRPr lang="en-US" altLang="ja-JP"/>
          </a:p>
        </p:txBody>
      </p:sp>
      <p:sp>
        <p:nvSpPr>
          <p:cNvPr id="22" name="コンテンツ プレースホルダ 2"/>
          <p:cNvSpPr>
            <a:spLocks noGrp="1"/>
          </p:cNvSpPr>
          <p:nvPr>
            <p:ph idx="1"/>
          </p:nvPr>
        </p:nvSpPr>
        <p:spPr>
          <a:xfrm>
            <a:off x="285750" y="1071546"/>
            <a:ext cx="8715375" cy="1071562"/>
          </a:xfrm>
        </p:spPr>
        <p:txBody>
          <a:bodyPr rtlCol="0">
            <a:normAutofit fontScale="85000" lnSpcReduction="20000"/>
          </a:bodyPr>
          <a:lstStyle/>
          <a:p>
            <a:pPr marL="514350" indent="-514350" fontAlgn="auto">
              <a:spcAft>
                <a:spcPts val="0"/>
              </a:spcAft>
              <a:defRPr/>
            </a:pPr>
            <a:r>
              <a:rPr lang="ja-JP" altLang="en-US" dirty="0" smtClean="0"/>
              <a:t>編集ステップを適用したソースコードで参照切れコンパイルエラーを含むソースコードについて繰り返し編集ステップの導出・適用を繰り返す</a:t>
            </a:r>
            <a:endParaRPr lang="en-US" altLang="ja-JP" dirty="0" smtClean="0"/>
          </a:p>
        </p:txBody>
      </p:sp>
      <p:sp>
        <p:nvSpPr>
          <p:cNvPr id="37" name="テキスト ボックス 36"/>
          <p:cNvSpPr txBox="1">
            <a:spLocks noChangeArrowheads="1"/>
          </p:cNvSpPr>
          <p:nvPr/>
        </p:nvSpPr>
        <p:spPr bwMode="auto">
          <a:xfrm>
            <a:off x="1214414" y="5214950"/>
            <a:ext cx="6929463" cy="1138773"/>
          </a:xfrm>
          <a:prstGeom prst="rect">
            <a:avLst/>
          </a:prstGeom>
          <a:solidFill>
            <a:srgbClr val="0066CC">
              <a:alpha val="18823"/>
            </a:srgbClr>
          </a:solidFill>
          <a:ln w="9525">
            <a:noFill/>
            <a:miter lim="800000"/>
            <a:headEnd/>
            <a:tailEnd/>
          </a:ln>
        </p:spPr>
        <p:txBody>
          <a:bodyPr wrap="square">
            <a:spAutoFit/>
          </a:bodyPr>
          <a:lstStyle/>
          <a:p>
            <a:r>
              <a:rPr lang="ja-JP" altLang="en-US" sz="2400" b="0" dirty="0"/>
              <a:t>ソースコードから以下を得ることができた</a:t>
            </a:r>
            <a:endParaRPr lang="en-US" altLang="ja-JP" sz="2400" b="0" dirty="0"/>
          </a:p>
          <a:p>
            <a:pPr>
              <a:buClr>
                <a:srgbClr val="C00000"/>
              </a:buClr>
              <a:buFont typeface="Wingdings" pitchFamily="2" charset="2"/>
              <a:buChar char="l"/>
            </a:pPr>
            <a:r>
              <a:rPr lang="en-US" altLang="ja-JP" sz="2200" b="0" dirty="0" err="1" smtClean="0"/>
              <a:t>Customer.count</a:t>
            </a:r>
            <a:r>
              <a:rPr lang="ja-JP" altLang="en-US" sz="2200" b="0" dirty="0" smtClean="0"/>
              <a:t>を</a:t>
            </a:r>
            <a:r>
              <a:rPr lang="ja-JP" altLang="en-US" sz="2200" b="0" dirty="0"/>
              <a:t>移動した際の適用可能な編集手順</a:t>
            </a:r>
            <a:endParaRPr lang="en-US" altLang="ja-JP" sz="2200" b="0" dirty="0"/>
          </a:p>
          <a:p>
            <a:pPr>
              <a:buClr>
                <a:srgbClr val="C00000"/>
              </a:buClr>
              <a:buFont typeface="Wingdings" pitchFamily="2" charset="2"/>
              <a:buChar char="l"/>
            </a:pPr>
            <a:r>
              <a:rPr lang="ja-JP" altLang="en-US" sz="2200" b="0" dirty="0"/>
              <a:t>コンパイル可能なソースコード</a:t>
            </a:r>
          </a:p>
        </p:txBody>
      </p:sp>
      <p:sp>
        <p:nvSpPr>
          <p:cNvPr id="32" name="Oval 79"/>
          <p:cNvSpPr>
            <a:spLocks noChangeArrowheads="1"/>
          </p:cNvSpPr>
          <p:nvPr/>
        </p:nvSpPr>
        <p:spPr bwMode="auto">
          <a:xfrm>
            <a:off x="2571751" y="3446464"/>
            <a:ext cx="500062" cy="525462"/>
          </a:xfrm>
          <a:prstGeom prst="ellipse">
            <a:avLst/>
          </a:prstGeom>
          <a:solidFill>
            <a:srgbClr val="FFFF00"/>
          </a:solidFill>
          <a:ln w="9525">
            <a:solidFill>
              <a:schemeClr val="tx1"/>
            </a:solidFill>
            <a:round/>
            <a:headEnd/>
            <a:tailEnd/>
          </a:ln>
        </p:spPr>
        <p:txBody>
          <a:bodyPr wrap="none" anchor="ctr"/>
          <a:lstStyle/>
          <a:p>
            <a:endParaRPr lang="ja-JP" altLang="en-US"/>
          </a:p>
        </p:txBody>
      </p:sp>
      <p:sp>
        <p:nvSpPr>
          <p:cNvPr id="33" name="Oval 80"/>
          <p:cNvSpPr>
            <a:spLocks noChangeArrowheads="1"/>
          </p:cNvSpPr>
          <p:nvPr/>
        </p:nvSpPr>
        <p:spPr bwMode="auto">
          <a:xfrm>
            <a:off x="4572001" y="2285992"/>
            <a:ext cx="500062" cy="498475"/>
          </a:xfrm>
          <a:prstGeom prst="ellipse">
            <a:avLst/>
          </a:prstGeom>
          <a:solidFill>
            <a:srgbClr val="0000F6"/>
          </a:solidFill>
          <a:ln w="9525">
            <a:solidFill>
              <a:schemeClr val="tx1"/>
            </a:solidFill>
            <a:round/>
            <a:headEnd/>
            <a:tailEnd/>
          </a:ln>
        </p:spPr>
        <p:txBody>
          <a:bodyPr wrap="none" anchor="ctr"/>
          <a:lstStyle/>
          <a:p>
            <a:pPr algn="ctr"/>
            <a:endParaRPr lang="ja-JP" altLang="ja-JP" b="0"/>
          </a:p>
        </p:txBody>
      </p:sp>
      <p:cxnSp>
        <p:nvCxnSpPr>
          <p:cNvPr id="34" name="AutoShape 81"/>
          <p:cNvCxnSpPr>
            <a:cxnSpLocks noChangeShapeType="1"/>
            <a:stCxn id="32" idx="7"/>
            <a:endCxn id="33" idx="2"/>
          </p:cNvCxnSpPr>
          <p:nvPr/>
        </p:nvCxnSpPr>
        <p:spPr bwMode="auto">
          <a:xfrm rot="5400000" flipH="1" flipV="1">
            <a:off x="3291198" y="2242613"/>
            <a:ext cx="988186" cy="1573420"/>
          </a:xfrm>
          <a:prstGeom prst="straightConnector1">
            <a:avLst/>
          </a:prstGeom>
          <a:noFill/>
          <a:ln w="38100">
            <a:solidFill>
              <a:schemeClr val="tx1"/>
            </a:solidFill>
            <a:round/>
            <a:headEnd/>
            <a:tailEnd type="triangle" w="lg" len="lg"/>
          </a:ln>
        </p:spPr>
      </p:cxnSp>
      <p:sp>
        <p:nvSpPr>
          <p:cNvPr id="35" name="Oval 79"/>
          <p:cNvSpPr>
            <a:spLocks noChangeArrowheads="1"/>
          </p:cNvSpPr>
          <p:nvPr/>
        </p:nvSpPr>
        <p:spPr bwMode="auto">
          <a:xfrm>
            <a:off x="357158" y="3446464"/>
            <a:ext cx="500062" cy="525462"/>
          </a:xfrm>
          <a:prstGeom prst="ellipse">
            <a:avLst/>
          </a:prstGeom>
          <a:solidFill>
            <a:srgbClr val="0000F6"/>
          </a:solidFill>
          <a:ln w="9525">
            <a:solidFill>
              <a:schemeClr val="tx1"/>
            </a:solidFill>
            <a:round/>
            <a:headEnd/>
            <a:tailEnd/>
          </a:ln>
        </p:spPr>
        <p:txBody>
          <a:bodyPr wrap="none" anchor="ctr"/>
          <a:lstStyle/>
          <a:p>
            <a:endParaRPr lang="ja-JP" altLang="en-US"/>
          </a:p>
        </p:txBody>
      </p:sp>
      <p:cxnSp>
        <p:nvCxnSpPr>
          <p:cNvPr id="36" name="AutoShape 81"/>
          <p:cNvCxnSpPr>
            <a:cxnSpLocks noChangeShapeType="1"/>
            <a:stCxn id="35" idx="6"/>
            <a:endCxn id="32" idx="2"/>
          </p:cNvCxnSpPr>
          <p:nvPr/>
        </p:nvCxnSpPr>
        <p:spPr bwMode="auto">
          <a:xfrm>
            <a:off x="857220" y="3709195"/>
            <a:ext cx="1714531" cy="1588"/>
          </a:xfrm>
          <a:prstGeom prst="straightConnector1">
            <a:avLst/>
          </a:prstGeom>
          <a:noFill/>
          <a:ln w="38100">
            <a:solidFill>
              <a:schemeClr val="tx1"/>
            </a:solidFill>
            <a:round/>
            <a:headEnd/>
            <a:tailEnd type="triangle" w="lg" len="lg"/>
          </a:ln>
        </p:spPr>
      </p:cxnSp>
      <p:sp>
        <p:nvSpPr>
          <p:cNvPr id="38" name="Text Box 18"/>
          <p:cNvSpPr txBox="1">
            <a:spLocks noChangeArrowheads="1"/>
          </p:cNvSpPr>
          <p:nvPr/>
        </p:nvSpPr>
        <p:spPr bwMode="auto">
          <a:xfrm>
            <a:off x="857224" y="2699130"/>
            <a:ext cx="1714512" cy="1015622"/>
          </a:xfrm>
          <a:prstGeom prst="rect">
            <a:avLst/>
          </a:prstGeom>
          <a:noFill/>
          <a:ln w="9525">
            <a:noFill/>
            <a:miter lim="800000"/>
            <a:headEnd/>
            <a:tailEnd/>
          </a:ln>
        </p:spPr>
        <p:txBody>
          <a:bodyPr wrap="square" lIns="91404" tIns="45700" rIns="91404" bIns="45700">
            <a:spAutoFit/>
          </a:bodyPr>
          <a:lstStyle/>
          <a:p>
            <a:r>
              <a:rPr lang="en-US" altLang="ja-JP" sz="2000" b="0" dirty="0" smtClean="0"/>
              <a:t>Customer.</a:t>
            </a:r>
          </a:p>
          <a:p>
            <a:r>
              <a:rPr lang="en-US" altLang="ja-JP" sz="2000" b="0" dirty="0" smtClean="0"/>
              <a:t>count</a:t>
            </a:r>
            <a:r>
              <a:rPr lang="ja-JP" altLang="en-US" sz="2000" b="0" dirty="0" smtClean="0"/>
              <a:t>を</a:t>
            </a:r>
            <a:endParaRPr lang="en-US" altLang="ja-JP" sz="2000" b="0" dirty="0" smtClean="0"/>
          </a:p>
          <a:p>
            <a:r>
              <a:rPr lang="en-US" altLang="ja-JP" sz="2000" b="0" dirty="0" smtClean="0"/>
              <a:t>Rental</a:t>
            </a:r>
            <a:r>
              <a:rPr lang="ja-JP" altLang="en-US" sz="2000" b="0" dirty="0" smtClean="0"/>
              <a:t>へ</a:t>
            </a:r>
            <a:r>
              <a:rPr lang="ja-JP" altLang="en-US" sz="2000" b="0" dirty="0"/>
              <a:t>移動</a:t>
            </a:r>
          </a:p>
        </p:txBody>
      </p:sp>
      <p:sp>
        <p:nvSpPr>
          <p:cNvPr id="39" name="Text Box 46"/>
          <p:cNvSpPr txBox="1">
            <a:spLocks noChangeArrowheads="1"/>
          </p:cNvSpPr>
          <p:nvPr/>
        </p:nvSpPr>
        <p:spPr bwMode="auto">
          <a:xfrm>
            <a:off x="2500298" y="1928802"/>
            <a:ext cx="2106851" cy="1015622"/>
          </a:xfrm>
          <a:prstGeom prst="rect">
            <a:avLst/>
          </a:prstGeom>
          <a:noFill/>
          <a:ln w="9525">
            <a:noFill/>
            <a:miter lim="800000"/>
            <a:headEnd/>
            <a:tailEnd/>
          </a:ln>
        </p:spPr>
        <p:txBody>
          <a:bodyPr wrap="none" lIns="91404" tIns="45700" rIns="91404" bIns="45700">
            <a:spAutoFit/>
          </a:bodyPr>
          <a:lstStyle/>
          <a:p>
            <a:r>
              <a:rPr lang="en-US" altLang="ja-JP" sz="2000" b="0" dirty="0" err="1" smtClean="0"/>
              <a:t>Customer.mList</a:t>
            </a:r>
            <a:r>
              <a:rPr lang="en-US" altLang="ja-JP" sz="2000" b="0" dirty="0" smtClean="0"/>
              <a:t> </a:t>
            </a:r>
            <a:endParaRPr lang="en-US" altLang="ja-JP" sz="2000" b="0" dirty="0" smtClean="0"/>
          </a:p>
          <a:p>
            <a:r>
              <a:rPr lang="ja-JP" altLang="en-US" sz="2000" b="0" dirty="0" smtClean="0"/>
              <a:t>の</a:t>
            </a:r>
            <a:r>
              <a:rPr lang="ja-JP" altLang="en-US" sz="2000" b="0" dirty="0"/>
              <a:t>修飾子を</a:t>
            </a:r>
            <a:endParaRPr lang="en-US" altLang="ja-JP" sz="2000" b="0" dirty="0"/>
          </a:p>
          <a:p>
            <a:r>
              <a:rPr lang="en-US" altLang="ja-JP" sz="2000" b="0" dirty="0"/>
              <a:t>public</a:t>
            </a:r>
            <a:r>
              <a:rPr lang="ja-JP" altLang="en-US" sz="2000" b="0" dirty="0"/>
              <a:t>に変更</a:t>
            </a:r>
          </a:p>
        </p:txBody>
      </p:sp>
      <p:sp>
        <p:nvSpPr>
          <p:cNvPr id="40" name="Oval 79"/>
          <p:cNvSpPr>
            <a:spLocks noChangeArrowheads="1"/>
          </p:cNvSpPr>
          <p:nvPr/>
        </p:nvSpPr>
        <p:spPr bwMode="auto">
          <a:xfrm>
            <a:off x="5357821" y="3475039"/>
            <a:ext cx="500063" cy="525462"/>
          </a:xfrm>
          <a:prstGeom prst="ellipse">
            <a:avLst/>
          </a:prstGeom>
          <a:solidFill>
            <a:srgbClr val="FFFF00"/>
          </a:solidFill>
          <a:ln w="9525">
            <a:solidFill>
              <a:schemeClr val="tx1"/>
            </a:solidFill>
            <a:round/>
            <a:headEnd/>
            <a:tailEnd/>
          </a:ln>
        </p:spPr>
        <p:txBody>
          <a:bodyPr wrap="none" anchor="ctr"/>
          <a:lstStyle/>
          <a:p>
            <a:endParaRPr lang="ja-JP" altLang="en-US"/>
          </a:p>
        </p:txBody>
      </p:sp>
      <p:cxnSp>
        <p:nvCxnSpPr>
          <p:cNvPr id="41" name="AutoShape 81"/>
          <p:cNvCxnSpPr>
            <a:cxnSpLocks noChangeShapeType="1"/>
            <a:stCxn id="32" idx="6"/>
            <a:endCxn id="40" idx="2"/>
          </p:cNvCxnSpPr>
          <p:nvPr/>
        </p:nvCxnSpPr>
        <p:spPr bwMode="auto">
          <a:xfrm>
            <a:off x="3071813" y="3709195"/>
            <a:ext cx="2286008" cy="28575"/>
          </a:xfrm>
          <a:prstGeom prst="straightConnector1">
            <a:avLst/>
          </a:prstGeom>
          <a:noFill/>
          <a:ln w="38100">
            <a:solidFill>
              <a:schemeClr val="tx1"/>
            </a:solidFill>
            <a:round/>
            <a:headEnd/>
            <a:tailEnd type="triangle" w="lg" len="lg"/>
          </a:ln>
        </p:spPr>
      </p:cxnSp>
      <p:sp>
        <p:nvSpPr>
          <p:cNvPr id="42" name="Text Box 46"/>
          <p:cNvSpPr txBox="1">
            <a:spLocks noChangeArrowheads="1"/>
          </p:cNvSpPr>
          <p:nvPr/>
        </p:nvSpPr>
        <p:spPr bwMode="auto">
          <a:xfrm>
            <a:off x="3500430" y="3000372"/>
            <a:ext cx="2036319" cy="707846"/>
          </a:xfrm>
          <a:prstGeom prst="rect">
            <a:avLst/>
          </a:prstGeom>
          <a:noFill/>
          <a:ln w="9525">
            <a:noFill/>
            <a:miter lim="800000"/>
            <a:headEnd/>
            <a:tailEnd/>
          </a:ln>
        </p:spPr>
        <p:txBody>
          <a:bodyPr wrap="none" lIns="91404" tIns="45700" rIns="91404" bIns="45700">
            <a:spAutoFit/>
          </a:bodyPr>
          <a:lstStyle/>
          <a:p>
            <a:r>
              <a:rPr lang="en-US" altLang="ja-JP" sz="2000" b="0" dirty="0" err="1" smtClean="0"/>
              <a:t>Customer.mList</a:t>
            </a:r>
            <a:endParaRPr lang="en-US" altLang="ja-JP" sz="2000" b="0" dirty="0" smtClean="0"/>
          </a:p>
          <a:p>
            <a:r>
              <a:rPr lang="en-US" altLang="ja-JP" sz="2000" b="0" dirty="0" smtClean="0"/>
              <a:t> </a:t>
            </a:r>
            <a:r>
              <a:rPr lang="ja-JP" altLang="en-US" sz="2000" b="0" dirty="0" smtClean="0"/>
              <a:t>を</a:t>
            </a:r>
            <a:r>
              <a:rPr lang="en-US" altLang="ja-JP" sz="2000" b="0" dirty="0" smtClean="0"/>
              <a:t>Rental</a:t>
            </a:r>
            <a:r>
              <a:rPr lang="ja-JP" altLang="en-US" sz="2000" b="0" dirty="0" smtClean="0"/>
              <a:t>へ</a:t>
            </a:r>
            <a:r>
              <a:rPr lang="ja-JP" altLang="en-US" sz="2000" b="0" dirty="0"/>
              <a:t>移動</a:t>
            </a:r>
          </a:p>
        </p:txBody>
      </p:sp>
      <p:sp>
        <p:nvSpPr>
          <p:cNvPr id="43" name="Oval 80"/>
          <p:cNvSpPr>
            <a:spLocks noChangeArrowheads="1"/>
          </p:cNvSpPr>
          <p:nvPr/>
        </p:nvSpPr>
        <p:spPr bwMode="auto">
          <a:xfrm>
            <a:off x="4572004" y="4572008"/>
            <a:ext cx="500062" cy="498475"/>
          </a:xfrm>
          <a:prstGeom prst="ellipse">
            <a:avLst/>
          </a:prstGeom>
          <a:solidFill>
            <a:srgbClr val="0000F6"/>
          </a:solidFill>
          <a:ln w="9525">
            <a:solidFill>
              <a:schemeClr val="tx1"/>
            </a:solidFill>
            <a:round/>
            <a:headEnd/>
            <a:tailEnd/>
          </a:ln>
        </p:spPr>
        <p:txBody>
          <a:bodyPr wrap="none" anchor="ctr"/>
          <a:lstStyle/>
          <a:p>
            <a:pPr algn="ctr"/>
            <a:endParaRPr lang="ja-JP" altLang="ja-JP" b="0"/>
          </a:p>
        </p:txBody>
      </p:sp>
      <p:cxnSp>
        <p:nvCxnSpPr>
          <p:cNvPr id="44" name="AutoShape 81"/>
          <p:cNvCxnSpPr>
            <a:cxnSpLocks noChangeShapeType="1"/>
            <a:stCxn id="32" idx="5"/>
            <a:endCxn id="43" idx="2"/>
          </p:cNvCxnSpPr>
          <p:nvPr/>
        </p:nvCxnSpPr>
        <p:spPr bwMode="auto">
          <a:xfrm rot="16200000" flipH="1">
            <a:off x="3322156" y="3571398"/>
            <a:ext cx="926272" cy="1573423"/>
          </a:xfrm>
          <a:prstGeom prst="straightConnector1">
            <a:avLst/>
          </a:prstGeom>
          <a:noFill/>
          <a:ln w="38100">
            <a:solidFill>
              <a:schemeClr val="tx1"/>
            </a:solidFill>
            <a:round/>
            <a:headEnd/>
            <a:tailEnd type="triangle" w="lg" len="lg"/>
          </a:ln>
        </p:spPr>
      </p:cxnSp>
      <p:sp>
        <p:nvSpPr>
          <p:cNvPr id="45" name="Text Box 46"/>
          <p:cNvSpPr txBox="1">
            <a:spLocks noChangeArrowheads="1"/>
          </p:cNvSpPr>
          <p:nvPr/>
        </p:nvSpPr>
        <p:spPr bwMode="auto">
          <a:xfrm>
            <a:off x="1857356" y="4357694"/>
            <a:ext cx="2036319" cy="707846"/>
          </a:xfrm>
          <a:prstGeom prst="rect">
            <a:avLst/>
          </a:prstGeom>
          <a:noFill/>
          <a:ln w="9525">
            <a:noFill/>
            <a:miter lim="800000"/>
            <a:headEnd/>
            <a:tailEnd/>
          </a:ln>
        </p:spPr>
        <p:txBody>
          <a:bodyPr wrap="none" lIns="91404" tIns="45700" rIns="91404" bIns="45700">
            <a:spAutoFit/>
          </a:bodyPr>
          <a:lstStyle/>
          <a:p>
            <a:r>
              <a:rPr lang="en-US" altLang="ja-JP" sz="2000" b="0" dirty="0" err="1" smtClean="0"/>
              <a:t>Customer.mList</a:t>
            </a:r>
            <a:endParaRPr lang="en-US" altLang="ja-JP" sz="2000" b="0" dirty="0" smtClean="0"/>
          </a:p>
          <a:p>
            <a:r>
              <a:rPr lang="en-US" altLang="ja-JP" sz="2000" b="0" dirty="0" smtClean="0"/>
              <a:t> </a:t>
            </a:r>
            <a:r>
              <a:rPr lang="ja-JP" altLang="en-US" sz="2000" b="0" dirty="0"/>
              <a:t>のカプセル化</a:t>
            </a:r>
          </a:p>
        </p:txBody>
      </p:sp>
      <p:cxnSp>
        <p:nvCxnSpPr>
          <p:cNvPr id="46" name="AutoShape 38"/>
          <p:cNvCxnSpPr>
            <a:cxnSpLocks noChangeShapeType="1"/>
            <a:stCxn id="40" idx="5"/>
            <a:endCxn id="50" idx="2"/>
          </p:cNvCxnSpPr>
          <p:nvPr/>
        </p:nvCxnSpPr>
        <p:spPr bwMode="auto">
          <a:xfrm rot="16200000" flipH="1">
            <a:off x="6265781" y="3442419"/>
            <a:ext cx="898491" cy="1860750"/>
          </a:xfrm>
          <a:prstGeom prst="straightConnector1">
            <a:avLst/>
          </a:prstGeom>
          <a:noFill/>
          <a:ln w="38100">
            <a:solidFill>
              <a:schemeClr val="tx1"/>
            </a:solidFill>
            <a:round/>
            <a:headEnd/>
            <a:tailEnd type="triangle" w="lg" len="lg"/>
          </a:ln>
        </p:spPr>
      </p:cxnSp>
      <p:cxnSp>
        <p:nvCxnSpPr>
          <p:cNvPr id="47" name="AutoShape 41"/>
          <p:cNvCxnSpPr>
            <a:cxnSpLocks noChangeShapeType="1"/>
            <a:stCxn id="40" idx="7"/>
            <a:endCxn id="51" idx="2"/>
          </p:cNvCxnSpPr>
          <p:nvPr/>
        </p:nvCxnSpPr>
        <p:spPr bwMode="auto">
          <a:xfrm rot="5400000" flipH="1" flipV="1">
            <a:off x="6171324" y="2077914"/>
            <a:ext cx="1087405" cy="1860750"/>
          </a:xfrm>
          <a:prstGeom prst="straightConnector1">
            <a:avLst/>
          </a:prstGeom>
          <a:noFill/>
          <a:ln w="38100">
            <a:solidFill>
              <a:schemeClr val="tx1"/>
            </a:solidFill>
            <a:round/>
            <a:headEnd/>
            <a:tailEnd type="triangle" w="lg" len="lg"/>
          </a:ln>
        </p:spPr>
      </p:cxnSp>
      <p:sp>
        <p:nvSpPr>
          <p:cNvPr id="48" name="Text Box 44"/>
          <p:cNvSpPr txBox="1">
            <a:spLocks noChangeArrowheads="1"/>
          </p:cNvSpPr>
          <p:nvPr/>
        </p:nvSpPr>
        <p:spPr bwMode="auto">
          <a:xfrm>
            <a:off x="6382739" y="3071810"/>
            <a:ext cx="1850370" cy="707846"/>
          </a:xfrm>
          <a:prstGeom prst="rect">
            <a:avLst/>
          </a:prstGeom>
          <a:noFill/>
          <a:ln w="9525">
            <a:noFill/>
            <a:miter lim="800000"/>
            <a:headEnd/>
            <a:tailEnd/>
          </a:ln>
        </p:spPr>
        <p:txBody>
          <a:bodyPr wrap="none" lIns="91404" tIns="45700" rIns="91404" bIns="45700">
            <a:spAutoFit/>
          </a:bodyPr>
          <a:lstStyle/>
          <a:p>
            <a:r>
              <a:rPr lang="en-US" altLang="ja-JP" sz="2000" b="0" dirty="0" err="1" smtClean="0"/>
              <a:t>Customer.print</a:t>
            </a:r>
            <a:endParaRPr lang="en-US" altLang="ja-JP" sz="2000" b="0" dirty="0" smtClean="0"/>
          </a:p>
          <a:p>
            <a:r>
              <a:rPr lang="ja-JP" altLang="en-US" sz="2000" b="0" dirty="0" smtClean="0"/>
              <a:t>を</a:t>
            </a:r>
            <a:r>
              <a:rPr lang="en-US" altLang="ja-JP" sz="2000" b="0" dirty="0"/>
              <a:t>B</a:t>
            </a:r>
            <a:r>
              <a:rPr lang="ja-JP" altLang="en-US" sz="2000" b="0" dirty="0"/>
              <a:t>へ移動</a:t>
            </a:r>
          </a:p>
        </p:txBody>
      </p:sp>
      <p:cxnSp>
        <p:nvCxnSpPr>
          <p:cNvPr id="49" name="AutoShape 15"/>
          <p:cNvCxnSpPr>
            <a:cxnSpLocks noChangeShapeType="1"/>
            <a:stCxn id="40" idx="6"/>
            <a:endCxn id="52" idx="2"/>
          </p:cNvCxnSpPr>
          <p:nvPr/>
        </p:nvCxnSpPr>
        <p:spPr bwMode="auto">
          <a:xfrm>
            <a:off x="5857884" y="3737770"/>
            <a:ext cx="2571772" cy="12700"/>
          </a:xfrm>
          <a:prstGeom prst="straightConnector1">
            <a:avLst/>
          </a:prstGeom>
          <a:noFill/>
          <a:ln w="38100">
            <a:solidFill>
              <a:schemeClr val="tx1"/>
            </a:solidFill>
            <a:round/>
            <a:headEnd/>
            <a:tailEnd type="triangle" w="lg" len="lg"/>
          </a:ln>
        </p:spPr>
      </p:cxnSp>
      <p:sp>
        <p:nvSpPr>
          <p:cNvPr id="50" name="Oval 5"/>
          <p:cNvSpPr>
            <a:spLocks noChangeArrowheads="1"/>
          </p:cNvSpPr>
          <p:nvPr/>
        </p:nvSpPr>
        <p:spPr bwMode="auto">
          <a:xfrm>
            <a:off x="7645401" y="4572008"/>
            <a:ext cx="500062" cy="500063"/>
          </a:xfrm>
          <a:prstGeom prst="ellipse">
            <a:avLst/>
          </a:prstGeom>
          <a:solidFill>
            <a:srgbClr val="0000FF"/>
          </a:solidFill>
          <a:ln w="9525">
            <a:solidFill>
              <a:schemeClr val="tx1"/>
            </a:solidFill>
            <a:round/>
            <a:headEnd/>
            <a:tailEnd/>
          </a:ln>
        </p:spPr>
        <p:txBody>
          <a:bodyPr wrap="none" lIns="91404" tIns="45700" rIns="91404" bIns="45700" anchor="ctr"/>
          <a:lstStyle/>
          <a:p>
            <a:pPr algn="ctr"/>
            <a:endParaRPr lang="ja-JP" altLang="en-US" sz="1300"/>
          </a:p>
        </p:txBody>
      </p:sp>
      <p:sp>
        <p:nvSpPr>
          <p:cNvPr id="51" name="Oval 5"/>
          <p:cNvSpPr>
            <a:spLocks noChangeArrowheads="1"/>
          </p:cNvSpPr>
          <p:nvPr/>
        </p:nvSpPr>
        <p:spPr bwMode="auto">
          <a:xfrm>
            <a:off x="7645401" y="2214554"/>
            <a:ext cx="500062" cy="500063"/>
          </a:xfrm>
          <a:prstGeom prst="ellipse">
            <a:avLst/>
          </a:prstGeom>
          <a:solidFill>
            <a:srgbClr val="0000FF"/>
          </a:solidFill>
          <a:ln w="9525">
            <a:solidFill>
              <a:schemeClr val="tx1"/>
            </a:solidFill>
            <a:round/>
            <a:headEnd/>
            <a:tailEnd/>
          </a:ln>
        </p:spPr>
        <p:txBody>
          <a:bodyPr wrap="none" lIns="91404" tIns="45700" rIns="91404" bIns="45700" anchor="ctr"/>
          <a:lstStyle/>
          <a:p>
            <a:pPr algn="ctr"/>
            <a:endParaRPr lang="ja-JP" altLang="en-US" sz="1300"/>
          </a:p>
        </p:txBody>
      </p:sp>
      <p:sp>
        <p:nvSpPr>
          <p:cNvPr id="52" name="Oval 5"/>
          <p:cNvSpPr>
            <a:spLocks noChangeArrowheads="1"/>
          </p:cNvSpPr>
          <p:nvPr/>
        </p:nvSpPr>
        <p:spPr bwMode="auto">
          <a:xfrm>
            <a:off x="8429656" y="3500439"/>
            <a:ext cx="500062" cy="500062"/>
          </a:xfrm>
          <a:prstGeom prst="ellipse">
            <a:avLst/>
          </a:prstGeom>
          <a:solidFill>
            <a:srgbClr val="0000FF"/>
          </a:solidFill>
          <a:ln w="9525">
            <a:solidFill>
              <a:schemeClr val="tx1"/>
            </a:solidFill>
            <a:round/>
            <a:headEnd/>
            <a:tailEnd/>
          </a:ln>
        </p:spPr>
        <p:txBody>
          <a:bodyPr wrap="none" lIns="91404" tIns="45700" rIns="91404" bIns="45700" anchor="ctr"/>
          <a:lstStyle/>
          <a:p>
            <a:pPr algn="ctr"/>
            <a:endParaRPr lang="ja-JP" altLang="en-US" sz="1300"/>
          </a:p>
        </p:txBody>
      </p:sp>
      <p:sp>
        <p:nvSpPr>
          <p:cNvPr id="53" name="Text Box 46"/>
          <p:cNvSpPr txBox="1">
            <a:spLocks noChangeArrowheads="1"/>
          </p:cNvSpPr>
          <p:nvPr/>
        </p:nvSpPr>
        <p:spPr bwMode="auto">
          <a:xfrm>
            <a:off x="5394107" y="1928802"/>
            <a:ext cx="1680195" cy="1015622"/>
          </a:xfrm>
          <a:prstGeom prst="rect">
            <a:avLst/>
          </a:prstGeom>
          <a:noFill/>
          <a:ln w="9525">
            <a:noFill/>
            <a:miter lim="800000"/>
            <a:headEnd/>
            <a:tailEnd/>
          </a:ln>
        </p:spPr>
        <p:txBody>
          <a:bodyPr wrap="none" lIns="91404" tIns="45700" rIns="91404" bIns="45700">
            <a:spAutoFit/>
          </a:bodyPr>
          <a:lstStyle/>
          <a:p>
            <a:r>
              <a:rPr lang="en-US" altLang="ja-JP" sz="2000" b="0" dirty="0" err="1" smtClean="0"/>
              <a:t>Rental.mList</a:t>
            </a:r>
            <a:r>
              <a:rPr lang="en-US" altLang="ja-JP" sz="2000" b="0" dirty="0" smtClean="0"/>
              <a:t> </a:t>
            </a:r>
            <a:endParaRPr lang="en-US" altLang="ja-JP" sz="2000" b="0" dirty="0" smtClean="0"/>
          </a:p>
          <a:p>
            <a:r>
              <a:rPr lang="ja-JP" altLang="en-US" sz="2000" b="0" dirty="0" smtClean="0"/>
              <a:t>の</a:t>
            </a:r>
            <a:r>
              <a:rPr lang="ja-JP" altLang="en-US" sz="2000" b="0" dirty="0"/>
              <a:t>修飾子を</a:t>
            </a:r>
            <a:endParaRPr lang="en-US" altLang="ja-JP" sz="2000" b="0" dirty="0"/>
          </a:p>
          <a:p>
            <a:r>
              <a:rPr lang="en-US" altLang="ja-JP" sz="2000" b="0" dirty="0"/>
              <a:t>public</a:t>
            </a:r>
            <a:r>
              <a:rPr lang="ja-JP" altLang="en-US" sz="2000" b="0" dirty="0"/>
              <a:t>に変更</a:t>
            </a:r>
          </a:p>
        </p:txBody>
      </p:sp>
      <p:sp>
        <p:nvSpPr>
          <p:cNvPr id="54" name="Text Box 46"/>
          <p:cNvSpPr txBox="1">
            <a:spLocks noChangeArrowheads="1"/>
          </p:cNvSpPr>
          <p:nvPr/>
        </p:nvSpPr>
        <p:spPr bwMode="auto">
          <a:xfrm>
            <a:off x="5304666" y="4357694"/>
            <a:ext cx="1696226" cy="707846"/>
          </a:xfrm>
          <a:prstGeom prst="rect">
            <a:avLst/>
          </a:prstGeom>
          <a:noFill/>
          <a:ln w="9525">
            <a:noFill/>
            <a:miter lim="800000"/>
            <a:headEnd/>
            <a:tailEnd/>
          </a:ln>
        </p:spPr>
        <p:txBody>
          <a:bodyPr wrap="none" lIns="91404" tIns="45700" rIns="91404" bIns="45700">
            <a:spAutoFit/>
          </a:bodyPr>
          <a:lstStyle/>
          <a:p>
            <a:r>
              <a:rPr lang="en-US" altLang="ja-JP" sz="2000" b="0" dirty="0" err="1" smtClean="0"/>
              <a:t>Rental.mList</a:t>
            </a:r>
            <a:endParaRPr lang="en-US" altLang="ja-JP" sz="2000" b="0" dirty="0" smtClean="0"/>
          </a:p>
          <a:p>
            <a:r>
              <a:rPr lang="en-US" altLang="ja-JP" sz="2000" b="0" dirty="0" smtClean="0"/>
              <a:t> </a:t>
            </a:r>
            <a:r>
              <a:rPr lang="ja-JP" altLang="en-US" sz="2000" b="0" dirty="0"/>
              <a:t>のカプセル化</a:t>
            </a:r>
          </a:p>
        </p:txBody>
      </p:sp>
      <p:sp>
        <p:nvSpPr>
          <p:cNvPr id="56" name="Rectangle 22"/>
          <p:cNvSpPr>
            <a:spLocks noChangeArrowheads="1"/>
          </p:cNvSpPr>
          <p:nvPr/>
        </p:nvSpPr>
        <p:spPr bwMode="auto">
          <a:xfrm>
            <a:off x="5356418" y="3429000"/>
            <a:ext cx="572904" cy="571504"/>
          </a:xfrm>
          <a:prstGeom prst="rect">
            <a:avLst/>
          </a:prstGeom>
          <a:solidFill>
            <a:srgbClr val="CCFFFF">
              <a:alpha val="47842"/>
            </a:srgbClr>
          </a:solidFill>
          <a:ln w="9525">
            <a:solidFill>
              <a:schemeClr val="tx1"/>
            </a:solidFill>
            <a:miter lim="800000"/>
            <a:headEnd/>
            <a:tailEnd/>
          </a:ln>
        </p:spPr>
        <p:txBody>
          <a:bodyPr wrap="none" anchor="ctr"/>
          <a:lstStyle/>
          <a:p>
            <a:endParaRPr lang="ja-JP"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1"/>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8"/>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7"/>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9"/>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2"/>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50"/>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6"/>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5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 grpId="0" animBg="1"/>
      <p:bldP spid="48" grpId="0"/>
      <p:bldP spid="50" grpId="0" animBg="1"/>
      <p:bldP spid="51" grpId="0" animBg="1"/>
      <p:bldP spid="52" grpId="0" animBg="1"/>
      <p:bldP spid="53" grpId="0"/>
      <p:bldP spid="54"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タイトル 1"/>
          <p:cNvSpPr>
            <a:spLocks noGrp="1"/>
          </p:cNvSpPr>
          <p:nvPr>
            <p:ph type="title"/>
          </p:nvPr>
        </p:nvSpPr>
        <p:spPr>
          <a:xfrm>
            <a:off x="214313" y="214313"/>
            <a:ext cx="8715375" cy="868362"/>
          </a:xfrm>
        </p:spPr>
        <p:txBody>
          <a:bodyPr/>
          <a:lstStyle/>
          <a:p>
            <a:r>
              <a:rPr lang="ja-JP" altLang="en-US" dirty="0" smtClean="0"/>
              <a:t>ケーススタディの考察</a:t>
            </a:r>
          </a:p>
        </p:txBody>
      </p:sp>
      <p:sp>
        <p:nvSpPr>
          <p:cNvPr id="28675" name="コンテンツ プレースホルダ 2"/>
          <p:cNvSpPr>
            <a:spLocks noGrp="1"/>
          </p:cNvSpPr>
          <p:nvPr>
            <p:ph idx="1"/>
          </p:nvPr>
        </p:nvSpPr>
        <p:spPr>
          <a:xfrm>
            <a:off x="214313" y="1143000"/>
            <a:ext cx="8786812" cy="4983163"/>
          </a:xfrm>
        </p:spPr>
        <p:txBody>
          <a:bodyPr/>
          <a:lstStyle/>
          <a:p>
            <a:r>
              <a:rPr lang="ja-JP" altLang="en-US" smtClean="0"/>
              <a:t>適用可能な編集手順とコンパイル可能なソースコードを得ることができた</a:t>
            </a:r>
            <a:endParaRPr lang="en-US" altLang="ja-JP" smtClean="0"/>
          </a:p>
          <a:p>
            <a:pPr lvl="1"/>
            <a:r>
              <a:rPr lang="ja-JP" altLang="en-US" dirty="0" smtClean="0"/>
              <a:t>開発者が参照切れを解決する編集作業を行わなくてすむので有用と言える</a:t>
            </a:r>
            <a:endParaRPr lang="en-US" altLang="ja-JP" dirty="0" smtClean="0"/>
          </a:p>
          <a:p>
            <a:r>
              <a:rPr lang="ja-JP" altLang="en-US" dirty="0" smtClean="0"/>
              <a:t>開発者が複数のソースコードから目的のソースコードを選択するためのユーザーインターフェースが必要である</a:t>
            </a:r>
            <a:endParaRPr lang="en-US" altLang="ja-JP" dirty="0" smtClean="0"/>
          </a:p>
          <a:p>
            <a:r>
              <a:rPr lang="ja-JP" altLang="en-US" dirty="0" smtClean="0"/>
              <a:t>提案手法で探索した編集手順は「メンバの移動」リファクタリングの編集手順の部分的な編集手順である</a:t>
            </a:r>
            <a:endParaRPr lang="en-US" altLang="ja-JP" dirty="0" smtClean="0"/>
          </a:p>
          <a:p>
            <a:pPr lvl="1"/>
            <a:r>
              <a:rPr lang="ja-JP" altLang="en-US" dirty="0" smtClean="0"/>
              <a:t>参照切れを解決する編集手順のみを探索している</a:t>
            </a:r>
            <a:endParaRPr lang="en-US" altLang="ja-JP" dirty="0" smtClean="0"/>
          </a:p>
          <a:p>
            <a:endParaRPr lang="en-US" altLang="ja-JP" dirty="0" smtClean="0"/>
          </a:p>
        </p:txBody>
      </p:sp>
      <p:sp>
        <p:nvSpPr>
          <p:cNvPr id="4" name="日付プレースホルダ 3"/>
          <p:cNvSpPr>
            <a:spLocks noGrp="1"/>
          </p:cNvSpPr>
          <p:nvPr>
            <p:ph type="dt" sz="quarter" idx="10"/>
          </p:nvPr>
        </p:nvSpPr>
        <p:spPr/>
        <p:txBody>
          <a:bodyPr/>
          <a:lstStyle/>
          <a:p>
            <a:pPr>
              <a:defRPr/>
            </a:pPr>
            <a:endParaRPr lang="en-US" altLang="ja-JP"/>
          </a:p>
        </p:txBody>
      </p:sp>
      <p:sp>
        <p:nvSpPr>
          <p:cNvPr id="5" name="スライド番号プレースホルダ 4"/>
          <p:cNvSpPr>
            <a:spLocks noGrp="1"/>
          </p:cNvSpPr>
          <p:nvPr>
            <p:ph type="sldNum" sz="quarter" idx="12"/>
          </p:nvPr>
        </p:nvSpPr>
        <p:spPr/>
        <p:txBody>
          <a:bodyPr/>
          <a:lstStyle/>
          <a:p>
            <a:pPr>
              <a:defRPr/>
            </a:pPr>
            <a:fld id="{4C56AD6A-DE31-4606-9631-BE36F0014CBC}" type="slidenum">
              <a:rPr lang="en-US" altLang="ja-JP"/>
              <a:pPr>
                <a:defRPr/>
              </a:pPr>
              <a:t>27</a:t>
            </a:fld>
            <a:endParaRPr lang="en-US" altLang="ja-JP"/>
          </a:p>
        </p:txBody>
      </p:sp>
      <p:sp>
        <p:nvSpPr>
          <p:cNvPr id="28678" name="フッター プレースホルダ 5"/>
          <p:cNvSpPr>
            <a:spLocks noGrp="1"/>
          </p:cNvSpPr>
          <p:nvPr>
            <p:ph type="ftr" sz="quarter" idx="11"/>
          </p:nvPr>
        </p:nvSpPr>
        <p:spPr bwMode="auto">
          <a:noFill/>
          <a:ln>
            <a:miter lim="800000"/>
            <a:headEnd/>
            <a:tailEnd/>
          </a:ln>
        </p:spPr>
        <p:txBody>
          <a:bodyPr wrap="square" numCol="1" anchorCtr="0" compatLnSpc="1">
            <a:prstTxWarp prst="textNoShape">
              <a:avLst/>
            </a:prstTxWarp>
          </a:bodyPr>
          <a:lstStyle/>
          <a:p>
            <a:r>
              <a:rPr lang="en-US" altLang="ja-JP"/>
              <a:t>Software Engineering Laboratory,  Department of Computer Science,  Graduate School of Information Science and Technology,  Osaka University</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タイトル 1"/>
          <p:cNvSpPr>
            <a:spLocks noGrp="1"/>
          </p:cNvSpPr>
          <p:nvPr>
            <p:ph type="title"/>
          </p:nvPr>
        </p:nvSpPr>
        <p:spPr>
          <a:xfrm>
            <a:off x="214313" y="214313"/>
            <a:ext cx="8715375" cy="868362"/>
          </a:xfrm>
        </p:spPr>
        <p:txBody>
          <a:bodyPr/>
          <a:lstStyle/>
          <a:p>
            <a:r>
              <a:rPr lang="ja-JP" altLang="en-US" smtClean="0"/>
              <a:t>まとめと今後の課題</a:t>
            </a:r>
          </a:p>
        </p:txBody>
      </p:sp>
      <p:sp>
        <p:nvSpPr>
          <p:cNvPr id="3" name="コンテンツ プレースホルダ 2"/>
          <p:cNvSpPr>
            <a:spLocks noGrp="1"/>
          </p:cNvSpPr>
          <p:nvPr>
            <p:ph idx="1"/>
          </p:nvPr>
        </p:nvSpPr>
        <p:spPr>
          <a:xfrm>
            <a:off x="214313" y="1143000"/>
            <a:ext cx="8715375" cy="4983163"/>
          </a:xfrm>
        </p:spPr>
        <p:txBody>
          <a:bodyPr rtlCol="0">
            <a:normAutofit fontScale="92500" lnSpcReduction="20000"/>
          </a:bodyPr>
          <a:lstStyle/>
          <a:p>
            <a:pPr fontAlgn="auto">
              <a:spcAft>
                <a:spcPts val="0"/>
              </a:spcAft>
              <a:defRPr/>
            </a:pPr>
            <a:r>
              <a:rPr lang="ja-JP" altLang="en-US" dirty="0" smtClean="0"/>
              <a:t>まとめ</a:t>
            </a:r>
            <a:endParaRPr lang="en-US" altLang="ja-JP" dirty="0" smtClean="0"/>
          </a:p>
          <a:p>
            <a:pPr lvl="1" fontAlgn="auto">
              <a:spcAft>
                <a:spcPts val="0"/>
              </a:spcAft>
              <a:defRPr/>
            </a:pPr>
            <a:r>
              <a:rPr lang="ja-JP" altLang="en-US" dirty="0" smtClean="0"/>
              <a:t>参照切れが発生するメンバの移動に伴なう適用可能な編集手順の探索を行った</a:t>
            </a:r>
            <a:endParaRPr lang="en-US" altLang="ja-JP" dirty="0" smtClean="0"/>
          </a:p>
          <a:p>
            <a:pPr lvl="2" fontAlgn="auto">
              <a:spcAft>
                <a:spcPts val="0"/>
              </a:spcAft>
              <a:defRPr/>
            </a:pPr>
            <a:r>
              <a:rPr lang="ja-JP" altLang="en-US" dirty="0"/>
              <a:t>適用</a:t>
            </a:r>
            <a:r>
              <a:rPr lang="ja-JP" altLang="en-US" dirty="0" smtClean="0"/>
              <a:t>可能な編集手順とコンパイル可能なソースコードを得ることができた</a:t>
            </a:r>
            <a:endParaRPr lang="en-US" altLang="ja-JP" dirty="0" smtClean="0"/>
          </a:p>
          <a:p>
            <a:pPr fontAlgn="auto">
              <a:spcAft>
                <a:spcPts val="0"/>
              </a:spcAft>
              <a:defRPr/>
            </a:pPr>
            <a:r>
              <a:rPr lang="ja-JP" altLang="en-US" dirty="0" smtClean="0"/>
              <a:t>今後の課題</a:t>
            </a:r>
            <a:endParaRPr lang="en-US" altLang="ja-JP" dirty="0" smtClean="0"/>
          </a:p>
          <a:p>
            <a:pPr lvl="1" fontAlgn="auto">
              <a:spcAft>
                <a:spcPts val="0"/>
              </a:spcAft>
              <a:defRPr/>
            </a:pPr>
            <a:r>
              <a:rPr lang="ja-JP" altLang="en-US" dirty="0" smtClean="0"/>
              <a:t>開発者にコンパイル可能な複数のソースコードの差異を示し、目的のソースコードの選択を支援するようなインターフェースが必要</a:t>
            </a:r>
            <a:endParaRPr lang="en-US" altLang="ja-JP" dirty="0" smtClean="0"/>
          </a:p>
          <a:p>
            <a:pPr lvl="1" fontAlgn="auto">
              <a:spcAft>
                <a:spcPts val="0"/>
              </a:spcAft>
              <a:defRPr/>
            </a:pPr>
            <a:r>
              <a:rPr lang="ja-JP" altLang="en-US" dirty="0" smtClean="0"/>
              <a:t>探索できる編集手順を増やす</a:t>
            </a:r>
            <a:endParaRPr lang="en-US" altLang="ja-JP" dirty="0" smtClean="0"/>
          </a:p>
          <a:p>
            <a:pPr lvl="2" fontAlgn="auto">
              <a:spcAft>
                <a:spcPts val="0"/>
              </a:spcAft>
              <a:defRPr/>
            </a:pPr>
            <a:r>
              <a:rPr lang="ja-JP" altLang="en-US" dirty="0" smtClean="0"/>
              <a:t>移動するメンバと参照関係のある</a:t>
            </a:r>
            <a:r>
              <a:rPr lang="en-US" altLang="ja-JP" dirty="0" smtClean="0"/>
              <a:t>public</a:t>
            </a:r>
            <a:r>
              <a:rPr lang="ja-JP" altLang="en-US" dirty="0" smtClean="0"/>
              <a:t>メンバの移動など</a:t>
            </a:r>
            <a:endParaRPr lang="en-US" altLang="ja-JP" dirty="0" smtClean="0"/>
          </a:p>
          <a:p>
            <a:pPr lvl="1" fontAlgn="auto">
              <a:spcAft>
                <a:spcPts val="0"/>
              </a:spcAft>
              <a:defRPr/>
            </a:pPr>
            <a:r>
              <a:rPr lang="ja-JP" altLang="en-US" dirty="0" smtClean="0"/>
              <a:t>提案手法の評価</a:t>
            </a:r>
            <a:endParaRPr lang="en-US" altLang="ja-JP" dirty="0" smtClean="0"/>
          </a:p>
          <a:p>
            <a:pPr lvl="2" fontAlgn="auto">
              <a:spcAft>
                <a:spcPts val="0"/>
              </a:spcAft>
              <a:defRPr/>
            </a:pPr>
            <a:r>
              <a:rPr lang="ja-JP" altLang="en-US" dirty="0" smtClean="0"/>
              <a:t>提案手法を用いた場合と用いなかった場合のリファクタリング作業時間の測定　</a:t>
            </a:r>
            <a:endParaRPr lang="en-US" altLang="ja-JP" dirty="0" smtClean="0"/>
          </a:p>
          <a:p>
            <a:pPr fontAlgn="auto">
              <a:spcAft>
                <a:spcPts val="0"/>
              </a:spcAft>
              <a:defRPr/>
            </a:pPr>
            <a:endParaRPr lang="ja-JP" altLang="en-US" dirty="0"/>
          </a:p>
        </p:txBody>
      </p:sp>
      <p:sp>
        <p:nvSpPr>
          <p:cNvPr id="4" name="日付プレースホルダ 3"/>
          <p:cNvSpPr>
            <a:spLocks noGrp="1"/>
          </p:cNvSpPr>
          <p:nvPr>
            <p:ph type="dt" sz="quarter" idx="10"/>
          </p:nvPr>
        </p:nvSpPr>
        <p:spPr/>
        <p:txBody>
          <a:bodyPr/>
          <a:lstStyle/>
          <a:p>
            <a:pPr>
              <a:defRPr/>
            </a:pPr>
            <a:endParaRPr lang="en-US" altLang="ja-JP"/>
          </a:p>
        </p:txBody>
      </p:sp>
      <p:sp>
        <p:nvSpPr>
          <p:cNvPr id="5" name="スライド番号プレースホルダ 4"/>
          <p:cNvSpPr>
            <a:spLocks noGrp="1"/>
          </p:cNvSpPr>
          <p:nvPr>
            <p:ph type="sldNum" sz="quarter" idx="12"/>
          </p:nvPr>
        </p:nvSpPr>
        <p:spPr/>
        <p:txBody>
          <a:bodyPr/>
          <a:lstStyle/>
          <a:p>
            <a:pPr>
              <a:defRPr/>
            </a:pPr>
            <a:fld id="{236778A3-C7FE-428B-A96A-72BA2AF5C711}" type="slidenum">
              <a:rPr lang="en-US" altLang="ja-JP"/>
              <a:pPr>
                <a:defRPr/>
              </a:pPr>
              <a:t>28</a:t>
            </a:fld>
            <a:endParaRPr lang="en-US" altLang="ja-JP"/>
          </a:p>
        </p:txBody>
      </p:sp>
      <p:sp>
        <p:nvSpPr>
          <p:cNvPr id="29702" name="フッター プレースホルダ 5"/>
          <p:cNvSpPr>
            <a:spLocks noGrp="1"/>
          </p:cNvSpPr>
          <p:nvPr>
            <p:ph type="ftr" sz="quarter" idx="11"/>
          </p:nvPr>
        </p:nvSpPr>
        <p:spPr bwMode="auto">
          <a:noFill/>
          <a:ln>
            <a:miter lim="800000"/>
            <a:headEnd/>
            <a:tailEnd/>
          </a:ln>
        </p:spPr>
        <p:txBody>
          <a:bodyPr wrap="square" numCol="1" anchorCtr="0" compatLnSpc="1">
            <a:prstTxWarp prst="textNoShape">
              <a:avLst/>
            </a:prstTxWarp>
          </a:bodyPr>
          <a:lstStyle/>
          <a:p>
            <a:r>
              <a:rPr lang="en-US" altLang="ja-JP"/>
              <a:t>Software Engineering Laboratory,  Department of Computer Science,  Graduate School of Information Science and Technology,  Osaka University</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3554" name="タイトル 1"/>
          <p:cNvSpPr>
            <a:spLocks noGrp="1"/>
          </p:cNvSpPr>
          <p:nvPr>
            <p:ph type="title"/>
          </p:nvPr>
        </p:nvSpPr>
        <p:spPr>
          <a:xfrm>
            <a:off x="214313" y="214313"/>
            <a:ext cx="8715375" cy="868362"/>
          </a:xfrm>
        </p:spPr>
        <p:txBody>
          <a:bodyPr/>
          <a:lstStyle/>
          <a:p>
            <a:r>
              <a:rPr lang="ja-JP" altLang="en-US" smtClean="0"/>
              <a:t>ケーススタディの概要</a:t>
            </a:r>
          </a:p>
        </p:txBody>
      </p:sp>
      <p:sp>
        <p:nvSpPr>
          <p:cNvPr id="4" name="日付プレースホルダ 3"/>
          <p:cNvSpPr>
            <a:spLocks noGrp="1"/>
          </p:cNvSpPr>
          <p:nvPr>
            <p:ph type="dt" sz="quarter" idx="10"/>
          </p:nvPr>
        </p:nvSpPr>
        <p:spPr/>
        <p:txBody>
          <a:bodyPr/>
          <a:lstStyle/>
          <a:p>
            <a:pPr>
              <a:defRPr/>
            </a:pPr>
            <a:endParaRPr lang="en-US" altLang="ja-JP"/>
          </a:p>
        </p:txBody>
      </p:sp>
      <p:sp>
        <p:nvSpPr>
          <p:cNvPr id="23556" name="フッター プレースホルダ 4"/>
          <p:cNvSpPr>
            <a:spLocks noGrp="1"/>
          </p:cNvSpPr>
          <p:nvPr>
            <p:ph type="ftr" sz="quarter" idx="11"/>
          </p:nvPr>
        </p:nvSpPr>
        <p:spPr bwMode="auto">
          <a:noFill/>
          <a:ln>
            <a:miter lim="800000"/>
            <a:headEnd/>
            <a:tailEnd/>
          </a:ln>
        </p:spPr>
        <p:txBody>
          <a:bodyPr wrap="square" numCol="1" anchorCtr="0" compatLnSpc="1">
            <a:prstTxWarp prst="textNoShape">
              <a:avLst/>
            </a:prstTxWarp>
          </a:body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p>
            <a:pPr>
              <a:defRPr/>
            </a:pPr>
            <a:fld id="{2235BE30-A6B3-4402-AA26-E4CF889BD569}" type="slidenum">
              <a:rPr lang="en-US" altLang="ja-JP"/>
              <a:pPr>
                <a:defRPr/>
              </a:pPr>
              <a:t>29</a:t>
            </a:fld>
            <a:endParaRPr lang="en-US" altLang="ja-JP"/>
          </a:p>
        </p:txBody>
      </p:sp>
      <p:sp>
        <p:nvSpPr>
          <p:cNvPr id="23558" name="コンテンツ プレースホルダ 2"/>
          <p:cNvSpPr>
            <a:spLocks noGrp="1"/>
          </p:cNvSpPr>
          <p:nvPr>
            <p:ph idx="1"/>
          </p:nvPr>
        </p:nvSpPr>
        <p:spPr>
          <a:xfrm>
            <a:off x="214313" y="1160463"/>
            <a:ext cx="5357812" cy="4983162"/>
          </a:xfrm>
        </p:spPr>
        <p:txBody>
          <a:bodyPr/>
          <a:lstStyle/>
          <a:p>
            <a:r>
              <a:rPr lang="ja-JP" altLang="en-US" smtClean="0"/>
              <a:t>右のソースコードに対して提案手法を適用</a:t>
            </a:r>
            <a:endParaRPr lang="en-US" altLang="ja-JP" smtClean="0"/>
          </a:p>
          <a:p>
            <a:pPr lvl="1"/>
            <a:r>
              <a:rPr lang="ja-JP" altLang="en-US" smtClean="0"/>
              <a:t>ソースコード中のメンバ</a:t>
            </a:r>
            <a:endParaRPr lang="en-US" altLang="ja-JP" smtClean="0"/>
          </a:p>
          <a:p>
            <a:pPr lvl="2">
              <a:buFont typeface="Arial" charset="0"/>
              <a:buChar char="•"/>
            </a:pPr>
            <a:r>
              <a:rPr lang="en-US" altLang="ja-JP" smtClean="0"/>
              <a:t>A.method1</a:t>
            </a:r>
            <a:r>
              <a:rPr lang="ja-JP" altLang="en-US" smtClean="0"/>
              <a:t>は</a:t>
            </a:r>
            <a:r>
              <a:rPr lang="en-US" altLang="ja-JP" smtClean="0"/>
              <a:t>private</a:t>
            </a:r>
            <a:r>
              <a:rPr lang="ja-JP" altLang="en-US" smtClean="0"/>
              <a:t>フィールド</a:t>
            </a:r>
            <a:r>
              <a:rPr lang="en-US" altLang="ja-JP" smtClean="0"/>
              <a:t>A.x</a:t>
            </a:r>
            <a:r>
              <a:rPr lang="ja-JP" altLang="en-US" smtClean="0"/>
              <a:t>の参照している</a:t>
            </a:r>
            <a:endParaRPr lang="en-US" altLang="ja-JP" smtClean="0"/>
          </a:p>
          <a:p>
            <a:pPr lvl="2">
              <a:buFont typeface="Arial" charset="0"/>
              <a:buChar char="•"/>
            </a:pPr>
            <a:r>
              <a:rPr lang="en-US" altLang="ja-JP" smtClean="0"/>
              <a:t>A.method2</a:t>
            </a:r>
            <a:r>
              <a:rPr lang="ja-JP" altLang="en-US" smtClean="0"/>
              <a:t>は</a:t>
            </a:r>
            <a:r>
              <a:rPr lang="en-US" altLang="ja-JP" smtClean="0"/>
              <a:t>private</a:t>
            </a:r>
            <a:r>
              <a:rPr lang="ja-JP" altLang="en-US" smtClean="0"/>
              <a:t>フィールド</a:t>
            </a:r>
            <a:r>
              <a:rPr lang="en-US" altLang="ja-JP" smtClean="0"/>
              <a:t>A.x</a:t>
            </a:r>
            <a:r>
              <a:rPr lang="ja-JP" altLang="en-US" smtClean="0"/>
              <a:t>を参照している</a:t>
            </a:r>
            <a:endParaRPr lang="en-US" altLang="ja-JP" smtClean="0"/>
          </a:p>
          <a:p>
            <a:pPr lvl="1"/>
            <a:r>
              <a:rPr lang="en-US" altLang="ja-JP" smtClean="0"/>
              <a:t>A.method1</a:t>
            </a:r>
            <a:r>
              <a:rPr lang="ja-JP" altLang="en-US" smtClean="0"/>
              <a:t>を</a:t>
            </a:r>
            <a:r>
              <a:rPr lang="en-US" altLang="ja-JP" smtClean="0"/>
              <a:t>B</a:t>
            </a:r>
            <a:r>
              <a:rPr lang="ja-JP" altLang="en-US" smtClean="0"/>
              <a:t>へ移動する</a:t>
            </a:r>
            <a:endParaRPr lang="en-US" altLang="ja-JP" smtClean="0"/>
          </a:p>
          <a:p>
            <a:pPr lvl="2">
              <a:buFont typeface="Arial" charset="0"/>
              <a:buChar char="•"/>
            </a:pPr>
            <a:r>
              <a:rPr lang="en-US" altLang="ja-JP" smtClean="0"/>
              <a:t>B</a:t>
            </a:r>
            <a:r>
              <a:rPr lang="ja-JP" altLang="en-US" smtClean="0"/>
              <a:t>へ移動した</a:t>
            </a:r>
            <a:r>
              <a:rPr lang="en-US" altLang="ja-JP" smtClean="0"/>
              <a:t>method1</a:t>
            </a:r>
            <a:r>
              <a:rPr lang="ja-JP" altLang="en-US" smtClean="0"/>
              <a:t>は</a:t>
            </a:r>
            <a:r>
              <a:rPr lang="en-US" altLang="ja-JP" smtClean="0"/>
              <a:t>private</a:t>
            </a:r>
            <a:r>
              <a:rPr lang="ja-JP" altLang="en-US" smtClean="0"/>
              <a:t>フィールド</a:t>
            </a:r>
            <a:r>
              <a:rPr lang="en-US" altLang="ja-JP" smtClean="0"/>
              <a:t>A.x</a:t>
            </a:r>
            <a:r>
              <a:rPr lang="ja-JP" altLang="en-US" smtClean="0"/>
              <a:t>を参照できない</a:t>
            </a:r>
            <a:endParaRPr lang="en-US" altLang="ja-JP" smtClean="0"/>
          </a:p>
        </p:txBody>
      </p:sp>
      <p:grpSp>
        <p:nvGrpSpPr>
          <p:cNvPr id="2" name="グループ化 41"/>
          <p:cNvGrpSpPr>
            <a:grpSpLocks/>
          </p:cNvGrpSpPr>
          <p:nvPr/>
        </p:nvGrpSpPr>
        <p:grpSpPr bwMode="auto">
          <a:xfrm>
            <a:off x="5857875" y="1435100"/>
            <a:ext cx="3071813" cy="4400550"/>
            <a:chOff x="6000760" y="1434703"/>
            <a:chExt cx="3071834" cy="4401164"/>
          </a:xfrm>
        </p:grpSpPr>
        <p:sp>
          <p:nvSpPr>
            <p:cNvPr id="23566" name="テキスト ボックス 7"/>
            <p:cNvSpPr txBox="1">
              <a:spLocks noChangeArrowheads="1"/>
            </p:cNvSpPr>
            <p:nvPr/>
          </p:nvSpPr>
          <p:spPr bwMode="auto">
            <a:xfrm>
              <a:off x="6000760" y="1434703"/>
              <a:ext cx="2928958" cy="4401164"/>
            </a:xfrm>
            <a:prstGeom prst="rect">
              <a:avLst/>
            </a:prstGeom>
            <a:noFill/>
            <a:ln w="6350">
              <a:solidFill>
                <a:schemeClr val="tx1"/>
              </a:solidFill>
              <a:miter lim="800000"/>
              <a:headEnd/>
              <a:tailEnd/>
            </a:ln>
          </p:spPr>
          <p:txBody>
            <a:bodyPr lIns="91404" tIns="45700" rIns="91404" bIns="45700">
              <a:spAutoFit/>
            </a:bodyPr>
            <a:lstStyle/>
            <a:p>
              <a:r>
                <a:rPr lang="en-US" altLang="ja-JP" sz="2000" dirty="0"/>
                <a:t>class  A {</a:t>
              </a:r>
            </a:p>
            <a:p>
              <a:r>
                <a:rPr lang="en-US" altLang="ja-JP" sz="2000" dirty="0"/>
                <a:t>    </a:t>
              </a:r>
              <a:r>
                <a:rPr lang="en-US" altLang="ja-JP" sz="2000" dirty="0">
                  <a:solidFill>
                    <a:srgbClr val="FF0000"/>
                  </a:solidFill>
                </a:rPr>
                <a:t>private</a:t>
              </a:r>
              <a:r>
                <a:rPr lang="en-US" altLang="ja-JP" sz="2000" dirty="0"/>
                <a:t> </a:t>
              </a:r>
              <a:r>
                <a:rPr lang="en-US" altLang="ja-JP" sz="2000" dirty="0" err="1" smtClean="0"/>
                <a:t>int</a:t>
              </a:r>
              <a:r>
                <a:rPr lang="en-US" altLang="ja-JP" sz="2000" dirty="0" smtClean="0"/>
                <a:t> </a:t>
              </a:r>
              <a:r>
                <a:rPr lang="en-US" altLang="ja-JP" sz="2000" dirty="0"/>
                <a:t>x;</a:t>
              </a:r>
            </a:p>
            <a:p>
              <a:endParaRPr lang="en-US" altLang="ja-JP" sz="2000" dirty="0"/>
            </a:p>
            <a:p>
              <a:r>
                <a:rPr lang="en-US" altLang="ja-JP" sz="2000" dirty="0"/>
                <a:t>    void method1( ) {</a:t>
              </a:r>
            </a:p>
            <a:p>
              <a:r>
                <a:rPr lang="ja-JP" altLang="en-US" sz="2000" dirty="0"/>
                <a:t>　</a:t>
              </a:r>
              <a:r>
                <a:rPr lang="en-US" altLang="ja-JP" sz="2000" dirty="0"/>
                <a:t> </a:t>
              </a:r>
              <a:r>
                <a:rPr lang="ja-JP" altLang="en-US" sz="2000" dirty="0"/>
                <a:t>　</a:t>
              </a:r>
              <a:r>
                <a:rPr lang="en-US" altLang="ja-JP" sz="2000" dirty="0"/>
                <a:t>x=x*x;    </a:t>
              </a:r>
            </a:p>
            <a:p>
              <a:r>
                <a:rPr lang="en-US" altLang="ja-JP" sz="2000" dirty="0"/>
                <a:t>    }</a:t>
              </a:r>
            </a:p>
            <a:p>
              <a:endParaRPr lang="en-US" altLang="ja-JP" sz="2000" dirty="0"/>
            </a:p>
            <a:p>
              <a:r>
                <a:rPr lang="en-US" altLang="ja-JP" sz="2000" dirty="0">
                  <a:solidFill>
                    <a:srgbClr val="969696"/>
                  </a:solidFill>
                </a:rPr>
                <a:t>    </a:t>
              </a:r>
              <a:r>
                <a:rPr lang="en-US" altLang="ja-JP" sz="2000" dirty="0"/>
                <a:t>void  method2( ) {</a:t>
              </a:r>
            </a:p>
            <a:p>
              <a:r>
                <a:rPr lang="en-US" altLang="ja-JP" sz="2000" dirty="0"/>
                <a:t>           x++;</a:t>
              </a:r>
            </a:p>
            <a:p>
              <a:r>
                <a:rPr lang="en-US" altLang="ja-JP" sz="2000" dirty="0"/>
                <a:t>    }</a:t>
              </a:r>
            </a:p>
            <a:p>
              <a:r>
                <a:rPr lang="en-US" altLang="ja-JP" sz="2000" dirty="0"/>
                <a:t>} </a:t>
              </a:r>
            </a:p>
            <a:p>
              <a:r>
                <a:rPr lang="en-US" altLang="ja-JP" sz="2000" dirty="0"/>
                <a:t>class  B {</a:t>
              </a:r>
            </a:p>
            <a:p>
              <a:endParaRPr lang="en-US" altLang="ja-JP" sz="2000" dirty="0"/>
            </a:p>
            <a:p>
              <a:r>
                <a:rPr lang="en-US" altLang="ja-JP" sz="2000" dirty="0"/>
                <a:t>}  </a:t>
              </a:r>
              <a:endParaRPr lang="ja-JP" altLang="en-US" sz="2000" dirty="0"/>
            </a:p>
          </p:txBody>
        </p:sp>
        <p:cxnSp>
          <p:nvCxnSpPr>
            <p:cNvPr id="10" name="直線矢印コネクタ 9"/>
            <p:cNvCxnSpPr>
              <a:stCxn id="18" idx="2"/>
              <a:endCxn id="11" idx="0"/>
            </p:cNvCxnSpPr>
            <p:nvPr/>
          </p:nvCxnSpPr>
          <p:spPr>
            <a:xfrm rot="5400000">
              <a:off x="7681013" y="4321975"/>
              <a:ext cx="1927494" cy="1587"/>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1" name="正方形/長方形 10"/>
            <p:cNvSpPr/>
            <p:nvPr/>
          </p:nvSpPr>
          <p:spPr>
            <a:xfrm>
              <a:off x="8215338" y="5286515"/>
              <a:ext cx="857256" cy="21434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04" tIns="45700" rIns="91404" bIns="45700" anchor="ctr"/>
            <a:lstStyle/>
            <a:p>
              <a:pPr algn="ctr">
                <a:defRPr/>
              </a:pPr>
              <a:endParaRPr lang="ja-JP" altLang="en-US"/>
            </a:p>
          </p:txBody>
        </p:sp>
        <p:sp>
          <p:nvSpPr>
            <p:cNvPr id="12" name="正方形/長方形 11"/>
            <p:cNvSpPr/>
            <p:nvPr/>
          </p:nvSpPr>
          <p:spPr>
            <a:xfrm>
              <a:off x="6357950" y="1785590"/>
              <a:ext cx="1714512" cy="285790"/>
            </a:xfrm>
            <a:prstGeom prst="rect">
              <a:avLst/>
            </a:prstGeom>
            <a:noFill/>
            <a:ln w="28575">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lIns="91404" tIns="45700" rIns="91404" bIns="45700" anchor="ctr"/>
            <a:lstStyle/>
            <a:p>
              <a:pPr algn="ctr">
                <a:defRPr/>
              </a:pPr>
              <a:endParaRPr lang="ja-JP" altLang="en-US"/>
            </a:p>
          </p:txBody>
        </p:sp>
        <p:sp>
          <p:nvSpPr>
            <p:cNvPr id="13" name="正方形/長方形 12"/>
            <p:cNvSpPr/>
            <p:nvPr/>
          </p:nvSpPr>
          <p:spPr>
            <a:xfrm>
              <a:off x="6286512" y="2428617"/>
              <a:ext cx="2428892" cy="928818"/>
            </a:xfrm>
            <a:prstGeom prst="rect">
              <a:avLst/>
            </a:prstGeom>
            <a:noFill/>
            <a:ln w="28575">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lIns="91404" tIns="45700" rIns="91404" bIns="45700" anchor="ctr"/>
            <a:lstStyle/>
            <a:p>
              <a:pPr algn="ctr">
                <a:defRPr/>
              </a:pPr>
              <a:endParaRPr lang="ja-JP" altLang="en-US"/>
            </a:p>
          </p:txBody>
        </p:sp>
        <p:cxnSp>
          <p:nvCxnSpPr>
            <p:cNvPr id="14" name="カギ線コネクタ 13"/>
            <p:cNvCxnSpPr>
              <a:stCxn id="13" idx="1"/>
              <a:endCxn id="12" idx="1"/>
            </p:cNvCxnSpPr>
            <p:nvPr/>
          </p:nvCxnSpPr>
          <p:spPr>
            <a:xfrm rot="10800000" flipH="1">
              <a:off x="6286512" y="1928485"/>
              <a:ext cx="71438" cy="965335"/>
            </a:xfrm>
            <a:prstGeom prst="bentConnector3">
              <a:avLst>
                <a:gd name="adj1" fmla="val -580967"/>
              </a:avLst>
            </a:prstGeom>
            <a:ln w="1270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sp>
          <p:nvSpPr>
            <p:cNvPr id="15" name="正方形/長方形 14"/>
            <p:cNvSpPr/>
            <p:nvPr/>
          </p:nvSpPr>
          <p:spPr>
            <a:xfrm>
              <a:off x="6357950" y="1899906"/>
              <a:ext cx="1285884" cy="285790"/>
            </a:xfrm>
            <a:prstGeom prst="rect">
              <a:avLst/>
            </a:prstGeom>
            <a:noFill/>
            <a:ln w="12700">
              <a:noFill/>
              <a:prstDash val="dash"/>
            </a:ln>
          </p:spPr>
          <p:style>
            <a:lnRef idx="2">
              <a:schemeClr val="accent1">
                <a:shade val="50000"/>
              </a:schemeClr>
            </a:lnRef>
            <a:fillRef idx="1">
              <a:schemeClr val="accent1"/>
            </a:fillRef>
            <a:effectRef idx="0">
              <a:schemeClr val="accent1"/>
            </a:effectRef>
            <a:fontRef idx="minor">
              <a:schemeClr val="lt1"/>
            </a:fontRef>
          </p:style>
          <p:txBody>
            <a:bodyPr lIns="91404" tIns="45700" rIns="91404" bIns="45700" anchor="ctr"/>
            <a:lstStyle/>
            <a:p>
              <a:pPr algn="ctr">
                <a:defRPr/>
              </a:pPr>
              <a:endParaRPr lang="ja-JP" altLang="en-US"/>
            </a:p>
          </p:txBody>
        </p:sp>
        <p:cxnSp>
          <p:nvCxnSpPr>
            <p:cNvPr id="16" name="カギ線コネクタ 15"/>
            <p:cNvCxnSpPr>
              <a:stCxn id="23577" idx="1"/>
              <a:endCxn id="15" idx="1"/>
            </p:cNvCxnSpPr>
            <p:nvPr/>
          </p:nvCxnSpPr>
          <p:spPr>
            <a:xfrm rot="10800000">
              <a:off x="6357950" y="2042801"/>
              <a:ext cx="1587" cy="2065625"/>
            </a:xfrm>
            <a:prstGeom prst="bentConnector3">
              <a:avLst>
                <a:gd name="adj1" fmla="val 41229736"/>
              </a:avLst>
            </a:prstGeom>
            <a:ln w="1270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sp>
          <p:nvSpPr>
            <p:cNvPr id="23574" name="テキスト ボックス 16"/>
            <p:cNvSpPr txBox="1">
              <a:spLocks noChangeArrowheads="1"/>
            </p:cNvSpPr>
            <p:nvPr/>
          </p:nvSpPr>
          <p:spPr bwMode="auto">
            <a:xfrm>
              <a:off x="7286644" y="4672005"/>
              <a:ext cx="1714512" cy="400069"/>
            </a:xfrm>
            <a:prstGeom prst="rect">
              <a:avLst/>
            </a:prstGeom>
            <a:solidFill>
              <a:srgbClr val="FFFF99"/>
            </a:solidFill>
            <a:ln w="12700">
              <a:solidFill>
                <a:schemeClr val="tx1"/>
              </a:solidFill>
              <a:miter lim="800000"/>
              <a:headEnd/>
              <a:tailEnd/>
            </a:ln>
          </p:spPr>
          <p:txBody>
            <a:bodyPr lIns="91404" tIns="45700" rIns="91404" bIns="45700">
              <a:spAutoFit/>
            </a:bodyPr>
            <a:lstStyle/>
            <a:p>
              <a:pPr algn="ctr"/>
              <a:r>
                <a:rPr lang="ja-JP" altLang="en-US" sz="2000"/>
                <a:t>メソッドの移動</a:t>
              </a:r>
              <a:endParaRPr lang="en-US" altLang="ja-JP" sz="2000"/>
            </a:p>
          </p:txBody>
        </p:sp>
        <p:sp>
          <p:nvSpPr>
            <p:cNvPr id="18" name="正方形/長方形 17"/>
            <p:cNvSpPr/>
            <p:nvPr/>
          </p:nvSpPr>
          <p:spPr>
            <a:xfrm>
              <a:off x="8215338" y="3143091"/>
              <a:ext cx="857256" cy="21434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04" tIns="45700" rIns="91404" bIns="45700" anchor="ctr"/>
            <a:lstStyle/>
            <a:p>
              <a:pPr algn="ctr">
                <a:defRPr/>
              </a:pPr>
              <a:endParaRPr lang="ja-JP" altLang="en-US"/>
            </a:p>
          </p:txBody>
        </p:sp>
        <p:sp>
          <p:nvSpPr>
            <p:cNvPr id="23576" name="角丸四角形 39"/>
            <p:cNvSpPr>
              <a:spLocks noChangeArrowheads="1"/>
            </p:cNvSpPr>
            <p:nvPr/>
          </p:nvSpPr>
          <p:spPr bwMode="auto">
            <a:xfrm>
              <a:off x="6357950" y="2714620"/>
              <a:ext cx="1714512" cy="357190"/>
            </a:xfrm>
            <a:prstGeom prst="roundRect">
              <a:avLst>
                <a:gd name="adj" fmla="val 16667"/>
              </a:avLst>
            </a:prstGeom>
            <a:solidFill>
              <a:srgbClr val="FFFF99">
                <a:alpha val="34117"/>
              </a:srgbClr>
            </a:solidFill>
            <a:ln w="9525" algn="ctr">
              <a:solidFill>
                <a:schemeClr val="tx1"/>
              </a:solidFill>
              <a:round/>
              <a:headEnd/>
              <a:tailEnd/>
            </a:ln>
          </p:spPr>
          <p:txBody>
            <a:bodyPr/>
            <a:lstStyle/>
            <a:p>
              <a:endParaRPr lang="ja-JP" altLang="en-US"/>
            </a:p>
          </p:txBody>
        </p:sp>
        <p:sp>
          <p:nvSpPr>
            <p:cNvPr id="23577" name="角丸四角形 40"/>
            <p:cNvSpPr>
              <a:spLocks noChangeArrowheads="1"/>
            </p:cNvSpPr>
            <p:nvPr/>
          </p:nvSpPr>
          <p:spPr bwMode="auto">
            <a:xfrm>
              <a:off x="6357950" y="3929066"/>
              <a:ext cx="1714512" cy="357190"/>
            </a:xfrm>
            <a:prstGeom prst="roundRect">
              <a:avLst>
                <a:gd name="adj" fmla="val 16667"/>
              </a:avLst>
            </a:prstGeom>
            <a:solidFill>
              <a:srgbClr val="FFFF99">
                <a:alpha val="34117"/>
              </a:srgbClr>
            </a:solidFill>
            <a:ln w="9525" algn="ctr">
              <a:solidFill>
                <a:schemeClr val="tx1"/>
              </a:solidFill>
              <a:round/>
              <a:headEnd/>
              <a:tailEnd/>
            </a:ln>
          </p:spPr>
          <p:txBody>
            <a:bodyPr/>
            <a:lstStyle/>
            <a:p>
              <a:endParaRPr lang="ja-JP" altLang="en-US"/>
            </a:p>
          </p:txBody>
        </p:sp>
      </p:grpSp>
      <p:grpSp>
        <p:nvGrpSpPr>
          <p:cNvPr id="3" name="グループ化 42"/>
          <p:cNvGrpSpPr>
            <a:grpSpLocks/>
          </p:cNvGrpSpPr>
          <p:nvPr/>
        </p:nvGrpSpPr>
        <p:grpSpPr bwMode="auto">
          <a:xfrm>
            <a:off x="5630892" y="1428750"/>
            <a:ext cx="3155950" cy="4094163"/>
            <a:chOff x="4488239" y="1643050"/>
            <a:chExt cx="3155595" cy="4093388"/>
          </a:xfrm>
        </p:grpSpPr>
        <p:sp>
          <p:nvSpPr>
            <p:cNvPr id="23561" name="テキスト ボックス 43"/>
            <p:cNvSpPr txBox="1">
              <a:spLocks noChangeArrowheads="1"/>
            </p:cNvSpPr>
            <p:nvPr/>
          </p:nvSpPr>
          <p:spPr bwMode="auto">
            <a:xfrm>
              <a:off x="4714876" y="1643050"/>
              <a:ext cx="2928958" cy="4093388"/>
            </a:xfrm>
            <a:prstGeom prst="rect">
              <a:avLst/>
            </a:prstGeom>
            <a:noFill/>
            <a:ln w="6350">
              <a:solidFill>
                <a:schemeClr val="tx1"/>
              </a:solidFill>
              <a:miter lim="800000"/>
              <a:headEnd/>
              <a:tailEnd/>
            </a:ln>
          </p:spPr>
          <p:txBody>
            <a:bodyPr lIns="91404" tIns="45700" rIns="91404" bIns="45700">
              <a:spAutoFit/>
            </a:bodyPr>
            <a:lstStyle/>
            <a:p>
              <a:r>
                <a:rPr lang="en-US" altLang="ja-JP" sz="2000"/>
                <a:t>class  A {</a:t>
              </a:r>
            </a:p>
            <a:p>
              <a:r>
                <a:rPr lang="en-US" altLang="ja-JP" sz="2000"/>
                <a:t>    </a:t>
              </a:r>
              <a:r>
                <a:rPr lang="en-US" altLang="ja-JP" sz="2000">
                  <a:solidFill>
                    <a:srgbClr val="FF0000"/>
                  </a:solidFill>
                </a:rPr>
                <a:t>private</a:t>
              </a:r>
              <a:r>
                <a:rPr lang="en-US" altLang="ja-JP" sz="2000"/>
                <a:t> int x;</a:t>
              </a:r>
            </a:p>
            <a:p>
              <a:endParaRPr lang="en-US" altLang="ja-JP" sz="2000"/>
            </a:p>
            <a:p>
              <a:r>
                <a:rPr lang="en-US" altLang="ja-JP" sz="2000"/>
                <a:t>    void  method2( ) {</a:t>
              </a:r>
            </a:p>
            <a:p>
              <a:r>
                <a:rPr lang="en-US" altLang="ja-JP" sz="2000"/>
                <a:t>           x++;</a:t>
              </a:r>
            </a:p>
            <a:p>
              <a:r>
                <a:rPr lang="en-US" altLang="ja-JP" sz="2000"/>
                <a:t>    }</a:t>
              </a:r>
            </a:p>
            <a:p>
              <a:r>
                <a:rPr lang="en-US" altLang="ja-JP" sz="2000"/>
                <a:t>} </a:t>
              </a:r>
            </a:p>
            <a:p>
              <a:r>
                <a:rPr lang="en-US" altLang="ja-JP" sz="2000"/>
                <a:t>class  B {</a:t>
              </a:r>
            </a:p>
            <a:p>
              <a:r>
                <a:rPr lang="ja-JP" altLang="en-US" sz="2000"/>
                <a:t>　 </a:t>
              </a:r>
              <a:r>
                <a:rPr lang="en-US" altLang="ja-JP" sz="2000"/>
                <a:t>void method1( A a) {</a:t>
              </a:r>
            </a:p>
            <a:p>
              <a:r>
                <a:rPr lang="ja-JP" altLang="en-US" sz="2000"/>
                <a:t>　</a:t>
              </a:r>
              <a:r>
                <a:rPr lang="en-US" altLang="ja-JP" sz="2000"/>
                <a:t> </a:t>
              </a:r>
              <a:r>
                <a:rPr lang="ja-JP" altLang="en-US" sz="2000"/>
                <a:t>　</a:t>
              </a:r>
              <a:r>
                <a:rPr lang="en-US" altLang="ja-JP" sz="2000"/>
                <a:t>a.x=a.x*a.x;    </a:t>
              </a:r>
            </a:p>
            <a:p>
              <a:r>
                <a:rPr lang="en-US" altLang="ja-JP" sz="2000"/>
                <a:t>    }</a:t>
              </a:r>
            </a:p>
            <a:p>
              <a:endParaRPr lang="en-US" altLang="ja-JP" sz="2000"/>
            </a:p>
            <a:p>
              <a:r>
                <a:rPr lang="en-US" altLang="ja-JP" sz="2000"/>
                <a:t>}  </a:t>
              </a:r>
              <a:endParaRPr lang="ja-JP" altLang="en-US" sz="2000"/>
            </a:p>
          </p:txBody>
        </p:sp>
        <p:sp>
          <p:nvSpPr>
            <p:cNvPr id="23562" name="角丸四角形 44"/>
            <p:cNvSpPr>
              <a:spLocks noChangeArrowheads="1"/>
            </p:cNvSpPr>
            <p:nvPr/>
          </p:nvSpPr>
          <p:spPr bwMode="auto">
            <a:xfrm>
              <a:off x="5143504" y="4429132"/>
              <a:ext cx="1714512" cy="357190"/>
            </a:xfrm>
            <a:prstGeom prst="roundRect">
              <a:avLst>
                <a:gd name="adj" fmla="val 16667"/>
              </a:avLst>
            </a:prstGeom>
            <a:solidFill>
              <a:srgbClr val="FFFF99">
                <a:alpha val="34117"/>
              </a:srgbClr>
            </a:solidFill>
            <a:ln w="9525" algn="ctr">
              <a:solidFill>
                <a:schemeClr val="tx1"/>
              </a:solidFill>
              <a:round/>
              <a:headEnd/>
              <a:tailEnd/>
            </a:ln>
          </p:spPr>
          <p:txBody>
            <a:bodyPr/>
            <a:lstStyle/>
            <a:p>
              <a:endParaRPr lang="ja-JP" altLang="en-US"/>
            </a:p>
          </p:txBody>
        </p:sp>
        <p:cxnSp>
          <p:nvCxnSpPr>
            <p:cNvPr id="23563" name="カギ線コネクタ 45"/>
            <p:cNvCxnSpPr>
              <a:cxnSpLocks noChangeShapeType="1"/>
              <a:stCxn id="23562" idx="1"/>
              <a:endCxn id="48" idx="1"/>
            </p:cNvCxnSpPr>
            <p:nvPr/>
          </p:nvCxnSpPr>
          <p:spPr bwMode="auto">
            <a:xfrm rot="10800000">
              <a:off x="5000628" y="2178835"/>
              <a:ext cx="142876" cy="2428892"/>
            </a:xfrm>
            <a:prstGeom prst="bentConnector3">
              <a:avLst>
                <a:gd name="adj1" fmla="val 359417"/>
              </a:avLst>
            </a:prstGeom>
            <a:noFill/>
            <a:ln w="28575" algn="ctr">
              <a:solidFill>
                <a:schemeClr val="tx1"/>
              </a:solidFill>
              <a:prstDash val="sysDash"/>
              <a:round/>
              <a:headEnd/>
              <a:tailEnd type="arrow" w="med" len="med"/>
            </a:ln>
          </p:spPr>
        </p:cxnSp>
        <p:sp>
          <p:nvSpPr>
            <p:cNvPr id="47" name="十字形 46"/>
            <p:cNvSpPr/>
            <p:nvPr/>
          </p:nvSpPr>
          <p:spPr>
            <a:xfrm rot="2611696">
              <a:off x="4488239" y="2773136"/>
              <a:ext cx="285718" cy="285696"/>
            </a:xfrm>
            <a:prstGeom prst="plus">
              <a:avLst>
                <a:gd name="adj" fmla="val 40534"/>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48" name="正方形/長方形 47"/>
            <p:cNvSpPr/>
            <p:nvPr/>
          </p:nvSpPr>
          <p:spPr>
            <a:xfrm>
              <a:off x="5000943" y="2000170"/>
              <a:ext cx="1714307" cy="357119"/>
            </a:xfrm>
            <a:prstGeom prst="rect">
              <a:avLst/>
            </a:prstGeom>
            <a:noFill/>
            <a:ln w="28575">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lIns="91404" tIns="45700" rIns="91404" bIns="45700" anchor="ctr"/>
            <a:lstStyle/>
            <a:p>
              <a:pPr algn="ctr">
                <a:defRPr/>
              </a:pPr>
              <a:endParaRPr lang="ja-JP" altLang="en-US"/>
            </a:p>
          </p:txBody>
        </p:sp>
      </p:gr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0"/>
                                          </p:stCondLst>
                                        </p:cTn>
                                        <p:tgtEl>
                                          <p:spTgt spid="2"/>
                                        </p:tgtEl>
                                        <p:attrNameLst>
                                          <p:attrName>style.visibility</p:attrName>
                                        </p:attrNameLst>
                                      </p:cBhvr>
                                      <p:to>
                                        <p:strVal val="hidden"/>
                                      </p:to>
                                    </p:set>
                                  </p:childTnLst>
                                </p:cTn>
                              </p:par>
                              <p:par>
                                <p:cTn id="7" presetID="1" presetClass="entr" presetSubtype="0" fill="hold" nodeType="withEffect">
                                  <p:stCondLst>
                                    <p:cond delay="0"/>
                                  </p:stCondLst>
                                  <p:childTnLst>
                                    <p:set>
                                      <p:cBhvr>
                                        <p:cTn id="8"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角丸四角形 10"/>
          <p:cNvSpPr/>
          <p:nvPr/>
        </p:nvSpPr>
        <p:spPr>
          <a:xfrm>
            <a:off x="428625" y="4714875"/>
            <a:ext cx="3214688" cy="857250"/>
          </a:xfrm>
          <a:prstGeom prst="roundRect">
            <a:avLst/>
          </a:prstGeom>
          <a:solidFill>
            <a:srgbClr val="FFFF99">
              <a:alpha val="3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7171" name="タイトル 1"/>
          <p:cNvSpPr>
            <a:spLocks noGrp="1"/>
          </p:cNvSpPr>
          <p:nvPr>
            <p:ph type="title"/>
          </p:nvPr>
        </p:nvSpPr>
        <p:spPr>
          <a:xfrm>
            <a:off x="214313" y="214313"/>
            <a:ext cx="8715375" cy="868362"/>
          </a:xfrm>
        </p:spPr>
        <p:txBody>
          <a:bodyPr/>
          <a:lstStyle/>
          <a:p>
            <a:r>
              <a:rPr lang="ja-JP" altLang="en-US" dirty="0" smtClean="0"/>
              <a:t>リファクタリング</a:t>
            </a:r>
          </a:p>
        </p:txBody>
      </p:sp>
      <p:sp>
        <p:nvSpPr>
          <p:cNvPr id="7172" name="テキスト ボックス 8"/>
          <p:cNvSpPr txBox="1">
            <a:spLocks noChangeArrowheads="1"/>
          </p:cNvSpPr>
          <p:nvPr/>
        </p:nvSpPr>
        <p:spPr bwMode="auto">
          <a:xfrm>
            <a:off x="500063" y="5692775"/>
            <a:ext cx="8001000" cy="307975"/>
          </a:xfrm>
          <a:prstGeom prst="rect">
            <a:avLst/>
          </a:prstGeom>
          <a:noFill/>
          <a:ln w="9525">
            <a:noFill/>
            <a:miter lim="800000"/>
            <a:headEnd/>
            <a:tailEnd/>
          </a:ln>
        </p:spPr>
        <p:txBody>
          <a:bodyPr>
            <a:spAutoFit/>
          </a:bodyPr>
          <a:lstStyle/>
          <a:p>
            <a:r>
              <a:rPr lang="en-US" altLang="ja-JP" sz="1400"/>
              <a:t>[1] M. Fowler : Refactoring: improving the design of existing code, Addison Wesley (1999).</a:t>
            </a:r>
            <a:endParaRPr lang="ja-JP" altLang="en-US" sz="1400"/>
          </a:p>
        </p:txBody>
      </p:sp>
      <p:sp>
        <p:nvSpPr>
          <p:cNvPr id="12" name="右矢印 11"/>
          <p:cNvSpPr/>
          <p:nvPr/>
        </p:nvSpPr>
        <p:spPr>
          <a:xfrm>
            <a:off x="4071938" y="5000625"/>
            <a:ext cx="571500" cy="285750"/>
          </a:xfrm>
          <a:prstGeom prst="rightArrow">
            <a:avLst/>
          </a:prstGeom>
          <a:gradFill>
            <a:gsLst>
              <a:gs pos="0">
                <a:schemeClr val="bg1"/>
              </a:gs>
              <a:gs pos="50000">
                <a:srgbClr val="0070C0">
                  <a:shade val="67500"/>
                  <a:satMod val="115000"/>
                </a:srgbClr>
              </a:gs>
              <a:gs pos="100000">
                <a:srgbClr val="0070C0">
                  <a:shade val="100000"/>
                  <a:satMod val="115000"/>
                </a:srgbClr>
              </a:gs>
            </a:gsLst>
            <a:lin ang="10800000" scaled="1"/>
          </a:gradFill>
          <a:ln>
            <a:solidFill>
              <a:srgbClr val="0066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7174" name="テキスト ボックス 12"/>
          <p:cNvSpPr txBox="1">
            <a:spLocks noChangeArrowheads="1"/>
          </p:cNvSpPr>
          <p:nvPr/>
        </p:nvSpPr>
        <p:spPr bwMode="auto">
          <a:xfrm>
            <a:off x="4857750" y="4714875"/>
            <a:ext cx="3068638" cy="892175"/>
          </a:xfrm>
          <a:prstGeom prst="rect">
            <a:avLst/>
          </a:prstGeom>
          <a:noFill/>
          <a:ln w="9525">
            <a:noFill/>
            <a:miter lim="800000"/>
            <a:headEnd/>
            <a:tailEnd/>
          </a:ln>
        </p:spPr>
        <p:txBody>
          <a:bodyPr wrap="none">
            <a:spAutoFit/>
          </a:bodyPr>
          <a:lstStyle/>
          <a:p>
            <a:pPr algn="ctr"/>
            <a:r>
              <a:rPr lang="ja-JP" altLang="en-US" sz="2600" b="0">
                <a:solidFill>
                  <a:srgbClr val="0066CC"/>
                </a:solidFill>
              </a:rPr>
              <a:t>開発者が頻繁に行う</a:t>
            </a:r>
            <a:endParaRPr lang="en-US" altLang="ja-JP" sz="2600" b="0">
              <a:solidFill>
                <a:srgbClr val="0066CC"/>
              </a:solidFill>
            </a:endParaRPr>
          </a:p>
          <a:p>
            <a:pPr algn="ctr"/>
            <a:r>
              <a:rPr lang="ja-JP" altLang="en-US" sz="2600" b="0">
                <a:solidFill>
                  <a:srgbClr val="0066CC"/>
                </a:solidFill>
              </a:rPr>
              <a:t>リファクタリング</a:t>
            </a:r>
            <a:r>
              <a:rPr lang="en-US" altLang="ja-JP" sz="2600" b="0">
                <a:solidFill>
                  <a:srgbClr val="0066CC"/>
                </a:solidFill>
              </a:rPr>
              <a:t>[2]</a:t>
            </a:r>
            <a:endParaRPr lang="ja-JP" altLang="en-US" sz="2600" b="0">
              <a:solidFill>
                <a:srgbClr val="0066CC"/>
              </a:solidFill>
            </a:endParaRPr>
          </a:p>
        </p:txBody>
      </p:sp>
      <p:sp>
        <p:nvSpPr>
          <p:cNvPr id="7175" name="テキスト ボックス 13"/>
          <p:cNvSpPr txBox="1">
            <a:spLocks noChangeArrowheads="1"/>
          </p:cNvSpPr>
          <p:nvPr/>
        </p:nvSpPr>
        <p:spPr bwMode="auto">
          <a:xfrm>
            <a:off x="500063" y="5976938"/>
            <a:ext cx="8429625" cy="523875"/>
          </a:xfrm>
          <a:prstGeom prst="rect">
            <a:avLst/>
          </a:prstGeom>
          <a:noFill/>
          <a:ln w="9525">
            <a:noFill/>
            <a:miter lim="800000"/>
            <a:headEnd/>
            <a:tailEnd/>
          </a:ln>
        </p:spPr>
        <p:txBody>
          <a:bodyPr>
            <a:spAutoFit/>
          </a:bodyPr>
          <a:lstStyle/>
          <a:p>
            <a:r>
              <a:rPr lang="en-US" altLang="ja-JP" sz="1400" dirty="0"/>
              <a:t>[2]</a:t>
            </a:r>
            <a:r>
              <a:rPr lang="ja-JP" altLang="en-US" sz="1400" dirty="0"/>
              <a:t> </a:t>
            </a:r>
            <a:r>
              <a:rPr lang="en-US" altLang="ja-JP" sz="1400" dirty="0"/>
              <a:t>G. C. Murphy, M. </a:t>
            </a:r>
            <a:r>
              <a:rPr lang="en-US" altLang="ja-JP" sz="1400" dirty="0" err="1"/>
              <a:t>Kersten</a:t>
            </a:r>
            <a:r>
              <a:rPr lang="en-US" altLang="ja-JP" sz="1400" dirty="0"/>
              <a:t> and L. </a:t>
            </a:r>
            <a:r>
              <a:rPr lang="en-US" altLang="ja-JP" sz="1400" dirty="0" err="1"/>
              <a:t>Findlater</a:t>
            </a:r>
            <a:r>
              <a:rPr lang="en-US" altLang="ja-JP" sz="1400" dirty="0"/>
              <a:t>: “How  Are Java </a:t>
            </a:r>
            <a:r>
              <a:rPr lang="en-US" altLang="ja-JP" sz="1400" dirty="0" smtClean="0"/>
              <a:t>Software Developers Using </a:t>
            </a:r>
            <a:r>
              <a:rPr lang="en-US" altLang="ja-JP" sz="1400" dirty="0"/>
              <a:t>the Eclipse </a:t>
            </a:r>
            <a:r>
              <a:rPr lang="ja-JP" altLang="en-US" sz="1400" dirty="0"/>
              <a:t> </a:t>
            </a:r>
            <a:r>
              <a:rPr lang="en-US" altLang="ja-JP" sz="1400" dirty="0"/>
              <a:t>IDE?’’, IEEE Softw.,23, 4, pp. 76-83(2006)</a:t>
            </a:r>
            <a:endParaRPr lang="ja-JP" altLang="en-US" sz="1400" dirty="0"/>
          </a:p>
        </p:txBody>
      </p:sp>
      <p:sp>
        <p:nvSpPr>
          <p:cNvPr id="3" name="コンテンツ プレースホルダ 2"/>
          <p:cNvSpPr>
            <a:spLocks noGrp="1"/>
          </p:cNvSpPr>
          <p:nvPr>
            <p:ph idx="1"/>
          </p:nvPr>
        </p:nvSpPr>
        <p:spPr>
          <a:xfrm>
            <a:off x="214313" y="1071563"/>
            <a:ext cx="8715375" cy="4786312"/>
          </a:xfrm>
        </p:spPr>
        <p:txBody>
          <a:bodyPr rtlCol="0">
            <a:normAutofit fontScale="92500" lnSpcReduction="10000"/>
          </a:bodyPr>
          <a:lstStyle/>
          <a:p>
            <a:pPr fontAlgn="auto">
              <a:spcAft>
                <a:spcPts val="0"/>
              </a:spcAft>
              <a:defRPr/>
            </a:pPr>
            <a:r>
              <a:rPr lang="ja-JP" altLang="en-US" dirty="0" smtClean="0"/>
              <a:t>リファクタリングの定義</a:t>
            </a:r>
            <a:endParaRPr lang="en-US" altLang="ja-JP" dirty="0" smtClean="0"/>
          </a:p>
          <a:p>
            <a:pPr lvl="1" fontAlgn="auto">
              <a:spcAft>
                <a:spcPts val="0"/>
              </a:spcAft>
              <a:defRPr/>
            </a:pPr>
            <a:r>
              <a:rPr lang="ja-JP" altLang="en-US" dirty="0"/>
              <a:t>外部</a:t>
            </a:r>
            <a:r>
              <a:rPr lang="ja-JP" altLang="en-US" dirty="0" smtClean="0"/>
              <a:t>から見たプログラムの振る舞いを変えずにプログラムの内部の構造を改善する作業</a:t>
            </a:r>
            <a:r>
              <a:rPr lang="en-US" altLang="ja-JP" dirty="0" smtClean="0"/>
              <a:t>[1]</a:t>
            </a:r>
          </a:p>
          <a:p>
            <a:pPr fontAlgn="auto">
              <a:spcAft>
                <a:spcPts val="0"/>
              </a:spcAft>
              <a:defRPr/>
            </a:pPr>
            <a:r>
              <a:rPr lang="ja-JP" altLang="en-US" dirty="0" smtClean="0"/>
              <a:t>リファクタリングの目的</a:t>
            </a:r>
            <a:endParaRPr lang="en-US" altLang="ja-JP" dirty="0" smtClean="0"/>
          </a:p>
          <a:p>
            <a:pPr lvl="1" fontAlgn="auto">
              <a:spcAft>
                <a:spcPts val="0"/>
              </a:spcAft>
              <a:defRPr/>
            </a:pPr>
            <a:r>
              <a:rPr lang="ja-JP" altLang="en-US" dirty="0" smtClean="0"/>
              <a:t>欠陥の発見を容易にする</a:t>
            </a:r>
            <a:endParaRPr lang="en-US" altLang="ja-JP" dirty="0" smtClean="0"/>
          </a:p>
          <a:p>
            <a:pPr lvl="1" fontAlgn="auto">
              <a:spcAft>
                <a:spcPts val="0"/>
              </a:spcAft>
              <a:defRPr/>
            </a:pPr>
            <a:r>
              <a:rPr lang="ja-JP" altLang="en-US" dirty="0" smtClean="0"/>
              <a:t>プログラムの可読性を上げる</a:t>
            </a:r>
            <a:endParaRPr lang="en-US" altLang="ja-JP" dirty="0" smtClean="0"/>
          </a:p>
          <a:p>
            <a:pPr lvl="1" fontAlgn="auto">
              <a:spcAft>
                <a:spcPts val="0"/>
              </a:spcAft>
              <a:defRPr/>
            </a:pPr>
            <a:r>
              <a:rPr lang="ja-JP" altLang="en-US" dirty="0" smtClean="0"/>
              <a:t>機能追加をしやすくする</a:t>
            </a:r>
            <a:endParaRPr lang="en-US" altLang="ja-JP" dirty="0" smtClean="0"/>
          </a:p>
          <a:p>
            <a:pPr fontAlgn="auto">
              <a:spcAft>
                <a:spcPts val="0"/>
              </a:spcAft>
              <a:defRPr/>
            </a:pPr>
            <a:r>
              <a:rPr lang="ja-JP" altLang="en-US" dirty="0"/>
              <a:t>典型的なリファクタリングがまとめられて</a:t>
            </a:r>
            <a:r>
              <a:rPr lang="ja-JP" altLang="en-US" dirty="0" smtClean="0"/>
              <a:t>いる</a:t>
            </a:r>
            <a:r>
              <a:rPr lang="en-US" altLang="ja-JP" dirty="0" smtClean="0"/>
              <a:t>[1]</a:t>
            </a:r>
            <a:endParaRPr lang="en-US" altLang="ja-JP" dirty="0"/>
          </a:p>
          <a:p>
            <a:pPr lvl="1" fontAlgn="auto">
              <a:spcAft>
                <a:spcPts val="0"/>
              </a:spcAft>
              <a:defRPr/>
            </a:pPr>
            <a:r>
              <a:rPr lang="ja-JP" altLang="en-US" dirty="0"/>
              <a:t>メソッドの抽出</a:t>
            </a:r>
            <a:endParaRPr lang="en-US" altLang="ja-JP" dirty="0"/>
          </a:p>
          <a:p>
            <a:pPr lvl="1" fontAlgn="auto">
              <a:spcAft>
                <a:spcPts val="0"/>
              </a:spcAft>
              <a:defRPr/>
            </a:pPr>
            <a:r>
              <a:rPr lang="ja-JP" altLang="en-US" dirty="0"/>
              <a:t>フィールドの移動</a:t>
            </a:r>
            <a:endParaRPr lang="en-US" altLang="ja-JP" dirty="0"/>
          </a:p>
          <a:p>
            <a:pPr lvl="1" fontAlgn="auto">
              <a:spcAft>
                <a:spcPts val="0"/>
              </a:spcAft>
              <a:defRPr/>
            </a:pPr>
            <a:r>
              <a:rPr lang="ja-JP" altLang="en-US" dirty="0"/>
              <a:t>メソッドの</a:t>
            </a:r>
            <a:r>
              <a:rPr lang="ja-JP" altLang="en-US" dirty="0" smtClean="0"/>
              <a:t>移動</a:t>
            </a:r>
            <a:endParaRPr lang="en-US" altLang="ja-JP" dirty="0"/>
          </a:p>
        </p:txBody>
      </p:sp>
      <p:sp>
        <p:nvSpPr>
          <p:cNvPr id="10" name="日付プレースホルダ 9"/>
          <p:cNvSpPr>
            <a:spLocks noGrp="1"/>
          </p:cNvSpPr>
          <p:nvPr>
            <p:ph type="dt" sz="quarter" idx="10"/>
          </p:nvPr>
        </p:nvSpPr>
        <p:spPr/>
        <p:txBody>
          <a:bodyPr/>
          <a:lstStyle/>
          <a:p>
            <a:pPr>
              <a:defRPr/>
            </a:pPr>
            <a:endParaRPr lang="en-US" altLang="ja-JP"/>
          </a:p>
        </p:txBody>
      </p:sp>
      <p:sp>
        <p:nvSpPr>
          <p:cNvPr id="15" name="スライド番号プレースホルダ 14"/>
          <p:cNvSpPr>
            <a:spLocks noGrp="1"/>
          </p:cNvSpPr>
          <p:nvPr>
            <p:ph type="sldNum" sz="quarter" idx="12"/>
          </p:nvPr>
        </p:nvSpPr>
        <p:spPr/>
        <p:txBody>
          <a:bodyPr/>
          <a:lstStyle/>
          <a:p>
            <a:pPr>
              <a:defRPr/>
            </a:pPr>
            <a:fld id="{14130C3E-182D-4548-B91E-9C5D34B456FA}" type="slidenum">
              <a:rPr lang="en-US" altLang="ja-JP"/>
              <a:pPr>
                <a:defRPr/>
              </a:pPr>
              <a:t>3</a:t>
            </a:fld>
            <a:endParaRPr lang="en-US" altLang="ja-JP"/>
          </a:p>
        </p:txBody>
      </p:sp>
      <p:sp>
        <p:nvSpPr>
          <p:cNvPr id="7179" name="フッター プレースホルダ 15"/>
          <p:cNvSpPr>
            <a:spLocks noGrp="1"/>
          </p:cNvSpPr>
          <p:nvPr>
            <p:ph type="ftr" sz="quarter" idx="11"/>
          </p:nvPr>
        </p:nvSpPr>
        <p:spPr bwMode="auto">
          <a:noFill/>
          <a:ln>
            <a:miter lim="800000"/>
            <a:headEnd/>
            <a:tailEnd/>
          </a:ln>
        </p:spPr>
        <p:txBody>
          <a:bodyPr wrap="square" numCol="1" anchorCtr="0" compatLnSpc="1">
            <a:prstTxWarp prst="textNoShape">
              <a:avLst/>
            </a:prstTxWarp>
          </a:bodyPr>
          <a:lstStyle/>
          <a:p>
            <a:r>
              <a:rPr lang="en-US" altLang="ja-JP"/>
              <a:t>Software Engineering Laboratory,  Department of Computer Science,  Graduate School of Information Science and Technology,  Osaka University</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4578" name="タイトル 1"/>
          <p:cNvSpPr>
            <a:spLocks noGrp="1"/>
          </p:cNvSpPr>
          <p:nvPr>
            <p:ph type="title"/>
          </p:nvPr>
        </p:nvSpPr>
        <p:spPr>
          <a:xfrm>
            <a:off x="214313" y="214313"/>
            <a:ext cx="8715375" cy="868362"/>
          </a:xfrm>
        </p:spPr>
        <p:txBody>
          <a:bodyPr/>
          <a:lstStyle/>
          <a:p>
            <a:r>
              <a:rPr lang="ja-JP" altLang="en-US" smtClean="0"/>
              <a:t>ケーススタディ</a:t>
            </a:r>
            <a:r>
              <a:rPr lang="en-US" altLang="ja-JP" smtClean="0"/>
              <a:t>(1/4)</a:t>
            </a:r>
            <a:endParaRPr lang="ja-JP" altLang="en-US" smtClean="0"/>
          </a:p>
        </p:txBody>
      </p:sp>
      <p:sp>
        <p:nvSpPr>
          <p:cNvPr id="4" name="日付プレースホルダ 3"/>
          <p:cNvSpPr>
            <a:spLocks noGrp="1"/>
          </p:cNvSpPr>
          <p:nvPr>
            <p:ph type="dt" sz="quarter" idx="10"/>
          </p:nvPr>
        </p:nvSpPr>
        <p:spPr/>
        <p:txBody>
          <a:bodyPr/>
          <a:lstStyle/>
          <a:p>
            <a:pPr>
              <a:defRPr/>
            </a:pPr>
            <a:endParaRPr lang="en-US" altLang="ja-JP"/>
          </a:p>
        </p:txBody>
      </p:sp>
      <p:sp>
        <p:nvSpPr>
          <p:cNvPr id="24580" name="フッター プレースホルダ 4"/>
          <p:cNvSpPr>
            <a:spLocks noGrp="1"/>
          </p:cNvSpPr>
          <p:nvPr>
            <p:ph type="ftr" sz="quarter" idx="11"/>
          </p:nvPr>
        </p:nvSpPr>
        <p:spPr bwMode="auto">
          <a:noFill/>
          <a:ln>
            <a:miter lim="800000"/>
            <a:headEnd/>
            <a:tailEnd/>
          </a:ln>
        </p:spPr>
        <p:txBody>
          <a:bodyPr wrap="square" numCol="1" anchorCtr="0" compatLnSpc="1">
            <a:prstTxWarp prst="textNoShape">
              <a:avLst/>
            </a:prstTxWarp>
          </a:body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p>
            <a:pPr>
              <a:defRPr/>
            </a:pPr>
            <a:fld id="{6140B9C7-7883-4C06-9236-724113F6A765}" type="slidenum">
              <a:rPr lang="en-US" altLang="ja-JP"/>
              <a:pPr>
                <a:defRPr/>
              </a:pPr>
              <a:t>30</a:t>
            </a:fld>
            <a:endParaRPr lang="en-US" altLang="ja-JP"/>
          </a:p>
        </p:txBody>
      </p:sp>
      <p:sp>
        <p:nvSpPr>
          <p:cNvPr id="24582" name="Oval 79"/>
          <p:cNvSpPr>
            <a:spLocks noChangeArrowheads="1"/>
          </p:cNvSpPr>
          <p:nvPr/>
        </p:nvSpPr>
        <p:spPr bwMode="auto">
          <a:xfrm>
            <a:off x="2857500" y="4092575"/>
            <a:ext cx="500063" cy="525463"/>
          </a:xfrm>
          <a:prstGeom prst="ellipse">
            <a:avLst/>
          </a:prstGeom>
          <a:solidFill>
            <a:srgbClr val="FFFF00"/>
          </a:solidFill>
          <a:ln w="9525">
            <a:solidFill>
              <a:schemeClr val="tx1"/>
            </a:solidFill>
            <a:round/>
            <a:headEnd/>
            <a:tailEnd/>
          </a:ln>
        </p:spPr>
        <p:txBody>
          <a:bodyPr wrap="none" anchor="ctr"/>
          <a:lstStyle/>
          <a:p>
            <a:endParaRPr lang="ja-JP" altLang="en-US"/>
          </a:p>
        </p:txBody>
      </p:sp>
      <p:sp>
        <p:nvSpPr>
          <p:cNvPr id="8" name="Oval 80"/>
          <p:cNvSpPr>
            <a:spLocks noChangeArrowheads="1"/>
          </p:cNvSpPr>
          <p:nvPr/>
        </p:nvSpPr>
        <p:spPr bwMode="auto">
          <a:xfrm>
            <a:off x="4714875" y="3430588"/>
            <a:ext cx="500063" cy="498475"/>
          </a:xfrm>
          <a:prstGeom prst="ellipse">
            <a:avLst/>
          </a:prstGeom>
          <a:solidFill>
            <a:srgbClr val="0000F6"/>
          </a:solidFill>
          <a:ln w="9525">
            <a:solidFill>
              <a:schemeClr val="tx1"/>
            </a:solidFill>
            <a:round/>
            <a:headEnd/>
            <a:tailEnd/>
          </a:ln>
        </p:spPr>
        <p:txBody>
          <a:bodyPr wrap="none" anchor="ctr"/>
          <a:lstStyle/>
          <a:p>
            <a:pPr algn="ctr"/>
            <a:endParaRPr lang="ja-JP" altLang="ja-JP" b="0"/>
          </a:p>
        </p:txBody>
      </p:sp>
      <p:cxnSp>
        <p:nvCxnSpPr>
          <p:cNvPr id="9" name="AutoShape 81"/>
          <p:cNvCxnSpPr>
            <a:cxnSpLocks noChangeShapeType="1"/>
            <a:stCxn id="24582" idx="7"/>
            <a:endCxn id="8" idx="2"/>
          </p:cNvCxnSpPr>
          <p:nvPr/>
        </p:nvCxnSpPr>
        <p:spPr bwMode="auto">
          <a:xfrm rot="5400000" flipH="1" flipV="1">
            <a:off x="3755232" y="3209131"/>
            <a:ext cx="488950" cy="1430337"/>
          </a:xfrm>
          <a:prstGeom prst="straightConnector1">
            <a:avLst/>
          </a:prstGeom>
          <a:noFill/>
          <a:ln w="38100">
            <a:solidFill>
              <a:schemeClr val="tx1"/>
            </a:solidFill>
            <a:round/>
            <a:headEnd/>
            <a:tailEnd type="triangle" w="med" len="med"/>
          </a:ln>
        </p:spPr>
      </p:cxnSp>
      <p:grpSp>
        <p:nvGrpSpPr>
          <p:cNvPr id="2" name="グループ化 10"/>
          <p:cNvGrpSpPr>
            <a:grpSpLocks/>
          </p:cNvGrpSpPr>
          <p:nvPr/>
        </p:nvGrpSpPr>
        <p:grpSpPr bwMode="auto">
          <a:xfrm>
            <a:off x="5429250" y="1428750"/>
            <a:ext cx="3155950" cy="4094163"/>
            <a:chOff x="4488239" y="1643050"/>
            <a:chExt cx="3155595" cy="4093388"/>
          </a:xfrm>
        </p:grpSpPr>
        <p:sp>
          <p:nvSpPr>
            <p:cNvPr id="24600" name="テキスト ボックス 11"/>
            <p:cNvSpPr txBox="1">
              <a:spLocks noChangeArrowheads="1"/>
            </p:cNvSpPr>
            <p:nvPr/>
          </p:nvSpPr>
          <p:spPr bwMode="auto">
            <a:xfrm>
              <a:off x="4714876" y="1643050"/>
              <a:ext cx="2928958" cy="4093388"/>
            </a:xfrm>
            <a:prstGeom prst="rect">
              <a:avLst/>
            </a:prstGeom>
            <a:noFill/>
            <a:ln w="6350">
              <a:solidFill>
                <a:schemeClr val="tx1"/>
              </a:solidFill>
              <a:miter lim="800000"/>
              <a:headEnd/>
              <a:tailEnd/>
            </a:ln>
          </p:spPr>
          <p:txBody>
            <a:bodyPr lIns="91404" tIns="45700" rIns="91404" bIns="45700">
              <a:spAutoFit/>
            </a:bodyPr>
            <a:lstStyle/>
            <a:p>
              <a:r>
                <a:rPr lang="en-US" altLang="ja-JP" sz="2000"/>
                <a:t>class  A {</a:t>
              </a:r>
            </a:p>
            <a:p>
              <a:r>
                <a:rPr lang="en-US" altLang="ja-JP" sz="2000"/>
                <a:t>    </a:t>
              </a:r>
              <a:r>
                <a:rPr lang="en-US" altLang="ja-JP" sz="2000">
                  <a:solidFill>
                    <a:srgbClr val="FF0000"/>
                  </a:solidFill>
                </a:rPr>
                <a:t>private</a:t>
              </a:r>
              <a:r>
                <a:rPr lang="en-US" altLang="ja-JP" sz="2000"/>
                <a:t> int x;</a:t>
              </a:r>
            </a:p>
            <a:p>
              <a:endParaRPr lang="en-US" altLang="ja-JP" sz="2000"/>
            </a:p>
            <a:p>
              <a:r>
                <a:rPr lang="en-US" altLang="ja-JP" sz="2000"/>
                <a:t>    void  method2( ) {</a:t>
              </a:r>
            </a:p>
            <a:p>
              <a:r>
                <a:rPr lang="en-US" altLang="ja-JP" sz="2000"/>
                <a:t>           x++;</a:t>
              </a:r>
            </a:p>
            <a:p>
              <a:r>
                <a:rPr lang="en-US" altLang="ja-JP" sz="2000"/>
                <a:t>    }</a:t>
              </a:r>
            </a:p>
            <a:p>
              <a:r>
                <a:rPr lang="en-US" altLang="ja-JP" sz="2000"/>
                <a:t>} </a:t>
              </a:r>
            </a:p>
            <a:p>
              <a:r>
                <a:rPr lang="en-US" altLang="ja-JP" sz="2000"/>
                <a:t>class  B {</a:t>
              </a:r>
            </a:p>
            <a:p>
              <a:r>
                <a:rPr lang="ja-JP" altLang="en-US" sz="2000"/>
                <a:t>　 </a:t>
              </a:r>
              <a:r>
                <a:rPr lang="en-US" altLang="ja-JP" sz="2000"/>
                <a:t>void method1( A a) {</a:t>
              </a:r>
            </a:p>
            <a:p>
              <a:r>
                <a:rPr lang="ja-JP" altLang="en-US" sz="2000"/>
                <a:t>　</a:t>
              </a:r>
              <a:r>
                <a:rPr lang="en-US" altLang="ja-JP" sz="2000"/>
                <a:t> </a:t>
              </a:r>
              <a:r>
                <a:rPr lang="ja-JP" altLang="en-US" sz="2000"/>
                <a:t>　</a:t>
              </a:r>
              <a:r>
                <a:rPr lang="en-US" altLang="ja-JP" sz="2000"/>
                <a:t>a.x=a.x*a.x;    </a:t>
              </a:r>
            </a:p>
            <a:p>
              <a:r>
                <a:rPr lang="en-US" altLang="ja-JP" sz="2000"/>
                <a:t>    }</a:t>
              </a:r>
            </a:p>
            <a:p>
              <a:endParaRPr lang="en-US" altLang="ja-JP" sz="2000"/>
            </a:p>
            <a:p>
              <a:r>
                <a:rPr lang="en-US" altLang="ja-JP" sz="2000"/>
                <a:t>}  </a:t>
              </a:r>
              <a:endParaRPr lang="ja-JP" altLang="en-US" sz="2000"/>
            </a:p>
          </p:txBody>
        </p:sp>
        <p:sp>
          <p:nvSpPr>
            <p:cNvPr id="24601" name="角丸四角形 12"/>
            <p:cNvSpPr>
              <a:spLocks noChangeArrowheads="1"/>
            </p:cNvSpPr>
            <p:nvPr/>
          </p:nvSpPr>
          <p:spPr bwMode="auto">
            <a:xfrm>
              <a:off x="5143504" y="4429132"/>
              <a:ext cx="1714512" cy="357190"/>
            </a:xfrm>
            <a:prstGeom prst="roundRect">
              <a:avLst>
                <a:gd name="adj" fmla="val 16667"/>
              </a:avLst>
            </a:prstGeom>
            <a:solidFill>
              <a:srgbClr val="FFFF99">
                <a:alpha val="34117"/>
              </a:srgbClr>
            </a:solidFill>
            <a:ln w="9525" algn="ctr">
              <a:solidFill>
                <a:schemeClr val="tx1"/>
              </a:solidFill>
              <a:round/>
              <a:headEnd/>
              <a:tailEnd/>
            </a:ln>
          </p:spPr>
          <p:txBody>
            <a:bodyPr/>
            <a:lstStyle/>
            <a:p>
              <a:endParaRPr lang="ja-JP" altLang="en-US"/>
            </a:p>
          </p:txBody>
        </p:sp>
        <p:cxnSp>
          <p:nvCxnSpPr>
            <p:cNvPr id="24602" name="カギ線コネクタ 13"/>
            <p:cNvCxnSpPr>
              <a:cxnSpLocks noChangeShapeType="1"/>
              <a:stCxn id="24601" idx="1"/>
              <a:endCxn id="16" idx="1"/>
            </p:cNvCxnSpPr>
            <p:nvPr/>
          </p:nvCxnSpPr>
          <p:spPr bwMode="auto">
            <a:xfrm rot="10800000">
              <a:off x="5000628" y="2178835"/>
              <a:ext cx="142876" cy="2428892"/>
            </a:xfrm>
            <a:prstGeom prst="bentConnector3">
              <a:avLst>
                <a:gd name="adj1" fmla="val 359417"/>
              </a:avLst>
            </a:prstGeom>
            <a:noFill/>
            <a:ln w="28575" algn="ctr">
              <a:solidFill>
                <a:schemeClr val="tx1"/>
              </a:solidFill>
              <a:prstDash val="sysDash"/>
              <a:round/>
              <a:headEnd/>
              <a:tailEnd type="arrow" w="med" len="med"/>
            </a:ln>
          </p:spPr>
        </p:cxnSp>
        <p:sp>
          <p:nvSpPr>
            <p:cNvPr id="15" name="十字形 14"/>
            <p:cNvSpPr/>
            <p:nvPr/>
          </p:nvSpPr>
          <p:spPr>
            <a:xfrm rot="2611696">
              <a:off x="4488239" y="2773136"/>
              <a:ext cx="285718" cy="285696"/>
            </a:xfrm>
            <a:prstGeom prst="plus">
              <a:avLst>
                <a:gd name="adj" fmla="val 40534"/>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6" name="正方形/長方形 15"/>
            <p:cNvSpPr/>
            <p:nvPr/>
          </p:nvSpPr>
          <p:spPr>
            <a:xfrm>
              <a:off x="5000944" y="2000170"/>
              <a:ext cx="1714307" cy="357119"/>
            </a:xfrm>
            <a:prstGeom prst="rect">
              <a:avLst/>
            </a:prstGeom>
            <a:noFill/>
            <a:ln w="28575">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lIns="91404" tIns="45700" rIns="91404" bIns="45700" anchor="ctr"/>
            <a:lstStyle/>
            <a:p>
              <a:pPr algn="ctr">
                <a:defRPr/>
              </a:pPr>
              <a:endParaRPr lang="ja-JP" altLang="en-US"/>
            </a:p>
          </p:txBody>
        </p:sp>
      </p:grpSp>
      <p:sp>
        <p:nvSpPr>
          <p:cNvPr id="24586" name="Text Box 10"/>
          <p:cNvSpPr txBox="1">
            <a:spLocks noChangeArrowheads="1"/>
          </p:cNvSpPr>
          <p:nvPr/>
        </p:nvSpPr>
        <p:spPr bwMode="auto">
          <a:xfrm>
            <a:off x="552450" y="1385888"/>
            <a:ext cx="1733550" cy="400050"/>
          </a:xfrm>
          <a:prstGeom prst="rect">
            <a:avLst/>
          </a:prstGeom>
          <a:noFill/>
          <a:ln w="9525">
            <a:noFill/>
            <a:miter lim="800000"/>
            <a:headEnd/>
            <a:tailEnd/>
          </a:ln>
        </p:spPr>
        <p:txBody>
          <a:bodyPr wrap="none">
            <a:spAutoFit/>
          </a:bodyPr>
          <a:lstStyle/>
          <a:p>
            <a:r>
              <a:rPr lang="ja-JP" altLang="en-US" sz="2000" u="sng">
                <a:solidFill>
                  <a:srgbClr val="0066CC"/>
                </a:solidFill>
              </a:rPr>
              <a:t>修飾子の変更</a:t>
            </a:r>
          </a:p>
        </p:txBody>
      </p:sp>
      <p:grpSp>
        <p:nvGrpSpPr>
          <p:cNvPr id="3" name="グループ化 30"/>
          <p:cNvGrpSpPr>
            <a:grpSpLocks/>
          </p:cNvGrpSpPr>
          <p:nvPr/>
        </p:nvGrpSpPr>
        <p:grpSpPr bwMode="auto">
          <a:xfrm>
            <a:off x="5416550" y="1428750"/>
            <a:ext cx="3155950" cy="4094163"/>
            <a:chOff x="4643438" y="1428736"/>
            <a:chExt cx="3155595" cy="4093388"/>
          </a:xfrm>
        </p:grpSpPr>
        <p:grpSp>
          <p:nvGrpSpPr>
            <p:cNvPr id="5" name="グループ化 6"/>
            <p:cNvGrpSpPr>
              <a:grpSpLocks/>
            </p:cNvGrpSpPr>
            <p:nvPr/>
          </p:nvGrpSpPr>
          <p:grpSpPr bwMode="auto">
            <a:xfrm>
              <a:off x="4870075" y="1428736"/>
              <a:ext cx="2928958" cy="4093388"/>
              <a:chOff x="4714876" y="1643050"/>
              <a:chExt cx="2928958" cy="4093388"/>
            </a:xfrm>
          </p:grpSpPr>
          <p:sp>
            <p:nvSpPr>
              <p:cNvPr id="24596" name="テキスト ボックス 33"/>
              <p:cNvSpPr txBox="1">
                <a:spLocks noChangeArrowheads="1"/>
              </p:cNvSpPr>
              <p:nvPr/>
            </p:nvSpPr>
            <p:spPr bwMode="auto">
              <a:xfrm>
                <a:off x="4714876" y="1643050"/>
                <a:ext cx="2928958" cy="4093388"/>
              </a:xfrm>
              <a:prstGeom prst="rect">
                <a:avLst/>
              </a:prstGeom>
              <a:noFill/>
              <a:ln w="6350">
                <a:solidFill>
                  <a:schemeClr val="tx1"/>
                </a:solidFill>
                <a:miter lim="800000"/>
                <a:headEnd/>
                <a:tailEnd/>
              </a:ln>
            </p:spPr>
            <p:txBody>
              <a:bodyPr lIns="91404" tIns="45700" rIns="91404" bIns="45700">
                <a:spAutoFit/>
              </a:bodyPr>
              <a:lstStyle/>
              <a:p>
                <a:r>
                  <a:rPr lang="en-US" altLang="ja-JP" sz="2000"/>
                  <a:t>class  A {</a:t>
                </a:r>
              </a:p>
              <a:p>
                <a:r>
                  <a:rPr lang="en-US" altLang="ja-JP" sz="2000"/>
                  <a:t>    </a:t>
                </a:r>
                <a:r>
                  <a:rPr lang="en-US" altLang="ja-JP" sz="2000">
                    <a:solidFill>
                      <a:srgbClr val="FF0000"/>
                    </a:solidFill>
                  </a:rPr>
                  <a:t>public</a:t>
                </a:r>
                <a:r>
                  <a:rPr lang="en-US" altLang="ja-JP" sz="2000"/>
                  <a:t> int x;</a:t>
                </a:r>
              </a:p>
              <a:p>
                <a:endParaRPr lang="en-US" altLang="ja-JP" sz="2000"/>
              </a:p>
              <a:p>
                <a:r>
                  <a:rPr lang="en-US" altLang="ja-JP" sz="2000"/>
                  <a:t>    void  method2( ) {</a:t>
                </a:r>
              </a:p>
              <a:p>
                <a:r>
                  <a:rPr lang="en-US" altLang="ja-JP" sz="2000"/>
                  <a:t>           x++;</a:t>
                </a:r>
              </a:p>
              <a:p>
                <a:r>
                  <a:rPr lang="en-US" altLang="ja-JP" sz="2000"/>
                  <a:t>    }</a:t>
                </a:r>
              </a:p>
              <a:p>
                <a:r>
                  <a:rPr lang="en-US" altLang="ja-JP" sz="2000"/>
                  <a:t>} </a:t>
                </a:r>
              </a:p>
              <a:p>
                <a:r>
                  <a:rPr lang="en-US" altLang="ja-JP" sz="2000"/>
                  <a:t>class  B {</a:t>
                </a:r>
              </a:p>
              <a:p>
                <a:r>
                  <a:rPr lang="ja-JP" altLang="en-US" sz="2000"/>
                  <a:t>　 </a:t>
                </a:r>
                <a:r>
                  <a:rPr lang="en-US" altLang="ja-JP" sz="2000"/>
                  <a:t>void method1(A a) {</a:t>
                </a:r>
              </a:p>
              <a:p>
                <a:r>
                  <a:rPr lang="ja-JP" altLang="en-US" sz="2000"/>
                  <a:t>　</a:t>
                </a:r>
                <a:r>
                  <a:rPr lang="en-US" altLang="ja-JP" sz="2000"/>
                  <a:t> </a:t>
                </a:r>
                <a:r>
                  <a:rPr lang="ja-JP" altLang="en-US" sz="2000"/>
                  <a:t>　</a:t>
                </a:r>
                <a:r>
                  <a:rPr lang="en-US" altLang="ja-JP" sz="2000"/>
                  <a:t>a.x=a.x*a.x;    </a:t>
                </a:r>
              </a:p>
              <a:p>
                <a:r>
                  <a:rPr lang="en-US" altLang="ja-JP" sz="2000"/>
                  <a:t>    }</a:t>
                </a:r>
              </a:p>
              <a:p>
                <a:endParaRPr lang="en-US" altLang="ja-JP" sz="2000"/>
              </a:p>
              <a:p>
                <a:r>
                  <a:rPr lang="en-US" altLang="ja-JP" sz="2000"/>
                  <a:t>}  </a:t>
                </a:r>
                <a:endParaRPr lang="ja-JP" altLang="en-US" sz="2000"/>
              </a:p>
            </p:txBody>
          </p:sp>
          <p:sp>
            <p:nvSpPr>
              <p:cNvPr id="24597" name="角丸四角形 34"/>
              <p:cNvSpPr>
                <a:spLocks noChangeArrowheads="1"/>
              </p:cNvSpPr>
              <p:nvPr/>
            </p:nvSpPr>
            <p:spPr bwMode="auto">
              <a:xfrm>
                <a:off x="5143504" y="4429132"/>
                <a:ext cx="1714512" cy="357190"/>
              </a:xfrm>
              <a:prstGeom prst="roundRect">
                <a:avLst>
                  <a:gd name="adj" fmla="val 16667"/>
                </a:avLst>
              </a:prstGeom>
              <a:solidFill>
                <a:srgbClr val="FFFF99">
                  <a:alpha val="34117"/>
                </a:srgbClr>
              </a:solidFill>
              <a:ln w="9525" algn="ctr">
                <a:solidFill>
                  <a:schemeClr val="tx1"/>
                </a:solidFill>
                <a:round/>
                <a:headEnd/>
                <a:tailEnd/>
              </a:ln>
            </p:spPr>
            <p:txBody>
              <a:bodyPr/>
              <a:lstStyle/>
              <a:p>
                <a:endParaRPr lang="ja-JP" altLang="en-US"/>
              </a:p>
            </p:txBody>
          </p:sp>
          <p:cxnSp>
            <p:nvCxnSpPr>
              <p:cNvPr id="24598" name="カギ線コネクタ 35"/>
              <p:cNvCxnSpPr>
                <a:cxnSpLocks noChangeShapeType="1"/>
                <a:stCxn id="24597" idx="1"/>
                <a:endCxn id="37" idx="1"/>
              </p:cNvCxnSpPr>
              <p:nvPr/>
            </p:nvCxnSpPr>
            <p:spPr bwMode="auto">
              <a:xfrm rot="10800000">
                <a:off x="5000628" y="2178835"/>
                <a:ext cx="142876" cy="2428892"/>
              </a:xfrm>
              <a:prstGeom prst="bentConnector3">
                <a:avLst>
                  <a:gd name="adj1" fmla="val 359417"/>
                </a:avLst>
              </a:prstGeom>
              <a:noFill/>
              <a:ln w="28575" algn="ctr">
                <a:solidFill>
                  <a:schemeClr val="tx1"/>
                </a:solidFill>
                <a:round/>
                <a:headEnd/>
                <a:tailEnd type="arrow" w="med" len="med"/>
              </a:ln>
            </p:spPr>
          </p:cxnSp>
          <p:sp>
            <p:nvSpPr>
              <p:cNvPr id="37" name="正方形/長方形 36"/>
              <p:cNvSpPr/>
              <p:nvPr/>
            </p:nvSpPr>
            <p:spPr>
              <a:xfrm>
                <a:off x="5000945" y="2000170"/>
                <a:ext cx="1714307" cy="357119"/>
              </a:xfrm>
              <a:prstGeom prst="rect">
                <a:avLst/>
              </a:prstGeom>
              <a:noFill/>
              <a:ln w="28575">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lIns="91404" tIns="45700" rIns="91404" bIns="45700" anchor="ctr"/>
              <a:lstStyle/>
              <a:p>
                <a:pPr algn="ctr">
                  <a:defRPr/>
                </a:pPr>
                <a:endParaRPr lang="ja-JP" altLang="en-US"/>
              </a:p>
            </p:txBody>
          </p:sp>
        </p:grpSp>
        <p:sp>
          <p:nvSpPr>
            <p:cNvPr id="33" name="ドーナツ 32"/>
            <p:cNvSpPr/>
            <p:nvPr/>
          </p:nvSpPr>
          <p:spPr>
            <a:xfrm>
              <a:off x="4643438" y="2642944"/>
              <a:ext cx="285718" cy="285696"/>
            </a:xfrm>
            <a:prstGeom prst="donu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solidFill>
                  <a:schemeClr val="tx1"/>
                </a:solidFill>
              </a:endParaRPr>
            </a:p>
          </p:txBody>
        </p:sp>
      </p:grpSp>
      <p:sp>
        <p:nvSpPr>
          <p:cNvPr id="24588" name="Text Box 13"/>
          <p:cNvSpPr txBox="1">
            <a:spLocks noChangeArrowheads="1"/>
          </p:cNvSpPr>
          <p:nvPr/>
        </p:nvSpPr>
        <p:spPr bwMode="auto">
          <a:xfrm>
            <a:off x="765175" y="2028825"/>
            <a:ext cx="3378200" cy="400050"/>
          </a:xfrm>
          <a:prstGeom prst="rect">
            <a:avLst/>
          </a:prstGeom>
          <a:noFill/>
          <a:ln w="9525">
            <a:noFill/>
            <a:miter lim="800000"/>
            <a:headEnd/>
            <a:tailEnd/>
          </a:ln>
        </p:spPr>
        <p:txBody>
          <a:bodyPr>
            <a:spAutoFit/>
          </a:bodyPr>
          <a:lstStyle/>
          <a:p>
            <a:r>
              <a:rPr lang="en-US" altLang="ja-JP" sz="2000" b="0"/>
              <a:t>A.x</a:t>
            </a:r>
            <a:r>
              <a:rPr lang="ja-JP" altLang="en-US" sz="2000" b="0"/>
              <a:t>の修飾子を</a:t>
            </a:r>
            <a:r>
              <a:rPr lang="en-US" altLang="ja-JP" sz="2000" b="0"/>
              <a:t>public</a:t>
            </a:r>
            <a:r>
              <a:rPr lang="ja-JP" altLang="en-US" sz="2000" b="0"/>
              <a:t>に変更</a:t>
            </a:r>
          </a:p>
        </p:txBody>
      </p:sp>
      <p:sp>
        <p:nvSpPr>
          <p:cNvPr id="24589" name="Oval 79"/>
          <p:cNvSpPr>
            <a:spLocks noChangeArrowheads="1"/>
          </p:cNvSpPr>
          <p:nvPr/>
        </p:nvSpPr>
        <p:spPr bwMode="auto">
          <a:xfrm>
            <a:off x="571500" y="4117975"/>
            <a:ext cx="500063" cy="525463"/>
          </a:xfrm>
          <a:prstGeom prst="ellipse">
            <a:avLst/>
          </a:prstGeom>
          <a:solidFill>
            <a:srgbClr val="0000F6"/>
          </a:solidFill>
          <a:ln w="9525">
            <a:solidFill>
              <a:schemeClr val="tx1"/>
            </a:solidFill>
            <a:round/>
            <a:headEnd/>
            <a:tailEnd/>
          </a:ln>
        </p:spPr>
        <p:txBody>
          <a:bodyPr wrap="none" anchor="ctr"/>
          <a:lstStyle/>
          <a:p>
            <a:endParaRPr lang="ja-JP" altLang="en-US"/>
          </a:p>
        </p:txBody>
      </p:sp>
      <p:cxnSp>
        <p:nvCxnSpPr>
          <p:cNvPr id="24590" name="AutoShape 81"/>
          <p:cNvCxnSpPr>
            <a:cxnSpLocks noChangeShapeType="1"/>
            <a:stCxn id="24589" idx="6"/>
            <a:endCxn id="24582" idx="2"/>
          </p:cNvCxnSpPr>
          <p:nvPr/>
        </p:nvCxnSpPr>
        <p:spPr bwMode="auto">
          <a:xfrm flipV="1">
            <a:off x="1071563" y="4354513"/>
            <a:ext cx="1785937" cy="25400"/>
          </a:xfrm>
          <a:prstGeom prst="straightConnector1">
            <a:avLst/>
          </a:prstGeom>
          <a:noFill/>
          <a:ln w="38100">
            <a:solidFill>
              <a:schemeClr val="tx1"/>
            </a:solidFill>
            <a:round/>
            <a:headEnd/>
            <a:tailEnd type="triangle" w="med" len="med"/>
          </a:ln>
        </p:spPr>
      </p:cxnSp>
      <p:sp>
        <p:nvSpPr>
          <p:cNvPr id="24591" name="Text Box 18"/>
          <p:cNvSpPr txBox="1">
            <a:spLocks noChangeArrowheads="1"/>
          </p:cNvSpPr>
          <p:nvPr/>
        </p:nvSpPr>
        <p:spPr bwMode="auto">
          <a:xfrm>
            <a:off x="1189038" y="3643313"/>
            <a:ext cx="1543050" cy="708025"/>
          </a:xfrm>
          <a:prstGeom prst="rect">
            <a:avLst/>
          </a:prstGeom>
          <a:noFill/>
          <a:ln w="9525">
            <a:noFill/>
            <a:miter lim="800000"/>
            <a:headEnd/>
            <a:tailEnd/>
          </a:ln>
        </p:spPr>
        <p:txBody>
          <a:bodyPr lIns="91404" tIns="45700" rIns="91404" bIns="45700">
            <a:spAutoFit/>
          </a:bodyPr>
          <a:lstStyle/>
          <a:p>
            <a:r>
              <a:rPr lang="en-US" altLang="ja-JP" sz="2000" b="0"/>
              <a:t>A.method1</a:t>
            </a:r>
            <a:r>
              <a:rPr lang="ja-JP" altLang="en-US" sz="2000" b="0"/>
              <a:t>を</a:t>
            </a:r>
            <a:r>
              <a:rPr lang="en-US" altLang="ja-JP" sz="2000" b="0"/>
              <a:t>B</a:t>
            </a:r>
            <a:r>
              <a:rPr lang="ja-JP" altLang="en-US" sz="2000" b="0"/>
              <a:t>へ移動</a:t>
            </a:r>
          </a:p>
        </p:txBody>
      </p:sp>
      <p:sp>
        <p:nvSpPr>
          <p:cNvPr id="45" name="Text Box 46"/>
          <p:cNvSpPr txBox="1">
            <a:spLocks noChangeArrowheads="1"/>
          </p:cNvSpPr>
          <p:nvPr/>
        </p:nvSpPr>
        <p:spPr bwMode="auto">
          <a:xfrm>
            <a:off x="2663825" y="3143250"/>
            <a:ext cx="1908175" cy="708025"/>
          </a:xfrm>
          <a:prstGeom prst="rect">
            <a:avLst/>
          </a:prstGeom>
          <a:noFill/>
          <a:ln w="9525">
            <a:noFill/>
            <a:miter lim="800000"/>
            <a:headEnd/>
            <a:tailEnd/>
          </a:ln>
        </p:spPr>
        <p:txBody>
          <a:bodyPr wrap="none" lIns="91404" tIns="45700" rIns="91404" bIns="45700">
            <a:spAutoFit/>
          </a:bodyPr>
          <a:lstStyle/>
          <a:p>
            <a:r>
              <a:rPr lang="en-US" altLang="ja-JP" sz="2000" b="0"/>
              <a:t>A.x </a:t>
            </a:r>
            <a:r>
              <a:rPr lang="ja-JP" altLang="en-US" sz="2000" b="0"/>
              <a:t>の修飾子を</a:t>
            </a:r>
            <a:endParaRPr lang="en-US" altLang="ja-JP" sz="2000" b="0"/>
          </a:p>
          <a:p>
            <a:r>
              <a:rPr lang="en-US" altLang="ja-JP" sz="2000" b="0"/>
              <a:t>public</a:t>
            </a:r>
            <a:r>
              <a:rPr lang="ja-JP" altLang="en-US" sz="2000" b="0"/>
              <a:t>に変更</a:t>
            </a:r>
          </a:p>
        </p:txBody>
      </p:sp>
      <p:sp>
        <p:nvSpPr>
          <p:cNvPr id="46" name="Rectangle 78"/>
          <p:cNvSpPr>
            <a:spLocks noChangeArrowheads="1"/>
          </p:cNvSpPr>
          <p:nvPr/>
        </p:nvSpPr>
        <p:spPr bwMode="auto">
          <a:xfrm>
            <a:off x="785813" y="5286375"/>
            <a:ext cx="4608512" cy="360363"/>
          </a:xfrm>
          <a:prstGeom prst="rect">
            <a:avLst/>
          </a:prstGeom>
          <a:solidFill>
            <a:srgbClr val="99CCFF">
              <a:alpha val="43921"/>
            </a:srgbClr>
          </a:solidFill>
          <a:ln w="9525">
            <a:noFill/>
            <a:miter lim="800000"/>
            <a:headEnd/>
            <a:tailEnd/>
          </a:ln>
        </p:spPr>
        <p:txBody>
          <a:bodyPr/>
          <a:lstStyle/>
          <a:p>
            <a:pPr marL="742950" lvl="1" indent="-285750">
              <a:spcBef>
                <a:spcPct val="20000"/>
              </a:spcBef>
              <a:buClr>
                <a:schemeClr val="accent2"/>
              </a:buClr>
              <a:buSzPct val="80000"/>
            </a:pPr>
            <a:r>
              <a:rPr lang="ja-JP" altLang="en-US" sz="2000" b="0"/>
              <a:t>編集手順とソースコードを保持</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0"/>
                                          </p:stCondLst>
                                        </p:cTn>
                                        <p:tgtEl>
                                          <p:spTgt spid="2"/>
                                        </p:tgtEl>
                                        <p:attrNameLst>
                                          <p:attrName>style.visibility</p:attrName>
                                        </p:attrNameLst>
                                      </p:cBhvr>
                                      <p:to>
                                        <p:strVal val="hidden"/>
                                      </p:to>
                                    </p:set>
                                  </p:childTnLst>
                                </p:cTn>
                              </p:par>
                              <p:par>
                                <p:cTn id="7" presetID="1" presetClass="entr" presetSubtype="0" fill="hold" nodeType="withEffect">
                                  <p:stCondLst>
                                    <p:cond delay="0"/>
                                  </p:stCondLst>
                                  <p:childTnLst>
                                    <p:set>
                                      <p:cBhvr>
                                        <p:cTn id="8" dur="1" fill="hold">
                                          <p:stCondLst>
                                            <p:cond delay="0"/>
                                          </p:stCondLst>
                                        </p:cTn>
                                        <p:tgtEl>
                                          <p:spTgt spid="3"/>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5"/>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45" grpId="0"/>
      <p:bldP spid="46" grpId="0" animBg="1"/>
    </p:bldLst>
  </p:timing>
</p:sld>
</file>

<file path=ppt/slides/slide3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5602" name="タイトル 1"/>
          <p:cNvSpPr>
            <a:spLocks noGrp="1"/>
          </p:cNvSpPr>
          <p:nvPr>
            <p:ph type="title"/>
          </p:nvPr>
        </p:nvSpPr>
        <p:spPr>
          <a:xfrm>
            <a:off x="214313" y="214313"/>
            <a:ext cx="8715375" cy="868362"/>
          </a:xfrm>
        </p:spPr>
        <p:txBody>
          <a:bodyPr/>
          <a:lstStyle/>
          <a:p>
            <a:r>
              <a:rPr lang="ja-JP" altLang="en-US" smtClean="0"/>
              <a:t>ケーススタディ</a:t>
            </a:r>
            <a:r>
              <a:rPr lang="en-US" altLang="ja-JP" smtClean="0"/>
              <a:t>(2/4)</a:t>
            </a:r>
            <a:endParaRPr lang="ja-JP" altLang="en-US" smtClean="0"/>
          </a:p>
        </p:txBody>
      </p:sp>
      <p:sp>
        <p:nvSpPr>
          <p:cNvPr id="4" name="日付プレースホルダ 3"/>
          <p:cNvSpPr>
            <a:spLocks noGrp="1"/>
          </p:cNvSpPr>
          <p:nvPr>
            <p:ph type="dt" sz="quarter" idx="10"/>
          </p:nvPr>
        </p:nvSpPr>
        <p:spPr/>
        <p:txBody>
          <a:bodyPr/>
          <a:lstStyle/>
          <a:p>
            <a:pPr>
              <a:defRPr/>
            </a:pPr>
            <a:endParaRPr lang="en-US" altLang="ja-JP"/>
          </a:p>
        </p:txBody>
      </p:sp>
      <p:sp>
        <p:nvSpPr>
          <p:cNvPr id="25604" name="フッター プレースホルダ 4"/>
          <p:cNvSpPr>
            <a:spLocks noGrp="1"/>
          </p:cNvSpPr>
          <p:nvPr>
            <p:ph type="ftr" sz="quarter" idx="11"/>
          </p:nvPr>
        </p:nvSpPr>
        <p:spPr bwMode="auto">
          <a:noFill/>
          <a:ln>
            <a:miter lim="800000"/>
            <a:headEnd/>
            <a:tailEnd/>
          </a:ln>
        </p:spPr>
        <p:txBody>
          <a:bodyPr wrap="square" numCol="1" anchorCtr="0" compatLnSpc="1">
            <a:prstTxWarp prst="textNoShape">
              <a:avLst/>
            </a:prstTxWarp>
          </a:body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p>
            <a:pPr>
              <a:defRPr/>
            </a:pPr>
            <a:fld id="{0DE65088-7E31-47DA-8825-A98DE12AC54A}" type="slidenum">
              <a:rPr lang="en-US" altLang="ja-JP"/>
              <a:pPr>
                <a:defRPr/>
              </a:pPr>
              <a:t>31</a:t>
            </a:fld>
            <a:endParaRPr lang="en-US" altLang="ja-JP"/>
          </a:p>
        </p:txBody>
      </p:sp>
      <p:grpSp>
        <p:nvGrpSpPr>
          <p:cNvPr id="2" name="グループ化 17"/>
          <p:cNvGrpSpPr>
            <a:grpSpLocks/>
          </p:cNvGrpSpPr>
          <p:nvPr/>
        </p:nvGrpSpPr>
        <p:grpSpPr bwMode="auto">
          <a:xfrm>
            <a:off x="5429250" y="1428750"/>
            <a:ext cx="3155950" cy="4094163"/>
            <a:chOff x="4488239" y="1643050"/>
            <a:chExt cx="3155595" cy="4093388"/>
          </a:xfrm>
        </p:grpSpPr>
        <p:sp>
          <p:nvSpPr>
            <p:cNvPr id="25632" name="テキスト ボックス 18"/>
            <p:cNvSpPr txBox="1">
              <a:spLocks noChangeArrowheads="1"/>
            </p:cNvSpPr>
            <p:nvPr/>
          </p:nvSpPr>
          <p:spPr bwMode="auto">
            <a:xfrm>
              <a:off x="4714876" y="1643050"/>
              <a:ext cx="2928958" cy="4093388"/>
            </a:xfrm>
            <a:prstGeom prst="rect">
              <a:avLst/>
            </a:prstGeom>
            <a:noFill/>
            <a:ln w="6350">
              <a:solidFill>
                <a:schemeClr val="tx1"/>
              </a:solidFill>
              <a:miter lim="800000"/>
              <a:headEnd/>
              <a:tailEnd/>
            </a:ln>
          </p:spPr>
          <p:txBody>
            <a:bodyPr lIns="91404" tIns="45700" rIns="91404" bIns="45700">
              <a:spAutoFit/>
            </a:bodyPr>
            <a:lstStyle/>
            <a:p>
              <a:r>
                <a:rPr lang="en-US" altLang="ja-JP" sz="2000"/>
                <a:t>class  A {</a:t>
              </a:r>
            </a:p>
            <a:p>
              <a:r>
                <a:rPr lang="en-US" altLang="ja-JP" sz="2000"/>
                <a:t>    </a:t>
              </a:r>
              <a:r>
                <a:rPr lang="en-US" altLang="ja-JP" sz="2000">
                  <a:solidFill>
                    <a:srgbClr val="FF0000"/>
                  </a:solidFill>
                </a:rPr>
                <a:t>private</a:t>
              </a:r>
              <a:r>
                <a:rPr lang="en-US" altLang="ja-JP" sz="2000"/>
                <a:t> int x;</a:t>
              </a:r>
            </a:p>
            <a:p>
              <a:endParaRPr lang="en-US" altLang="ja-JP" sz="2000"/>
            </a:p>
            <a:p>
              <a:r>
                <a:rPr lang="en-US" altLang="ja-JP" sz="2000"/>
                <a:t>    void  method2( ) {</a:t>
              </a:r>
            </a:p>
            <a:p>
              <a:r>
                <a:rPr lang="en-US" altLang="ja-JP" sz="2000"/>
                <a:t>           x++;</a:t>
              </a:r>
            </a:p>
            <a:p>
              <a:r>
                <a:rPr lang="en-US" altLang="ja-JP" sz="2000"/>
                <a:t>    }</a:t>
              </a:r>
            </a:p>
            <a:p>
              <a:r>
                <a:rPr lang="en-US" altLang="ja-JP" sz="2000"/>
                <a:t>} </a:t>
              </a:r>
            </a:p>
            <a:p>
              <a:r>
                <a:rPr lang="en-US" altLang="ja-JP" sz="2000"/>
                <a:t>class  B {</a:t>
              </a:r>
            </a:p>
            <a:p>
              <a:r>
                <a:rPr lang="ja-JP" altLang="en-US" sz="2000"/>
                <a:t>　 </a:t>
              </a:r>
              <a:r>
                <a:rPr lang="en-US" altLang="ja-JP" sz="2000"/>
                <a:t>void method1( A a) {</a:t>
              </a:r>
            </a:p>
            <a:p>
              <a:r>
                <a:rPr lang="ja-JP" altLang="en-US" sz="2000"/>
                <a:t>　</a:t>
              </a:r>
              <a:r>
                <a:rPr lang="en-US" altLang="ja-JP" sz="2000"/>
                <a:t> </a:t>
              </a:r>
              <a:r>
                <a:rPr lang="ja-JP" altLang="en-US" sz="2000"/>
                <a:t>　</a:t>
              </a:r>
              <a:r>
                <a:rPr lang="en-US" altLang="ja-JP" sz="2000"/>
                <a:t>a.x=a.x*a.x;    </a:t>
              </a:r>
            </a:p>
            <a:p>
              <a:r>
                <a:rPr lang="en-US" altLang="ja-JP" sz="2000"/>
                <a:t>    }</a:t>
              </a:r>
            </a:p>
            <a:p>
              <a:endParaRPr lang="en-US" altLang="ja-JP" sz="2000"/>
            </a:p>
            <a:p>
              <a:r>
                <a:rPr lang="en-US" altLang="ja-JP" sz="2000"/>
                <a:t>}  </a:t>
              </a:r>
              <a:endParaRPr lang="ja-JP" altLang="en-US" sz="2000"/>
            </a:p>
          </p:txBody>
        </p:sp>
        <p:sp>
          <p:nvSpPr>
            <p:cNvPr id="25633" name="角丸四角形 19"/>
            <p:cNvSpPr>
              <a:spLocks noChangeArrowheads="1"/>
            </p:cNvSpPr>
            <p:nvPr/>
          </p:nvSpPr>
          <p:spPr bwMode="auto">
            <a:xfrm>
              <a:off x="5143504" y="4429132"/>
              <a:ext cx="1714512" cy="357190"/>
            </a:xfrm>
            <a:prstGeom prst="roundRect">
              <a:avLst>
                <a:gd name="adj" fmla="val 16667"/>
              </a:avLst>
            </a:prstGeom>
            <a:solidFill>
              <a:srgbClr val="FFFF99">
                <a:alpha val="34117"/>
              </a:srgbClr>
            </a:solidFill>
            <a:ln w="9525" algn="ctr">
              <a:solidFill>
                <a:schemeClr val="tx1"/>
              </a:solidFill>
              <a:round/>
              <a:headEnd/>
              <a:tailEnd/>
            </a:ln>
          </p:spPr>
          <p:txBody>
            <a:bodyPr/>
            <a:lstStyle/>
            <a:p>
              <a:endParaRPr lang="ja-JP" altLang="en-US"/>
            </a:p>
          </p:txBody>
        </p:sp>
        <p:cxnSp>
          <p:nvCxnSpPr>
            <p:cNvPr id="25634" name="カギ線コネクタ 20"/>
            <p:cNvCxnSpPr>
              <a:cxnSpLocks noChangeShapeType="1"/>
              <a:stCxn id="25633" idx="1"/>
              <a:endCxn id="23" idx="1"/>
            </p:cNvCxnSpPr>
            <p:nvPr/>
          </p:nvCxnSpPr>
          <p:spPr bwMode="auto">
            <a:xfrm rot="10800000">
              <a:off x="5000628" y="2178835"/>
              <a:ext cx="142876" cy="2428892"/>
            </a:xfrm>
            <a:prstGeom prst="bentConnector3">
              <a:avLst>
                <a:gd name="adj1" fmla="val 359417"/>
              </a:avLst>
            </a:prstGeom>
            <a:noFill/>
            <a:ln w="28575" algn="ctr">
              <a:solidFill>
                <a:schemeClr val="tx1"/>
              </a:solidFill>
              <a:prstDash val="sysDash"/>
              <a:round/>
              <a:headEnd/>
              <a:tailEnd type="arrow" w="med" len="med"/>
            </a:ln>
          </p:spPr>
        </p:cxnSp>
        <p:sp>
          <p:nvSpPr>
            <p:cNvPr id="22" name="十字形 21"/>
            <p:cNvSpPr/>
            <p:nvPr/>
          </p:nvSpPr>
          <p:spPr>
            <a:xfrm rot="2611696">
              <a:off x="4488239" y="2773136"/>
              <a:ext cx="285718" cy="285696"/>
            </a:xfrm>
            <a:prstGeom prst="plus">
              <a:avLst>
                <a:gd name="adj" fmla="val 40534"/>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23" name="正方形/長方形 22"/>
            <p:cNvSpPr/>
            <p:nvPr/>
          </p:nvSpPr>
          <p:spPr>
            <a:xfrm>
              <a:off x="5000944" y="2000170"/>
              <a:ext cx="1714307" cy="357119"/>
            </a:xfrm>
            <a:prstGeom prst="rect">
              <a:avLst/>
            </a:prstGeom>
            <a:noFill/>
            <a:ln w="28575">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lIns="91404" tIns="45700" rIns="91404" bIns="45700" anchor="ctr"/>
            <a:lstStyle/>
            <a:p>
              <a:pPr algn="ctr">
                <a:defRPr/>
              </a:pPr>
              <a:endParaRPr lang="ja-JP" altLang="en-US"/>
            </a:p>
          </p:txBody>
        </p:sp>
      </p:grpSp>
      <p:sp>
        <p:nvSpPr>
          <p:cNvPr id="25607" name="Oval 79"/>
          <p:cNvSpPr>
            <a:spLocks noChangeArrowheads="1"/>
          </p:cNvSpPr>
          <p:nvPr/>
        </p:nvSpPr>
        <p:spPr bwMode="auto">
          <a:xfrm>
            <a:off x="2428875" y="3832225"/>
            <a:ext cx="500063" cy="525463"/>
          </a:xfrm>
          <a:prstGeom prst="ellipse">
            <a:avLst/>
          </a:prstGeom>
          <a:solidFill>
            <a:srgbClr val="FFFF00"/>
          </a:solidFill>
          <a:ln w="9525">
            <a:solidFill>
              <a:schemeClr val="tx1"/>
            </a:solidFill>
            <a:round/>
            <a:headEnd/>
            <a:tailEnd/>
          </a:ln>
        </p:spPr>
        <p:txBody>
          <a:bodyPr wrap="none" anchor="ctr"/>
          <a:lstStyle/>
          <a:p>
            <a:endParaRPr lang="ja-JP" altLang="en-US"/>
          </a:p>
        </p:txBody>
      </p:sp>
      <p:sp>
        <p:nvSpPr>
          <p:cNvPr id="25608" name="Oval 80"/>
          <p:cNvSpPr>
            <a:spLocks noChangeArrowheads="1"/>
          </p:cNvSpPr>
          <p:nvPr/>
        </p:nvSpPr>
        <p:spPr bwMode="auto">
          <a:xfrm>
            <a:off x="4286250" y="3071813"/>
            <a:ext cx="500063" cy="498475"/>
          </a:xfrm>
          <a:prstGeom prst="ellipse">
            <a:avLst/>
          </a:prstGeom>
          <a:solidFill>
            <a:srgbClr val="0000F6"/>
          </a:solidFill>
          <a:ln w="9525">
            <a:solidFill>
              <a:schemeClr val="tx1"/>
            </a:solidFill>
            <a:round/>
            <a:headEnd/>
            <a:tailEnd/>
          </a:ln>
        </p:spPr>
        <p:txBody>
          <a:bodyPr wrap="none" anchor="ctr"/>
          <a:lstStyle/>
          <a:p>
            <a:pPr algn="ctr"/>
            <a:endParaRPr lang="ja-JP" altLang="ja-JP" b="0"/>
          </a:p>
        </p:txBody>
      </p:sp>
      <p:cxnSp>
        <p:nvCxnSpPr>
          <p:cNvPr id="25609" name="AutoShape 81"/>
          <p:cNvCxnSpPr>
            <a:cxnSpLocks noChangeShapeType="1"/>
            <a:stCxn id="25607" idx="7"/>
            <a:endCxn id="25608" idx="2"/>
          </p:cNvCxnSpPr>
          <p:nvPr/>
        </p:nvCxnSpPr>
        <p:spPr bwMode="auto">
          <a:xfrm rot="5400000" flipH="1" flipV="1">
            <a:off x="3277394" y="2899569"/>
            <a:ext cx="587375" cy="1430337"/>
          </a:xfrm>
          <a:prstGeom prst="straightConnector1">
            <a:avLst/>
          </a:prstGeom>
          <a:noFill/>
          <a:ln w="38100">
            <a:solidFill>
              <a:schemeClr val="tx1"/>
            </a:solidFill>
            <a:round/>
            <a:headEnd/>
            <a:tailEnd type="triangle" w="med" len="med"/>
          </a:ln>
        </p:spPr>
      </p:cxnSp>
      <p:sp>
        <p:nvSpPr>
          <p:cNvPr id="25610" name="Oval 79"/>
          <p:cNvSpPr>
            <a:spLocks noChangeArrowheads="1"/>
          </p:cNvSpPr>
          <p:nvPr/>
        </p:nvSpPr>
        <p:spPr bwMode="auto">
          <a:xfrm>
            <a:off x="428625" y="3857625"/>
            <a:ext cx="500063" cy="525463"/>
          </a:xfrm>
          <a:prstGeom prst="ellipse">
            <a:avLst/>
          </a:prstGeom>
          <a:solidFill>
            <a:srgbClr val="0000F6"/>
          </a:solidFill>
          <a:ln w="9525">
            <a:solidFill>
              <a:schemeClr val="tx1"/>
            </a:solidFill>
            <a:round/>
            <a:headEnd/>
            <a:tailEnd/>
          </a:ln>
        </p:spPr>
        <p:txBody>
          <a:bodyPr wrap="none" anchor="ctr"/>
          <a:lstStyle/>
          <a:p>
            <a:endParaRPr lang="ja-JP" altLang="en-US"/>
          </a:p>
        </p:txBody>
      </p:sp>
      <p:cxnSp>
        <p:nvCxnSpPr>
          <p:cNvPr id="25611" name="AutoShape 81"/>
          <p:cNvCxnSpPr>
            <a:cxnSpLocks noChangeShapeType="1"/>
            <a:stCxn id="25610" idx="6"/>
            <a:endCxn id="25607" idx="2"/>
          </p:cNvCxnSpPr>
          <p:nvPr/>
        </p:nvCxnSpPr>
        <p:spPr bwMode="auto">
          <a:xfrm flipV="1">
            <a:off x="928688" y="4094163"/>
            <a:ext cx="1500187" cy="26987"/>
          </a:xfrm>
          <a:prstGeom prst="straightConnector1">
            <a:avLst/>
          </a:prstGeom>
          <a:noFill/>
          <a:ln w="38100">
            <a:solidFill>
              <a:schemeClr val="tx1"/>
            </a:solidFill>
            <a:round/>
            <a:headEnd/>
            <a:tailEnd type="triangle" w="med" len="med"/>
          </a:ln>
        </p:spPr>
      </p:cxnSp>
      <p:sp>
        <p:nvSpPr>
          <p:cNvPr id="25612" name="Text Box 18"/>
          <p:cNvSpPr txBox="1">
            <a:spLocks noChangeArrowheads="1"/>
          </p:cNvSpPr>
          <p:nvPr/>
        </p:nvSpPr>
        <p:spPr bwMode="auto">
          <a:xfrm>
            <a:off x="928688" y="3357563"/>
            <a:ext cx="1543050" cy="708025"/>
          </a:xfrm>
          <a:prstGeom prst="rect">
            <a:avLst/>
          </a:prstGeom>
          <a:noFill/>
          <a:ln w="9525">
            <a:noFill/>
            <a:miter lim="800000"/>
            <a:headEnd/>
            <a:tailEnd/>
          </a:ln>
        </p:spPr>
        <p:txBody>
          <a:bodyPr lIns="91404" tIns="45700" rIns="91404" bIns="45700">
            <a:spAutoFit/>
          </a:bodyPr>
          <a:lstStyle/>
          <a:p>
            <a:r>
              <a:rPr lang="en-US" altLang="ja-JP" sz="2000" b="0"/>
              <a:t>A.method1</a:t>
            </a:r>
            <a:r>
              <a:rPr lang="ja-JP" altLang="en-US" sz="2000" b="0"/>
              <a:t>を</a:t>
            </a:r>
            <a:r>
              <a:rPr lang="en-US" altLang="ja-JP" sz="2000" b="0"/>
              <a:t>B</a:t>
            </a:r>
            <a:r>
              <a:rPr lang="ja-JP" altLang="en-US" sz="2000" b="0"/>
              <a:t>へ移動</a:t>
            </a:r>
          </a:p>
        </p:txBody>
      </p:sp>
      <p:sp>
        <p:nvSpPr>
          <p:cNvPr id="25613" name="Text Box 46"/>
          <p:cNvSpPr txBox="1">
            <a:spLocks noChangeArrowheads="1"/>
          </p:cNvSpPr>
          <p:nvPr/>
        </p:nvSpPr>
        <p:spPr bwMode="auto">
          <a:xfrm>
            <a:off x="2428875" y="2714625"/>
            <a:ext cx="1908175" cy="708025"/>
          </a:xfrm>
          <a:prstGeom prst="rect">
            <a:avLst/>
          </a:prstGeom>
          <a:noFill/>
          <a:ln w="9525">
            <a:noFill/>
            <a:miter lim="800000"/>
            <a:headEnd/>
            <a:tailEnd/>
          </a:ln>
        </p:spPr>
        <p:txBody>
          <a:bodyPr wrap="none" lIns="91404" tIns="45700" rIns="91404" bIns="45700">
            <a:spAutoFit/>
          </a:bodyPr>
          <a:lstStyle/>
          <a:p>
            <a:r>
              <a:rPr lang="en-US" altLang="ja-JP" sz="2000" b="0"/>
              <a:t>A.x </a:t>
            </a:r>
            <a:r>
              <a:rPr lang="ja-JP" altLang="en-US" sz="2000" b="0"/>
              <a:t>の修飾子を</a:t>
            </a:r>
            <a:endParaRPr lang="en-US" altLang="ja-JP" sz="2000" b="0"/>
          </a:p>
          <a:p>
            <a:r>
              <a:rPr lang="en-US" altLang="ja-JP" sz="2000" b="0"/>
              <a:t>public</a:t>
            </a:r>
            <a:r>
              <a:rPr lang="ja-JP" altLang="en-US" sz="2000" b="0"/>
              <a:t>に変更</a:t>
            </a:r>
          </a:p>
        </p:txBody>
      </p:sp>
      <p:sp>
        <p:nvSpPr>
          <p:cNvPr id="31" name="Oval 79"/>
          <p:cNvSpPr>
            <a:spLocks noChangeArrowheads="1"/>
          </p:cNvSpPr>
          <p:nvPr/>
        </p:nvSpPr>
        <p:spPr bwMode="auto">
          <a:xfrm>
            <a:off x="4357688" y="3832225"/>
            <a:ext cx="500062" cy="525463"/>
          </a:xfrm>
          <a:prstGeom prst="ellipse">
            <a:avLst/>
          </a:prstGeom>
          <a:solidFill>
            <a:srgbClr val="FFFF00"/>
          </a:solidFill>
          <a:ln w="9525">
            <a:solidFill>
              <a:schemeClr val="tx1"/>
            </a:solidFill>
            <a:round/>
            <a:headEnd/>
            <a:tailEnd/>
          </a:ln>
        </p:spPr>
        <p:txBody>
          <a:bodyPr wrap="none" anchor="ctr"/>
          <a:lstStyle/>
          <a:p>
            <a:endParaRPr lang="ja-JP" altLang="en-US"/>
          </a:p>
        </p:txBody>
      </p:sp>
      <p:cxnSp>
        <p:nvCxnSpPr>
          <p:cNvPr id="32" name="AutoShape 81"/>
          <p:cNvCxnSpPr>
            <a:cxnSpLocks noChangeShapeType="1"/>
            <a:stCxn id="25607" idx="6"/>
            <a:endCxn id="31" idx="2"/>
          </p:cNvCxnSpPr>
          <p:nvPr/>
        </p:nvCxnSpPr>
        <p:spPr bwMode="auto">
          <a:xfrm>
            <a:off x="2928938" y="4094163"/>
            <a:ext cx="1428750" cy="1587"/>
          </a:xfrm>
          <a:prstGeom prst="straightConnector1">
            <a:avLst/>
          </a:prstGeom>
          <a:noFill/>
          <a:ln w="38100">
            <a:solidFill>
              <a:schemeClr val="tx1"/>
            </a:solidFill>
            <a:round/>
            <a:headEnd/>
            <a:tailEnd type="triangle" w="med" len="med"/>
          </a:ln>
        </p:spPr>
      </p:cxnSp>
      <p:sp>
        <p:nvSpPr>
          <p:cNvPr id="25616" name="Text Box 10"/>
          <p:cNvSpPr txBox="1">
            <a:spLocks noChangeArrowheads="1"/>
          </p:cNvSpPr>
          <p:nvPr/>
        </p:nvSpPr>
        <p:spPr bwMode="auto">
          <a:xfrm>
            <a:off x="692150" y="1600200"/>
            <a:ext cx="2022475" cy="400050"/>
          </a:xfrm>
          <a:prstGeom prst="rect">
            <a:avLst/>
          </a:prstGeom>
          <a:noFill/>
          <a:ln w="9525">
            <a:noFill/>
            <a:miter lim="800000"/>
            <a:headEnd/>
            <a:tailEnd/>
          </a:ln>
        </p:spPr>
        <p:txBody>
          <a:bodyPr wrap="none">
            <a:spAutoFit/>
          </a:bodyPr>
          <a:lstStyle/>
          <a:p>
            <a:r>
              <a:rPr lang="ja-JP" altLang="en-US" sz="2000" u="sng">
                <a:solidFill>
                  <a:srgbClr val="0066CC"/>
                </a:solidFill>
              </a:rPr>
              <a:t>フィールドの移動</a:t>
            </a:r>
          </a:p>
        </p:txBody>
      </p:sp>
      <p:sp>
        <p:nvSpPr>
          <p:cNvPr id="25617" name="Text Box 13"/>
          <p:cNvSpPr txBox="1">
            <a:spLocks noChangeArrowheads="1"/>
          </p:cNvSpPr>
          <p:nvPr/>
        </p:nvSpPr>
        <p:spPr bwMode="auto">
          <a:xfrm>
            <a:off x="908050" y="2028825"/>
            <a:ext cx="2235200" cy="400050"/>
          </a:xfrm>
          <a:prstGeom prst="rect">
            <a:avLst/>
          </a:prstGeom>
          <a:noFill/>
          <a:ln w="9525">
            <a:noFill/>
            <a:miter lim="800000"/>
            <a:headEnd/>
            <a:tailEnd/>
          </a:ln>
        </p:spPr>
        <p:txBody>
          <a:bodyPr>
            <a:spAutoFit/>
          </a:bodyPr>
          <a:lstStyle/>
          <a:p>
            <a:r>
              <a:rPr lang="en-US" altLang="ja-JP" sz="2000" b="0"/>
              <a:t>A.x</a:t>
            </a:r>
            <a:r>
              <a:rPr lang="ja-JP" altLang="en-US" sz="2000" b="0"/>
              <a:t>を</a:t>
            </a:r>
            <a:r>
              <a:rPr lang="en-US" altLang="ja-JP" sz="2000" b="0"/>
              <a:t>B</a:t>
            </a:r>
            <a:r>
              <a:rPr lang="ja-JP" altLang="en-US" sz="2000" b="0"/>
              <a:t>へ移動する</a:t>
            </a:r>
            <a:endParaRPr lang="en-US" altLang="ja-JP" sz="2000" b="0"/>
          </a:p>
        </p:txBody>
      </p:sp>
      <p:grpSp>
        <p:nvGrpSpPr>
          <p:cNvPr id="3" name="グループ化 36"/>
          <p:cNvGrpSpPr>
            <a:grpSpLocks/>
          </p:cNvGrpSpPr>
          <p:nvPr/>
        </p:nvGrpSpPr>
        <p:grpSpPr bwMode="auto">
          <a:xfrm>
            <a:off x="5416550" y="1428750"/>
            <a:ext cx="3155950" cy="4400550"/>
            <a:chOff x="4643438" y="1428736"/>
            <a:chExt cx="3155595" cy="4401164"/>
          </a:xfrm>
        </p:grpSpPr>
        <p:grpSp>
          <p:nvGrpSpPr>
            <p:cNvPr id="5" name="グループ化 13"/>
            <p:cNvGrpSpPr>
              <a:grpSpLocks/>
            </p:cNvGrpSpPr>
            <p:nvPr/>
          </p:nvGrpSpPr>
          <p:grpSpPr bwMode="auto">
            <a:xfrm>
              <a:off x="4643438" y="1428736"/>
              <a:ext cx="3155595" cy="4401164"/>
              <a:chOff x="4643438" y="1428736"/>
              <a:chExt cx="3155595" cy="4401164"/>
            </a:xfrm>
          </p:grpSpPr>
          <p:grpSp>
            <p:nvGrpSpPr>
              <p:cNvPr id="7" name="グループ化 6"/>
              <p:cNvGrpSpPr>
                <a:grpSpLocks/>
              </p:cNvGrpSpPr>
              <p:nvPr/>
            </p:nvGrpSpPr>
            <p:grpSpPr bwMode="auto">
              <a:xfrm>
                <a:off x="4870075" y="1428736"/>
                <a:ext cx="2928958" cy="4401164"/>
                <a:chOff x="4714876" y="1643050"/>
                <a:chExt cx="2928958" cy="4401164"/>
              </a:xfrm>
            </p:grpSpPr>
            <p:sp>
              <p:nvSpPr>
                <p:cNvPr id="25628" name="テキスト ボックス 7"/>
                <p:cNvSpPr txBox="1">
                  <a:spLocks noChangeArrowheads="1"/>
                </p:cNvSpPr>
                <p:nvPr/>
              </p:nvSpPr>
              <p:spPr bwMode="auto">
                <a:xfrm>
                  <a:off x="4714876" y="1643050"/>
                  <a:ext cx="2928958" cy="4401164"/>
                </a:xfrm>
                <a:prstGeom prst="rect">
                  <a:avLst/>
                </a:prstGeom>
                <a:noFill/>
                <a:ln w="6350">
                  <a:solidFill>
                    <a:schemeClr val="tx1"/>
                  </a:solidFill>
                  <a:miter lim="800000"/>
                  <a:headEnd/>
                  <a:tailEnd/>
                </a:ln>
              </p:spPr>
              <p:txBody>
                <a:bodyPr lIns="91404" tIns="45700" rIns="91404" bIns="45700">
                  <a:spAutoFit/>
                </a:bodyPr>
                <a:lstStyle/>
                <a:p>
                  <a:r>
                    <a:rPr lang="en-US" altLang="ja-JP" sz="2000"/>
                    <a:t>class  A {</a:t>
                  </a:r>
                </a:p>
                <a:p>
                  <a:r>
                    <a:rPr lang="en-US" altLang="ja-JP" sz="2000"/>
                    <a:t>    </a:t>
                  </a:r>
                </a:p>
                <a:p>
                  <a:endParaRPr lang="en-US" altLang="ja-JP" sz="2000"/>
                </a:p>
                <a:p>
                  <a:r>
                    <a:rPr lang="en-US" altLang="ja-JP" sz="2000"/>
                    <a:t>    void  method2( ) {</a:t>
                  </a:r>
                </a:p>
                <a:p>
                  <a:r>
                    <a:rPr lang="en-US" altLang="ja-JP" sz="2000"/>
                    <a:t>           x++;</a:t>
                  </a:r>
                </a:p>
                <a:p>
                  <a:r>
                    <a:rPr lang="en-US" altLang="ja-JP" sz="2000"/>
                    <a:t>    }</a:t>
                  </a:r>
                </a:p>
                <a:p>
                  <a:r>
                    <a:rPr lang="en-US" altLang="ja-JP" sz="2000"/>
                    <a:t>} </a:t>
                  </a:r>
                </a:p>
                <a:p>
                  <a:r>
                    <a:rPr lang="en-US" altLang="ja-JP" sz="2000"/>
                    <a:t>class  B {</a:t>
                  </a:r>
                </a:p>
                <a:p>
                  <a:r>
                    <a:rPr lang="ja-JP" altLang="en-US" sz="2000"/>
                    <a:t>　</a:t>
                  </a:r>
                  <a:r>
                    <a:rPr lang="en-US" altLang="ja-JP" sz="2000">
                      <a:solidFill>
                        <a:srgbClr val="FF0000"/>
                      </a:solidFill>
                    </a:rPr>
                    <a:t> private</a:t>
                  </a:r>
                  <a:r>
                    <a:rPr lang="en-US" altLang="ja-JP" sz="2000"/>
                    <a:t> int x;</a:t>
                  </a:r>
                </a:p>
                <a:p>
                  <a:r>
                    <a:rPr lang="ja-JP" altLang="en-US" sz="2000"/>
                    <a:t>　 </a:t>
                  </a:r>
                  <a:r>
                    <a:rPr lang="en-US" altLang="ja-JP" sz="2000"/>
                    <a:t>void method1( ) {</a:t>
                  </a:r>
                </a:p>
                <a:p>
                  <a:r>
                    <a:rPr lang="ja-JP" altLang="en-US" sz="2000"/>
                    <a:t>　</a:t>
                  </a:r>
                  <a:r>
                    <a:rPr lang="en-US" altLang="ja-JP" sz="2000"/>
                    <a:t> </a:t>
                  </a:r>
                  <a:r>
                    <a:rPr lang="ja-JP" altLang="en-US" sz="2000"/>
                    <a:t>　</a:t>
                  </a:r>
                  <a:r>
                    <a:rPr lang="en-US" altLang="ja-JP" sz="2000"/>
                    <a:t>x=x*x;    </a:t>
                  </a:r>
                </a:p>
                <a:p>
                  <a:r>
                    <a:rPr lang="en-US" altLang="ja-JP" sz="2000"/>
                    <a:t>    }</a:t>
                  </a:r>
                </a:p>
                <a:p>
                  <a:endParaRPr lang="en-US" altLang="ja-JP" sz="2000"/>
                </a:p>
                <a:p>
                  <a:r>
                    <a:rPr lang="en-US" altLang="ja-JP" sz="2000"/>
                    <a:t>}  </a:t>
                  </a:r>
                  <a:endParaRPr lang="ja-JP" altLang="en-US" sz="2000"/>
                </a:p>
              </p:txBody>
            </p:sp>
            <p:sp>
              <p:nvSpPr>
                <p:cNvPr id="25629" name="角丸四角形 45"/>
                <p:cNvSpPr>
                  <a:spLocks noChangeArrowheads="1"/>
                </p:cNvSpPr>
                <p:nvPr/>
              </p:nvSpPr>
              <p:spPr bwMode="auto">
                <a:xfrm>
                  <a:off x="5143504" y="4714884"/>
                  <a:ext cx="1714512" cy="357190"/>
                </a:xfrm>
                <a:prstGeom prst="roundRect">
                  <a:avLst>
                    <a:gd name="adj" fmla="val 16667"/>
                  </a:avLst>
                </a:prstGeom>
                <a:solidFill>
                  <a:srgbClr val="FFFF99">
                    <a:alpha val="34117"/>
                  </a:srgbClr>
                </a:solidFill>
                <a:ln w="9525" algn="ctr">
                  <a:solidFill>
                    <a:schemeClr val="tx1"/>
                  </a:solidFill>
                  <a:round/>
                  <a:headEnd/>
                  <a:tailEnd/>
                </a:ln>
              </p:spPr>
              <p:txBody>
                <a:bodyPr/>
                <a:lstStyle/>
                <a:p>
                  <a:endParaRPr lang="ja-JP" altLang="en-US"/>
                </a:p>
              </p:txBody>
            </p:sp>
            <p:cxnSp>
              <p:nvCxnSpPr>
                <p:cNvPr id="25630" name="カギ線コネクタ 46"/>
                <p:cNvCxnSpPr>
                  <a:cxnSpLocks noChangeShapeType="1"/>
                  <a:stCxn id="25629" idx="1"/>
                  <a:endCxn id="48" idx="1"/>
                </p:cNvCxnSpPr>
                <p:nvPr/>
              </p:nvCxnSpPr>
              <p:spPr bwMode="auto">
                <a:xfrm rot="10800000">
                  <a:off x="5000628" y="4250537"/>
                  <a:ext cx="142876" cy="642942"/>
                </a:xfrm>
                <a:prstGeom prst="bentConnector3">
                  <a:avLst>
                    <a:gd name="adj1" fmla="val 378056"/>
                  </a:avLst>
                </a:prstGeom>
                <a:noFill/>
                <a:ln w="28575" algn="ctr">
                  <a:solidFill>
                    <a:schemeClr val="tx1"/>
                  </a:solidFill>
                  <a:round/>
                  <a:headEnd/>
                  <a:tailEnd type="arrow" w="med" len="med"/>
                </a:ln>
              </p:spPr>
            </p:cxnSp>
            <p:sp>
              <p:nvSpPr>
                <p:cNvPr id="48" name="正方形/長方形 47"/>
                <p:cNvSpPr/>
                <p:nvPr/>
              </p:nvSpPr>
              <p:spPr>
                <a:xfrm>
                  <a:off x="5000945" y="4072264"/>
                  <a:ext cx="1714307" cy="357238"/>
                </a:xfrm>
                <a:prstGeom prst="rect">
                  <a:avLst/>
                </a:prstGeom>
                <a:noFill/>
                <a:ln w="28575">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lIns="91404" tIns="45700" rIns="91404" bIns="45700" anchor="ctr"/>
                <a:lstStyle/>
                <a:p>
                  <a:pPr algn="ctr">
                    <a:defRPr/>
                  </a:pPr>
                  <a:endParaRPr lang="ja-JP" altLang="en-US"/>
                </a:p>
              </p:txBody>
            </p:sp>
          </p:grpSp>
          <p:sp>
            <p:nvSpPr>
              <p:cNvPr id="44" name="ドーナツ 43"/>
              <p:cNvSpPr/>
              <p:nvPr/>
            </p:nvSpPr>
            <p:spPr>
              <a:xfrm>
                <a:off x="4643438" y="4215188"/>
                <a:ext cx="285718" cy="285790"/>
              </a:xfrm>
              <a:prstGeom prst="donu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solidFill>
                    <a:schemeClr val="tx1"/>
                  </a:solidFill>
                </a:endParaRPr>
              </a:p>
            </p:txBody>
          </p:sp>
        </p:grpSp>
        <p:sp>
          <p:nvSpPr>
            <p:cNvPr id="25622" name="正方形/長方形 38"/>
            <p:cNvSpPr>
              <a:spLocks noChangeArrowheads="1"/>
            </p:cNvSpPr>
            <p:nvPr/>
          </p:nvSpPr>
          <p:spPr bwMode="auto">
            <a:xfrm>
              <a:off x="5143504" y="3786190"/>
              <a:ext cx="1643074" cy="357190"/>
            </a:xfrm>
            <a:prstGeom prst="rect">
              <a:avLst/>
            </a:prstGeom>
            <a:noFill/>
            <a:ln w="9525" algn="ctr">
              <a:noFill/>
              <a:round/>
              <a:headEnd/>
              <a:tailEnd/>
            </a:ln>
          </p:spPr>
          <p:txBody>
            <a:bodyPr/>
            <a:lstStyle/>
            <a:p>
              <a:endParaRPr lang="ja-JP" altLang="en-US"/>
            </a:p>
          </p:txBody>
        </p:sp>
        <p:sp>
          <p:nvSpPr>
            <p:cNvPr id="25623" name="角丸四角形 39"/>
            <p:cNvSpPr>
              <a:spLocks noChangeArrowheads="1"/>
            </p:cNvSpPr>
            <p:nvPr/>
          </p:nvSpPr>
          <p:spPr bwMode="auto">
            <a:xfrm>
              <a:off x="5357818" y="2643182"/>
              <a:ext cx="1714512" cy="357190"/>
            </a:xfrm>
            <a:prstGeom prst="roundRect">
              <a:avLst>
                <a:gd name="adj" fmla="val 16667"/>
              </a:avLst>
            </a:prstGeom>
            <a:solidFill>
              <a:srgbClr val="FFFF99">
                <a:alpha val="34117"/>
              </a:srgbClr>
            </a:solidFill>
            <a:ln w="9525" algn="ctr">
              <a:solidFill>
                <a:schemeClr val="tx1"/>
              </a:solidFill>
              <a:round/>
              <a:headEnd/>
              <a:tailEnd/>
            </a:ln>
          </p:spPr>
          <p:txBody>
            <a:bodyPr/>
            <a:lstStyle/>
            <a:p>
              <a:endParaRPr lang="ja-JP" altLang="en-US"/>
            </a:p>
          </p:txBody>
        </p:sp>
        <p:cxnSp>
          <p:nvCxnSpPr>
            <p:cNvPr id="25624" name="カギ線コネクタ 40"/>
            <p:cNvCxnSpPr>
              <a:cxnSpLocks noChangeShapeType="1"/>
              <a:stCxn id="25623" idx="1"/>
              <a:endCxn id="25622" idx="1"/>
            </p:cNvCxnSpPr>
            <p:nvPr/>
          </p:nvCxnSpPr>
          <p:spPr bwMode="auto">
            <a:xfrm rot="10800000" flipV="1">
              <a:off x="5143504" y="2821777"/>
              <a:ext cx="214314" cy="1143008"/>
            </a:xfrm>
            <a:prstGeom prst="bentConnector3">
              <a:avLst>
                <a:gd name="adj1" fmla="val 268801"/>
              </a:avLst>
            </a:prstGeom>
            <a:noFill/>
            <a:ln w="28575" algn="ctr">
              <a:solidFill>
                <a:schemeClr val="tx1"/>
              </a:solidFill>
              <a:prstDash val="sysDash"/>
              <a:round/>
              <a:headEnd/>
              <a:tailEnd type="arrow" w="med" len="med"/>
            </a:ln>
          </p:spPr>
        </p:cxnSp>
        <p:sp>
          <p:nvSpPr>
            <p:cNvPr id="42" name="十字形 41"/>
            <p:cNvSpPr/>
            <p:nvPr/>
          </p:nvSpPr>
          <p:spPr>
            <a:xfrm rot="2611696">
              <a:off x="4656137" y="3345116"/>
              <a:ext cx="285718" cy="285790"/>
            </a:xfrm>
            <a:prstGeom prst="plus">
              <a:avLst>
                <a:gd name="adj" fmla="val 40534"/>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grpSp>
      <p:sp>
        <p:nvSpPr>
          <p:cNvPr id="49" name="Text Box 46"/>
          <p:cNvSpPr txBox="1">
            <a:spLocks noChangeArrowheads="1"/>
          </p:cNvSpPr>
          <p:nvPr/>
        </p:nvSpPr>
        <p:spPr bwMode="auto">
          <a:xfrm>
            <a:off x="2652713" y="4314825"/>
            <a:ext cx="1835150" cy="400050"/>
          </a:xfrm>
          <a:prstGeom prst="rect">
            <a:avLst/>
          </a:prstGeom>
          <a:noFill/>
          <a:ln w="9525">
            <a:noFill/>
            <a:miter lim="800000"/>
            <a:headEnd/>
            <a:tailEnd/>
          </a:ln>
        </p:spPr>
        <p:txBody>
          <a:bodyPr wrap="none" lIns="91404" tIns="45700" rIns="91404" bIns="45700">
            <a:spAutoFit/>
          </a:bodyPr>
          <a:lstStyle/>
          <a:p>
            <a:r>
              <a:rPr lang="en-US" altLang="ja-JP" sz="2000" b="0"/>
              <a:t>A.x </a:t>
            </a:r>
            <a:r>
              <a:rPr lang="ja-JP" altLang="en-US" sz="2000" b="0"/>
              <a:t>を</a:t>
            </a:r>
            <a:r>
              <a:rPr lang="en-US" altLang="ja-JP" sz="2000" b="0"/>
              <a:t>B</a:t>
            </a:r>
            <a:r>
              <a:rPr lang="ja-JP" altLang="en-US" sz="2000" b="0"/>
              <a:t>へ移動</a:t>
            </a:r>
          </a:p>
        </p:txBody>
      </p:sp>
      <p:sp>
        <p:nvSpPr>
          <p:cNvPr id="50" name="Rectangle 78"/>
          <p:cNvSpPr>
            <a:spLocks noChangeArrowheads="1"/>
          </p:cNvSpPr>
          <p:nvPr/>
        </p:nvSpPr>
        <p:spPr bwMode="auto">
          <a:xfrm>
            <a:off x="785813" y="5286375"/>
            <a:ext cx="4608512" cy="360363"/>
          </a:xfrm>
          <a:prstGeom prst="rect">
            <a:avLst/>
          </a:prstGeom>
          <a:solidFill>
            <a:srgbClr val="99CCFF">
              <a:alpha val="43921"/>
            </a:srgbClr>
          </a:solidFill>
          <a:ln w="9525">
            <a:noFill/>
            <a:miter lim="800000"/>
            <a:headEnd/>
            <a:tailEnd/>
          </a:ln>
        </p:spPr>
        <p:txBody>
          <a:bodyPr/>
          <a:lstStyle/>
          <a:p>
            <a:pPr marL="742950" lvl="1" indent="-285750">
              <a:spcBef>
                <a:spcPct val="20000"/>
              </a:spcBef>
              <a:buClr>
                <a:schemeClr val="accent2"/>
              </a:buClr>
              <a:buSzPct val="80000"/>
            </a:pPr>
            <a:r>
              <a:rPr lang="ja-JP" altLang="en-US" sz="2000" b="0"/>
              <a:t>編集手順とソースコードを保持</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0"/>
                                          </p:stCondLst>
                                        </p:cTn>
                                        <p:tgtEl>
                                          <p:spTgt spid="2"/>
                                        </p:tgtEl>
                                        <p:attrNameLst>
                                          <p:attrName>style.visibility</p:attrName>
                                        </p:attrNameLst>
                                      </p:cBhvr>
                                      <p:to>
                                        <p:strVal val="hidden"/>
                                      </p:to>
                                    </p:set>
                                  </p:childTnLst>
                                </p:cTn>
                              </p:par>
                              <p:par>
                                <p:cTn id="7" presetID="1" presetClass="entr" presetSubtype="0" fill="hold" nodeType="withEffect">
                                  <p:stCondLst>
                                    <p:cond delay="0"/>
                                  </p:stCondLst>
                                  <p:childTnLst>
                                    <p:set>
                                      <p:cBhvr>
                                        <p:cTn id="8" dur="1" fill="hold">
                                          <p:stCondLst>
                                            <p:cond delay="0"/>
                                          </p:stCondLst>
                                        </p:cTn>
                                        <p:tgtEl>
                                          <p:spTgt spid="3"/>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2"/>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1"/>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9"/>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animBg="1"/>
      <p:bldP spid="49" grpId="0"/>
      <p:bldP spid="50" grpId="0" animBg="1"/>
    </p:bldLst>
  </p:timing>
</p:sld>
</file>

<file path=ppt/slides/slide3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6626" name="タイトル 1"/>
          <p:cNvSpPr>
            <a:spLocks noGrp="1"/>
          </p:cNvSpPr>
          <p:nvPr>
            <p:ph type="title"/>
          </p:nvPr>
        </p:nvSpPr>
        <p:spPr>
          <a:xfrm>
            <a:off x="214313" y="214313"/>
            <a:ext cx="8715375" cy="868362"/>
          </a:xfrm>
        </p:spPr>
        <p:txBody>
          <a:bodyPr/>
          <a:lstStyle/>
          <a:p>
            <a:r>
              <a:rPr lang="ja-JP" altLang="en-US" smtClean="0"/>
              <a:t>ケーススタディ</a:t>
            </a:r>
            <a:r>
              <a:rPr lang="en-US" altLang="ja-JP" smtClean="0"/>
              <a:t>(3/4)</a:t>
            </a:r>
            <a:endParaRPr lang="ja-JP" altLang="en-US" smtClean="0"/>
          </a:p>
        </p:txBody>
      </p:sp>
      <p:sp>
        <p:nvSpPr>
          <p:cNvPr id="4" name="日付プレースホルダ 3"/>
          <p:cNvSpPr>
            <a:spLocks noGrp="1"/>
          </p:cNvSpPr>
          <p:nvPr>
            <p:ph type="dt" sz="quarter" idx="10"/>
          </p:nvPr>
        </p:nvSpPr>
        <p:spPr/>
        <p:txBody>
          <a:bodyPr/>
          <a:lstStyle/>
          <a:p>
            <a:pPr>
              <a:defRPr/>
            </a:pPr>
            <a:endParaRPr lang="en-US" altLang="ja-JP"/>
          </a:p>
        </p:txBody>
      </p:sp>
      <p:sp>
        <p:nvSpPr>
          <p:cNvPr id="26628" name="フッター プレースホルダ 4"/>
          <p:cNvSpPr>
            <a:spLocks noGrp="1"/>
          </p:cNvSpPr>
          <p:nvPr>
            <p:ph type="ftr" sz="quarter" idx="11"/>
          </p:nvPr>
        </p:nvSpPr>
        <p:spPr bwMode="auto">
          <a:noFill/>
          <a:ln>
            <a:miter lim="800000"/>
            <a:headEnd/>
            <a:tailEnd/>
          </a:ln>
        </p:spPr>
        <p:txBody>
          <a:bodyPr wrap="square" numCol="1" anchorCtr="0" compatLnSpc="1">
            <a:prstTxWarp prst="textNoShape">
              <a:avLst/>
            </a:prstTxWarp>
          </a:body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p>
            <a:pPr>
              <a:defRPr/>
            </a:pPr>
            <a:fld id="{20EED066-6EE5-4E5E-992E-DB82AE6E0701}" type="slidenum">
              <a:rPr lang="en-US" altLang="ja-JP"/>
              <a:pPr>
                <a:defRPr/>
              </a:pPr>
              <a:t>32</a:t>
            </a:fld>
            <a:endParaRPr lang="en-US" altLang="ja-JP"/>
          </a:p>
        </p:txBody>
      </p:sp>
      <p:grpSp>
        <p:nvGrpSpPr>
          <p:cNvPr id="2" name="グループ化 19"/>
          <p:cNvGrpSpPr>
            <a:grpSpLocks/>
          </p:cNvGrpSpPr>
          <p:nvPr/>
        </p:nvGrpSpPr>
        <p:grpSpPr bwMode="auto">
          <a:xfrm>
            <a:off x="5416550" y="1428750"/>
            <a:ext cx="3155950" cy="4094163"/>
            <a:chOff x="4488239" y="1643050"/>
            <a:chExt cx="3155595" cy="4093388"/>
          </a:xfrm>
        </p:grpSpPr>
        <p:sp>
          <p:nvSpPr>
            <p:cNvPr id="26653" name="テキスト ボックス 20"/>
            <p:cNvSpPr txBox="1">
              <a:spLocks noChangeArrowheads="1"/>
            </p:cNvSpPr>
            <p:nvPr/>
          </p:nvSpPr>
          <p:spPr bwMode="auto">
            <a:xfrm>
              <a:off x="4714876" y="1643050"/>
              <a:ext cx="2928958" cy="4093388"/>
            </a:xfrm>
            <a:prstGeom prst="rect">
              <a:avLst/>
            </a:prstGeom>
            <a:noFill/>
            <a:ln w="6350">
              <a:solidFill>
                <a:schemeClr val="tx1"/>
              </a:solidFill>
              <a:miter lim="800000"/>
              <a:headEnd/>
              <a:tailEnd/>
            </a:ln>
          </p:spPr>
          <p:txBody>
            <a:bodyPr lIns="91404" tIns="45700" rIns="91404" bIns="45700">
              <a:spAutoFit/>
            </a:bodyPr>
            <a:lstStyle/>
            <a:p>
              <a:r>
                <a:rPr lang="en-US" altLang="ja-JP" sz="2000"/>
                <a:t>class  A {</a:t>
              </a:r>
            </a:p>
            <a:p>
              <a:r>
                <a:rPr lang="en-US" altLang="ja-JP" sz="2000"/>
                <a:t>    </a:t>
              </a:r>
              <a:r>
                <a:rPr lang="en-US" altLang="ja-JP" sz="2000">
                  <a:solidFill>
                    <a:srgbClr val="FF0000"/>
                  </a:solidFill>
                </a:rPr>
                <a:t>private</a:t>
              </a:r>
              <a:r>
                <a:rPr lang="en-US" altLang="ja-JP" sz="2000"/>
                <a:t> int x;</a:t>
              </a:r>
            </a:p>
            <a:p>
              <a:endParaRPr lang="en-US" altLang="ja-JP" sz="2000"/>
            </a:p>
            <a:p>
              <a:r>
                <a:rPr lang="en-US" altLang="ja-JP" sz="2000"/>
                <a:t>    void  method2( ) {</a:t>
              </a:r>
            </a:p>
            <a:p>
              <a:r>
                <a:rPr lang="en-US" altLang="ja-JP" sz="2000"/>
                <a:t>           x++;</a:t>
              </a:r>
            </a:p>
            <a:p>
              <a:r>
                <a:rPr lang="en-US" altLang="ja-JP" sz="2000"/>
                <a:t>    }</a:t>
              </a:r>
            </a:p>
            <a:p>
              <a:r>
                <a:rPr lang="en-US" altLang="ja-JP" sz="2000"/>
                <a:t>} </a:t>
              </a:r>
            </a:p>
            <a:p>
              <a:r>
                <a:rPr lang="en-US" altLang="ja-JP" sz="2000"/>
                <a:t>class  B {</a:t>
              </a:r>
            </a:p>
            <a:p>
              <a:r>
                <a:rPr lang="ja-JP" altLang="en-US" sz="2000"/>
                <a:t>　 </a:t>
              </a:r>
              <a:r>
                <a:rPr lang="en-US" altLang="ja-JP" sz="2000"/>
                <a:t>void method1( A a) {</a:t>
              </a:r>
            </a:p>
            <a:p>
              <a:r>
                <a:rPr lang="ja-JP" altLang="en-US" sz="2000"/>
                <a:t>　</a:t>
              </a:r>
              <a:r>
                <a:rPr lang="en-US" altLang="ja-JP" sz="2000"/>
                <a:t> </a:t>
              </a:r>
              <a:r>
                <a:rPr lang="ja-JP" altLang="en-US" sz="2000"/>
                <a:t>　</a:t>
              </a:r>
              <a:r>
                <a:rPr lang="en-US" altLang="ja-JP" sz="2000"/>
                <a:t>a.x=a.x*a.x;    </a:t>
              </a:r>
            </a:p>
            <a:p>
              <a:r>
                <a:rPr lang="en-US" altLang="ja-JP" sz="2000"/>
                <a:t>    }</a:t>
              </a:r>
            </a:p>
            <a:p>
              <a:endParaRPr lang="en-US" altLang="ja-JP" sz="2000"/>
            </a:p>
            <a:p>
              <a:r>
                <a:rPr lang="en-US" altLang="ja-JP" sz="2000"/>
                <a:t>}  </a:t>
              </a:r>
              <a:endParaRPr lang="ja-JP" altLang="en-US" sz="2000"/>
            </a:p>
          </p:txBody>
        </p:sp>
        <p:sp>
          <p:nvSpPr>
            <p:cNvPr id="26654" name="角丸四角形 21"/>
            <p:cNvSpPr>
              <a:spLocks noChangeArrowheads="1"/>
            </p:cNvSpPr>
            <p:nvPr/>
          </p:nvSpPr>
          <p:spPr bwMode="auto">
            <a:xfrm>
              <a:off x="5143504" y="4429132"/>
              <a:ext cx="1714512" cy="357190"/>
            </a:xfrm>
            <a:prstGeom prst="roundRect">
              <a:avLst>
                <a:gd name="adj" fmla="val 16667"/>
              </a:avLst>
            </a:prstGeom>
            <a:solidFill>
              <a:srgbClr val="FFFF99">
                <a:alpha val="34117"/>
              </a:srgbClr>
            </a:solidFill>
            <a:ln w="9525" algn="ctr">
              <a:solidFill>
                <a:schemeClr val="tx1"/>
              </a:solidFill>
              <a:round/>
              <a:headEnd/>
              <a:tailEnd/>
            </a:ln>
          </p:spPr>
          <p:txBody>
            <a:bodyPr/>
            <a:lstStyle/>
            <a:p>
              <a:endParaRPr lang="ja-JP" altLang="en-US"/>
            </a:p>
          </p:txBody>
        </p:sp>
        <p:cxnSp>
          <p:nvCxnSpPr>
            <p:cNvPr id="26655" name="カギ線コネクタ 22"/>
            <p:cNvCxnSpPr>
              <a:cxnSpLocks noChangeShapeType="1"/>
              <a:stCxn id="26654" idx="1"/>
              <a:endCxn id="25" idx="1"/>
            </p:cNvCxnSpPr>
            <p:nvPr/>
          </p:nvCxnSpPr>
          <p:spPr bwMode="auto">
            <a:xfrm rot="10800000">
              <a:off x="5000628" y="2178835"/>
              <a:ext cx="142876" cy="2428892"/>
            </a:xfrm>
            <a:prstGeom prst="bentConnector3">
              <a:avLst>
                <a:gd name="adj1" fmla="val 359417"/>
              </a:avLst>
            </a:prstGeom>
            <a:noFill/>
            <a:ln w="28575" algn="ctr">
              <a:solidFill>
                <a:schemeClr val="tx1"/>
              </a:solidFill>
              <a:prstDash val="sysDash"/>
              <a:round/>
              <a:headEnd/>
              <a:tailEnd type="arrow" w="med" len="med"/>
            </a:ln>
          </p:spPr>
        </p:cxnSp>
        <p:sp>
          <p:nvSpPr>
            <p:cNvPr id="24" name="十字形 23"/>
            <p:cNvSpPr/>
            <p:nvPr/>
          </p:nvSpPr>
          <p:spPr>
            <a:xfrm rot="2611696">
              <a:off x="4488239" y="2773136"/>
              <a:ext cx="285718" cy="285696"/>
            </a:xfrm>
            <a:prstGeom prst="plus">
              <a:avLst>
                <a:gd name="adj" fmla="val 40534"/>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25" name="正方形/長方形 24"/>
            <p:cNvSpPr/>
            <p:nvPr/>
          </p:nvSpPr>
          <p:spPr>
            <a:xfrm>
              <a:off x="5000944" y="2000170"/>
              <a:ext cx="1714307" cy="357119"/>
            </a:xfrm>
            <a:prstGeom prst="rect">
              <a:avLst/>
            </a:prstGeom>
            <a:noFill/>
            <a:ln w="28575">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lIns="91404" tIns="45700" rIns="91404" bIns="45700" anchor="ctr"/>
            <a:lstStyle/>
            <a:p>
              <a:pPr algn="ctr">
                <a:defRPr/>
              </a:pPr>
              <a:endParaRPr lang="ja-JP" altLang="en-US"/>
            </a:p>
          </p:txBody>
        </p:sp>
      </p:grpSp>
      <p:sp>
        <p:nvSpPr>
          <p:cNvPr id="26631" name="Oval 79"/>
          <p:cNvSpPr>
            <a:spLocks noChangeArrowheads="1"/>
          </p:cNvSpPr>
          <p:nvPr/>
        </p:nvSpPr>
        <p:spPr bwMode="auto">
          <a:xfrm>
            <a:off x="2214563" y="3946525"/>
            <a:ext cx="500062" cy="525463"/>
          </a:xfrm>
          <a:prstGeom prst="ellipse">
            <a:avLst/>
          </a:prstGeom>
          <a:solidFill>
            <a:srgbClr val="FFFF00"/>
          </a:solidFill>
          <a:ln w="9525">
            <a:solidFill>
              <a:schemeClr val="tx1"/>
            </a:solidFill>
            <a:round/>
            <a:headEnd/>
            <a:tailEnd/>
          </a:ln>
        </p:spPr>
        <p:txBody>
          <a:bodyPr wrap="none" anchor="ctr"/>
          <a:lstStyle/>
          <a:p>
            <a:endParaRPr lang="ja-JP" altLang="en-US"/>
          </a:p>
        </p:txBody>
      </p:sp>
      <p:sp>
        <p:nvSpPr>
          <p:cNvPr id="26632" name="Oval 80"/>
          <p:cNvSpPr>
            <a:spLocks noChangeArrowheads="1"/>
          </p:cNvSpPr>
          <p:nvPr/>
        </p:nvSpPr>
        <p:spPr bwMode="auto">
          <a:xfrm>
            <a:off x="4214813" y="3071813"/>
            <a:ext cx="500062" cy="498475"/>
          </a:xfrm>
          <a:prstGeom prst="ellipse">
            <a:avLst/>
          </a:prstGeom>
          <a:solidFill>
            <a:srgbClr val="0000F6"/>
          </a:solidFill>
          <a:ln w="9525">
            <a:solidFill>
              <a:schemeClr val="tx1"/>
            </a:solidFill>
            <a:round/>
            <a:headEnd/>
            <a:tailEnd/>
          </a:ln>
        </p:spPr>
        <p:txBody>
          <a:bodyPr wrap="none" anchor="ctr"/>
          <a:lstStyle/>
          <a:p>
            <a:pPr algn="ctr"/>
            <a:endParaRPr lang="ja-JP" altLang="ja-JP" b="0"/>
          </a:p>
        </p:txBody>
      </p:sp>
      <p:cxnSp>
        <p:nvCxnSpPr>
          <p:cNvPr id="26633" name="AutoShape 81"/>
          <p:cNvCxnSpPr>
            <a:cxnSpLocks noChangeShapeType="1"/>
            <a:stCxn id="26631" idx="7"/>
            <a:endCxn id="26632" idx="2"/>
          </p:cNvCxnSpPr>
          <p:nvPr/>
        </p:nvCxnSpPr>
        <p:spPr bwMode="auto">
          <a:xfrm rot="5400000" flipH="1" flipV="1">
            <a:off x="3077369" y="2885281"/>
            <a:ext cx="701675" cy="1573213"/>
          </a:xfrm>
          <a:prstGeom prst="straightConnector1">
            <a:avLst/>
          </a:prstGeom>
          <a:noFill/>
          <a:ln w="38100">
            <a:solidFill>
              <a:schemeClr val="tx1"/>
            </a:solidFill>
            <a:round/>
            <a:headEnd/>
            <a:tailEnd type="triangle" w="med" len="med"/>
          </a:ln>
        </p:spPr>
      </p:cxnSp>
      <p:sp>
        <p:nvSpPr>
          <p:cNvPr id="26634" name="Oval 79"/>
          <p:cNvSpPr>
            <a:spLocks noChangeArrowheads="1"/>
          </p:cNvSpPr>
          <p:nvPr/>
        </p:nvSpPr>
        <p:spPr bwMode="auto">
          <a:xfrm>
            <a:off x="357188" y="3946525"/>
            <a:ext cx="500062" cy="525463"/>
          </a:xfrm>
          <a:prstGeom prst="ellipse">
            <a:avLst/>
          </a:prstGeom>
          <a:solidFill>
            <a:srgbClr val="0000F6"/>
          </a:solidFill>
          <a:ln w="9525">
            <a:solidFill>
              <a:schemeClr val="tx1"/>
            </a:solidFill>
            <a:round/>
            <a:headEnd/>
            <a:tailEnd/>
          </a:ln>
        </p:spPr>
        <p:txBody>
          <a:bodyPr wrap="none" anchor="ctr"/>
          <a:lstStyle/>
          <a:p>
            <a:endParaRPr lang="ja-JP" altLang="en-US"/>
          </a:p>
        </p:txBody>
      </p:sp>
      <p:cxnSp>
        <p:nvCxnSpPr>
          <p:cNvPr id="26635" name="AutoShape 81"/>
          <p:cNvCxnSpPr>
            <a:cxnSpLocks noChangeShapeType="1"/>
            <a:stCxn id="26634" idx="6"/>
            <a:endCxn id="26631" idx="2"/>
          </p:cNvCxnSpPr>
          <p:nvPr/>
        </p:nvCxnSpPr>
        <p:spPr bwMode="auto">
          <a:xfrm>
            <a:off x="857250" y="4208463"/>
            <a:ext cx="1357313" cy="1587"/>
          </a:xfrm>
          <a:prstGeom prst="straightConnector1">
            <a:avLst/>
          </a:prstGeom>
          <a:noFill/>
          <a:ln w="38100">
            <a:solidFill>
              <a:schemeClr val="tx1"/>
            </a:solidFill>
            <a:round/>
            <a:headEnd/>
            <a:tailEnd type="triangle" w="med" len="med"/>
          </a:ln>
        </p:spPr>
      </p:cxnSp>
      <p:sp>
        <p:nvSpPr>
          <p:cNvPr id="26636" name="Text Box 18"/>
          <p:cNvSpPr txBox="1">
            <a:spLocks noChangeArrowheads="1"/>
          </p:cNvSpPr>
          <p:nvPr/>
        </p:nvSpPr>
        <p:spPr bwMode="auto">
          <a:xfrm>
            <a:off x="857250" y="3500438"/>
            <a:ext cx="1543050" cy="708025"/>
          </a:xfrm>
          <a:prstGeom prst="rect">
            <a:avLst/>
          </a:prstGeom>
          <a:noFill/>
          <a:ln w="9525">
            <a:noFill/>
            <a:miter lim="800000"/>
            <a:headEnd/>
            <a:tailEnd/>
          </a:ln>
        </p:spPr>
        <p:txBody>
          <a:bodyPr lIns="91404" tIns="45700" rIns="91404" bIns="45700">
            <a:spAutoFit/>
          </a:bodyPr>
          <a:lstStyle/>
          <a:p>
            <a:r>
              <a:rPr lang="en-US" altLang="ja-JP" sz="2000" b="0"/>
              <a:t>A.method1</a:t>
            </a:r>
            <a:r>
              <a:rPr lang="ja-JP" altLang="en-US" sz="2000" b="0"/>
              <a:t>を</a:t>
            </a:r>
            <a:r>
              <a:rPr lang="en-US" altLang="ja-JP" sz="2000" b="0"/>
              <a:t>B</a:t>
            </a:r>
            <a:r>
              <a:rPr lang="ja-JP" altLang="en-US" sz="2000" b="0"/>
              <a:t>へ移動</a:t>
            </a:r>
          </a:p>
        </p:txBody>
      </p:sp>
      <p:sp>
        <p:nvSpPr>
          <p:cNvPr id="26637" name="Text Box 46"/>
          <p:cNvSpPr txBox="1">
            <a:spLocks noChangeArrowheads="1"/>
          </p:cNvSpPr>
          <p:nvPr/>
        </p:nvSpPr>
        <p:spPr bwMode="auto">
          <a:xfrm>
            <a:off x="2214563" y="2863850"/>
            <a:ext cx="1871662" cy="708025"/>
          </a:xfrm>
          <a:prstGeom prst="rect">
            <a:avLst/>
          </a:prstGeom>
          <a:noFill/>
          <a:ln w="9525">
            <a:noFill/>
            <a:miter lim="800000"/>
            <a:headEnd/>
            <a:tailEnd/>
          </a:ln>
        </p:spPr>
        <p:txBody>
          <a:bodyPr wrap="none" lIns="91404" tIns="45700" rIns="91404" bIns="45700">
            <a:spAutoFit/>
          </a:bodyPr>
          <a:lstStyle/>
          <a:p>
            <a:r>
              <a:rPr lang="en-US" altLang="ja-JP" sz="2000" b="0"/>
              <a:t>A.x </a:t>
            </a:r>
            <a:r>
              <a:rPr lang="ja-JP" altLang="en-US" sz="2000" b="0"/>
              <a:t>の修飾子を</a:t>
            </a:r>
            <a:endParaRPr lang="en-US" altLang="ja-JP" sz="2000" b="0"/>
          </a:p>
          <a:p>
            <a:r>
              <a:rPr lang="en-US" altLang="ja-JP" sz="2000" b="0"/>
              <a:t>public</a:t>
            </a:r>
            <a:r>
              <a:rPr lang="ja-JP" altLang="en-US" sz="2000" b="0"/>
              <a:t>に変更</a:t>
            </a:r>
          </a:p>
        </p:txBody>
      </p:sp>
      <p:sp>
        <p:nvSpPr>
          <p:cNvPr id="26638" name="Oval 79"/>
          <p:cNvSpPr>
            <a:spLocks noChangeArrowheads="1"/>
          </p:cNvSpPr>
          <p:nvPr/>
        </p:nvSpPr>
        <p:spPr bwMode="auto">
          <a:xfrm>
            <a:off x="4572000" y="3975100"/>
            <a:ext cx="500063" cy="525463"/>
          </a:xfrm>
          <a:prstGeom prst="ellipse">
            <a:avLst/>
          </a:prstGeom>
          <a:solidFill>
            <a:srgbClr val="FFFF00"/>
          </a:solidFill>
          <a:ln w="9525">
            <a:solidFill>
              <a:schemeClr val="tx1"/>
            </a:solidFill>
            <a:round/>
            <a:headEnd/>
            <a:tailEnd/>
          </a:ln>
        </p:spPr>
        <p:txBody>
          <a:bodyPr wrap="none" anchor="ctr"/>
          <a:lstStyle/>
          <a:p>
            <a:endParaRPr lang="ja-JP" altLang="en-US"/>
          </a:p>
        </p:txBody>
      </p:sp>
      <p:cxnSp>
        <p:nvCxnSpPr>
          <p:cNvPr id="26639" name="AutoShape 81"/>
          <p:cNvCxnSpPr>
            <a:cxnSpLocks noChangeShapeType="1"/>
            <a:stCxn id="26631" idx="6"/>
            <a:endCxn id="26638" idx="2"/>
          </p:cNvCxnSpPr>
          <p:nvPr/>
        </p:nvCxnSpPr>
        <p:spPr bwMode="auto">
          <a:xfrm>
            <a:off x="2714625" y="4208463"/>
            <a:ext cx="1857375" cy="28575"/>
          </a:xfrm>
          <a:prstGeom prst="straightConnector1">
            <a:avLst/>
          </a:prstGeom>
          <a:noFill/>
          <a:ln w="38100">
            <a:solidFill>
              <a:schemeClr val="tx1"/>
            </a:solidFill>
            <a:round/>
            <a:headEnd/>
            <a:tailEnd type="triangle" w="med" len="med"/>
          </a:ln>
        </p:spPr>
      </p:cxnSp>
      <p:sp>
        <p:nvSpPr>
          <p:cNvPr id="26640" name="Text Box 10"/>
          <p:cNvSpPr txBox="1">
            <a:spLocks noChangeArrowheads="1"/>
          </p:cNvSpPr>
          <p:nvPr/>
        </p:nvSpPr>
        <p:spPr bwMode="auto">
          <a:xfrm>
            <a:off x="692150" y="1428750"/>
            <a:ext cx="2698750" cy="400050"/>
          </a:xfrm>
          <a:prstGeom prst="rect">
            <a:avLst/>
          </a:prstGeom>
          <a:noFill/>
          <a:ln w="9525">
            <a:noFill/>
            <a:miter lim="800000"/>
            <a:headEnd/>
            <a:tailEnd/>
          </a:ln>
        </p:spPr>
        <p:txBody>
          <a:bodyPr wrap="none">
            <a:spAutoFit/>
          </a:bodyPr>
          <a:lstStyle/>
          <a:p>
            <a:r>
              <a:rPr lang="ja-JP" altLang="en-US" sz="2000" u="sng">
                <a:solidFill>
                  <a:srgbClr val="0066CC"/>
                </a:solidFill>
              </a:rPr>
              <a:t>フィールドのカプセル化</a:t>
            </a:r>
          </a:p>
        </p:txBody>
      </p:sp>
      <p:sp>
        <p:nvSpPr>
          <p:cNvPr id="26641" name="Text Box 13"/>
          <p:cNvSpPr txBox="1">
            <a:spLocks noChangeArrowheads="1"/>
          </p:cNvSpPr>
          <p:nvPr/>
        </p:nvSpPr>
        <p:spPr bwMode="auto">
          <a:xfrm>
            <a:off x="908050" y="1785938"/>
            <a:ext cx="2378075" cy="1016000"/>
          </a:xfrm>
          <a:prstGeom prst="rect">
            <a:avLst/>
          </a:prstGeom>
          <a:noFill/>
          <a:ln w="9525">
            <a:noFill/>
            <a:miter lim="800000"/>
            <a:headEnd/>
            <a:tailEnd/>
          </a:ln>
        </p:spPr>
        <p:txBody>
          <a:bodyPr>
            <a:spAutoFit/>
          </a:bodyPr>
          <a:lstStyle/>
          <a:p>
            <a:r>
              <a:rPr lang="en-US" altLang="ja-JP" sz="2000" b="0"/>
              <a:t>A.x</a:t>
            </a:r>
            <a:r>
              <a:rPr lang="ja-JP" altLang="en-US" sz="2000" b="0"/>
              <a:t>の</a:t>
            </a:r>
            <a:r>
              <a:rPr lang="en-US" altLang="ja-JP" sz="2000" b="0"/>
              <a:t>getter</a:t>
            </a:r>
            <a:r>
              <a:rPr lang="ja-JP" altLang="en-US" sz="2000" b="0"/>
              <a:t>，</a:t>
            </a:r>
            <a:r>
              <a:rPr lang="en-US" altLang="ja-JP" sz="2000" b="0"/>
              <a:t>setter</a:t>
            </a:r>
            <a:r>
              <a:rPr lang="ja-JP" altLang="en-US" sz="2000" b="0"/>
              <a:t>を追加し</a:t>
            </a:r>
            <a:r>
              <a:rPr lang="en-US" altLang="ja-JP" sz="2000" b="0"/>
              <a:t>A.x</a:t>
            </a:r>
            <a:r>
              <a:rPr lang="ja-JP" altLang="en-US" sz="2000" b="0"/>
              <a:t>への参照を間接参照にする</a:t>
            </a:r>
            <a:endParaRPr lang="en-US" altLang="ja-JP" sz="2000" b="0"/>
          </a:p>
        </p:txBody>
      </p:sp>
      <p:sp>
        <p:nvSpPr>
          <p:cNvPr id="26642" name="Text Box 46"/>
          <p:cNvSpPr txBox="1">
            <a:spLocks noChangeArrowheads="1"/>
          </p:cNvSpPr>
          <p:nvPr/>
        </p:nvSpPr>
        <p:spPr bwMode="auto">
          <a:xfrm>
            <a:off x="2857500" y="3857625"/>
            <a:ext cx="1785938" cy="400050"/>
          </a:xfrm>
          <a:prstGeom prst="rect">
            <a:avLst/>
          </a:prstGeom>
          <a:noFill/>
          <a:ln w="9525">
            <a:noFill/>
            <a:miter lim="800000"/>
            <a:headEnd/>
            <a:tailEnd/>
          </a:ln>
        </p:spPr>
        <p:txBody>
          <a:bodyPr wrap="none" lIns="91404" tIns="45700" rIns="91404" bIns="45700">
            <a:spAutoFit/>
          </a:bodyPr>
          <a:lstStyle/>
          <a:p>
            <a:r>
              <a:rPr lang="en-US" altLang="ja-JP" sz="2000" b="0"/>
              <a:t>A.x </a:t>
            </a:r>
            <a:r>
              <a:rPr lang="ja-JP" altLang="en-US" sz="2000" b="0"/>
              <a:t>を</a:t>
            </a:r>
            <a:r>
              <a:rPr lang="en-US" altLang="ja-JP" sz="2000" b="0"/>
              <a:t>B</a:t>
            </a:r>
            <a:r>
              <a:rPr lang="ja-JP" altLang="en-US" sz="2000" b="0"/>
              <a:t>へ移動</a:t>
            </a:r>
          </a:p>
        </p:txBody>
      </p:sp>
      <p:sp>
        <p:nvSpPr>
          <p:cNvPr id="38" name="Oval 80"/>
          <p:cNvSpPr>
            <a:spLocks noChangeArrowheads="1"/>
          </p:cNvSpPr>
          <p:nvPr/>
        </p:nvSpPr>
        <p:spPr bwMode="auto">
          <a:xfrm>
            <a:off x="4071938" y="4930775"/>
            <a:ext cx="500062" cy="498475"/>
          </a:xfrm>
          <a:prstGeom prst="ellipse">
            <a:avLst/>
          </a:prstGeom>
          <a:solidFill>
            <a:srgbClr val="0000F6"/>
          </a:solidFill>
          <a:ln w="9525">
            <a:solidFill>
              <a:schemeClr val="tx1"/>
            </a:solidFill>
            <a:round/>
            <a:headEnd/>
            <a:tailEnd/>
          </a:ln>
        </p:spPr>
        <p:txBody>
          <a:bodyPr wrap="none" anchor="ctr"/>
          <a:lstStyle/>
          <a:p>
            <a:pPr algn="ctr"/>
            <a:endParaRPr lang="ja-JP" altLang="ja-JP" b="0"/>
          </a:p>
        </p:txBody>
      </p:sp>
      <p:cxnSp>
        <p:nvCxnSpPr>
          <p:cNvPr id="39" name="AutoShape 81"/>
          <p:cNvCxnSpPr>
            <a:cxnSpLocks noChangeShapeType="1"/>
            <a:stCxn id="26631" idx="5"/>
            <a:endCxn id="38" idx="2"/>
          </p:cNvCxnSpPr>
          <p:nvPr/>
        </p:nvCxnSpPr>
        <p:spPr bwMode="auto">
          <a:xfrm rot="16200000" flipH="1">
            <a:off x="2964656" y="4072732"/>
            <a:ext cx="784225" cy="1430338"/>
          </a:xfrm>
          <a:prstGeom prst="straightConnector1">
            <a:avLst/>
          </a:prstGeom>
          <a:noFill/>
          <a:ln w="38100">
            <a:solidFill>
              <a:schemeClr val="tx1"/>
            </a:solidFill>
            <a:round/>
            <a:headEnd/>
            <a:tailEnd type="triangle" w="med" len="med"/>
          </a:ln>
        </p:spPr>
      </p:cxnSp>
      <p:sp>
        <p:nvSpPr>
          <p:cNvPr id="42" name="Text Box 46"/>
          <p:cNvSpPr txBox="1">
            <a:spLocks noChangeArrowheads="1"/>
          </p:cNvSpPr>
          <p:nvPr/>
        </p:nvSpPr>
        <p:spPr bwMode="auto">
          <a:xfrm>
            <a:off x="1714500" y="5100638"/>
            <a:ext cx="2066925" cy="400050"/>
          </a:xfrm>
          <a:prstGeom prst="rect">
            <a:avLst/>
          </a:prstGeom>
          <a:noFill/>
          <a:ln w="9525">
            <a:noFill/>
            <a:miter lim="800000"/>
            <a:headEnd/>
            <a:tailEnd/>
          </a:ln>
        </p:spPr>
        <p:txBody>
          <a:bodyPr wrap="none" lIns="91404" tIns="45700" rIns="91404" bIns="45700">
            <a:spAutoFit/>
          </a:bodyPr>
          <a:lstStyle/>
          <a:p>
            <a:r>
              <a:rPr lang="en-US" altLang="ja-JP" sz="2000" b="0"/>
              <a:t>A.x </a:t>
            </a:r>
            <a:r>
              <a:rPr lang="ja-JP" altLang="en-US" sz="2000" b="0"/>
              <a:t>のカプセル化</a:t>
            </a:r>
          </a:p>
        </p:txBody>
      </p:sp>
      <p:grpSp>
        <p:nvGrpSpPr>
          <p:cNvPr id="3" name="グループ化 43"/>
          <p:cNvGrpSpPr>
            <a:grpSpLocks/>
          </p:cNvGrpSpPr>
          <p:nvPr/>
        </p:nvGrpSpPr>
        <p:grpSpPr bwMode="auto">
          <a:xfrm>
            <a:off x="5143505" y="939800"/>
            <a:ext cx="3857627" cy="5632450"/>
            <a:chOff x="5286380" y="978083"/>
            <a:chExt cx="3857651" cy="5632271"/>
          </a:xfrm>
        </p:grpSpPr>
        <p:sp>
          <p:nvSpPr>
            <p:cNvPr id="26648" name="テキスト ボックス 44"/>
            <p:cNvSpPr txBox="1">
              <a:spLocks noChangeArrowheads="1"/>
            </p:cNvSpPr>
            <p:nvPr/>
          </p:nvSpPr>
          <p:spPr bwMode="auto">
            <a:xfrm>
              <a:off x="5786447" y="978083"/>
              <a:ext cx="3357584" cy="5632271"/>
            </a:xfrm>
            <a:prstGeom prst="rect">
              <a:avLst/>
            </a:prstGeom>
            <a:noFill/>
            <a:ln w="6350">
              <a:solidFill>
                <a:schemeClr val="tx1"/>
              </a:solidFill>
              <a:miter lim="800000"/>
              <a:headEnd/>
              <a:tailEnd/>
            </a:ln>
          </p:spPr>
          <p:txBody>
            <a:bodyPr lIns="91404" tIns="45700" rIns="91404" bIns="45700">
              <a:spAutoFit/>
            </a:bodyPr>
            <a:lstStyle/>
            <a:p>
              <a:r>
                <a:rPr lang="en-US" altLang="ja-JP" sz="2000" dirty="0"/>
                <a:t>class  A {</a:t>
              </a:r>
            </a:p>
            <a:p>
              <a:r>
                <a:rPr lang="en-US" altLang="ja-JP" sz="2000" dirty="0"/>
                <a:t>    </a:t>
              </a:r>
              <a:r>
                <a:rPr lang="en-US" altLang="ja-JP" sz="2000" dirty="0">
                  <a:solidFill>
                    <a:srgbClr val="FF0000"/>
                  </a:solidFill>
                </a:rPr>
                <a:t>private</a:t>
              </a:r>
              <a:r>
                <a:rPr lang="en-US" altLang="ja-JP" sz="2000" dirty="0"/>
                <a:t> </a:t>
              </a:r>
              <a:r>
                <a:rPr lang="en-US" altLang="ja-JP" sz="2000" dirty="0" err="1"/>
                <a:t>int</a:t>
              </a:r>
              <a:r>
                <a:rPr lang="en-US" altLang="ja-JP" sz="2000" dirty="0"/>
                <a:t> x;</a:t>
              </a:r>
            </a:p>
            <a:p>
              <a:r>
                <a:rPr lang="ja-JP" altLang="en-US" sz="2000" dirty="0"/>
                <a:t>　  </a:t>
              </a:r>
              <a:r>
                <a:rPr lang="en-US" altLang="ja-JP" sz="2000" dirty="0"/>
                <a:t>void </a:t>
              </a:r>
              <a:r>
                <a:rPr lang="en-US" altLang="ja-JP" sz="2000" dirty="0" err="1"/>
                <a:t>setx</a:t>
              </a:r>
              <a:r>
                <a:rPr lang="en-US" altLang="ja-JP" sz="2000" dirty="0"/>
                <a:t>(</a:t>
              </a:r>
              <a:r>
                <a:rPr lang="en-US" altLang="ja-JP" sz="2000" dirty="0" err="1"/>
                <a:t>int</a:t>
              </a:r>
              <a:r>
                <a:rPr lang="en-US" altLang="ja-JP" sz="2000" dirty="0"/>
                <a:t> x){</a:t>
              </a:r>
            </a:p>
            <a:p>
              <a:r>
                <a:rPr lang="en-US" altLang="ja-JP" sz="2000" dirty="0"/>
                <a:t>        </a:t>
              </a:r>
              <a:r>
                <a:rPr lang="en-US" altLang="ja-JP" sz="2000" dirty="0" err="1"/>
                <a:t>this.x</a:t>
              </a:r>
              <a:r>
                <a:rPr lang="en-US" altLang="ja-JP" sz="2000" dirty="0"/>
                <a:t> = x;</a:t>
              </a:r>
            </a:p>
            <a:p>
              <a:r>
                <a:rPr lang="en-US" altLang="ja-JP" sz="2000" dirty="0"/>
                <a:t>    }</a:t>
              </a:r>
            </a:p>
            <a:p>
              <a:r>
                <a:rPr lang="en-US" altLang="ja-JP" sz="2000" dirty="0"/>
                <a:t>     </a:t>
              </a:r>
              <a:r>
                <a:rPr lang="en-US" altLang="ja-JP" sz="2000" dirty="0" err="1"/>
                <a:t>int</a:t>
              </a:r>
              <a:r>
                <a:rPr lang="en-US" altLang="ja-JP" sz="2000" dirty="0"/>
                <a:t> </a:t>
              </a:r>
              <a:r>
                <a:rPr lang="en-US" altLang="ja-JP" sz="2000" dirty="0" err="1"/>
                <a:t>getx</a:t>
              </a:r>
              <a:r>
                <a:rPr lang="en-US" altLang="ja-JP" sz="2000" dirty="0"/>
                <a:t>( ){</a:t>
              </a:r>
              <a:br>
                <a:rPr lang="en-US" altLang="ja-JP" sz="2000" dirty="0"/>
              </a:br>
              <a:r>
                <a:rPr lang="en-US" altLang="ja-JP" sz="2000" dirty="0"/>
                <a:t>        return </a:t>
              </a:r>
              <a:r>
                <a:rPr lang="en-US" altLang="ja-JP" sz="2000" dirty="0" err="1"/>
                <a:t>this.x</a:t>
              </a:r>
              <a:r>
                <a:rPr lang="en-US" altLang="ja-JP" sz="2000" dirty="0"/>
                <a:t>;</a:t>
              </a:r>
            </a:p>
            <a:p>
              <a:r>
                <a:rPr lang="en-US" altLang="ja-JP" sz="2000" dirty="0"/>
                <a:t>     }</a:t>
              </a:r>
            </a:p>
            <a:p>
              <a:r>
                <a:rPr lang="en-US" altLang="ja-JP" sz="2000" dirty="0"/>
                <a:t>    void  method2( ) {</a:t>
              </a:r>
            </a:p>
            <a:p>
              <a:r>
                <a:rPr lang="en-US" altLang="ja-JP" sz="2000" dirty="0"/>
                <a:t>           </a:t>
              </a:r>
              <a:r>
                <a:rPr lang="en-US" altLang="ja-JP" sz="2000" dirty="0" err="1"/>
                <a:t>setx</a:t>
              </a:r>
              <a:r>
                <a:rPr lang="en-US" altLang="ja-JP" sz="2000" dirty="0"/>
                <a:t>(</a:t>
              </a:r>
              <a:r>
                <a:rPr lang="en-US" altLang="ja-JP" sz="2000" dirty="0" err="1"/>
                <a:t>getx</a:t>
              </a:r>
              <a:r>
                <a:rPr lang="en-US" altLang="ja-JP" sz="2000" dirty="0"/>
                <a:t>()+1);</a:t>
              </a:r>
            </a:p>
            <a:p>
              <a:r>
                <a:rPr lang="en-US" altLang="ja-JP" sz="2000" dirty="0"/>
                <a:t>    }</a:t>
              </a:r>
            </a:p>
            <a:p>
              <a:r>
                <a:rPr lang="en-US" altLang="ja-JP" sz="2000" dirty="0"/>
                <a:t>} </a:t>
              </a:r>
            </a:p>
            <a:p>
              <a:r>
                <a:rPr lang="en-US" altLang="ja-JP" sz="2000" dirty="0"/>
                <a:t>class  B {</a:t>
              </a:r>
            </a:p>
            <a:p>
              <a:r>
                <a:rPr lang="ja-JP" altLang="en-US" sz="2000" dirty="0"/>
                <a:t>　 </a:t>
              </a:r>
              <a:r>
                <a:rPr lang="en-US" altLang="ja-JP" sz="2000" dirty="0"/>
                <a:t>void method1( A </a:t>
              </a:r>
              <a:r>
                <a:rPr lang="en-US" altLang="ja-JP" sz="2000" dirty="0" err="1"/>
                <a:t>a</a:t>
              </a:r>
              <a:r>
                <a:rPr lang="en-US" altLang="ja-JP" sz="2000" dirty="0"/>
                <a:t>) {</a:t>
              </a:r>
            </a:p>
            <a:p>
              <a:r>
                <a:rPr lang="ja-JP" altLang="en-US" sz="2000" dirty="0"/>
                <a:t>　</a:t>
              </a:r>
              <a:r>
                <a:rPr lang="en-US" altLang="ja-JP" sz="2000" dirty="0"/>
                <a:t> </a:t>
              </a:r>
              <a:r>
                <a:rPr lang="ja-JP" altLang="en-US" sz="2000" dirty="0"/>
                <a:t>　</a:t>
              </a:r>
              <a:r>
                <a:rPr lang="en-US" altLang="ja-JP" sz="2000" dirty="0" err="1"/>
                <a:t>a.setx</a:t>
              </a:r>
              <a:r>
                <a:rPr lang="en-US" altLang="ja-JP" sz="2000" dirty="0"/>
                <a:t>(</a:t>
              </a:r>
              <a:r>
                <a:rPr lang="en-US" altLang="ja-JP" sz="2000" dirty="0" err="1"/>
                <a:t>a.getx</a:t>
              </a:r>
              <a:r>
                <a:rPr lang="en-US" altLang="ja-JP" sz="2000" dirty="0"/>
                <a:t>( )*</a:t>
              </a:r>
              <a:r>
                <a:rPr lang="en-US" altLang="ja-JP" sz="2000" dirty="0" err="1"/>
                <a:t>a.getx</a:t>
              </a:r>
              <a:r>
                <a:rPr lang="en-US" altLang="ja-JP" sz="2000" dirty="0"/>
                <a:t>( ));    </a:t>
              </a:r>
            </a:p>
            <a:p>
              <a:r>
                <a:rPr lang="en-US" altLang="ja-JP" sz="2000" dirty="0"/>
                <a:t>    }</a:t>
              </a:r>
            </a:p>
            <a:p>
              <a:r>
                <a:rPr lang="en-US" altLang="ja-JP" sz="2000" dirty="0"/>
                <a:t>}  </a:t>
              </a:r>
              <a:endParaRPr lang="ja-JP" altLang="en-US" sz="2000" dirty="0"/>
            </a:p>
          </p:txBody>
        </p:sp>
        <p:sp>
          <p:nvSpPr>
            <p:cNvPr id="26649" name="角丸四角形 45"/>
            <p:cNvSpPr>
              <a:spLocks noChangeArrowheads="1"/>
            </p:cNvSpPr>
            <p:nvPr/>
          </p:nvSpPr>
          <p:spPr bwMode="auto">
            <a:xfrm>
              <a:off x="5643570" y="5610222"/>
              <a:ext cx="3071834" cy="428628"/>
            </a:xfrm>
            <a:prstGeom prst="roundRect">
              <a:avLst>
                <a:gd name="adj" fmla="val 16667"/>
              </a:avLst>
            </a:prstGeom>
            <a:solidFill>
              <a:srgbClr val="FFFF99">
                <a:alpha val="34117"/>
              </a:srgbClr>
            </a:solidFill>
            <a:ln w="9525" algn="ctr">
              <a:solidFill>
                <a:schemeClr val="tx1"/>
              </a:solidFill>
              <a:round/>
              <a:headEnd/>
              <a:tailEnd/>
            </a:ln>
          </p:spPr>
          <p:txBody>
            <a:bodyPr/>
            <a:lstStyle/>
            <a:p>
              <a:endParaRPr lang="ja-JP" altLang="en-US"/>
            </a:p>
          </p:txBody>
        </p:sp>
        <p:sp>
          <p:nvSpPr>
            <p:cNvPr id="47" name="正方形/長方形 46"/>
            <p:cNvSpPr/>
            <p:nvPr/>
          </p:nvSpPr>
          <p:spPr>
            <a:xfrm>
              <a:off x="5857884" y="1786095"/>
              <a:ext cx="2214578" cy="1857316"/>
            </a:xfrm>
            <a:prstGeom prst="rect">
              <a:avLst/>
            </a:prstGeom>
            <a:noFill/>
            <a:ln w="28575">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lIns="91404" tIns="45700" rIns="91404" bIns="45700" anchor="ctr"/>
            <a:lstStyle/>
            <a:p>
              <a:pPr algn="ctr">
                <a:defRPr/>
              </a:pPr>
              <a:endParaRPr lang="ja-JP" altLang="en-US"/>
            </a:p>
          </p:txBody>
        </p:sp>
        <p:cxnSp>
          <p:nvCxnSpPr>
            <p:cNvPr id="26651" name="カギ線コネクタ 47"/>
            <p:cNvCxnSpPr>
              <a:cxnSpLocks noChangeShapeType="1"/>
              <a:stCxn id="26649" idx="1"/>
              <a:endCxn id="47" idx="1"/>
            </p:cNvCxnSpPr>
            <p:nvPr/>
          </p:nvCxnSpPr>
          <p:spPr bwMode="auto">
            <a:xfrm rot="10800000" flipH="1">
              <a:off x="5643570" y="2714620"/>
              <a:ext cx="214314" cy="3109916"/>
            </a:xfrm>
            <a:prstGeom prst="bentConnector3">
              <a:avLst>
                <a:gd name="adj1" fmla="val -106667"/>
              </a:avLst>
            </a:prstGeom>
            <a:noFill/>
            <a:ln w="28575" algn="ctr">
              <a:solidFill>
                <a:schemeClr val="tx1"/>
              </a:solidFill>
              <a:round/>
              <a:headEnd/>
              <a:tailEnd type="arrow" w="med" len="med"/>
            </a:ln>
          </p:spPr>
        </p:cxnSp>
        <p:sp>
          <p:nvSpPr>
            <p:cNvPr id="49" name="ドーナツ 48"/>
            <p:cNvSpPr/>
            <p:nvPr/>
          </p:nvSpPr>
          <p:spPr>
            <a:xfrm>
              <a:off x="5286380" y="4214893"/>
              <a:ext cx="285752" cy="285741"/>
            </a:xfrm>
            <a:prstGeom prst="donu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solidFill>
                  <a:schemeClr val="tx1"/>
                </a:solidFill>
              </a:endParaRPr>
            </a:p>
          </p:txBody>
        </p:sp>
      </p:grpSp>
      <p:sp>
        <p:nvSpPr>
          <p:cNvPr id="50" name="Rectangle 78"/>
          <p:cNvSpPr>
            <a:spLocks noChangeArrowheads="1"/>
          </p:cNvSpPr>
          <p:nvPr/>
        </p:nvSpPr>
        <p:spPr bwMode="auto">
          <a:xfrm>
            <a:off x="500063" y="5854700"/>
            <a:ext cx="4608512" cy="360363"/>
          </a:xfrm>
          <a:prstGeom prst="rect">
            <a:avLst/>
          </a:prstGeom>
          <a:solidFill>
            <a:srgbClr val="99CCFF">
              <a:alpha val="43921"/>
            </a:srgbClr>
          </a:solidFill>
          <a:ln w="9525">
            <a:noFill/>
            <a:miter lim="800000"/>
            <a:headEnd/>
            <a:tailEnd/>
          </a:ln>
        </p:spPr>
        <p:txBody>
          <a:bodyPr/>
          <a:lstStyle/>
          <a:p>
            <a:pPr marL="742950" lvl="1" indent="-285750">
              <a:spcBef>
                <a:spcPct val="20000"/>
              </a:spcBef>
              <a:buClr>
                <a:schemeClr val="accent2"/>
              </a:buClr>
              <a:buSzPct val="80000"/>
            </a:pPr>
            <a:r>
              <a:rPr lang="ja-JP" altLang="en-US" sz="2000" b="0"/>
              <a:t>編集手順とソースコードを保持</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0"/>
                                          </p:stCondLst>
                                        </p:cTn>
                                        <p:tgtEl>
                                          <p:spTgt spid="2"/>
                                        </p:tgtEl>
                                        <p:attrNameLst>
                                          <p:attrName>style.visibility</p:attrName>
                                        </p:attrNameLst>
                                      </p:cBhvr>
                                      <p:to>
                                        <p:strVal val="hidden"/>
                                      </p:to>
                                    </p:set>
                                  </p:childTnLst>
                                </p:cTn>
                              </p:par>
                              <p:par>
                                <p:cTn id="7" presetID="1" presetClass="entr" presetSubtype="0" fill="hold" nodeType="withEffect">
                                  <p:stCondLst>
                                    <p:cond delay="0"/>
                                  </p:stCondLst>
                                  <p:childTnLst>
                                    <p:set>
                                      <p:cBhvr>
                                        <p:cTn id="8" dur="1" fill="hold">
                                          <p:stCondLst>
                                            <p:cond delay="0"/>
                                          </p:stCondLst>
                                        </p:cTn>
                                        <p:tgtEl>
                                          <p:spTgt spid="3"/>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8"/>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2"/>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 grpId="0" animBg="1"/>
      <p:bldP spid="42" grpId="0"/>
      <p:bldP spid="50" grpId="0" animBg="1"/>
    </p:bldLst>
  </p:timing>
</p:sld>
</file>

<file path=ppt/slides/slide3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7650" name="Rectangle 22"/>
          <p:cNvSpPr>
            <a:spLocks noChangeArrowheads="1"/>
          </p:cNvSpPr>
          <p:nvPr/>
        </p:nvSpPr>
        <p:spPr bwMode="auto">
          <a:xfrm>
            <a:off x="4637093" y="3352804"/>
            <a:ext cx="649287" cy="647700"/>
          </a:xfrm>
          <a:prstGeom prst="rect">
            <a:avLst/>
          </a:prstGeom>
          <a:solidFill>
            <a:srgbClr val="CCFFFF">
              <a:alpha val="47842"/>
            </a:srgbClr>
          </a:solidFill>
          <a:ln w="9525">
            <a:solidFill>
              <a:schemeClr val="tx1"/>
            </a:solidFill>
            <a:miter lim="800000"/>
            <a:headEnd/>
            <a:tailEnd/>
          </a:ln>
        </p:spPr>
        <p:txBody>
          <a:bodyPr wrap="none" anchor="ctr"/>
          <a:lstStyle/>
          <a:p>
            <a:endParaRPr lang="ja-JP" altLang="en-US"/>
          </a:p>
        </p:txBody>
      </p:sp>
      <p:sp>
        <p:nvSpPr>
          <p:cNvPr id="27651" name="タイトル 1"/>
          <p:cNvSpPr>
            <a:spLocks noGrp="1"/>
          </p:cNvSpPr>
          <p:nvPr>
            <p:ph type="title"/>
          </p:nvPr>
        </p:nvSpPr>
        <p:spPr>
          <a:xfrm>
            <a:off x="214313" y="214313"/>
            <a:ext cx="8715375" cy="868362"/>
          </a:xfrm>
        </p:spPr>
        <p:txBody>
          <a:bodyPr/>
          <a:lstStyle/>
          <a:p>
            <a:r>
              <a:rPr lang="ja-JP" altLang="en-US" dirty="0" smtClean="0"/>
              <a:t>ケーススタディ</a:t>
            </a:r>
            <a:r>
              <a:rPr lang="en-US" altLang="ja-JP" dirty="0" smtClean="0"/>
              <a:t>(4/5)</a:t>
            </a:r>
            <a:endParaRPr lang="ja-JP" altLang="en-US" dirty="0" smtClean="0"/>
          </a:p>
        </p:txBody>
      </p:sp>
      <p:sp>
        <p:nvSpPr>
          <p:cNvPr id="4" name="日付プレースホルダ 3"/>
          <p:cNvSpPr>
            <a:spLocks noGrp="1"/>
          </p:cNvSpPr>
          <p:nvPr>
            <p:ph type="dt" sz="quarter" idx="10"/>
          </p:nvPr>
        </p:nvSpPr>
        <p:spPr/>
        <p:txBody>
          <a:bodyPr/>
          <a:lstStyle/>
          <a:p>
            <a:pPr>
              <a:defRPr/>
            </a:pPr>
            <a:endParaRPr lang="en-US" altLang="ja-JP"/>
          </a:p>
        </p:txBody>
      </p:sp>
      <p:sp>
        <p:nvSpPr>
          <p:cNvPr id="27653" name="フッター プレースホルダ 4"/>
          <p:cNvSpPr>
            <a:spLocks noGrp="1"/>
          </p:cNvSpPr>
          <p:nvPr>
            <p:ph type="ftr" sz="quarter" idx="11"/>
          </p:nvPr>
        </p:nvSpPr>
        <p:spPr bwMode="auto">
          <a:noFill/>
          <a:ln>
            <a:miter lim="800000"/>
            <a:headEnd/>
            <a:tailEnd/>
          </a:ln>
        </p:spPr>
        <p:txBody>
          <a:bodyPr wrap="square" numCol="1" anchorCtr="0" compatLnSpc="1">
            <a:prstTxWarp prst="textNoShape">
              <a:avLst/>
            </a:prstTxWarp>
          </a:body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p>
            <a:pPr>
              <a:defRPr/>
            </a:pPr>
            <a:fld id="{874CCC12-F754-4D31-91FE-703614977C0C}" type="slidenum">
              <a:rPr lang="en-US" altLang="ja-JP"/>
              <a:pPr>
                <a:defRPr/>
              </a:pPr>
              <a:t>33</a:t>
            </a:fld>
            <a:endParaRPr lang="en-US" altLang="ja-JP"/>
          </a:p>
        </p:txBody>
      </p:sp>
      <p:sp>
        <p:nvSpPr>
          <p:cNvPr id="27655" name="Oval 79"/>
          <p:cNvSpPr>
            <a:spLocks noChangeArrowheads="1"/>
          </p:cNvSpPr>
          <p:nvPr/>
        </p:nvSpPr>
        <p:spPr bwMode="auto">
          <a:xfrm>
            <a:off x="2357438" y="3368675"/>
            <a:ext cx="500062" cy="525463"/>
          </a:xfrm>
          <a:prstGeom prst="ellipse">
            <a:avLst/>
          </a:prstGeom>
          <a:solidFill>
            <a:srgbClr val="FFFF00"/>
          </a:solidFill>
          <a:ln w="9525">
            <a:solidFill>
              <a:schemeClr val="tx1"/>
            </a:solidFill>
            <a:round/>
            <a:headEnd/>
            <a:tailEnd/>
          </a:ln>
        </p:spPr>
        <p:txBody>
          <a:bodyPr wrap="none" anchor="ctr"/>
          <a:lstStyle/>
          <a:p>
            <a:endParaRPr lang="ja-JP" altLang="en-US"/>
          </a:p>
        </p:txBody>
      </p:sp>
      <p:sp>
        <p:nvSpPr>
          <p:cNvPr id="27656" name="Oval 80"/>
          <p:cNvSpPr>
            <a:spLocks noChangeArrowheads="1"/>
          </p:cNvSpPr>
          <p:nvPr/>
        </p:nvSpPr>
        <p:spPr bwMode="auto">
          <a:xfrm>
            <a:off x="4357688" y="2493963"/>
            <a:ext cx="500062" cy="496887"/>
          </a:xfrm>
          <a:prstGeom prst="ellipse">
            <a:avLst/>
          </a:prstGeom>
          <a:solidFill>
            <a:srgbClr val="0000F6"/>
          </a:solidFill>
          <a:ln w="9525">
            <a:solidFill>
              <a:schemeClr val="tx1"/>
            </a:solidFill>
            <a:round/>
            <a:headEnd/>
            <a:tailEnd/>
          </a:ln>
        </p:spPr>
        <p:txBody>
          <a:bodyPr wrap="none" anchor="ctr"/>
          <a:lstStyle/>
          <a:p>
            <a:pPr algn="ctr"/>
            <a:endParaRPr lang="ja-JP" altLang="ja-JP" b="0"/>
          </a:p>
        </p:txBody>
      </p:sp>
      <p:cxnSp>
        <p:nvCxnSpPr>
          <p:cNvPr id="27657" name="AutoShape 81"/>
          <p:cNvCxnSpPr>
            <a:cxnSpLocks noChangeShapeType="1"/>
            <a:stCxn id="27655" idx="7"/>
            <a:endCxn id="27656" idx="2"/>
          </p:cNvCxnSpPr>
          <p:nvPr/>
        </p:nvCxnSpPr>
        <p:spPr bwMode="auto">
          <a:xfrm rot="5400000" flipH="1" flipV="1">
            <a:off x="3220244" y="2307431"/>
            <a:ext cx="701675" cy="1573213"/>
          </a:xfrm>
          <a:prstGeom prst="straightConnector1">
            <a:avLst/>
          </a:prstGeom>
          <a:noFill/>
          <a:ln w="38100">
            <a:solidFill>
              <a:schemeClr val="tx1"/>
            </a:solidFill>
            <a:round/>
            <a:headEnd/>
            <a:tailEnd type="triangle" w="med" len="med"/>
          </a:ln>
        </p:spPr>
      </p:cxnSp>
      <p:sp>
        <p:nvSpPr>
          <p:cNvPr id="27658" name="Oval 79"/>
          <p:cNvSpPr>
            <a:spLocks noChangeArrowheads="1"/>
          </p:cNvSpPr>
          <p:nvPr/>
        </p:nvSpPr>
        <p:spPr bwMode="auto">
          <a:xfrm>
            <a:off x="500063" y="3368675"/>
            <a:ext cx="500062" cy="525463"/>
          </a:xfrm>
          <a:prstGeom prst="ellipse">
            <a:avLst/>
          </a:prstGeom>
          <a:solidFill>
            <a:srgbClr val="0000F6"/>
          </a:solidFill>
          <a:ln w="9525">
            <a:solidFill>
              <a:schemeClr val="tx1"/>
            </a:solidFill>
            <a:round/>
            <a:headEnd/>
            <a:tailEnd/>
          </a:ln>
        </p:spPr>
        <p:txBody>
          <a:bodyPr wrap="none" anchor="ctr"/>
          <a:lstStyle/>
          <a:p>
            <a:endParaRPr lang="ja-JP" altLang="en-US"/>
          </a:p>
        </p:txBody>
      </p:sp>
      <p:cxnSp>
        <p:nvCxnSpPr>
          <p:cNvPr id="27659" name="AutoShape 81"/>
          <p:cNvCxnSpPr>
            <a:cxnSpLocks noChangeShapeType="1"/>
            <a:stCxn id="27658" idx="6"/>
            <a:endCxn id="27655" idx="2"/>
          </p:cNvCxnSpPr>
          <p:nvPr/>
        </p:nvCxnSpPr>
        <p:spPr bwMode="auto">
          <a:xfrm>
            <a:off x="1000125" y="3630613"/>
            <a:ext cx="1357313" cy="1587"/>
          </a:xfrm>
          <a:prstGeom prst="straightConnector1">
            <a:avLst/>
          </a:prstGeom>
          <a:noFill/>
          <a:ln w="38100">
            <a:solidFill>
              <a:schemeClr val="tx1"/>
            </a:solidFill>
            <a:round/>
            <a:headEnd/>
            <a:tailEnd type="triangle" w="med" len="med"/>
          </a:ln>
        </p:spPr>
      </p:cxnSp>
      <p:sp>
        <p:nvSpPr>
          <p:cNvPr id="27660" name="Text Box 18"/>
          <p:cNvSpPr txBox="1">
            <a:spLocks noChangeArrowheads="1"/>
          </p:cNvSpPr>
          <p:nvPr/>
        </p:nvSpPr>
        <p:spPr bwMode="auto">
          <a:xfrm>
            <a:off x="1000125" y="2922588"/>
            <a:ext cx="1543050" cy="708025"/>
          </a:xfrm>
          <a:prstGeom prst="rect">
            <a:avLst/>
          </a:prstGeom>
          <a:noFill/>
          <a:ln w="9525">
            <a:noFill/>
            <a:miter lim="800000"/>
            <a:headEnd/>
            <a:tailEnd/>
          </a:ln>
        </p:spPr>
        <p:txBody>
          <a:bodyPr lIns="91404" tIns="45700" rIns="91404" bIns="45700">
            <a:spAutoFit/>
          </a:bodyPr>
          <a:lstStyle/>
          <a:p>
            <a:r>
              <a:rPr lang="en-US" altLang="ja-JP" sz="2000" b="0"/>
              <a:t>A.method1</a:t>
            </a:r>
            <a:r>
              <a:rPr lang="ja-JP" altLang="en-US" sz="2000" b="0"/>
              <a:t>を</a:t>
            </a:r>
            <a:r>
              <a:rPr lang="en-US" altLang="ja-JP" sz="2000" b="0"/>
              <a:t>B</a:t>
            </a:r>
            <a:r>
              <a:rPr lang="ja-JP" altLang="en-US" sz="2000" b="0"/>
              <a:t>へ移動</a:t>
            </a:r>
          </a:p>
        </p:txBody>
      </p:sp>
      <p:sp>
        <p:nvSpPr>
          <p:cNvPr id="27661" name="Text Box 46"/>
          <p:cNvSpPr txBox="1">
            <a:spLocks noChangeArrowheads="1"/>
          </p:cNvSpPr>
          <p:nvPr/>
        </p:nvSpPr>
        <p:spPr bwMode="auto">
          <a:xfrm>
            <a:off x="2357438" y="2286000"/>
            <a:ext cx="1871662" cy="708025"/>
          </a:xfrm>
          <a:prstGeom prst="rect">
            <a:avLst/>
          </a:prstGeom>
          <a:noFill/>
          <a:ln w="9525">
            <a:noFill/>
            <a:miter lim="800000"/>
            <a:headEnd/>
            <a:tailEnd/>
          </a:ln>
        </p:spPr>
        <p:txBody>
          <a:bodyPr wrap="none" lIns="91404" tIns="45700" rIns="91404" bIns="45700">
            <a:spAutoFit/>
          </a:bodyPr>
          <a:lstStyle/>
          <a:p>
            <a:r>
              <a:rPr lang="en-US" altLang="ja-JP" sz="2000" b="0"/>
              <a:t>A.x </a:t>
            </a:r>
            <a:r>
              <a:rPr lang="ja-JP" altLang="en-US" sz="2000" b="0"/>
              <a:t>の修飾子を</a:t>
            </a:r>
            <a:endParaRPr lang="en-US" altLang="ja-JP" sz="2000" b="0"/>
          </a:p>
          <a:p>
            <a:r>
              <a:rPr lang="en-US" altLang="ja-JP" sz="2000" b="0"/>
              <a:t>public</a:t>
            </a:r>
            <a:r>
              <a:rPr lang="ja-JP" altLang="en-US" sz="2000" b="0"/>
              <a:t>に変更</a:t>
            </a:r>
          </a:p>
        </p:txBody>
      </p:sp>
      <p:sp>
        <p:nvSpPr>
          <p:cNvPr id="27662" name="Oval 79"/>
          <p:cNvSpPr>
            <a:spLocks noChangeArrowheads="1"/>
          </p:cNvSpPr>
          <p:nvPr/>
        </p:nvSpPr>
        <p:spPr bwMode="auto">
          <a:xfrm>
            <a:off x="4714875" y="3397250"/>
            <a:ext cx="500063" cy="525463"/>
          </a:xfrm>
          <a:prstGeom prst="ellipse">
            <a:avLst/>
          </a:prstGeom>
          <a:solidFill>
            <a:srgbClr val="FFFF00"/>
          </a:solidFill>
          <a:ln w="9525">
            <a:solidFill>
              <a:schemeClr val="tx1"/>
            </a:solidFill>
            <a:round/>
            <a:headEnd/>
            <a:tailEnd/>
          </a:ln>
        </p:spPr>
        <p:txBody>
          <a:bodyPr wrap="none" anchor="ctr"/>
          <a:lstStyle/>
          <a:p>
            <a:endParaRPr lang="ja-JP" altLang="en-US"/>
          </a:p>
        </p:txBody>
      </p:sp>
      <p:cxnSp>
        <p:nvCxnSpPr>
          <p:cNvPr id="27663" name="AutoShape 81"/>
          <p:cNvCxnSpPr>
            <a:cxnSpLocks noChangeShapeType="1"/>
            <a:stCxn id="27655" idx="6"/>
            <a:endCxn id="27662" idx="2"/>
          </p:cNvCxnSpPr>
          <p:nvPr/>
        </p:nvCxnSpPr>
        <p:spPr bwMode="auto">
          <a:xfrm>
            <a:off x="2857500" y="3630613"/>
            <a:ext cx="1857375" cy="28575"/>
          </a:xfrm>
          <a:prstGeom prst="straightConnector1">
            <a:avLst/>
          </a:prstGeom>
          <a:noFill/>
          <a:ln w="38100">
            <a:solidFill>
              <a:schemeClr val="tx1"/>
            </a:solidFill>
            <a:round/>
            <a:headEnd/>
            <a:tailEnd type="triangle" w="med" len="med"/>
          </a:ln>
        </p:spPr>
      </p:cxnSp>
      <p:sp>
        <p:nvSpPr>
          <p:cNvPr id="27664" name="Text Box 46"/>
          <p:cNvSpPr txBox="1">
            <a:spLocks noChangeArrowheads="1"/>
          </p:cNvSpPr>
          <p:nvPr/>
        </p:nvSpPr>
        <p:spPr bwMode="auto">
          <a:xfrm>
            <a:off x="3000375" y="3279775"/>
            <a:ext cx="1785938" cy="400050"/>
          </a:xfrm>
          <a:prstGeom prst="rect">
            <a:avLst/>
          </a:prstGeom>
          <a:noFill/>
          <a:ln w="9525">
            <a:noFill/>
            <a:miter lim="800000"/>
            <a:headEnd/>
            <a:tailEnd/>
          </a:ln>
        </p:spPr>
        <p:txBody>
          <a:bodyPr wrap="none" lIns="91404" tIns="45700" rIns="91404" bIns="45700">
            <a:spAutoFit/>
          </a:bodyPr>
          <a:lstStyle/>
          <a:p>
            <a:r>
              <a:rPr lang="en-US" altLang="ja-JP" sz="2000" b="0"/>
              <a:t>A.x </a:t>
            </a:r>
            <a:r>
              <a:rPr lang="ja-JP" altLang="en-US" sz="2000" b="0"/>
              <a:t>を</a:t>
            </a:r>
            <a:r>
              <a:rPr lang="en-US" altLang="ja-JP" sz="2000" b="0"/>
              <a:t>B</a:t>
            </a:r>
            <a:r>
              <a:rPr lang="ja-JP" altLang="en-US" sz="2000" b="0"/>
              <a:t>へ移動</a:t>
            </a:r>
          </a:p>
        </p:txBody>
      </p:sp>
      <p:sp>
        <p:nvSpPr>
          <p:cNvPr id="27665" name="Oval 80"/>
          <p:cNvSpPr>
            <a:spLocks noChangeArrowheads="1"/>
          </p:cNvSpPr>
          <p:nvPr/>
        </p:nvSpPr>
        <p:spPr bwMode="auto">
          <a:xfrm>
            <a:off x="4214813" y="4352925"/>
            <a:ext cx="500062" cy="498475"/>
          </a:xfrm>
          <a:prstGeom prst="ellipse">
            <a:avLst/>
          </a:prstGeom>
          <a:solidFill>
            <a:srgbClr val="0000F6"/>
          </a:solidFill>
          <a:ln w="9525">
            <a:solidFill>
              <a:schemeClr val="tx1"/>
            </a:solidFill>
            <a:round/>
            <a:headEnd/>
            <a:tailEnd/>
          </a:ln>
        </p:spPr>
        <p:txBody>
          <a:bodyPr wrap="none" anchor="ctr"/>
          <a:lstStyle/>
          <a:p>
            <a:pPr algn="ctr"/>
            <a:endParaRPr lang="ja-JP" altLang="ja-JP" b="0"/>
          </a:p>
        </p:txBody>
      </p:sp>
      <p:cxnSp>
        <p:nvCxnSpPr>
          <p:cNvPr id="27666" name="AutoShape 81"/>
          <p:cNvCxnSpPr>
            <a:cxnSpLocks noChangeShapeType="1"/>
            <a:stCxn id="27655" idx="5"/>
            <a:endCxn id="27665" idx="2"/>
          </p:cNvCxnSpPr>
          <p:nvPr/>
        </p:nvCxnSpPr>
        <p:spPr bwMode="auto">
          <a:xfrm rot="16200000" flipH="1">
            <a:off x="3106737" y="3494088"/>
            <a:ext cx="785813" cy="1430338"/>
          </a:xfrm>
          <a:prstGeom prst="straightConnector1">
            <a:avLst/>
          </a:prstGeom>
          <a:noFill/>
          <a:ln w="38100">
            <a:solidFill>
              <a:schemeClr val="tx1"/>
            </a:solidFill>
            <a:round/>
            <a:headEnd/>
            <a:tailEnd type="triangle" w="med" len="med"/>
          </a:ln>
        </p:spPr>
      </p:cxnSp>
      <p:sp>
        <p:nvSpPr>
          <p:cNvPr id="27667" name="Text Box 46"/>
          <p:cNvSpPr txBox="1">
            <a:spLocks noChangeArrowheads="1"/>
          </p:cNvSpPr>
          <p:nvPr/>
        </p:nvSpPr>
        <p:spPr bwMode="auto">
          <a:xfrm>
            <a:off x="1857375" y="4522788"/>
            <a:ext cx="2066925" cy="400050"/>
          </a:xfrm>
          <a:prstGeom prst="rect">
            <a:avLst/>
          </a:prstGeom>
          <a:noFill/>
          <a:ln w="9525">
            <a:noFill/>
            <a:miter lim="800000"/>
            <a:headEnd/>
            <a:tailEnd/>
          </a:ln>
        </p:spPr>
        <p:txBody>
          <a:bodyPr wrap="none" lIns="91404" tIns="45700" rIns="91404" bIns="45700">
            <a:spAutoFit/>
          </a:bodyPr>
          <a:lstStyle/>
          <a:p>
            <a:r>
              <a:rPr lang="en-US" altLang="ja-JP" sz="2000" b="0"/>
              <a:t>A.x </a:t>
            </a:r>
            <a:r>
              <a:rPr lang="ja-JP" altLang="en-US" sz="2000" b="0"/>
              <a:t>のカプセル化</a:t>
            </a:r>
          </a:p>
        </p:txBody>
      </p:sp>
      <p:sp>
        <p:nvSpPr>
          <p:cNvPr id="22" name="コンテンツ プレースホルダ 2"/>
          <p:cNvSpPr>
            <a:spLocks noGrp="1"/>
          </p:cNvSpPr>
          <p:nvPr>
            <p:ph idx="1"/>
          </p:nvPr>
        </p:nvSpPr>
        <p:spPr>
          <a:xfrm>
            <a:off x="285750" y="1214438"/>
            <a:ext cx="8715375" cy="1071562"/>
          </a:xfrm>
        </p:spPr>
        <p:txBody>
          <a:bodyPr rtlCol="0">
            <a:normAutofit fontScale="85000" lnSpcReduction="20000"/>
          </a:bodyPr>
          <a:lstStyle/>
          <a:p>
            <a:pPr marL="514350" indent="-514350" fontAlgn="auto">
              <a:spcAft>
                <a:spcPts val="0"/>
              </a:spcAft>
              <a:defRPr/>
            </a:pPr>
            <a:r>
              <a:rPr lang="ja-JP" altLang="en-US" dirty="0" smtClean="0"/>
              <a:t>編集ステップを適用したソースコードで参照切れコンパイルエラーを含むソースコードについて繰り返し編集ステップの導出・適用を繰り返す</a:t>
            </a:r>
            <a:endParaRPr lang="en-US" altLang="ja-JP" dirty="0" smtClean="0"/>
          </a:p>
        </p:txBody>
      </p:sp>
      <p:cxnSp>
        <p:nvCxnSpPr>
          <p:cNvPr id="23" name="AutoShape 38"/>
          <p:cNvCxnSpPr>
            <a:cxnSpLocks noChangeShapeType="1"/>
            <a:stCxn id="27662" idx="5"/>
            <a:endCxn id="29" idx="2"/>
          </p:cNvCxnSpPr>
          <p:nvPr/>
        </p:nvCxnSpPr>
        <p:spPr bwMode="auto">
          <a:xfrm rot="16200000" flipH="1">
            <a:off x="5837238" y="3149600"/>
            <a:ext cx="898525" cy="2289175"/>
          </a:xfrm>
          <a:prstGeom prst="straightConnector1">
            <a:avLst/>
          </a:prstGeom>
          <a:noFill/>
          <a:ln w="9525">
            <a:solidFill>
              <a:schemeClr val="tx1"/>
            </a:solidFill>
            <a:round/>
            <a:headEnd/>
            <a:tailEnd type="triangle" w="lg" len="lg"/>
          </a:ln>
        </p:spPr>
      </p:cxnSp>
      <p:cxnSp>
        <p:nvCxnSpPr>
          <p:cNvPr id="24" name="AutoShape 41"/>
          <p:cNvCxnSpPr>
            <a:cxnSpLocks noChangeShapeType="1"/>
            <a:stCxn id="27662" idx="7"/>
            <a:endCxn id="30" idx="2"/>
          </p:cNvCxnSpPr>
          <p:nvPr/>
        </p:nvCxnSpPr>
        <p:spPr bwMode="auto">
          <a:xfrm rot="5400000" flipH="1" flipV="1">
            <a:off x="5849938" y="1892300"/>
            <a:ext cx="873125" cy="2289175"/>
          </a:xfrm>
          <a:prstGeom prst="straightConnector1">
            <a:avLst/>
          </a:prstGeom>
          <a:noFill/>
          <a:ln w="9525">
            <a:solidFill>
              <a:schemeClr val="tx1"/>
            </a:solidFill>
            <a:round/>
            <a:headEnd/>
            <a:tailEnd type="triangle" w="lg" len="lg"/>
          </a:ln>
        </p:spPr>
      </p:cxnSp>
      <p:sp>
        <p:nvSpPr>
          <p:cNvPr id="25" name="Text Box 44"/>
          <p:cNvSpPr txBox="1">
            <a:spLocks noChangeArrowheads="1"/>
          </p:cNvSpPr>
          <p:nvPr/>
        </p:nvSpPr>
        <p:spPr bwMode="auto">
          <a:xfrm>
            <a:off x="5572125" y="3279775"/>
            <a:ext cx="2584450" cy="400050"/>
          </a:xfrm>
          <a:prstGeom prst="rect">
            <a:avLst/>
          </a:prstGeom>
          <a:noFill/>
          <a:ln w="9525">
            <a:noFill/>
            <a:miter lim="800000"/>
            <a:headEnd/>
            <a:tailEnd/>
          </a:ln>
        </p:spPr>
        <p:txBody>
          <a:bodyPr wrap="none" lIns="91404" tIns="45700" rIns="91404" bIns="45700">
            <a:spAutoFit/>
          </a:bodyPr>
          <a:lstStyle/>
          <a:p>
            <a:r>
              <a:rPr lang="en-US" altLang="ja-JP" sz="2000" b="0"/>
              <a:t>A.method2</a:t>
            </a:r>
            <a:r>
              <a:rPr lang="ja-JP" altLang="en-US" sz="2000" b="0"/>
              <a:t>を</a:t>
            </a:r>
            <a:r>
              <a:rPr lang="en-US" altLang="ja-JP" sz="2000" b="0"/>
              <a:t>B</a:t>
            </a:r>
            <a:r>
              <a:rPr lang="ja-JP" altLang="en-US" sz="2000" b="0"/>
              <a:t>へ移動</a:t>
            </a:r>
          </a:p>
        </p:txBody>
      </p:sp>
      <p:sp>
        <p:nvSpPr>
          <p:cNvPr id="26" name="Text Box 46"/>
          <p:cNvSpPr txBox="1">
            <a:spLocks noChangeArrowheads="1"/>
          </p:cNvSpPr>
          <p:nvPr/>
        </p:nvSpPr>
        <p:spPr bwMode="auto">
          <a:xfrm>
            <a:off x="5643563" y="4279900"/>
            <a:ext cx="1370012" cy="708025"/>
          </a:xfrm>
          <a:prstGeom prst="rect">
            <a:avLst/>
          </a:prstGeom>
          <a:noFill/>
          <a:ln w="9525">
            <a:noFill/>
            <a:miter lim="800000"/>
            <a:headEnd/>
            <a:tailEnd/>
          </a:ln>
        </p:spPr>
        <p:txBody>
          <a:bodyPr wrap="none" lIns="91404" tIns="45700" rIns="91404" bIns="45700">
            <a:spAutoFit/>
          </a:bodyPr>
          <a:lstStyle/>
          <a:p>
            <a:r>
              <a:rPr lang="en-US" altLang="ja-JP" sz="2000" b="0"/>
              <a:t>B.x </a:t>
            </a:r>
            <a:r>
              <a:rPr lang="ja-JP" altLang="en-US" sz="2000" b="0"/>
              <a:t>を</a:t>
            </a:r>
            <a:endParaRPr lang="en-US" altLang="ja-JP" sz="2000" b="0"/>
          </a:p>
          <a:p>
            <a:r>
              <a:rPr lang="ja-JP" altLang="en-US" sz="2000" b="0"/>
              <a:t>カプセル化</a:t>
            </a:r>
          </a:p>
        </p:txBody>
      </p:sp>
      <p:cxnSp>
        <p:nvCxnSpPr>
          <p:cNvPr id="27" name="AutoShape 15"/>
          <p:cNvCxnSpPr>
            <a:cxnSpLocks noChangeShapeType="1"/>
            <a:stCxn id="27662" idx="6"/>
            <a:endCxn id="31" idx="2"/>
          </p:cNvCxnSpPr>
          <p:nvPr/>
        </p:nvCxnSpPr>
        <p:spPr bwMode="auto">
          <a:xfrm>
            <a:off x="5214938" y="3659188"/>
            <a:ext cx="2857500" cy="12700"/>
          </a:xfrm>
          <a:prstGeom prst="straightConnector1">
            <a:avLst/>
          </a:prstGeom>
          <a:noFill/>
          <a:ln w="9525">
            <a:solidFill>
              <a:schemeClr val="tx1"/>
            </a:solidFill>
            <a:round/>
            <a:headEnd/>
            <a:tailEnd type="triangle" w="lg" len="lg"/>
          </a:ln>
        </p:spPr>
      </p:cxnSp>
      <p:sp>
        <p:nvSpPr>
          <p:cNvPr id="28" name="Text Box 46"/>
          <p:cNvSpPr txBox="1">
            <a:spLocks noChangeArrowheads="1"/>
          </p:cNvSpPr>
          <p:nvPr/>
        </p:nvSpPr>
        <p:spPr bwMode="auto">
          <a:xfrm>
            <a:off x="5429250" y="2071688"/>
            <a:ext cx="1871663" cy="708025"/>
          </a:xfrm>
          <a:prstGeom prst="rect">
            <a:avLst/>
          </a:prstGeom>
          <a:noFill/>
          <a:ln w="9525">
            <a:noFill/>
            <a:miter lim="800000"/>
            <a:headEnd/>
            <a:tailEnd/>
          </a:ln>
        </p:spPr>
        <p:txBody>
          <a:bodyPr wrap="none" lIns="91404" tIns="45700" rIns="91404" bIns="45700">
            <a:spAutoFit/>
          </a:bodyPr>
          <a:lstStyle/>
          <a:p>
            <a:r>
              <a:rPr lang="en-US" altLang="ja-JP" sz="2000" b="0"/>
              <a:t>B.x </a:t>
            </a:r>
            <a:r>
              <a:rPr lang="ja-JP" altLang="en-US" sz="2000" b="0"/>
              <a:t>の修飾子を</a:t>
            </a:r>
            <a:endParaRPr lang="en-US" altLang="ja-JP" sz="2000" b="0"/>
          </a:p>
          <a:p>
            <a:r>
              <a:rPr lang="en-US" altLang="ja-JP" sz="2000" b="0"/>
              <a:t>public</a:t>
            </a:r>
            <a:r>
              <a:rPr lang="ja-JP" altLang="en-US" sz="2000" b="0"/>
              <a:t>に変更</a:t>
            </a:r>
          </a:p>
        </p:txBody>
      </p:sp>
      <p:sp>
        <p:nvSpPr>
          <p:cNvPr id="29" name="Oval 5"/>
          <p:cNvSpPr>
            <a:spLocks noChangeArrowheads="1"/>
          </p:cNvSpPr>
          <p:nvPr/>
        </p:nvSpPr>
        <p:spPr bwMode="auto">
          <a:xfrm>
            <a:off x="7431088" y="4494213"/>
            <a:ext cx="500062" cy="500062"/>
          </a:xfrm>
          <a:prstGeom prst="ellipse">
            <a:avLst/>
          </a:prstGeom>
          <a:solidFill>
            <a:srgbClr val="0000FF"/>
          </a:solidFill>
          <a:ln w="9525">
            <a:solidFill>
              <a:schemeClr val="tx1"/>
            </a:solidFill>
            <a:round/>
            <a:headEnd/>
            <a:tailEnd/>
          </a:ln>
        </p:spPr>
        <p:txBody>
          <a:bodyPr wrap="none" lIns="91404" tIns="45700" rIns="91404" bIns="45700" anchor="ctr"/>
          <a:lstStyle/>
          <a:p>
            <a:pPr algn="ctr"/>
            <a:endParaRPr lang="ja-JP" altLang="en-US" sz="1300"/>
          </a:p>
        </p:txBody>
      </p:sp>
      <p:sp>
        <p:nvSpPr>
          <p:cNvPr id="30" name="Oval 5"/>
          <p:cNvSpPr>
            <a:spLocks noChangeArrowheads="1"/>
          </p:cNvSpPr>
          <p:nvPr/>
        </p:nvSpPr>
        <p:spPr bwMode="auto">
          <a:xfrm>
            <a:off x="7431088" y="2351088"/>
            <a:ext cx="500062" cy="500062"/>
          </a:xfrm>
          <a:prstGeom prst="ellipse">
            <a:avLst/>
          </a:prstGeom>
          <a:solidFill>
            <a:srgbClr val="0000FF"/>
          </a:solidFill>
          <a:ln w="9525">
            <a:solidFill>
              <a:schemeClr val="tx1"/>
            </a:solidFill>
            <a:round/>
            <a:headEnd/>
            <a:tailEnd/>
          </a:ln>
        </p:spPr>
        <p:txBody>
          <a:bodyPr wrap="none" lIns="91404" tIns="45700" rIns="91404" bIns="45700" anchor="ctr"/>
          <a:lstStyle/>
          <a:p>
            <a:pPr algn="ctr"/>
            <a:endParaRPr lang="ja-JP" altLang="en-US" sz="1300"/>
          </a:p>
        </p:txBody>
      </p:sp>
      <p:sp>
        <p:nvSpPr>
          <p:cNvPr id="31" name="Oval 5"/>
          <p:cNvSpPr>
            <a:spLocks noChangeArrowheads="1"/>
          </p:cNvSpPr>
          <p:nvPr/>
        </p:nvSpPr>
        <p:spPr bwMode="auto">
          <a:xfrm>
            <a:off x="8072438" y="3422650"/>
            <a:ext cx="500062" cy="500063"/>
          </a:xfrm>
          <a:prstGeom prst="ellipse">
            <a:avLst/>
          </a:prstGeom>
          <a:solidFill>
            <a:srgbClr val="0000FF"/>
          </a:solidFill>
          <a:ln w="9525">
            <a:solidFill>
              <a:schemeClr val="tx1"/>
            </a:solidFill>
            <a:round/>
            <a:headEnd/>
            <a:tailEnd/>
          </a:ln>
        </p:spPr>
        <p:txBody>
          <a:bodyPr wrap="none" lIns="91404" tIns="45700" rIns="91404" bIns="45700" anchor="ctr"/>
          <a:lstStyle/>
          <a:p>
            <a:pPr algn="ctr"/>
            <a:endParaRPr lang="ja-JP" altLang="en-US" sz="1300"/>
          </a:p>
        </p:txBody>
      </p:sp>
      <p:sp>
        <p:nvSpPr>
          <p:cNvPr id="37" name="テキスト ボックス 36"/>
          <p:cNvSpPr txBox="1">
            <a:spLocks noChangeArrowheads="1"/>
          </p:cNvSpPr>
          <p:nvPr/>
        </p:nvSpPr>
        <p:spPr bwMode="auto">
          <a:xfrm>
            <a:off x="1285875" y="5214938"/>
            <a:ext cx="6500813" cy="1138237"/>
          </a:xfrm>
          <a:prstGeom prst="rect">
            <a:avLst/>
          </a:prstGeom>
          <a:solidFill>
            <a:srgbClr val="0066CC">
              <a:alpha val="18823"/>
            </a:srgbClr>
          </a:solidFill>
          <a:ln w="9525">
            <a:noFill/>
            <a:miter lim="800000"/>
            <a:headEnd/>
            <a:tailEnd/>
          </a:ln>
        </p:spPr>
        <p:txBody>
          <a:bodyPr>
            <a:spAutoFit/>
          </a:bodyPr>
          <a:lstStyle/>
          <a:p>
            <a:r>
              <a:rPr lang="ja-JP" altLang="en-US" sz="2400" b="0"/>
              <a:t>ソースコードから以下を得ることができた</a:t>
            </a:r>
            <a:endParaRPr lang="en-US" altLang="ja-JP" sz="2400" b="0"/>
          </a:p>
          <a:p>
            <a:pPr>
              <a:buClr>
                <a:srgbClr val="C00000"/>
              </a:buClr>
              <a:buFont typeface="Wingdings" pitchFamily="2" charset="2"/>
              <a:buChar char="l"/>
            </a:pPr>
            <a:r>
              <a:rPr lang="en-US" altLang="ja-JP" sz="2200" b="0"/>
              <a:t>A.method2</a:t>
            </a:r>
            <a:r>
              <a:rPr lang="ja-JP" altLang="en-US" sz="2200" b="0"/>
              <a:t>を移動した際の適用可能な編集手順</a:t>
            </a:r>
            <a:endParaRPr lang="en-US" altLang="ja-JP" sz="2200" b="0"/>
          </a:p>
          <a:p>
            <a:pPr>
              <a:buClr>
                <a:srgbClr val="C00000"/>
              </a:buClr>
              <a:buFont typeface="Wingdings" pitchFamily="2" charset="2"/>
              <a:buChar char="l"/>
            </a:pPr>
            <a:r>
              <a:rPr lang="ja-JP" altLang="en-US" sz="2200" b="0"/>
              <a:t>コンパイル可能なソースコード</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4"/>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5"/>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6"/>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7"/>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8"/>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9"/>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0"/>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1"/>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26" grpId="0"/>
      <p:bldP spid="28" grpId="0"/>
      <p:bldP spid="29" grpId="0" animBg="1"/>
      <p:bldP spid="30" grpId="0" animBg="1"/>
      <p:bldP spid="31" grpId="0" animBg="1"/>
      <p:bldP spid="37" grpId="0" animBg="1"/>
    </p:bldLst>
  </p:timing>
</p:sld>
</file>

<file path=ppt/slides/slide3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3314" name="Rectangle 4"/>
          <p:cNvSpPr>
            <a:spLocks noGrp="1" noChangeArrowheads="1"/>
          </p:cNvSpPr>
          <p:nvPr>
            <p:ph type="title"/>
          </p:nvPr>
        </p:nvSpPr>
        <p:spPr>
          <a:xfrm>
            <a:off x="285750" y="214313"/>
            <a:ext cx="8821738" cy="955675"/>
          </a:xfrm>
        </p:spPr>
        <p:txBody>
          <a:bodyPr/>
          <a:lstStyle/>
          <a:p>
            <a:r>
              <a:rPr lang="ja-JP" altLang="en-US" sz="3600" dirty="0" smtClean="0"/>
              <a:t>参照切れが発生するメンバの移動例</a:t>
            </a:r>
          </a:p>
        </p:txBody>
      </p:sp>
      <p:sp>
        <p:nvSpPr>
          <p:cNvPr id="13315" name="AutoShape 44"/>
          <p:cNvSpPr>
            <a:spLocks noChangeArrowheads="1"/>
          </p:cNvSpPr>
          <p:nvPr/>
        </p:nvSpPr>
        <p:spPr bwMode="auto">
          <a:xfrm>
            <a:off x="900113" y="2222500"/>
            <a:ext cx="1584325" cy="288925"/>
          </a:xfrm>
          <a:prstGeom prst="roundRect">
            <a:avLst>
              <a:gd name="adj" fmla="val 16667"/>
            </a:avLst>
          </a:prstGeom>
          <a:noFill/>
          <a:ln w="9525">
            <a:noFill/>
            <a:round/>
            <a:headEnd/>
            <a:tailEnd/>
          </a:ln>
        </p:spPr>
        <p:txBody>
          <a:bodyPr wrap="none" anchor="ctr"/>
          <a:lstStyle/>
          <a:p>
            <a:endParaRPr lang="ja-JP" altLang="en-US"/>
          </a:p>
        </p:txBody>
      </p:sp>
      <p:sp>
        <p:nvSpPr>
          <p:cNvPr id="49" name="Rectangle 7"/>
          <p:cNvSpPr>
            <a:spLocks noChangeArrowheads="1"/>
          </p:cNvSpPr>
          <p:nvPr/>
        </p:nvSpPr>
        <p:spPr bwMode="auto">
          <a:xfrm>
            <a:off x="642938" y="1717675"/>
            <a:ext cx="2417762" cy="4176713"/>
          </a:xfrm>
          <a:prstGeom prst="rect">
            <a:avLst/>
          </a:prstGeom>
          <a:noFill/>
          <a:ln w="9525">
            <a:solidFill>
              <a:schemeClr val="tx1"/>
            </a:solidFill>
            <a:miter lim="800000"/>
            <a:headEnd/>
            <a:tailEnd/>
          </a:ln>
        </p:spPr>
        <p:txBody>
          <a:bodyPr wrap="none" anchor="ctr"/>
          <a:lstStyle/>
          <a:p>
            <a:r>
              <a:rPr lang="en-US" altLang="ja-JP"/>
              <a:t>class A {</a:t>
            </a:r>
          </a:p>
          <a:p>
            <a:r>
              <a:rPr lang="en-US" altLang="ja-JP"/>
              <a:t>  </a:t>
            </a:r>
            <a:r>
              <a:rPr lang="en-US" altLang="ja-JP">
                <a:solidFill>
                  <a:srgbClr val="FF0000"/>
                </a:solidFill>
              </a:rPr>
              <a:t>private</a:t>
            </a:r>
            <a:r>
              <a:rPr lang="en-US" altLang="ja-JP"/>
              <a:t> int x ;</a:t>
            </a:r>
          </a:p>
          <a:p>
            <a:r>
              <a:rPr lang="en-US" altLang="ja-JP"/>
              <a:t>  B b;</a:t>
            </a:r>
          </a:p>
          <a:p>
            <a:r>
              <a:rPr lang="en-US" altLang="ja-JP"/>
              <a:t>  </a:t>
            </a:r>
          </a:p>
          <a:p>
            <a:endParaRPr lang="en-US" altLang="ja-JP"/>
          </a:p>
          <a:p>
            <a:endParaRPr lang="en-US" altLang="ja-JP"/>
          </a:p>
          <a:p>
            <a:endParaRPr lang="en-US" altLang="ja-JP"/>
          </a:p>
          <a:p>
            <a:endParaRPr lang="en-US" altLang="ja-JP"/>
          </a:p>
          <a:p>
            <a:endParaRPr lang="en-US" altLang="ja-JP"/>
          </a:p>
          <a:p>
            <a:r>
              <a:rPr lang="en-US" altLang="ja-JP"/>
              <a:t> </a:t>
            </a:r>
            <a:r>
              <a:rPr lang="en-US" altLang="ja-JP">
                <a:solidFill>
                  <a:srgbClr val="800080"/>
                </a:solidFill>
              </a:rPr>
              <a:t> </a:t>
            </a:r>
          </a:p>
          <a:p>
            <a:r>
              <a:rPr lang="ja-JP" altLang="en-US">
                <a:solidFill>
                  <a:srgbClr val="800080"/>
                </a:solidFill>
              </a:rPr>
              <a:t>　</a:t>
            </a:r>
            <a:r>
              <a:rPr lang="en-US" altLang="ja-JP"/>
              <a:t>void</a:t>
            </a:r>
            <a:r>
              <a:rPr lang="en-US" altLang="ja-JP">
                <a:solidFill>
                  <a:srgbClr val="800080"/>
                </a:solidFill>
              </a:rPr>
              <a:t> </a:t>
            </a:r>
            <a:r>
              <a:rPr lang="en-US" altLang="ja-JP"/>
              <a:t>method2( ) {</a:t>
            </a:r>
          </a:p>
          <a:p>
            <a:r>
              <a:rPr lang="en-US" altLang="ja-JP">
                <a:solidFill>
                  <a:srgbClr val="800080"/>
                </a:solidFill>
              </a:rPr>
              <a:t>         </a:t>
            </a:r>
            <a:r>
              <a:rPr lang="en-US" altLang="ja-JP"/>
              <a:t>x = x+x;</a:t>
            </a:r>
          </a:p>
          <a:p>
            <a:r>
              <a:rPr lang="en-US" altLang="ja-JP">
                <a:solidFill>
                  <a:srgbClr val="800080"/>
                </a:solidFill>
              </a:rPr>
              <a:t>   </a:t>
            </a:r>
            <a:r>
              <a:rPr lang="en-US" altLang="ja-JP"/>
              <a:t>}</a:t>
            </a:r>
          </a:p>
          <a:p>
            <a:r>
              <a:rPr lang="en-US" altLang="ja-JP"/>
              <a:t>} </a:t>
            </a:r>
          </a:p>
        </p:txBody>
      </p:sp>
      <p:sp>
        <p:nvSpPr>
          <p:cNvPr id="13317" name="Rectangle 6"/>
          <p:cNvSpPr>
            <a:spLocks noChangeArrowheads="1"/>
          </p:cNvSpPr>
          <p:nvPr/>
        </p:nvSpPr>
        <p:spPr bwMode="auto">
          <a:xfrm>
            <a:off x="3203575" y="1717675"/>
            <a:ext cx="2663825" cy="2806700"/>
          </a:xfrm>
          <a:prstGeom prst="rect">
            <a:avLst/>
          </a:prstGeom>
          <a:noFill/>
          <a:ln w="9525">
            <a:solidFill>
              <a:schemeClr val="tx1"/>
            </a:solidFill>
            <a:miter lim="800000"/>
            <a:headEnd/>
            <a:tailEnd/>
          </a:ln>
        </p:spPr>
        <p:txBody>
          <a:bodyPr wrap="none" anchor="ctr"/>
          <a:lstStyle/>
          <a:p>
            <a:r>
              <a:rPr lang="en-US" altLang="ja-JP"/>
              <a:t>class B {</a:t>
            </a:r>
          </a:p>
          <a:p>
            <a:endParaRPr lang="en-US" altLang="ja-JP"/>
          </a:p>
          <a:p>
            <a:endParaRPr lang="en-US" altLang="ja-JP"/>
          </a:p>
          <a:p>
            <a:endParaRPr lang="en-US" altLang="ja-JP"/>
          </a:p>
          <a:p>
            <a:endParaRPr lang="en-US" altLang="ja-JP"/>
          </a:p>
          <a:p>
            <a:endParaRPr lang="en-US" altLang="ja-JP"/>
          </a:p>
          <a:p>
            <a:endParaRPr lang="en-US" altLang="ja-JP"/>
          </a:p>
          <a:p>
            <a:endParaRPr lang="en-US" altLang="ja-JP"/>
          </a:p>
          <a:p>
            <a:r>
              <a:rPr lang="en-US" altLang="ja-JP"/>
              <a:t>} </a:t>
            </a:r>
          </a:p>
        </p:txBody>
      </p:sp>
      <p:sp>
        <p:nvSpPr>
          <p:cNvPr id="51" name="Text Box 11"/>
          <p:cNvSpPr txBox="1">
            <a:spLocks noChangeArrowheads="1"/>
          </p:cNvSpPr>
          <p:nvPr/>
        </p:nvSpPr>
        <p:spPr bwMode="auto">
          <a:xfrm>
            <a:off x="827088" y="3086100"/>
            <a:ext cx="2089150" cy="915988"/>
          </a:xfrm>
          <a:prstGeom prst="rect">
            <a:avLst/>
          </a:prstGeom>
          <a:noFill/>
          <a:ln w="9525">
            <a:noFill/>
            <a:miter lim="800000"/>
            <a:headEnd/>
            <a:tailEnd/>
          </a:ln>
        </p:spPr>
        <p:txBody>
          <a:bodyPr>
            <a:spAutoFit/>
          </a:bodyPr>
          <a:lstStyle/>
          <a:p>
            <a:r>
              <a:rPr lang="en-US" altLang="ja-JP"/>
              <a:t>void method1( ) {     </a:t>
            </a:r>
          </a:p>
          <a:p>
            <a:r>
              <a:rPr lang="en-US" altLang="ja-JP"/>
              <a:t>      x = x*x;</a:t>
            </a:r>
          </a:p>
          <a:p>
            <a:r>
              <a:rPr lang="en-US" altLang="ja-JP"/>
              <a:t>}</a:t>
            </a:r>
          </a:p>
        </p:txBody>
      </p:sp>
      <p:sp>
        <p:nvSpPr>
          <p:cNvPr id="52" name="Text Box 12"/>
          <p:cNvSpPr txBox="1">
            <a:spLocks noChangeArrowheads="1"/>
          </p:cNvSpPr>
          <p:nvPr/>
        </p:nvSpPr>
        <p:spPr bwMode="auto">
          <a:xfrm>
            <a:off x="3267075" y="2544763"/>
            <a:ext cx="2471738" cy="1200150"/>
          </a:xfrm>
          <a:prstGeom prst="rect">
            <a:avLst/>
          </a:prstGeom>
          <a:noFill/>
          <a:ln w="9525">
            <a:noFill/>
            <a:miter lim="800000"/>
            <a:headEnd/>
            <a:tailEnd/>
          </a:ln>
        </p:spPr>
        <p:txBody>
          <a:bodyPr wrap="none">
            <a:spAutoFit/>
          </a:bodyPr>
          <a:lstStyle/>
          <a:p>
            <a:r>
              <a:rPr lang="en-US" altLang="ja-JP">
                <a:solidFill>
                  <a:srgbClr val="800080"/>
                </a:solidFill>
              </a:rPr>
              <a:t>  </a:t>
            </a:r>
            <a:r>
              <a:rPr lang="en-US" altLang="ja-JP"/>
              <a:t>void</a:t>
            </a:r>
            <a:r>
              <a:rPr lang="en-US" altLang="ja-JP">
                <a:solidFill>
                  <a:srgbClr val="800080"/>
                </a:solidFill>
              </a:rPr>
              <a:t>  </a:t>
            </a:r>
            <a:r>
              <a:rPr lang="en-US" altLang="ja-JP"/>
              <a:t>method1(A a){</a:t>
            </a:r>
          </a:p>
          <a:p>
            <a:r>
              <a:rPr lang="en-US" altLang="ja-JP"/>
              <a:t>        a.x = a.x*a.x;</a:t>
            </a:r>
          </a:p>
          <a:p>
            <a:r>
              <a:rPr lang="en-US" altLang="ja-JP"/>
              <a:t>    }</a:t>
            </a:r>
          </a:p>
          <a:p>
            <a:endParaRPr lang="en-US" altLang="ja-JP"/>
          </a:p>
        </p:txBody>
      </p:sp>
      <p:sp>
        <p:nvSpPr>
          <p:cNvPr id="53" name="AutoShape 17"/>
          <p:cNvSpPr>
            <a:spLocks noChangeArrowheads="1"/>
          </p:cNvSpPr>
          <p:nvPr/>
        </p:nvSpPr>
        <p:spPr bwMode="auto">
          <a:xfrm>
            <a:off x="755650" y="2149475"/>
            <a:ext cx="2087563" cy="287338"/>
          </a:xfrm>
          <a:prstGeom prst="roundRect">
            <a:avLst>
              <a:gd name="adj" fmla="val 16667"/>
            </a:avLst>
          </a:prstGeom>
          <a:solidFill>
            <a:srgbClr val="FFFF99">
              <a:alpha val="18039"/>
            </a:srgbClr>
          </a:solidFill>
          <a:ln w="9525">
            <a:solidFill>
              <a:schemeClr val="tx1"/>
            </a:solidFill>
            <a:round/>
            <a:headEnd/>
            <a:tailEnd/>
          </a:ln>
        </p:spPr>
        <p:txBody>
          <a:bodyPr wrap="none" anchor="ctr"/>
          <a:lstStyle/>
          <a:p>
            <a:endParaRPr lang="ja-JP" altLang="en-US"/>
          </a:p>
        </p:txBody>
      </p:sp>
      <p:sp>
        <p:nvSpPr>
          <p:cNvPr id="54" name="Text Box 22"/>
          <p:cNvSpPr txBox="1">
            <a:spLocks noChangeArrowheads="1"/>
          </p:cNvSpPr>
          <p:nvPr/>
        </p:nvSpPr>
        <p:spPr bwMode="auto">
          <a:xfrm>
            <a:off x="3419475" y="2151063"/>
            <a:ext cx="2089150" cy="366712"/>
          </a:xfrm>
          <a:prstGeom prst="rect">
            <a:avLst/>
          </a:prstGeom>
          <a:noFill/>
          <a:ln w="9525">
            <a:noFill/>
            <a:miter lim="800000"/>
            <a:headEnd/>
            <a:tailEnd/>
          </a:ln>
        </p:spPr>
        <p:txBody>
          <a:bodyPr>
            <a:spAutoFit/>
          </a:bodyPr>
          <a:lstStyle/>
          <a:p>
            <a:r>
              <a:rPr lang="en-US" altLang="ja-JP">
                <a:solidFill>
                  <a:srgbClr val="FF0000"/>
                </a:solidFill>
              </a:rPr>
              <a:t>private</a:t>
            </a:r>
            <a:r>
              <a:rPr lang="en-US" altLang="ja-JP"/>
              <a:t> int x ;</a:t>
            </a:r>
          </a:p>
        </p:txBody>
      </p:sp>
      <p:sp>
        <p:nvSpPr>
          <p:cNvPr id="13322" name="Text Box 35"/>
          <p:cNvSpPr txBox="1">
            <a:spLocks noChangeArrowheads="1"/>
          </p:cNvSpPr>
          <p:nvPr/>
        </p:nvSpPr>
        <p:spPr bwMode="auto">
          <a:xfrm>
            <a:off x="3924300" y="2798763"/>
            <a:ext cx="1101725" cy="366712"/>
          </a:xfrm>
          <a:prstGeom prst="rect">
            <a:avLst/>
          </a:prstGeom>
          <a:noFill/>
          <a:ln w="9525">
            <a:noFill/>
            <a:miter lim="800000"/>
            <a:headEnd/>
            <a:tailEnd/>
          </a:ln>
        </p:spPr>
        <p:txBody>
          <a:bodyPr>
            <a:spAutoFit/>
          </a:bodyPr>
          <a:lstStyle/>
          <a:p>
            <a:endParaRPr lang="ja-JP" altLang="ja-JP"/>
          </a:p>
        </p:txBody>
      </p:sp>
      <p:cxnSp>
        <p:nvCxnSpPr>
          <p:cNvPr id="56" name="AutoShape 37"/>
          <p:cNvCxnSpPr>
            <a:cxnSpLocks noChangeShapeType="1"/>
            <a:stCxn id="62" idx="3"/>
            <a:endCxn id="13322" idx="1"/>
          </p:cNvCxnSpPr>
          <p:nvPr/>
        </p:nvCxnSpPr>
        <p:spPr bwMode="auto">
          <a:xfrm flipV="1">
            <a:off x="2992438" y="2982913"/>
            <a:ext cx="931862" cy="536575"/>
          </a:xfrm>
          <a:prstGeom prst="straightConnector1">
            <a:avLst/>
          </a:prstGeom>
          <a:noFill/>
          <a:ln w="25400">
            <a:solidFill>
              <a:schemeClr val="tx1"/>
            </a:solidFill>
            <a:round/>
            <a:headEnd/>
            <a:tailEnd type="triangle" w="med" len="med"/>
          </a:ln>
        </p:spPr>
      </p:cxnSp>
      <p:sp>
        <p:nvSpPr>
          <p:cNvPr id="57" name="AutoShape 38"/>
          <p:cNvSpPr>
            <a:spLocks noChangeArrowheads="1"/>
          </p:cNvSpPr>
          <p:nvPr/>
        </p:nvSpPr>
        <p:spPr bwMode="auto">
          <a:xfrm>
            <a:off x="971550" y="3446463"/>
            <a:ext cx="1584325" cy="288925"/>
          </a:xfrm>
          <a:prstGeom prst="roundRect">
            <a:avLst>
              <a:gd name="adj" fmla="val 16667"/>
            </a:avLst>
          </a:prstGeom>
          <a:solidFill>
            <a:srgbClr val="FFFF99">
              <a:alpha val="52156"/>
            </a:srgbClr>
          </a:solidFill>
          <a:ln w="9525">
            <a:solidFill>
              <a:schemeClr val="tx1"/>
            </a:solidFill>
            <a:round/>
            <a:headEnd/>
            <a:tailEnd/>
          </a:ln>
        </p:spPr>
        <p:txBody>
          <a:bodyPr wrap="none" anchor="ctr"/>
          <a:lstStyle/>
          <a:p>
            <a:endParaRPr lang="ja-JP" altLang="en-US"/>
          </a:p>
        </p:txBody>
      </p:sp>
      <p:sp>
        <p:nvSpPr>
          <p:cNvPr id="58" name="AutoShape 39"/>
          <p:cNvSpPr>
            <a:spLocks noChangeArrowheads="1"/>
          </p:cNvSpPr>
          <p:nvPr/>
        </p:nvSpPr>
        <p:spPr bwMode="auto">
          <a:xfrm>
            <a:off x="971550" y="4886325"/>
            <a:ext cx="1584325" cy="288925"/>
          </a:xfrm>
          <a:prstGeom prst="roundRect">
            <a:avLst>
              <a:gd name="adj" fmla="val 16667"/>
            </a:avLst>
          </a:prstGeom>
          <a:solidFill>
            <a:srgbClr val="FFFF99">
              <a:alpha val="52156"/>
            </a:srgbClr>
          </a:solidFill>
          <a:ln w="9525">
            <a:solidFill>
              <a:schemeClr val="tx1"/>
            </a:solidFill>
            <a:round/>
            <a:headEnd/>
            <a:tailEnd/>
          </a:ln>
        </p:spPr>
        <p:txBody>
          <a:bodyPr wrap="none" anchor="ctr"/>
          <a:lstStyle/>
          <a:p>
            <a:endParaRPr lang="ja-JP" altLang="en-US"/>
          </a:p>
        </p:txBody>
      </p:sp>
      <p:cxnSp>
        <p:nvCxnSpPr>
          <p:cNvPr id="59" name="AutoShape 41"/>
          <p:cNvCxnSpPr>
            <a:cxnSpLocks noChangeShapeType="1"/>
            <a:stCxn id="57" idx="1"/>
            <a:endCxn id="53" idx="1"/>
          </p:cNvCxnSpPr>
          <p:nvPr/>
        </p:nvCxnSpPr>
        <p:spPr bwMode="auto">
          <a:xfrm rot="10800000">
            <a:off x="755650" y="2293938"/>
            <a:ext cx="215900" cy="1296987"/>
          </a:xfrm>
          <a:prstGeom prst="bentConnector3">
            <a:avLst>
              <a:gd name="adj1" fmla="val 179407"/>
            </a:avLst>
          </a:prstGeom>
          <a:noFill/>
          <a:ln w="25400">
            <a:solidFill>
              <a:schemeClr val="tx1"/>
            </a:solidFill>
            <a:prstDash val="sysDot"/>
            <a:miter lim="800000"/>
            <a:headEnd/>
            <a:tailEnd type="triangle" w="med" len="med"/>
          </a:ln>
        </p:spPr>
      </p:cxnSp>
      <p:cxnSp>
        <p:nvCxnSpPr>
          <p:cNvPr id="60" name="AutoShape 45"/>
          <p:cNvCxnSpPr>
            <a:cxnSpLocks noChangeShapeType="1"/>
            <a:stCxn id="58" idx="1"/>
            <a:endCxn id="13315" idx="1"/>
          </p:cNvCxnSpPr>
          <p:nvPr/>
        </p:nvCxnSpPr>
        <p:spPr bwMode="auto">
          <a:xfrm rot="10800000">
            <a:off x="900113" y="2366963"/>
            <a:ext cx="71437" cy="2663825"/>
          </a:xfrm>
          <a:prstGeom prst="bentConnector3">
            <a:avLst>
              <a:gd name="adj1" fmla="val 664444"/>
            </a:avLst>
          </a:prstGeom>
          <a:noFill/>
          <a:ln w="25400">
            <a:solidFill>
              <a:schemeClr val="tx1"/>
            </a:solidFill>
            <a:prstDash val="sysDot"/>
            <a:miter lim="800000"/>
            <a:headEnd/>
            <a:tailEnd type="triangle" w="med" len="med"/>
          </a:ln>
        </p:spPr>
      </p:cxnSp>
      <p:sp>
        <p:nvSpPr>
          <p:cNvPr id="61" name="Text Box 46"/>
          <p:cNvSpPr txBox="1">
            <a:spLocks noChangeArrowheads="1"/>
          </p:cNvSpPr>
          <p:nvPr/>
        </p:nvSpPr>
        <p:spPr bwMode="auto">
          <a:xfrm>
            <a:off x="107950" y="2579688"/>
            <a:ext cx="700088" cy="400050"/>
          </a:xfrm>
          <a:prstGeom prst="rect">
            <a:avLst/>
          </a:prstGeom>
          <a:solidFill>
            <a:schemeClr val="bg1"/>
          </a:solidFill>
          <a:ln w="9525">
            <a:solidFill>
              <a:schemeClr val="tx1"/>
            </a:solidFill>
            <a:miter lim="800000"/>
            <a:headEnd/>
            <a:tailEnd/>
          </a:ln>
        </p:spPr>
        <p:txBody>
          <a:bodyPr wrap="none">
            <a:spAutoFit/>
          </a:bodyPr>
          <a:lstStyle/>
          <a:p>
            <a:r>
              <a:rPr lang="ja-JP" altLang="en-US" sz="2000">
                <a:solidFill>
                  <a:srgbClr val="FF0000"/>
                </a:solidFill>
              </a:rPr>
              <a:t>参照</a:t>
            </a:r>
          </a:p>
        </p:txBody>
      </p:sp>
      <p:sp>
        <p:nvSpPr>
          <p:cNvPr id="62" name="AutoShape 9"/>
          <p:cNvSpPr>
            <a:spLocks noChangeArrowheads="1"/>
          </p:cNvSpPr>
          <p:nvPr/>
        </p:nvSpPr>
        <p:spPr bwMode="auto">
          <a:xfrm>
            <a:off x="827088" y="2943225"/>
            <a:ext cx="2165350" cy="1152525"/>
          </a:xfrm>
          <a:prstGeom prst="roundRect">
            <a:avLst>
              <a:gd name="adj" fmla="val 16667"/>
            </a:avLst>
          </a:prstGeom>
          <a:solidFill>
            <a:srgbClr val="FFFF00">
              <a:alpha val="10980"/>
            </a:srgbClr>
          </a:solidFill>
          <a:ln w="9525">
            <a:solidFill>
              <a:schemeClr val="tx1"/>
            </a:solidFill>
            <a:round/>
            <a:headEnd/>
            <a:tailEnd/>
          </a:ln>
        </p:spPr>
        <p:txBody>
          <a:bodyPr wrap="none" anchor="ctr"/>
          <a:lstStyle/>
          <a:p>
            <a:endParaRPr lang="ja-JP" altLang="en-US"/>
          </a:p>
        </p:txBody>
      </p:sp>
      <p:sp>
        <p:nvSpPr>
          <p:cNvPr id="63" name="Text Box 47"/>
          <p:cNvSpPr txBox="1">
            <a:spLocks noChangeArrowheads="1"/>
          </p:cNvSpPr>
          <p:nvPr/>
        </p:nvSpPr>
        <p:spPr bwMode="auto">
          <a:xfrm>
            <a:off x="2843213" y="3157538"/>
            <a:ext cx="1158875" cy="400050"/>
          </a:xfrm>
          <a:prstGeom prst="rect">
            <a:avLst/>
          </a:prstGeom>
          <a:solidFill>
            <a:schemeClr val="bg1"/>
          </a:solidFill>
          <a:ln w="9525">
            <a:solidFill>
              <a:schemeClr val="tx1"/>
            </a:solidFill>
            <a:miter lim="800000"/>
            <a:headEnd/>
            <a:tailEnd/>
          </a:ln>
        </p:spPr>
        <p:txBody>
          <a:bodyPr wrap="none">
            <a:spAutoFit/>
          </a:bodyPr>
          <a:lstStyle/>
          <a:p>
            <a:r>
              <a:rPr lang="ja-JP" altLang="en-US" sz="2000">
                <a:solidFill>
                  <a:schemeClr val="tx2"/>
                </a:solidFill>
              </a:rPr>
              <a:t>Ｂへ移動</a:t>
            </a:r>
          </a:p>
        </p:txBody>
      </p:sp>
      <p:sp>
        <p:nvSpPr>
          <p:cNvPr id="64" name="AutoShape 48"/>
          <p:cNvSpPr>
            <a:spLocks noChangeArrowheads="1"/>
          </p:cNvSpPr>
          <p:nvPr/>
        </p:nvSpPr>
        <p:spPr bwMode="auto">
          <a:xfrm>
            <a:off x="3779838" y="2870200"/>
            <a:ext cx="1584325" cy="288925"/>
          </a:xfrm>
          <a:prstGeom prst="roundRect">
            <a:avLst>
              <a:gd name="adj" fmla="val 16667"/>
            </a:avLst>
          </a:prstGeom>
          <a:solidFill>
            <a:srgbClr val="FFFF99">
              <a:alpha val="52156"/>
            </a:srgbClr>
          </a:solidFill>
          <a:ln w="9525">
            <a:solidFill>
              <a:schemeClr val="tx1"/>
            </a:solidFill>
            <a:round/>
            <a:headEnd/>
            <a:tailEnd/>
          </a:ln>
        </p:spPr>
        <p:txBody>
          <a:bodyPr wrap="none" anchor="ctr"/>
          <a:lstStyle/>
          <a:p>
            <a:endParaRPr lang="ja-JP" altLang="en-US"/>
          </a:p>
        </p:txBody>
      </p:sp>
      <p:cxnSp>
        <p:nvCxnSpPr>
          <p:cNvPr id="65" name="AutoShape 49"/>
          <p:cNvCxnSpPr>
            <a:cxnSpLocks noChangeShapeType="1"/>
            <a:stCxn id="64" idx="1"/>
            <a:endCxn id="13315" idx="3"/>
          </p:cNvCxnSpPr>
          <p:nvPr/>
        </p:nvCxnSpPr>
        <p:spPr bwMode="auto">
          <a:xfrm flipH="1" flipV="1">
            <a:off x="2484438" y="2366963"/>
            <a:ext cx="1295400" cy="647700"/>
          </a:xfrm>
          <a:prstGeom prst="straightConnector1">
            <a:avLst/>
          </a:prstGeom>
          <a:noFill/>
          <a:ln w="25400">
            <a:solidFill>
              <a:schemeClr val="tx1"/>
            </a:solidFill>
            <a:prstDash val="sysDot"/>
            <a:round/>
            <a:headEnd/>
            <a:tailEnd type="triangle" w="med" len="med"/>
          </a:ln>
        </p:spPr>
      </p:cxnSp>
      <p:sp>
        <p:nvSpPr>
          <p:cNvPr id="66" name="Text Box 50"/>
          <p:cNvSpPr txBox="1">
            <a:spLocks noChangeArrowheads="1"/>
          </p:cNvSpPr>
          <p:nvPr/>
        </p:nvSpPr>
        <p:spPr bwMode="auto">
          <a:xfrm>
            <a:off x="2771775" y="2366963"/>
            <a:ext cx="1627188" cy="400050"/>
          </a:xfrm>
          <a:prstGeom prst="rect">
            <a:avLst/>
          </a:prstGeom>
          <a:solidFill>
            <a:schemeClr val="bg1"/>
          </a:solidFill>
          <a:ln w="9525">
            <a:solidFill>
              <a:schemeClr val="tx1"/>
            </a:solidFill>
            <a:miter lim="800000"/>
            <a:headEnd/>
            <a:tailEnd/>
          </a:ln>
        </p:spPr>
        <p:txBody>
          <a:bodyPr wrap="none">
            <a:spAutoFit/>
          </a:bodyPr>
          <a:lstStyle/>
          <a:p>
            <a:r>
              <a:rPr lang="ja-JP" altLang="en-US" sz="2000">
                <a:solidFill>
                  <a:srgbClr val="FF0000"/>
                </a:solidFill>
              </a:rPr>
              <a:t>参照できない</a:t>
            </a:r>
          </a:p>
        </p:txBody>
      </p:sp>
      <p:sp>
        <p:nvSpPr>
          <p:cNvPr id="67" name="AutoShape 30"/>
          <p:cNvSpPr>
            <a:spLocks noChangeArrowheads="1"/>
          </p:cNvSpPr>
          <p:nvPr/>
        </p:nvSpPr>
        <p:spPr bwMode="auto">
          <a:xfrm rot="2553177">
            <a:off x="3275013" y="2870200"/>
            <a:ext cx="288925" cy="288925"/>
          </a:xfrm>
          <a:prstGeom prst="plus">
            <a:avLst>
              <a:gd name="adj" fmla="val 39560"/>
            </a:avLst>
          </a:prstGeom>
          <a:solidFill>
            <a:srgbClr val="FF0000"/>
          </a:solidFill>
          <a:ln w="9525">
            <a:solidFill>
              <a:schemeClr val="tx1"/>
            </a:solidFill>
            <a:miter lim="800000"/>
            <a:headEnd/>
            <a:tailEnd/>
          </a:ln>
        </p:spPr>
        <p:txBody>
          <a:bodyPr wrap="none" anchor="ctr"/>
          <a:lstStyle/>
          <a:p>
            <a:endParaRPr lang="ja-JP" altLang="en-US"/>
          </a:p>
        </p:txBody>
      </p:sp>
      <p:sp>
        <p:nvSpPr>
          <p:cNvPr id="13335" name="Text Box 51"/>
          <p:cNvSpPr txBox="1">
            <a:spLocks noChangeArrowheads="1"/>
          </p:cNvSpPr>
          <p:nvPr/>
        </p:nvSpPr>
        <p:spPr bwMode="auto">
          <a:xfrm>
            <a:off x="3995738" y="2222500"/>
            <a:ext cx="884237" cy="366713"/>
          </a:xfrm>
          <a:prstGeom prst="rect">
            <a:avLst/>
          </a:prstGeom>
          <a:noFill/>
          <a:ln w="9525">
            <a:noFill/>
            <a:miter lim="800000"/>
            <a:headEnd/>
            <a:tailEnd/>
          </a:ln>
        </p:spPr>
        <p:txBody>
          <a:bodyPr>
            <a:spAutoFit/>
          </a:bodyPr>
          <a:lstStyle/>
          <a:p>
            <a:endParaRPr lang="ja-JP" altLang="ja-JP"/>
          </a:p>
        </p:txBody>
      </p:sp>
      <p:cxnSp>
        <p:nvCxnSpPr>
          <p:cNvPr id="69" name="AutoShape 52"/>
          <p:cNvCxnSpPr>
            <a:cxnSpLocks noChangeShapeType="1"/>
            <a:stCxn id="53" idx="3"/>
            <a:endCxn id="13335" idx="1"/>
          </p:cNvCxnSpPr>
          <p:nvPr/>
        </p:nvCxnSpPr>
        <p:spPr bwMode="auto">
          <a:xfrm>
            <a:off x="2843213" y="2293938"/>
            <a:ext cx="1152525" cy="112712"/>
          </a:xfrm>
          <a:prstGeom prst="straightConnector1">
            <a:avLst/>
          </a:prstGeom>
          <a:noFill/>
          <a:ln w="25400">
            <a:solidFill>
              <a:schemeClr val="tx1"/>
            </a:solidFill>
            <a:round/>
            <a:headEnd/>
            <a:tailEnd type="triangle" w="med" len="med"/>
          </a:ln>
        </p:spPr>
      </p:cxnSp>
      <p:sp>
        <p:nvSpPr>
          <p:cNvPr id="70" name="Text Box 53"/>
          <p:cNvSpPr txBox="1">
            <a:spLocks noChangeArrowheads="1"/>
          </p:cNvSpPr>
          <p:nvPr/>
        </p:nvSpPr>
        <p:spPr bwMode="auto">
          <a:xfrm>
            <a:off x="2411413" y="1862138"/>
            <a:ext cx="1158875" cy="400050"/>
          </a:xfrm>
          <a:prstGeom prst="rect">
            <a:avLst/>
          </a:prstGeom>
          <a:solidFill>
            <a:schemeClr val="bg1"/>
          </a:solidFill>
          <a:ln w="9525">
            <a:solidFill>
              <a:schemeClr val="tx1"/>
            </a:solidFill>
            <a:miter lim="800000"/>
            <a:headEnd/>
            <a:tailEnd/>
          </a:ln>
        </p:spPr>
        <p:txBody>
          <a:bodyPr wrap="none">
            <a:spAutoFit/>
          </a:bodyPr>
          <a:lstStyle/>
          <a:p>
            <a:r>
              <a:rPr lang="ja-JP" altLang="en-US" sz="2000">
                <a:solidFill>
                  <a:schemeClr val="tx2"/>
                </a:solidFill>
              </a:rPr>
              <a:t>Ｂへ移動</a:t>
            </a:r>
          </a:p>
        </p:txBody>
      </p:sp>
      <p:sp>
        <p:nvSpPr>
          <p:cNvPr id="71" name="Text Box 54"/>
          <p:cNvSpPr txBox="1">
            <a:spLocks noChangeArrowheads="1"/>
          </p:cNvSpPr>
          <p:nvPr/>
        </p:nvSpPr>
        <p:spPr bwMode="auto">
          <a:xfrm>
            <a:off x="3275013" y="2581275"/>
            <a:ext cx="2376487" cy="1190625"/>
          </a:xfrm>
          <a:prstGeom prst="rect">
            <a:avLst/>
          </a:prstGeom>
          <a:solidFill>
            <a:schemeClr val="bg1"/>
          </a:solidFill>
          <a:ln w="9525">
            <a:noFill/>
            <a:miter lim="800000"/>
            <a:headEnd/>
            <a:tailEnd/>
          </a:ln>
        </p:spPr>
        <p:txBody>
          <a:bodyPr>
            <a:spAutoFit/>
          </a:bodyPr>
          <a:lstStyle/>
          <a:p>
            <a:r>
              <a:rPr lang="en-US" altLang="ja-JP">
                <a:solidFill>
                  <a:srgbClr val="800080"/>
                </a:solidFill>
              </a:rPr>
              <a:t>  </a:t>
            </a:r>
            <a:r>
              <a:rPr lang="en-US" altLang="ja-JP"/>
              <a:t>void</a:t>
            </a:r>
            <a:r>
              <a:rPr lang="en-US" altLang="ja-JP">
                <a:solidFill>
                  <a:srgbClr val="800080"/>
                </a:solidFill>
              </a:rPr>
              <a:t>  </a:t>
            </a:r>
            <a:r>
              <a:rPr lang="en-US" altLang="ja-JP"/>
              <a:t>method1(</a:t>
            </a:r>
            <a:r>
              <a:rPr lang="ja-JP" altLang="en-US"/>
              <a:t>　</a:t>
            </a:r>
            <a:r>
              <a:rPr lang="en-US" altLang="ja-JP"/>
              <a:t>){</a:t>
            </a:r>
          </a:p>
          <a:p>
            <a:r>
              <a:rPr lang="en-US" altLang="ja-JP"/>
              <a:t>        x = x*x;</a:t>
            </a:r>
          </a:p>
          <a:p>
            <a:r>
              <a:rPr lang="en-US" altLang="ja-JP"/>
              <a:t>    }</a:t>
            </a:r>
          </a:p>
          <a:p>
            <a:endParaRPr lang="en-US" altLang="ja-JP"/>
          </a:p>
        </p:txBody>
      </p:sp>
      <p:sp>
        <p:nvSpPr>
          <p:cNvPr id="72" name="Text Box 55"/>
          <p:cNvSpPr txBox="1">
            <a:spLocks noChangeArrowheads="1"/>
          </p:cNvSpPr>
          <p:nvPr/>
        </p:nvSpPr>
        <p:spPr bwMode="auto">
          <a:xfrm>
            <a:off x="684213" y="4525963"/>
            <a:ext cx="2303462" cy="1190625"/>
          </a:xfrm>
          <a:prstGeom prst="rect">
            <a:avLst/>
          </a:prstGeom>
          <a:solidFill>
            <a:schemeClr val="bg1"/>
          </a:solidFill>
          <a:ln w="9525">
            <a:noFill/>
            <a:miter lim="800000"/>
            <a:headEnd/>
            <a:tailEnd/>
          </a:ln>
        </p:spPr>
        <p:txBody>
          <a:bodyPr>
            <a:spAutoFit/>
          </a:bodyPr>
          <a:lstStyle/>
          <a:p>
            <a:r>
              <a:rPr lang="en-US" altLang="ja-JP">
                <a:solidFill>
                  <a:srgbClr val="800080"/>
                </a:solidFill>
              </a:rPr>
              <a:t>  </a:t>
            </a:r>
            <a:r>
              <a:rPr lang="en-US" altLang="ja-JP"/>
              <a:t>void</a:t>
            </a:r>
            <a:r>
              <a:rPr lang="en-US" altLang="ja-JP">
                <a:solidFill>
                  <a:srgbClr val="800080"/>
                </a:solidFill>
              </a:rPr>
              <a:t>  </a:t>
            </a:r>
            <a:r>
              <a:rPr lang="en-US" altLang="ja-JP"/>
              <a:t>method2(b){</a:t>
            </a:r>
          </a:p>
          <a:p>
            <a:r>
              <a:rPr lang="en-US" altLang="ja-JP"/>
              <a:t>        b.x = b.x+b.x*;</a:t>
            </a:r>
          </a:p>
          <a:p>
            <a:r>
              <a:rPr lang="en-US" altLang="ja-JP"/>
              <a:t>  }</a:t>
            </a:r>
          </a:p>
          <a:p>
            <a:endParaRPr lang="en-US" altLang="ja-JP"/>
          </a:p>
        </p:txBody>
      </p:sp>
      <p:sp>
        <p:nvSpPr>
          <p:cNvPr id="73" name="AutoShape 56"/>
          <p:cNvSpPr>
            <a:spLocks noChangeArrowheads="1"/>
          </p:cNvSpPr>
          <p:nvPr/>
        </p:nvSpPr>
        <p:spPr bwMode="auto">
          <a:xfrm>
            <a:off x="900113" y="4886325"/>
            <a:ext cx="2087562" cy="287338"/>
          </a:xfrm>
          <a:prstGeom prst="roundRect">
            <a:avLst>
              <a:gd name="adj" fmla="val 16667"/>
            </a:avLst>
          </a:prstGeom>
          <a:solidFill>
            <a:srgbClr val="FFFF99">
              <a:alpha val="18039"/>
            </a:srgbClr>
          </a:solidFill>
          <a:ln w="9525">
            <a:solidFill>
              <a:schemeClr val="tx1"/>
            </a:solidFill>
            <a:round/>
            <a:headEnd/>
            <a:tailEnd/>
          </a:ln>
        </p:spPr>
        <p:txBody>
          <a:bodyPr wrap="none" anchor="ctr"/>
          <a:lstStyle/>
          <a:p>
            <a:endParaRPr lang="ja-JP" altLang="en-US"/>
          </a:p>
        </p:txBody>
      </p:sp>
      <p:cxnSp>
        <p:nvCxnSpPr>
          <p:cNvPr id="74" name="AutoShape 57"/>
          <p:cNvCxnSpPr>
            <a:cxnSpLocks noChangeShapeType="1"/>
            <a:stCxn id="73" idx="3"/>
            <a:endCxn id="66" idx="0"/>
          </p:cNvCxnSpPr>
          <p:nvPr/>
        </p:nvCxnSpPr>
        <p:spPr bwMode="auto">
          <a:xfrm flipV="1">
            <a:off x="2987675" y="2366963"/>
            <a:ext cx="598488" cy="2662237"/>
          </a:xfrm>
          <a:prstGeom prst="straightConnector1">
            <a:avLst/>
          </a:prstGeom>
          <a:noFill/>
          <a:ln w="25400">
            <a:solidFill>
              <a:schemeClr val="tx1"/>
            </a:solidFill>
            <a:prstDash val="sysDot"/>
            <a:round/>
            <a:headEnd/>
            <a:tailEnd type="triangle" w="med" len="med"/>
          </a:ln>
        </p:spPr>
      </p:cxnSp>
      <p:sp>
        <p:nvSpPr>
          <p:cNvPr id="75" name="Text Box 58"/>
          <p:cNvSpPr txBox="1">
            <a:spLocks noChangeArrowheads="1"/>
          </p:cNvSpPr>
          <p:nvPr/>
        </p:nvSpPr>
        <p:spPr bwMode="auto">
          <a:xfrm>
            <a:off x="2484438" y="4094163"/>
            <a:ext cx="1627187" cy="400050"/>
          </a:xfrm>
          <a:prstGeom prst="rect">
            <a:avLst/>
          </a:prstGeom>
          <a:solidFill>
            <a:schemeClr val="bg1"/>
          </a:solidFill>
          <a:ln w="9525">
            <a:solidFill>
              <a:schemeClr val="tx1"/>
            </a:solidFill>
            <a:miter lim="800000"/>
            <a:headEnd/>
            <a:tailEnd/>
          </a:ln>
        </p:spPr>
        <p:txBody>
          <a:bodyPr wrap="none">
            <a:spAutoFit/>
          </a:bodyPr>
          <a:lstStyle/>
          <a:p>
            <a:r>
              <a:rPr lang="ja-JP" altLang="en-US" sz="2000" dirty="0">
                <a:solidFill>
                  <a:srgbClr val="FF0000"/>
                </a:solidFill>
              </a:rPr>
              <a:t>参照できない</a:t>
            </a:r>
          </a:p>
        </p:txBody>
      </p:sp>
      <p:sp>
        <p:nvSpPr>
          <p:cNvPr id="76" name="AutoShape 59"/>
          <p:cNvSpPr>
            <a:spLocks noChangeArrowheads="1"/>
          </p:cNvSpPr>
          <p:nvPr/>
        </p:nvSpPr>
        <p:spPr bwMode="auto">
          <a:xfrm rot="2553177">
            <a:off x="755650" y="4886325"/>
            <a:ext cx="288925" cy="288925"/>
          </a:xfrm>
          <a:prstGeom prst="plus">
            <a:avLst>
              <a:gd name="adj" fmla="val 39560"/>
            </a:avLst>
          </a:prstGeom>
          <a:solidFill>
            <a:srgbClr val="FF0000"/>
          </a:solidFill>
          <a:ln w="9525">
            <a:solidFill>
              <a:schemeClr val="tx1"/>
            </a:solidFill>
            <a:miter lim="800000"/>
            <a:headEnd/>
            <a:tailEnd/>
          </a:ln>
        </p:spPr>
        <p:txBody>
          <a:bodyPr wrap="none" anchor="ctr"/>
          <a:lstStyle/>
          <a:p>
            <a:endParaRPr lang="ja-JP" altLang="en-US"/>
          </a:p>
        </p:txBody>
      </p:sp>
      <p:sp>
        <p:nvSpPr>
          <p:cNvPr id="77" name="Text Box 60"/>
          <p:cNvSpPr txBox="1">
            <a:spLocks noChangeArrowheads="1"/>
          </p:cNvSpPr>
          <p:nvPr/>
        </p:nvSpPr>
        <p:spPr bwMode="auto">
          <a:xfrm>
            <a:off x="2571750" y="1528763"/>
            <a:ext cx="1335088" cy="400050"/>
          </a:xfrm>
          <a:prstGeom prst="rect">
            <a:avLst/>
          </a:prstGeom>
          <a:solidFill>
            <a:schemeClr val="bg1"/>
          </a:solidFill>
          <a:ln w="9525">
            <a:solidFill>
              <a:schemeClr val="tx1"/>
            </a:solidFill>
            <a:miter lim="800000"/>
            <a:headEnd/>
            <a:tailEnd/>
          </a:ln>
        </p:spPr>
        <p:txBody>
          <a:bodyPr wrap="none">
            <a:spAutoFit/>
          </a:bodyPr>
          <a:lstStyle/>
          <a:p>
            <a:r>
              <a:rPr lang="ja-JP" altLang="en-US" sz="2000">
                <a:solidFill>
                  <a:schemeClr val="tx2"/>
                </a:solidFill>
              </a:rPr>
              <a:t>もとに戻す</a:t>
            </a:r>
          </a:p>
        </p:txBody>
      </p:sp>
      <p:sp>
        <p:nvSpPr>
          <p:cNvPr id="78" name="Text Box 32"/>
          <p:cNvSpPr txBox="1">
            <a:spLocks noChangeArrowheads="1"/>
          </p:cNvSpPr>
          <p:nvPr/>
        </p:nvSpPr>
        <p:spPr bwMode="auto">
          <a:xfrm>
            <a:off x="3275013" y="2563813"/>
            <a:ext cx="2520950" cy="1314450"/>
          </a:xfrm>
          <a:prstGeom prst="rect">
            <a:avLst/>
          </a:prstGeom>
          <a:solidFill>
            <a:schemeClr val="bg1"/>
          </a:solidFill>
          <a:ln w="9525">
            <a:noFill/>
            <a:miter lim="800000"/>
            <a:headEnd/>
            <a:tailEnd/>
          </a:ln>
        </p:spPr>
        <p:txBody>
          <a:bodyPr>
            <a:spAutoFit/>
          </a:bodyPr>
          <a:lstStyle/>
          <a:p>
            <a:r>
              <a:rPr lang="en-US" altLang="ja-JP" sz="1600"/>
              <a:t>void method1(A a){</a:t>
            </a:r>
          </a:p>
          <a:p>
            <a:r>
              <a:rPr lang="en-US" altLang="ja-JP" sz="1600"/>
              <a:t>   ….</a:t>
            </a:r>
          </a:p>
          <a:p>
            <a:r>
              <a:rPr lang="en-US" altLang="ja-JP" sz="1600"/>
              <a:t>   a.setI(a.getI()*a.getI());</a:t>
            </a:r>
          </a:p>
          <a:p>
            <a:r>
              <a:rPr lang="en-US" altLang="ja-JP" sz="1600"/>
              <a:t>}</a:t>
            </a:r>
          </a:p>
          <a:p>
            <a:endParaRPr lang="en-US" altLang="ja-JP" sz="1600"/>
          </a:p>
        </p:txBody>
      </p:sp>
      <p:sp>
        <p:nvSpPr>
          <p:cNvPr id="79" name="Text Box 31"/>
          <p:cNvSpPr txBox="1">
            <a:spLocks noChangeArrowheads="1"/>
          </p:cNvSpPr>
          <p:nvPr/>
        </p:nvSpPr>
        <p:spPr bwMode="auto">
          <a:xfrm>
            <a:off x="714375" y="2428875"/>
            <a:ext cx="2201863" cy="2032000"/>
          </a:xfrm>
          <a:prstGeom prst="rect">
            <a:avLst/>
          </a:prstGeom>
          <a:solidFill>
            <a:schemeClr val="bg1"/>
          </a:solidFill>
          <a:ln w="9525">
            <a:noFill/>
            <a:miter lim="800000"/>
            <a:headEnd/>
            <a:tailEnd/>
          </a:ln>
        </p:spPr>
        <p:txBody>
          <a:bodyPr>
            <a:spAutoFit/>
          </a:bodyPr>
          <a:lstStyle/>
          <a:p>
            <a:r>
              <a:rPr lang="en-US" altLang="ja-JP" dirty="0">
                <a:solidFill>
                  <a:srgbClr val="FF0000"/>
                </a:solidFill>
              </a:rPr>
              <a:t>public</a:t>
            </a:r>
            <a:r>
              <a:rPr lang="en-US" altLang="ja-JP" dirty="0"/>
              <a:t> void </a:t>
            </a:r>
            <a:r>
              <a:rPr lang="en-US" altLang="ja-JP" dirty="0" err="1"/>
              <a:t>setI</a:t>
            </a:r>
            <a:r>
              <a:rPr lang="en-US" altLang="ja-JP" dirty="0"/>
              <a:t>(</a:t>
            </a:r>
            <a:r>
              <a:rPr lang="en-US" altLang="ja-JP" dirty="0" err="1"/>
              <a:t>int</a:t>
            </a:r>
            <a:r>
              <a:rPr lang="en-US" altLang="ja-JP" dirty="0"/>
              <a:t> x) {</a:t>
            </a:r>
          </a:p>
          <a:p>
            <a:r>
              <a:rPr lang="en-US" altLang="ja-JP" dirty="0"/>
              <a:t>    </a:t>
            </a:r>
            <a:r>
              <a:rPr lang="en-US" altLang="ja-JP" dirty="0" err="1"/>
              <a:t>this.x</a:t>
            </a:r>
            <a:r>
              <a:rPr lang="en-US" altLang="ja-JP" dirty="0"/>
              <a:t> = x;</a:t>
            </a:r>
          </a:p>
          <a:p>
            <a:r>
              <a:rPr lang="en-US" altLang="ja-JP" dirty="0"/>
              <a:t>}</a:t>
            </a:r>
          </a:p>
          <a:p>
            <a:r>
              <a:rPr lang="en-US" altLang="ja-JP" dirty="0">
                <a:solidFill>
                  <a:srgbClr val="FF0000"/>
                </a:solidFill>
              </a:rPr>
              <a:t>public</a:t>
            </a:r>
            <a:r>
              <a:rPr lang="en-US" altLang="ja-JP" dirty="0"/>
              <a:t>  </a:t>
            </a:r>
            <a:r>
              <a:rPr lang="en-US" altLang="ja-JP" dirty="0" err="1"/>
              <a:t>int</a:t>
            </a:r>
            <a:r>
              <a:rPr lang="en-US" altLang="ja-JP" dirty="0"/>
              <a:t> </a:t>
            </a:r>
            <a:r>
              <a:rPr lang="en-US" altLang="ja-JP" dirty="0" err="1"/>
              <a:t>getI</a:t>
            </a:r>
            <a:r>
              <a:rPr lang="en-US" altLang="ja-JP" dirty="0"/>
              <a:t>() {</a:t>
            </a:r>
          </a:p>
          <a:p>
            <a:r>
              <a:rPr lang="en-US" altLang="ja-JP" dirty="0"/>
              <a:t>    return x;</a:t>
            </a:r>
          </a:p>
          <a:p>
            <a:r>
              <a:rPr lang="en-US" altLang="ja-JP" dirty="0"/>
              <a:t>}</a:t>
            </a:r>
          </a:p>
        </p:txBody>
      </p:sp>
      <p:sp>
        <p:nvSpPr>
          <p:cNvPr id="80" name="Text Box 61"/>
          <p:cNvSpPr txBox="1">
            <a:spLocks noChangeArrowheads="1"/>
          </p:cNvSpPr>
          <p:nvPr/>
        </p:nvSpPr>
        <p:spPr bwMode="auto">
          <a:xfrm>
            <a:off x="828675" y="4543425"/>
            <a:ext cx="2016125" cy="1077913"/>
          </a:xfrm>
          <a:prstGeom prst="rect">
            <a:avLst/>
          </a:prstGeom>
          <a:solidFill>
            <a:schemeClr val="bg1"/>
          </a:solidFill>
          <a:ln w="9525">
            <a:noFill/>
            <a:miter lim="800000"/>
            <a:headEnd/>
            <a:tailEnd/>
          </a:ln>
        </p:spPr>
        <p:txBody>
          <a:bodyPr>
            <a:spAutoFit/>
          </a:bodyPr>
          <a:lstStyle/>
          <a:p>
            <a:r>
              <a:rPr lang="en-US" altLang="ja-JP" sz="1600"/>
              <a:t>void method2( ){</a:t>
            </a:r>
          </a:p>
          <a:p>
            <a:r>
              <a:rPr lang="en-US" altLang="ja-JP" sz="1600"/>
              <a:t>  a.setI(a.getI()+</a:t>
            </a:r>
          </a:p>
          <a:p>
            <a:r>
              <a:rPr lang="en-US" altLang="ja-JP" sz="1600"/>
              <a:t>	a.getI());</a:t>
            </a:r>
          </a:p>
          <a:p>
            <a:r>
              <a:rPr lang="en-US" altLang="ja-JP" sz="1600"/>
              <a:t>}</a:t>
            </a:r>
          </a:p>
        </p:txBody>
      </p:sp>
      <p:sp>
        <p:nvSpPr>
          <p:cNvPr id="81" name="Text Box 63"/>
          <p:cNvSpPr txBox="1">
            <a:spLocks noChangeArrowheads="1"/>
          </p:cNvSpPr>
          <p:nvPr/>
        </p:nvSpPr>
        <p:spPr bwMode="auto">
          <a:xfrm>
            <a:off x="2555875" y="1646238"/>
            <a:ext cx="1377950" cy="400050"/>
          </a:xfrm>
          <a:prstGeom prst="rect">
            <a:avLst/>
          </a:prstGeom>
          <a:solidFill>
            <a:schemeClr val="bg1"/>
          </a:solidFill>
          <a:ln w="9525">
            <a:solidFill>
              <a:schemeClr val="tx1"/>
            </a:solidFill>
            <a:miter lim="800000"/>
            <a:headEnd/>
            <a:tailEnd/>
          </a:ln>
        </p:spPr>
        <p:txBody>
          <a:bodyPr wrap="none">
            <a:spAutoFit/>
          </a:bodyPr>
          <a:lstStyle/>
          <a:p>
            <a:r>
              <a:rPr lang="ja-JP" altLang="en-US" sz="2000">
                <a:solidFill>
                  <a:schemeClr val="tx2"/>
                </a:solidFill>
              </a:rPr>
              <a:t>カプセル化</a:t>
            </a:r>
          </a:p>
        </p:txBody>
      </p:sp>
      <p:sp>
        <p:nvSpPr>
          <p:cNvPr id="13349" name="Oval 68"/>
          <p:cNvSpPr>
            <a:spLocks noChangeArrowheads="1"/>
          </p:cNvSpPr>
          <p:nvPr/>
        </p:nvSpPr>
        <p:spPr bwMode="auto">
          <a:xfrm>
            <a:off x="7215188" y="1504950"/>
            <a:ext cx="382587" cy="358775"/>
          </a:xfrm>
          <a:prstGeom prst="ellipse">
            <a:avLst/>
          </a:prstGeom>
          <a:solidFill>
            <a:srgbClr val="0066CC"/>
          </a:solidFill>
          <a:ln w="9525">
            <a:solidFill>
              <a:schemeClr val="tx1"/>
            </a:solidFill>
            <a:round/>
            <a:headEnd/>
            <a:tailEnd/>
          </a:ln>
        </p:spPr>
        <p:txBody>
          <a:bodyPr wrap="none" anchor="ctr"/>
          <a:lstStyle/>
          <a:p>
            <a:endParaRPr lang="ja-JP" altLang="en-US"/>
          </a:p>
        </p:txBody>
      </p:sp>
      <p:sp>
        <p:nvSpPr>
          <p:cNvPr id="83" name="Oval 94"/>
          <p:cNvSpPr>
            <a:spLocks noChangeArrowheads="1"/>
          </p:cNvSpPr>
          <p:nvPr/>
        </p:nvSpPr>
        <p:spPr bwMode="auto">
          <a:xfrm>
            <a:off x="8396288" y="4641850"/>
            <a:ext cx="390525" cy="358775"/>
          </a:xfrm>
          <a:prstGeom prst="ellipse">
            <a:avLst/>
          </a:prstGeom>
          <a:solidFill>
            <a:srgbClr val="0066CC"/>
          </a:solidFill>
          <a:ln w="9525">
            <a:solidFill>
              <a:schemeClr val="tx1"/>
            </a:solidFill>
            <a:round/>
            <a:headEnd/>
            <a:tailEnd/>
          </a:ln>
        </p:spPr>
        <p:txBody>
          <a:bodyPr wrap="none" anchor="ctr"/>
          <a:lstStyle/>
          <a:p>
            <a:endParaRPr lang="ja-JP" altLang="en-US"/>
          </a:p>
        </p:txBody>
      </p:sp>
      <p:sp>
        <p:nvSpPr>
          <p:cNvPr id="13351" name="Rectangle 95"/>
          <p:cNvSpPr>
            <a:spLocks noChangeArrowheads="1"/>
          </p:cNvSpPr>
          <p:nvPr/>
        </p:nvSpPr>
        <p:spPr bwMode="auto">
          <a:xfrm>
            <a:off x="323850" y="1143000"/>
            <a:ext cx="2809875" cy="287338"/>
          </a:xfrm>
          <a:prstGeom prst="rect">
            <a:avLst/>
          </a:prstGeom>
          <a:solidFill>
            <a:srgbClr val="99CCFF">
              <a:alpha val="50195"/>
            </a:srgbClr>
          </a:solidFill>
          <a:ln w="0">
            <a:noFill/>
            <a:miter lim="800000"/>
            <a:headEnd/>
            <a:tailEnd/>
          </a:ln>
        </p:spPr>
        <p:txBody>
          <a:bodyPr wrap="none" anchor="ctr"/>
          <a:lstStyle/>
          <a:p>
            <a:pPr algn="ctr"/>
            <a:r>
              <a:rPr lang="en-US" altLang="ja-JP" sz="1600"/>
              <a:t>Eclipse</a:t>
            </a:r>
            <a:r>
              <a:rPr lang="ja-JP" altLang="en-US" sz="1600"/>
              <a:t>でのメソッドの移動の例</a:t>
            </a:r>
          </a:p>
        </p:txBody>
      </p:sp>
      <p:sp>
        <p:nvSpPr>
          <p:cNvPr id="13352" name="Rectangle 96"/>
          <p:cNvSpPr>
            <a:spLocks noChangeArrowheads="1"/>
          </p:cNvSpPr>
          <p:nvPr/>
        </p:nvSpPr>
        <p:spPr bwMode="auto">
          <a:xfrm>
            <a:off x="6300788" y="1143000"/>
            <a:ext cx="2305050" cy="287338"/>
          </a:xfrm>
          <a:prstGeom prst="rect">
            <a:avLst/>
          </a:prstGeom>
          <a:solidFill>
            <a:srgbClr val="99CCFF">
              <a:alpha val="50195"/>
            </a:srgbClr>
          </a:solidFill>
          <a:ln w="0">
            <a:noFill/>
            <a:miter lim="800000"/>
            <a:headEnd/>
            <a:tailEnd/>
          </a:ln>
        </p:spPr>
        <p:txBody>
          <a:bodyPr wrap="none" anchor="ctr"/>
          <a:lstStyle/>
          <a:p>
            <a:pPr algn="ctr"/>
            <a:r>
              <a:rPr lang="ja-JP" altLang="en-US" sz="1600"/>
              <a:t>ソースコードの遷移</a:t>
            </a:r>
          </a:p>
        </p:txBody>
      </p:sp>
      <p:sp>
        <p:nvSpPr>
          <p:cNvPr id="87" name="Oval 70"/>
          <p:cNvSpPr>
            <a:spLocks noChangeArrowheads="1"/>
          </p:cNvSpPr>
          <p:nvPr/>
        </p:nvSpPr>
        <p:spPr bwMode="auto">
          <a:xfrm>
            <a:off x="6215063" y="4641850"/>
            <a:ext cx="374650" cy="358775"/>
          </a:xfrm>
          <a:prstGeom prst="ellipse">
            <a:avLst/>
          </a:prstGeom>
          <a:solidFill>
            <a:srgbClr val="FFFF00"/>
          </a:solidFill>
          <a:ln w="9525">
            <a:solidFill>
              <a:schemeClr val="tx1"/>
            </a:solidFill>
            <a:round/>
            <a:headEnd/>
            <a:tailEnd/>
          </a:ln>
        </p:spPr>
        <p:txBody>
          <a:bodyPr wrap="none" anchor="ctr"/>
          <a:lstStyle/>
          <a:p>
            <a:endParaRPr lang="ja-JP" altLang="en-US"/>
          </a:p>
        </p:txBody>
      </p:sp>
      <p:sp>
        <p:nvSpPr>
          <p:cNvPr id="90" name="Oval 69"/>
          <p:cNvSpPr>
            <a:spLocks noChangeArrowheads="1"/>
          </p:cNvSpPr>
          <p:nvPr/>
        </p:nvSpPr>
        <p:spPr bwMode="auto">
          <a:xfrm>
            <a:off x="7215188" y="2998788"/>
            <a:ext cx="382587" cy="358775"/>
          </a:xfrm>
          <a:prstGeom prst="ellipse">
            <a:avLst/>
          </a:prstGeom>
          <a:solidFill>
            <a:srgbClr val="FFFF00"/>
          </a:solidFill>
          <a:ln w="9525">
            <a:solidFill>
              <a:schemeClr val="tx1"/>
            </a:solidFill>
            <a:round/>
            <a:headEnd/>
            <a:tailEnd/>
          </a:ln>
        </p:spPr>
        <p:txBody>
          <a:bodyPr wrap="none" anchor="ctr"/>
          <a:lstStyle/>
          <a:p>
            <a:endParaRPr lang="ja-JP" altLang="en-US"/>
          </a:p>
        </p:txBody>
      </p:sp>
      <p:sp>
        <p:nvSpPr>
          <p:cNvPr id="92" name="Rectangle 104"/>
          <p:cNvSpPr>
            <a:spLocks noChangeArrowheads="1"/>
          </p:cNvSpPr>
          <p:nvPr/>
        </p:nvSpPr>
        <p:spPr bwMode="auto">
          <a:xfrm>
            <a:off x="4140200" y="5064125"/>
            <a:ext cx="4789488" cy="1150938"/>
          </a:xfrm>
          <a:prstGeom prst="rect">
            <a:avLst/>
          </a:prstGeom>
          <a:noFill/>
          <a:ln w="0">
            <a:noFill/>
            <a:miter lim="800000"/>
            <a:headEnd/>
            <a:tailEnd/>
          </a:ln>
        </p:spPr>
        <p:txBody>
          <a:bodyPr wrap="none" anchor="ctr"/>
          <a:lstStyle/>
          <a:p>
            <a:pPr>
              <a:buClr>
                <a:srgbClr val="C00000"/>
              </a:buClr>
              <a:buFont typeface="Wingdings" pitchFamily="2" charset="2"/>
              <a:buChar char="l"/>
            </a:pPr>
            <a:r>
              <a:rPr lang="ja-JP" altLang="en-US" sz="2400" b="0"/>
              <a:t> 手戻りにより作業時間がかかる</a:t>
            </a:r>
          </a:p>
          <a:p>
            <a:pPr>
              <a:buClr>
                <a:srgbClr val="C00000"/>
              </a:buClr>
              <a:buFont typeface="Wingdings" pitchFamily="2" charset="2"/>
              <a:buChar char="l"/>
            </a:pPr>
            <a:r>
              <a:rPr lang="ja-JP" altLang="en-US" sz="2400" b="0"/>
              <a:t> 目的とするソースコードが得にくい</a:t>
            </a:r>
          </a:p>
        </p:txBody>
      </p:sp>
      <p:cxnSp>
        <p:nvCxnSpPr>
          <p:cNvPr id="93" name="AutoShape 105"/>
          <p:cNvCxnSpPr>
            <a:cxnSpLocks noChangeShapeType="1"/>
            <a:stCxn id="13349" idx="4"/>
            <a:endCxn id="90" idx="0"/>
          </p:cNvCxnSpPr>
          <p:nvPr/>
        </p:nvCxnSpPr>
        <p:spPr bwMode="auto">
          <a:xfrm rot="5400000">
            <a:off x="6838950" y="2430463"/>
            <a:ext cx="1135063" cy="1587"/>
          </a:xfrm>
          <a:prstGeom prst="straightConnector1">
            <a:avLst/>
          </a:prstGeom>
          <a:noFill/>
          <a:ln w="50800">
            <a:solidFill>
              <a:schemeClr val="tx1"/>
            </a:solidFill>
            <a:round/>
            <a:headEnd/>
            <a:tailEnd type="triangle" w="med" len="med"/>
          </a:ln>
        </p:spPr>
      </p:cxnSp>
      <p:sp>
        <p:nvSpPr>
          <p:cNvPr id="94" name="Text Box 66"/>
          <p:cNvSpPr txBox="1">
            <a:spLocks noChangeArrowheads="1"/>
          </p:cNvSpPr>
          <p:nvPr/>
        </p:nvSpPr>
        <p:spPr bwMode="auto">
          <a:xfrm>
            <a:off x="6842125" y="2000250"/>
            <a:ext cx="1158875" cy="708025"/>
          </a:xfrm>
          <a:prstGeom prst="rect">
            <a:avLst/>
          </a:prstGeom>
          <a:solidFill>
            <a:schemeClr val="bg1"/>
          </a:solidFill>
          <a:ln w="9525">
            <a:solidFill>
              <a:schemeClr val="tx1"/>
            </a:solidFill>
            <a:miter lim="800000"/>
            <a:headEnd/>
            <a:tailEnd/>
          </a:ln>
        </p:spPr>
        <p:txBody>
          <a:bodyPr wrap="none">
            <a:spAutoFit/>
          </a:bodyPr>
          <a:lstStyle/>
          <a:p>
            <a:r>
              <a:rPr lang="ja-JP" altLang="en-US" sz="2000">
                <a:solidFill>
                  <a:schemeClr val="tx2"/>
                </a:solidFill>
              </a:rPr>
              <a:t>メソッドを</a:t>
            </a:r>
            <a:endParaRPr lang="en-US" altLang="ja-JP" sz="2000">
              <a:solidFill>
                <a:schemeClr val="tx2"/>
              </a:solidFill>
            </a:endParaRPr>
          </a:p>
          <a:p>
            <a:r>
              <a:rPr lang="ja-JP" altLang="en-US" sz="2000">
                <a:solidFill>
                  <a:schemeClr val="tx2"/>
                </a:solidFill>
              </a:rPr>
              <a:t>Ｂへ移動</a:t>
            </a:r>
          </a:p>
        </p:txBody>
      </p:sp>
      <p:cxnSp>
        <p:nvCxnSpPr>
          <p:cNvPr id="95" name="AutoShape 109"/>
          <p:cNvCxnSpPr>
            <a:cxnSpLocks noChangeShapeType="1"/>
            <a:stCxn id="90" idx="4"/>
            <a:endCxn id="87" idx="7"/>
          </p:cNvCxnSpPr>
          <p:nvPr/>
        </p:nvCxnSpPr>
        <p:spPr bwMode="auto">
          <a:xfrm rot="5400000">
            <a:off x="6302375" y="3589338"/>
            <a:ext cx="1336675" cy="873125"/>
          </a:xfrm>
          <a:prstGeom prst="straightConnector1">
            <a:avLst/>
          </a:prstGeom>
          <a:noFill/>
          <a:ln w="50800">
            <a:solidFill>
              <a:schemeClr val="tx1"/>
            </a:solidFill>
            <a:round/>
            <a:headEnd/>
            <a:tailEnd type="triangle" w="med" len="med"/>
          </a:ln>
        </p:spPr>
      </p:cxnSp>
      <p:sp>
        <p:nvSpPr>
          <p:cNvPr id="96" name="Text Box 67"/>
          <p:cNvSpPr txBox="1">
            <a:spLocks noChangeArrowheads="1"/>
          </p:cNvSpPr>
          <p:nvPr/>
        </p:nvSpPr>
        <p:spPr bwMode="auto">
          <a:xfrm>
            <a:off x="6715125" y="4214813"/>
            <a:ext cx="1468438" cy="708025"/>
          </a:xfrm>
          <a:prstGeom prst="rect">
            <a:avLst/>
          </a:prstGeom>
          <a:solidFill>
            <a:schemeClr val="bg1"/>
          </a:solidFill>
          <a:ln w="9525">
            <a:solidFill>
              <a:schemeClr val="tx1"/>
            </a:solidFill>
            <a:miter lim="800000"/>
            <a:headEnd/>
            <a:tailEnd/>
          </a:ln>
        </p:spPr>
        <p:txBody>
          <a:bodyPr wrap="none">
            <a:spAutoFit/>
          </a:bodyPr>
          <a:lstStyle/>
          <a:p>
            <a:r>
              <a:rPr lang="ja-JP" altLang="en-US" sz="2000">
                <a:solidFill>
                  <a:schemeClr val="tx2"/>
                </a:solidFill>
              </a:rPr>
              <a:t>フィールドを</a:t>
            </a:r>
            <a:endParaRPr lang="en-US" altLang="ja-JP" sz="2000">
              <a:solidFill>
                <a:schemeClr val="tx2"/>
              </a:solidFill>
            </a:endParaRPr>
          </a:p>
          <a:p>
            <a:r>
              <a:rPr lang="ja-JP" altLang="en-US" sz="2000">
                <a:solidFill>
                  <a:schemeClr val="tx2"/>
                </a:solidFill>
              </a:rPr>
              <a:t>Ｂへ移動</a:t>
            </a:r>
          </a:p>
        </p:txBody>
      </p:sp>
      <p:cxnSp>
        <p:nvCxnSpPr>
          <p:cNvPr id="97" name="AutoShape 110"/>
          <p:cNvCxnSpPr>
            <a:cxnSpLocks noChangeShapeType="1"/>
            <a:stCxn id="87" idx="0"/>
            <a:endCxn id="90" idx="3"/>
          </p:cNvCxnSpPr>
          <p:nvPr/>
        </p:nvCxnSpPr>
        <p:spPr bwMode="auto">
          <a:xfrm rot="5400000" flipH="1" flipV="1">
            <a:off x="6168231" y="3539332"/>
            <a:ext cx="1336675" cy="868362"/>
          </a:xfrm>
          <a:prstGeom prst="straightConnector1">
            <a:avLst/>
          </a:prstGeom>
          <a:noFill/>
          <a:ln w="50800">
            <a:solidFill>
              <a:schemeClr val="tx1"/>
            </a:solidFill>
            <a:round/>
            <a:headEnd/>
            <a:tailEnd type="triangle" w="med" len="med"/>
          </a:ln>
        </p:spPr>
      </p:cxnSp>
      <p:sp>
        <p:nvSpPr>
          <p:cNvPr id="98" name="Text Box 64"/>
          <p:cNvSpPr txBox="1">
            <a:spLocks noChangeArrowheads="1"/>
          </p:cNvSpPr>
          <p:nvPr/>
        </p:nvSpPr>
        <p:spPr bwMode="auto">
          <a:xfrm>
            <a:off x="5740400" y="3600450"/>
            <a:ext cx="1189038" cy="400050"/>
          </a:xfrm>
          <a:prstGeom prst="rect">
            <a:avLst/>
          </a:prstGeom>
          <a:solidFill>
            <a:schemeClr val="bg1"/>
          </a:solidFill>
          <a:ln w="9525">
            <a:solidFill>
              <a:schemeClr val="tx1"/>
            </a:solidFill>
            <a:miter lim="800000"/>
            <a:headEnd/>
            <a:tailEnd/>
          </a:ln>
        </p:spPr>
        <p:txBody>
          <a:bodyPr wrap="none">
            <a:spAutoFit/>
          </a:bodyPr>
          <a:lstStyle/>
          <a:p>
            <a:r>
              <a:rPr lang="ja-JP" altLang="en-US" sz="2000">
                <a:solidFill>
                  <a:schemeClr val="tx2"/>
                </a:solidFill>
              </a:rPr>
              <a:t>元に戻す</a:t>
            </a:r>
          </a:p>
        </p:txBody>
      </p:sp>
      <p:cxnSp>
        <p:nvCxnSpPr>
          <p:cNvPr id="99" name="AutoShape 112"/>
          <p:cNvCxnSpPr>
            <a:cxnSpLocks noChangeShapeType="1"/>
            <a:stCxn id="90" idx="5"/>
            <a:endCxn id="83" idx="0"/>
          </p:cNvCxnSpPr>
          <p:nvPr/>
        </p:nvCxnSpPr>
        <p:spPr bwMode="auto">
          <a:xfrm rot="16200000" flipH="1">
            <a:off x="7398544" y="3448844"/>
            <a:ext cx="1336675" cy="1049337"/>
          </a:xfrm>
          <a:prstGeom prst="straightConnector1">
            <a:avLst/>
          </a:prstGeom>
          <a:noFill/>
          <a:ln w="50800">
            <a:solidFill>
              <a:schemeClr val="tx1"/>
            </a:solidFill>
            <a:round/>
            <a:headEnd/>
            <a:tailEnd type="triangle" w="med" len="med"/>
          </a:ln>
        </p:spPr>
      </p:cxnSp>
      <p:sp>
        <p:nvSpPr>
          <p:cNvPr id="100" name="Text Box 65"/>
          <p:cNvSpPr txBox="1">
            <a:spLocks noChangeArrowheads="1"/>
          </p:cNvSpPr>
          <p:nvPr/>
        </p:nvSpPr>
        <p:spPr bwMode="auto">
          <a:xfrm>
            <a:off x="7358063" y="3773488"/>
            <a:ext cx="1377950" cy="400050"/>
          </a:xfrm>
          <a:prstGeom prst="rect">
            <a:avLst/>
          </a:prstGeom>
          <a:solidFill>
            <a:schemeClr val="bg1"/>
          </a:solidFill>
          <a:ln w="9525">
            <a:solidFill>
              <a:schemeClr val="tx1"/>
            </a:solidFill>
            <a:miter lim="800000"/>
            <a:headEnd/>
            <a:tailEnd/>
          </a:ln>
        </p:spPr>
        <p:txBody>
          <a:bodyPr wrap="none">
            <a:spAutoFit/>
          </a:bodyPr>
          <a:lstStyle/>
          <a:p>
            <a:r>
              <a:rPr lang="ja-JP" altLang="en-US" sz="2000">
                <a:solidFill>
                  <a:schemeClr val="tx2"/>
                </a:solidFill>
              </a:rPr>
              <a:t>カプセル化</a:t>
            </a:r>
          </a:p>
        </p:txBody>
      </p:sp>
      <p:sp>
        <p:nvSpPr>
          <p:cNvPr id="101" name="Rectangle 113"/>
          <p:cNvSpPr>
            <a:spLocks noChangeArrowheads="1"/>
          </p:cNvSpPr>
          <p:nvPr/>
        </p:nvSpPr>
        <p:spPr bwMode="auto">
          <a:xfrm>
            <a:off x="4211638" y="4927600"/>
            <a:ext cx="1360487" cy="287338"/>
          </a:xfrm>
          <a:prstGeom prst="rect">
            <a:avLst/>
          </a:prstGeom>
          <a:solidFill>
            <a:srgbClr val="99CCFF">
              <a:alpha val="50195"/>
            </a:srgbClr>
          </a:solidFill>
          <a:ln w="0">
            <a:noFill/>
            <a:miter lim="800000"/>
            <a:headEnd/>
            <a:tailEnd/>
          </a:ln>
        </p:spPr>
        <p:txBody>
          <a:bodyPr wrap="none" anchor="ctr"/>
          <a:lstStyle/>
          <a:p>
            <a:pPr algn="ctr"/>
            <a:r>
              <a:rPr lang="ja-JP" altLang="en-US" sz="1600"/>
              <a:t>問題点</a:t>
            </a:r>
          </a:p>
        </p:txBody>
      </p:sp>
      <p:sp>
        <p:nvSpPr>
          <p:cNvPr id="86" name="日付プレースホルダ 85"/>
          <p:cNvSpPr>
            <a:spLocks noGrp="1"/>
          </p:cNvSpPr>
          <p:nvPr>
            <p:ph type="dt" sz="quarter" idx="10"/>
          </p:nvPr>
        </p:nvSpPr>
        <p:spPr/>
        <p:txBody>
          <a:bodyPr/>
          <a:lstStyle/>
          <a:p>
            <a:pPr>
              <a:defRPr/>
            </a:pPr>
            <a:endParaRPr lang="en-US" altLang="ja-JP"/>
          </a:p>
        </p:txBody>
      </p:sp>
      <p:sp>
        <p:nvSpPr>
          <p:cNvPr id="88" name="スライド番号プレースホルダ 87"/>
          <p:cNvSpPr>
            <a:spLocks noGrp="1"/>
          </p:cNvSpPr>
          <p:nvPr>
            <p:ph type="sldNum" sz="quarter" idx="12"/>
          </p:nvPr>
        </p:nvSpPr>
        <p:spPr/>
        <p:txBody>
          <a:bodyPr/>
          <a:lstStyle/>
          <a:p>
            <a:pPr>
              <a:defRPr/>
            </a:pPr>
            <a:fld id="{4249C522-BCA6-48B8-B9C3-670AEABEB04B}" type="slidenum">
              <a:rPr lang="en-US" altLang="ja-JP"/>
              <a:pPr>
                <a:defRPr/>
              </a:pPr>
              <a:t>34</a:t>
            </a:fld>
            <a:endParaRPr lang="en-US" altLang="ja-JP"/>
          </a:p>
        </p:txBody>
      </p:sp>
      <p:sp>
        <p:nvSpPr>
          <p:cNvPr id="13367" name="フッター プレースホルダ 88"/>
          <p:cNvSpPr>
            <a:spLocks noGrp="1"/>
          </p:cNvSpPr>
          <p:nvPr>
            <p:ph type="ftr" sz="quarter" idx="11"/>
          </p:nvPr>
        </p:nvSpPr>
        <p:spPr bwMode="auto">
          <a:noFill/>
          <a:ln>
            <a:miter lim="800000"/>
            <a:headEnd/>
            <a:tailEnd/>
          </a:ln>
        </p:spPr>
        <p:txBody>
          <a:bodyPr wrap="square" numCol="1" anchorCtr="0" compatLnSpc="1">
            <a:prstTxWarp prst="textNoShape">
              <a:avLst/>
            </a:prstTxWarp>
          </a:bodyPr>
          <a:lstStyle/>
          <a:p>
            <a:r>
              <a:rPr lang="en-US" altLang="ja-JP"/>
              <a:t>Software Engineering Laboratory,  Department of Computer Science,  Graduate School of Information Science and Technology,  Osaka University</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9"/>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58"/>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0"/>
                                        </p:tgtEl>
                                        <p:attrNameLst>
                                          <p:attrName>style.visibility</p:attrName>
                                        </p:attrNameLst>
                                      </p:cBhvr>
                                      <p:to>
                                        <p:strVal val="visible"/>
                                      </p:to>
                                    </p:set>
                                  </p:childTnLst>
                                </p:cTn>
                              </p:par>
                            </p:childTnLst>
                          </p:cTn>
                        </p:par>
                        <p:par>
                          <p:cTn id="13" fill="hold">
                            <p:stCondLst>
                              <p:cond delay="0"/>
                            </p:stCondLst>
                            <p:childTnLst>
                              <p:par>
                                <p:cTn id="14" presetID="1" presetClass="entr" presetSubtype="0" fill="hold" grpId="0" nodeType="afterEffect">
                                  <p:stCondLst>
                                    <p:cond delay="500"/>
                                  </p:stCondLst>
                                  <p:childTnLst>
                                    <p:set>
                                      <p:cBhvr>
                                        <p:cTn id="15" dur="1" fill="hold">
                                          <p:stCondLst>
                                            <p:cond delay="0"/>
                                          </p:stCondLst>
                                        </p:cTn>
                                        <p:tgtEl>
                                          <p:spTgt spid="61"/>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xit" presetSubtype="0" fill="hold" grpId="1" nodeType="clickEffect">
                                  <p:stCondLst>
                                    <p:cond delay="0"/>
                                  </p:stCondLst>
                                  <p:childTnLst>
                                    <p:set>
                                      <p:cBhvr>
                                        <p:cTn id="19" dur="1" fill="hold">
                                          <p:stCondLst>
                                            <p:cond delay="0"/>
                                          </p:stCondLst>
                                        </p:cTn>
                                        <p:tgtEl>
                                          <p:spTgt spid="57"/>
                                        </p:tgtEl>
                                        <p:attrNameLst>
                                          <p:attrName>style.visibility</p:attrName>
                                        </p:attrNameLst>
                                      </p:cBhvr>
                                      <p:to>
                                        <p:strVal val="hidden"/>
                                      </p:to>
                                    </p:set>
                                  </p:childTnLst>
                                </p:cTn>
                              </p:par>
                              <p:par>
                                <p:cTn id="20" presetID="1" presetClass="exit" presetSubtype="0" fill="hold" grpId="1" nodeType="withEffect">
                                  <p:stCondLst>
                                    <p:cond delay="0"/>
                                  </p:stCondLst>
                                  <p:childTnLst>
                                    <p:set>
                                      <p:cBhvr>
                                        <p:cTn id="21" dur="1" fill="hold">
                                          <p:stCondLst>
                                            <p:cond delay="0"/>
                                          </p:stCondLst>
                                        </p:cTn>
                                        <p:tgtEl>
                                          <p:spTgt spid="58"/>
                                        </p:tgtEl>
                                        <p:attrNameLst>
                                          <p:attrName>style.visibility</p:attrName>
                                        </p:attrNameLst>
                                      </p:cBhvr>
                                      <p:to>
                                        <p:strVal val="hidden"/>
                                      </p:to>
                                    </p:set>
                                  </p:childTnLst>
                                </p:cTn>
                              </p:par>
                              <p:par>
                                <p:cTn id="22" presetID="1" presetClass="exit" presetSubtype="0" fill="hold" nodeType="withEffect">
                                  <p:stCondLst>
                                    <p:cond delay="0"/>
                                  </p:stCondLst>
                                  <p:childTnLst>
                                    <p:set>
                                      <p:cBhvr>
                                        <p:cTn id="23" dur="1" fill="hold">
                                          <p:stCondLst>
                                            <p:cond delay="0"/>
                                          </p:stCondLst>
                                        </p:cTn>
                                        <p:tgtEl>
                                          <p:spTgt spid="59"/>
                                        </p:tgtEl>
                                        <p:attrNameLst>
                                          <p:attrName>style.visibility</p:attrName>
                                        </p:attrNameLst>
                                      </p:cBhvr>
                                      <p:to>
                                        <p:strVal val="hidden"/>
                                      </p:to>
                                    </p:set>
                                  </p:childTnLst>
                                </p:cTn>
                              </p:par>
                              <p:par>
                                <p:cTn id="24" presetID="1" presetClass="exit" presetSubtype="0" fill="hold" nodeType="withEffect">
                                  <p:stCondLst>
                                    <p:cond delay="0"/>
                                  </p:stCondLst>
                                  <p:childTnLst>
                                    <p:set>
                                      <p:cBhvr>
                                        <p:cTn id="25" dur="1" fill="hold">
                                          <p:stCondLst>
                                            <p:cond delay="0"/>
                                          </p:stCondLst>
                                        </p:cTn>
                                        <p:tgtEl>
                                          <p:spTgt spid="60"/>
                                        </p:tgtEl>
                                        <p:attrNameLst>
                                          <p:attrName>style.visibility</p:attrName>
                                        </p:attrNameLst>
                                      </p:cBhvr>
                                      <p:to>
                                        <p:strVal val="hidden"/>
                                      </p:to>
                                    </p:set>
                                  </p:childTnLst>
                                </p:cTn>
                              </p:par>
                              <p:par>
                                <p:cTn id="26" presetID="1" presetClass="exit" presetSubtype="0" fill="hold" grpId="1" nodeType="withEffect">
                                  <p:stCondLst>
                                    <p:cond delay="0"/>
                                  </p:stCondLst>
                                  <p:childTnLst>
                                    <p:set>
                                      <p:cBhvr>
                                        <p:cTn id="27" dur="1" fill="hold">
                                          <p:stCondLst>
                                            <p:cond delay="0"/>
                                          </p:stCondLst>
                                        </p:cTn>
                                        <p:tgtEl>
                                          <p:spTgt spid="61"/>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63"/>
                                        </p:tgtEl>
                                        <p:attrNameLst>
                                          <p:attrName>style.visibility</p:attrName>
                                        </p:attrNameLst>
                                      </p:cBhvr>
                                      <p:to>
                                        <p:strVal val="visible"/>
                                      </p:to>
                                    </p:set>
                                  </p:childTnLst>
                                </p:cTn>
                              </p:par>
                              <p:par>
                                <p:cTn id="32" presetID="1" presetClass="entr" presetSubtype="0" fill="hold" grpId="0" nodeType="withEffect">
                                  <p:stCondLst>
                                    <p:cond delay="0"/>
                                  </p:stCondLst>
                                  <p:childTnLst>
                                    <p:set>
                                      <p:cBhvr>
                                        <p:cTn id="33" dur="1" fill="hold">
                                          <p:stCondLst>
                                            <p:cond delay="0"/>
                                          </p:stCondLst>
                                        </p:cTn>
                                        <p:tgtEl>
                                          <p:spTgt spid="62"/>
                                        </p:tgtEl>
                                        <p:attrNameLst>
                                          <p:attrName>style.visibility</p:attrName>
                                        </p:attrNameLst>
                                      </p:cBhvr>
                                      <p:to>
                                        <p:strVal val="visible"/>
                                      </p:to>
                                    </p:set>
                                  </p:childTnLst>
                                </p:cTn>
                              </p:par>
                              <p:par>
                                <p:cTn id="34" presetID="1" presetClass="entr" presetSubtype="0" fill="hold" nodeType="withEffect">
                                  <p:stCondLst>
                                    <p:cond delay="0"/>
                                  </p:stCondLst>
                                  <p:childTnLst>
                                    <p:set>
                                      <p:cBhvr>
                                        <p:cTn id="35" dur="1" fill="hold">
                                          <p:stCondLst>
                                            <p:cond delay="0"/>
                                          </p:stCondLst>
                                        </p:cTn>
                                        <p:tgtEl>
                                          <p:spTgt spid="56"/>
                                        </p:tgtEl>
                                        <p:attrNameLst>
                                          <p:attrName>style.visibility</p:attrName>
                                        </p:attrNameLst>
                                      </p:cBhvr>
                                      <p:to>
                                        <p:strVal val="visible"/>
                                      </p:to>
                                    </p:set>
                                  </p:childTnLst>
                                </p:cTn>
                              </p:par>
                            </p:childTnLst>
                          </p:cTn>
                        </p:par>
                      </p:childTnLst>
                    </p:cTn>
                  </p:par>
                  <p:par>
                    <p:cTn id="36" fill="hold">
                      <p:stCondLst>
                        <p:cond delay="indefinite"/>
                      </p:stCondLst>
                      <p:childTnLst>
                        <p:par>
                          <p:cTn id="37" fill="hold">
                            <p:stCondLst>
                              <p:cond delay="0"/>
                            </p:stCondLst>
                            <p:childTnLst>
                              <p:par>
                                <p:cTn id="38" presetID="1" presetClass="exit" presetSubtype="0" fill="hold" grpId="1" nodeType="clickEffect">
                                  <p:stCondLst>
                                    <p:cond delay="0"/>
                                  </p:stCondLst>
                                  <p:childTnLst>
                                    <p:set>
                                      <p:cBhvr>
                                        <p:cTn id="39" dur="1" fill="hold">
                                          <p:stCondLst>
                                            <p:cond delay="0"/>
                                          </p:stCondLst>
                                        </p:cTn>
                                        <p:tgtEl>
                                          <p:spTgt spid="63"/>
                                        </p:tgtEl>
                                        <p:attrNameLst>
                                          <p:attrName>style.visibility</p:attrName>
                                        </p:attrNameLst>
                                      </p:cBhvr>
                                      <p:to>
                                        <p:strVal val="hidden"/>
                                      </p:to>
                                    </p:set>
                                  </p:childTnLst>
                                </p:cTn>
                              </p:par>
                              <p:par>
                                <p:cTn id="40" presetID="1" presetClass="exit" presetSubtype="0" fill="hold" grpId="0" nodeType="withEffect">
                                  <p:stCondLst>
                                    <p:cond delay="0"/>
                                  </p:stCondLst>
                                  <p:childTnLst>
                                    <p:set>
                                      <p:cBhvr>
                                        <p:cTn id="41" dur="1" fill="hold">
                                          <p:stCondLst>
                                            <p:cond delay="0"/>
                                          </p:stCondLst>
                                        </p:cTn>
                                        <p:tgtEl>
                                          <p:spTgt spid="51"/>
                                        </p:tgtEl>
                                        <p:attrNameLst>
                                          <p:attrName>style.visibility</p:attrName>
                                        </p:attrNameLst>
                                      </p:cBhvr>
                                      <p:to>
                                        <p:strVal val="hidden"/>
                                      </p:to>
                                    </p:set>
                                  </p:childTnLst>
                                </p:cTn>
                              </p:par>
                              <p:par>
                                <p:cTn id="42" presetID="1" presetClass="exit" presetSubtype="0" fill="hold" grpId="1" nodeType="withEffect">
                                  <p:stCondLst>
                                    <p:cond delay="0"/>
                                  </p:stCondLst>
                                  <p:childTnLst>
                                    <p:set>
                                      <p:cBhvr>
                                        <p:cTn id="43" dur="1" fill="hold">
                                          <p:stCondLst>
                                            <p:cond delay="0"/>
                                          </p:stCondLst>
                                        </p:cTn>
                                        <p:tgtEl>
                                          <p:spTgt spid="62"/>
                                        </p:tgtEl>
                                        <p:attrNameLst>
                                          <p:attrName>style.visibility</p:attrName>
                                        </p:attrNameLst>
                                      </p:cBhvr>
                                      <p:to>
                                        <p:strVal val="hidden"/>
                                      </p:to>
                                    </p:set>
                                  </p:childTnLst>
                                </p:cTn>
                              </p:par>
                              <p:par>
                                <p:cTn id="44" presetID="1" presetClass="exit" presetSubtype="0" fill="hold" nodeType="withEffect">
                                  <p:stCondLst>
                                    <p:cond delay="0"/>
                                  </p:stCondLst>
                                  <p:childTnLst>
                                    <p:set>
                                      <p:cBhvr>
                                        <p:cTn id="45" dur="1" fill="hold">
                                          <p:stCondLst>
                                            <p:cond delay="0"/>
                                          </p:stCondLst>
                                        </p:cTn>
                                        <p:tgtEl>
                                          <p:spTgt spid="56"/>
                                        </p:tgtEl>
                                        <p:attrNameLst>
                                          <p:attrName>style.visibility</p:attrName>
                                        </p:attrNameLst>
                                      </p:cBhvr>
                                      <p:to>
                                        <p:strVal val="hidden"/>
                                      </p:to>
                                    </p:set>
                                  </p:childTnLst>
                                </p:cTn>
                              </p:par>
                              <p:par>
                                <p:cTn id="46" presetID="1" presetClass="entr" presetSubtype="0" fill="hold" grpId="0" nodeType="withEffect">
                                  <p:stCondLst>
                                    <p:cond delay="0"/>
                                  </p:stCondLst>
                                  <p:childTnLst>
                                    <p:set>
                                      <p:cBhvr>
                                        <p:cTn id="47" dur="1" fill="hold">
                                          <p:stCondLst>
                                            <p:cond delay="0"/>
                                          </p:stCondLst>
                                        </p:cTn>
                                        <p:tgtEl>
                                          <p:spTgt spid="52"/>
                                        </p:tgtEl>
                                        <p:attrNameLst>
                                          <p:attrName>style.visibility</p:attrName>
                                        </p:attrNameLst>
                                      </p:cBhvr>
                                      <p:to>
                                        <p:strVal val="visible"/>
                                      </p:to>
                                    </p:set>
                                  </p:childTnLst>
                                </p:cTn>
                              </p:par>
                              <p:par>
                                <p:cTn id="48" presetID="1" presetClass="entr" presetSubtype="0" fill="hold" grpId="0" nodeType="withEffect">
                                  <p:stCondLst>
                                    <p:cond delay="0"/>
                                  </p:stCondLst>
                                  <p:childTnLst>
                                    <p:set>
                                      <p:cBhvr>
                                        <p:cTn id="49" dur="1" fill="hold">
                                          <p:stCondLst>
                                            <p:cond delay="0"/>
                                          </p:stCondLst>
                                        </p:cTn>
                                        <p:tgtEl>
                                          <p:spTgt spid="67"/>
                                        </p:tgtEl>
                                        <p:attrNameLst>
                                          <p:attrName>style.visibility</p:attrName>
                                        </p:attrNameLst>
                                      </p:cBhvr>
                                      <p:to>
                                        <p:strVal val="visible"/>
                                      </p:to>
                                    </p:set>
                                  </p:childTnLst>
                                </p:cTn>
                              </p:par>
                              <p:par>
                                <p:cTn id="50" presetID="1" presetClass="entr" presetSubtype="0" fill="hold" grpId="0" nodeType="withEffect">
                                  <p:stCondLst>
                                    <p:cond delay="0"/>
                                  </p:stCondLst>
                                  <p:childTnLst>
                                    <p:set>
                                      <p:cBhvr>
                                        <p:cTn id="51" dur="1" fill="hold">
                                          <p:stCondLst>
                                            <p:cond delay="0"/>
                                          </p:stCondLst>
                                        </p:cTn>
                                        <p:tgtEl>
                                          <p:spTgt spid="94"/>
                                        </p:tgtEl>
                                        <p:attrNameLst>
                                          <p:attrName>style.visibility</p:attrName>
                                        </p:attrNameLst>
                                      </p:cBhvr>
                                      <p:to>
                                        <p:strVal val="visible"/>
                                      </p:to>
                                    </p:set>
                                  </p:childTnLst>
                                </p:cTn>
                              </p:par>
                              <p:par>
                                <p:cTn id="52" presetID="1" presetClass="entr" presetSubtype="0" fill="hold" nodeType="withEffect">
                                  <p:stCondLst>
                                    <p:cond delay="0"/>
                                  </p:stCondLst>
                                  <p:childTnLst>
                                    <p:set>
                                      <p:cBhvr>
                                        <p:cTn id="53" dur="1" fill="hold">
                                          <p:stCondLst>
                                            <p:cond delay="0"/>
                                          </p:stCondLst>
                                        </p:cTn>
                                        <p:tgtEl>
                                          <p:spTgt spid="93"/>
                                        </p:tgtEl>
                                        <p:attrNameLst>
                                          <p:attrName>style.visibility</p:attrName>
                                        </p:attrNameLst>
                                      </p:cBhvr>
                                      <p:to>
                                        <p:strVal val="visible"/>
                                      </p:to>
                                    </p:set>
                                  </p:childTnLst>
                                </p:cTn>
                              </p:par>
                              <p:par>
                                <p:cTn id="54" presetID="1" presetClass="entr" presetSubtype="0" fill="hold" grpId="0" nodeType="withEffect">
                                  <p:stCondLst>
                                    <p:cond delay="0"/>
                                  </p:stCondLst>
                                  <p:childTnLst>
                                    <p:set>
                                      <p:cBhvr>
                                        <p:cTn id="55" dur="1" fill="hold">
                                          <p:stCondLst>
                                            <p:cond delay="0"/>
                                          </p:stCondLst>
                                        </p:cTn>
                                        <p:tgtEl>
                                          <p:spTgt spid="90"/>
                                        </p:tgtEl>
                                        <p:attrNameLst>
                                          <p:attrName>style.visibility</p:attrName>
                                        </p:attrNameLst>
                                      </p:cBhvr>
                                      <p:to>
                                        <p:strVal val="visible"/>
                                      </p:to>
                                    </p:set>
                                  </p:childTnLst>
                                </p:cTn>
                              </p:par>
                            </p:childTnLst>
                          </p:cTn>
                        </p:par>
                      </p:childTnLst>
                    </p:cTn>
                  </p:par>
                  <p:par>
                    <p:cTn id="56" fill="hold">
                      <p:stCondLst>
                        <p:cond delay="indefinite"/>
                      </p:stCondLst>
                      <p:childTnLst>
                        <p:par>
                          <p:cTn id="57" fill="hold">
                            <p:stCondLst>
                              <p:cond delay="0"/>
                            </p:stCondLst>
                            <p:childTnLst>
                              <p:par>
                                <p:cTn id="58" presetID="1" presetClass="entr" presetSubtype="0" fill="hold" nodeType="clickEffect">
                                  <p:stCondLst>
                                    <p:cond delay="0"/>
                                  </p:stCondLst>
                                  <p:childTnLst>
                                    <p:set>
                                      <p:cBhvr>
                                        <p:cTn id="59" dur="1" fill="hold">
                                          <p:stCondLst>
                                            <p:cond delay="0"/>
                                          </p:stCondLst>
                                        </p:cTn>
                                        <p:tgtEl>
                                          <p:spTgt spid="65"/>
                                        </p:tgtEl>
                                        <p:attrNameLst>
                                          <p:attrName>style.visibility</p:attrName>
                                        </p:attrNameLst>
                                      </p:cBhvr>
                                      <p:to>
                                        <p:strVal val="visible"/>
                                      </p:to>
                                    </p:set>
                                  </p:childTnLst>
                                </p:cTn>
                              </p:par>
                              <p:par>
                                <p:cTn id="60" presetID="1" presetClass="entr" presetSubtype="0" fill="hold" grpId="0" nodeType="withEffect">
                                  <p:stCondLst>
                                    <p:cond delay="0"/>
                                  </p:stCondLst>
                                  <p:childTnLst>
                                    <p:set>
                                      <p:cBhvr>
                                        <p:cTn id="61" dur="1" fill="hold">
                                          <p:stCondLst>
                                            <p:cond delay="0"/>
                                          </p:stCondLst>
                                        </p:cTn>
                                        <p:tgtEl>
                                          <p:spTgt spid="64"/>
                                        </p:tgtEl>
                                        <p:attrNameLst>
                                          <p:attrName>style.visibility</p:attrName>
                                        </p:attrNameLst>
                                      </p:cBhvr>
                                      <p:to>
                                        <p:strVal val="visible"/>
                                      </p:to>
                                    </p:set>
                                  </p:childTnLst>
                                </p:cTn>
                              </p:par>
                            </p:childTnLst>
                          </p:cTn>
                        </p:par>
                        <p:par>
                          <p:cTn id="62" fill="hold">
                            <p:stCondLst>
                              <p:cond delay="0"/>
                            </p:stCondLst>
                            <p:childTnLst>
                              <p:par>
                                <p:cTn id="63" presetID="1" presetClass="entr" presetSubtype="0" fill="hold" grpId="0" nodeType="afterEffect">
                                  <p:stCondLst>
                                    <p:cond delay="500"/>
                                  </p:stCondLst>
                                  <p:childTnLst>
                                    <p:set>
                                      <p:cBhvr>
                                        <p:cTn id="64" dur="1" fill="hold">
                                          <p:stCondLst>
                                            <p:cond delay="0"/>
                                          </p:stCondLst>
                                        </p:cTn>
                                        <p:tgtEl>
                                          <p:spTgt spid="66"/>
                                        </p:tgtEl>
                                        <p:attrNameLst>
                                          <p:attrName>style.visibility</p:attrName>
                                        </p:attrNameLst>
                                      </p:cBhvr>
                                      <p:to>
                                        <p:strVal val="visible"/>
                                      </p:to>
                                    </p:set>
                                  </p:childTnLst>
                                </p:cTn>
                              </p:par>
                            </p:childTnLst>
                          </p:cTn>
                        </p:par>
                      </p:childTnLst>
                    </p:cTn>
                  </p:par>
                  <p:par>
                    <p:cTn id="65" fill="hold">
                      <p:stCondLst>
                        <p:cond delay="indefinite"/>
                      </p:stCondLst>
                      <p:childTnLst>
                        <p:par>
                          <p:cTn id="66" fill="hold">
                            <p:stCondLst>
                              <p:cond delay="0"/>
                            </p:stCondLst>
                            <p:childTnLst>
                              <p:par>
                                <p:cTn id="67" presetID="1" presetClass="exit" presetSubtype="0" fill="hold" grpId="1" nodeType="clickEffect">
                                  <p:stCondLst>
                                    <p:cond delay="0"/>
                                  </p:stCondLst>
                                  <p:childTnLst>
                                    <p:set>
                                      <p:cBhvr>
                                        <p:cTn id="68" dur="1" fill="hold">
                                          <p:stCondLst>
                                            <p:cond delay="0"/>
                                          </p:stCondLst>
                                        </p:cTn>
                                        <p:tgtEl>
                                          <p:spTgt spid="64"/>
                                        </p:tgtEl>
                                        <p:attrNameLst>
                                          <p:attrName>style.visibility</p:attrName>
                                        </p:attrNameLst>
                                      </p:cBhvr>
                                      <p:to>
                                        <p:strVal val="hidden"/>
                                      </p:to>
                                    </p:set>
                                  </p:childTnLst>
                                </p:cTn>
                              </p:par>
                              <p:par>
                                <p:cTn id="69" presetID="1" presetClass="exit" presetSubtype="0" fill="hold" grpId="1" nodeType="withEffect">
                                  <p:stCondLst>
                                    <p:cond delay="0"/>
                                  </p:stCondLst>
                                  <p:childTnLst>
                                    <p:set>
                                      <p:cBhvr>
                                        <p:cTn id="70" dur="1" fill="hold">
                                          <p:stCondLst>
                                            <p:cond delay="0"/>
                                          </p:stCondLst>
                                        </p:cTn>
                                        <p:tgtEl>
                                          <p:spTgt spid="66"/>
                                        </p:tgtEl>
                                        <p:attrNameLst>
                                          <p:attrName>style.visibility</p:attrName>
                                        </p:attrNameLst>
                                      </p:cBhvr>
                                      <p:to>
                                        <p:strVal val="hidden"/>
                                      </p:to>
                                    </p:set>
                                  </p:childTnLst>
                                </p:cTn>
                              </p:par>
                              <p:par>
                                <p:cTn id="71" presetID="1" presetClass="exit" presetSubtype="0" fill="hold" nodeType="withEffect">
                                  <p:stCondLst>
                                    <p:cond delay="0"/>
                                  </p:stCondLst>
                                  <p:childTnLst>
                                    <p:set>
                                      <p:cBhvr>
                                        <p:cTn id="72" dur="1" fill="hold">
                                          <p:stCondLst>
                                            <p:cond delay="0"/>
                                          </p:stCondLst>
                                        </p:cTn>
                                        <p:tgtEl>
                                          <p:spTgt spid="65"/>
                                        </p:tgtEl>
                                        <p:attrNameLst>
                                          <p:attrName>style.visibility</p:attrName>
                                        </p:attrNameLst>
                                      </p:cBhvr>
                                      <p:to>
                                        <p:strVal val="hidden"/>
                                      </p:to>
                                    </p:set>
                                  </p:childTnLst>
                                </p:cTn>
                              </p:par>
                            </p:childTnLst>
                          </p:cTn>
                        </p:par>
                      </p:childTnLst>
                    </p:cTn>
                  </p:par>
                  <p:par>
                    <p:cTn id="73" fill="hold">
                      <p:stCondLst>
                        <p:cond delay="indefinite"/>
                      </p:stCondLst>
                      <p:childTnLst>
                        <p:par>
                          <p:cTn id="74" fill="hold">
                            <p:stCondLst>
                              <p:cond delay="0"/>
                            </p:stCondLst>
                            <p:childTnLst>
                              <p:par>
                                <p:cTn id="75" presetID="1" presetClass="entr" presetSubtype="0" fill="hold" grpId="0" nodeType="clickEffect">
                                  <p:stCondLst>
                                    <p:cond delay="0"/>
                                  </p:stCondLst>
                                  <p:childTnLst>
                                    <p:set>
                                      <p:cBhvr>
                                        <p:cTn id="76" dur="1" fill="hold">
                                          <p:stCondLst>
                                            <p:cond delay="0"/>
                                          </p:stCondLst>
                                        </p:cTn>
                                        <p:tgtEl>
                                          <p:spTgt spid="70"/>
                                        </p:tgtEl>
                                        <p:attrNameLst>
                                          <p:attrName>style.visibility</p:attrName>
                                        </p:attrNameLst>
                                      </p:cBhvr>
                                      <p:to>
                                        <p:strVal val="visible"/>
                                      </p:to>
                                    </p:set>
                                  </p:childTnLst>
                                </p:cTn>
                              </p:par>
                              <p:par>
                                <p:cTn id="77" presetID="1" presetClass="entr" presetSubtype="0" fill="hold" nodeType="withEffect">
                                  <p:stCondLst>
                                    <p:cond delay="0"/>
                                  </p:stCondLst>
                                  <p:childTnLst>
                                    <p:set>
                                      <p:cBhvr>
                                        <p:cTn id="78" dur="1" fill="hold">
                                          <p:stCondLst>
                                            <p:cond delay="0"/>
                                          </p:stCondLst>
                                        </p:cTn>
                                        <p:tgtEl>
                                          <p:spTgt spid="69"/>
                                        </p:tgtEl>
                                        <p:attrNameLst>
                                          <p:attrName>style.visibility</p:attrName>
                                        </p:attrNameLst>
                                      </p:cBhvr>
                                      <p:to>
                                        <p:strVal val="visible"/>
                                      </p:to>
                                    </p:set>
                                  </p:childTnLst>
                                </p:cTn>
                              </p:par>
                              <p:par>
                                <p:cTn id="79" presetID="1" presetClass="entr" presetSubtype="0" fill="hold" grpId="0" nodeType="withEffect">
                                  <p:stCondLst>
                                    <p:cond delay="0"/>
                                  </p:stCondLst>
                                  <p:childTnLst>
                                    <p:set>
                                      <p:cBhvr>
                                        <p:cTn id="80" dur="1" fill="hold">
                                          <p:stCondLst>
                                            <p:cond delay="0"/>
                                          </p:stCondLst>
                                        </p:cTn>
                                        <p:tgtEl>
                                          <p:spTgt spid="53"/>
                                        </p:tgtEl>
                                        <p:attrNameLst>
                                          <p:attrName>style.visibility</p:attrName>
                                        </p:attrNameLst>
                                      </p:cBhvr>
                                      <p:to>
                                        <p:strVal val="visible"/>
                                      </p:to>
                                    </p:set>
                                  </p:childTnLst>
                                </p:cTn>
                              </p:par>
                            </p:childTnLst>
                          </p:cTn>
                        </p:par>
                      </p:childTnLst>
                    </p:cTn>
                  </p:par>
                  <p:par>
                    <p:cTn id="81" fill="hold">
                      <p:stCondLst>
                        <p:cond delay="indefinite"/>
                      </p:stCondLst>
                      <p:childTnLst>
                        <p:par>
                          <p:cTn id="82" fill="hold">
                            <p:stCondLst>
                              <p:cond delay="0"/>
                            </p:stCondLst>
                            <p:childTnLst>
                              <p:par>
                                <p:cTn id="83" presetID="1" presetClass="exit" presetSubtype="0" fill="hold" grpId="1" nodeType="clickEffect">
                                  <p:stCondLst>
                                    <p:cond delay="0"/>
                                  </p:stCondLst>
                                  <p:childTnLst>
                                    <p:set>
                                      <p:cBhvr>
                                        <p:cTn id="84" dur="1" fill="hold">
                                          <p:stCondLst>
                                            <p:cond delay="0"/>
                                          </p:stCondLst>
                                        </p:cTn>
                                        <p:tgtEl>
                                          <p:spTgt spid="70"/>
                                        </p:tgtEl>
                                        <p:attrNameLst>
                                          <p:attrName>style.visibility</p:attrName>
                                        </p:attrNameLst>
                                      </p:cBhvr>
                                      <p:to>
                                        <p:strVal val="hidden"/>
                                      </p:to>
                                    </p:set>
                                  </p:childTnLst>
                                </p:cTn>
                              </p:par>
                              <p:par>
                                <p:cTn id="85" presetID="1" presetClass="exit" presetSubtype="0" fill="hold" nodeType="withEffect">
                                  <p:stCondLst>
                                    <p:cond delay="0"/>
                                  </p:stCondLst>
                                  <p:childTnLst>
                                    <p:set>
                                      <p:cBhvr>
                                        <p:cTn id="86" dur="1" fill="hold">
                                          <p:stCondLst>
                                            <p:cond delay="0"/>
                                          </p:stCondLst>
                                        </p:cTn>
                                        <p:tgtEl>
                                          <p:spTgt spid="69"/>
                                        </p:tgtEl>
                                        <p:attrNameLst>
                                          <p:attrName>style.visibility</p:attrName>
                                        </p:attrNameLst>
                                      </p:cBhvr>
                                      <p:to>
                                        <p:strVal val="hidden"/>
                                      </p:to>
                                    </p:set>
                                  </p:childTnLst>
                                </p:cTn>
                              </p:par>
                              <p:par>
                                <p:cTn id="87" presetID="1" presetClass="exit" presetSubtype="0" fill="hold" grpId="1" nodeType="withEffect">
                                  <p:stCondLst>
                                    <p:cond delay="0"/>
                                  </p:stCondLst>
                                  <p:childTnLst>
                                    <p:set>
                                      <p:cBhvr>
                                        <p:cTn id="88" dur="1" fill="hold">
                                          <p:stCondLst>
                                            <p:cond delay="0"/>
                                          </p:stCondLst>
                                        </p:cTn>
                                        <p:tgtEl>
                                          <p:spTgt spid="53"/>
                                        </p:tgtEl>
                                        <p:attrNameLst>
                                          <p:attrName>style.visibility</p:attrName>
                                        </p:attrNameLst>
                                      </p:cBhvr>
                                      <p:to>
                                        <p:strVal val="hidden"/>
                                      </p:to>
                                    </p:set>
                                  </p:childTnLst>
                                </p:cTn>
                              </p:par>
                              <p:par>
                                <p:cTn id="89" presetID="1" presetClass="entr" presetSubtype="0" fill="hold" grpId="0" nodeType="withEffect">
                                  <p:stCondLst>
                                    <p:cond delay="0"/>
                                  </p:stCondLst>
                                  <p:childTnLst>
                                    <p:set>
                                      <p:cBhvr>
                                        <p:cTn id="90" dur="1" fill="hold">
                                          <p:stCondLst>
                                            <p:cond delay="0"/>
                                          </p:stCondLst>
                                        </p:cTn>
                                        <p:tgtEl>
                                          <p:spTgt spid="54"/>
                                        </p:tgtEl>
                                        <p:attrNameLst>
                                          <p:attrName>style.visibility</p:attrName>
                                        </p:attrNameLst>
                                      </p:cBhvr>
                                      <p:to>
                                        <p:strVal val="visible"/>
                                      </p:to>
                                    </p:set>
                                  </p:childTnLst>
                                </p:cTn>
                              </p:par>
                              <p:par>
                                <p:cTn id="91" presetID="1" presetClass="exit" presetSubtype="0" fill="hold" nodeType="withEffect">
                                  <p:stCondLst>
                                    <p:cond delay="0"/>
                                  </p:stCondLst>
                                  <p:childTnLst>
                                    <p:set>
                                      <p:cBhvr>
                                        <p:cTn id="92" dur="1" fill="hold">
                                          <p:stCondLst>
                                            <p:cond delay="0"/>
                                          </p:stCondLst>
                                        </p:cTn>
                                        <p:tgtEl>
                                          <p:spTgt spid="49">
                                            <p:txEl>
                                              <p:pRg st="1" end="1"/>
                                            </p:txEl>
                                          </p:spTgt>
                                        </p:tgtEl>
                                        <p:attrNameLst>
                                          <p:attrName>style.visibility</p:attrName>
                                        </p:attrNameLst>
                                      </p:cBhvr>
                                      <p:to>
                                        <p:strVal val="hidden"/>
                                      </p:to>
                                    </p:set>
                                  </p:childTnLst>
                                </p:cTn>
                              </p:par>
                              <p:par>
                                <p:cTn id="93" presetID="1" presetClass="entr" presetSubtype="0" fill="hold" grpId="0" nodeType="withEffect">
                                  <p:stCondLst>
                                    <p:cond delay="0"/>
                                  </p:stCondLst>
                                  <p:childTnLst>
                                    <p:set>
                                      <p:cBhvr>
                                        <p:cTn id="94" dur="1" fill="hold">
                                          <p:stCondLst>
                                            <p:cond delay="0"/>
                                          </p:stCondLst>
                                        </p:cTn>
                                        <p:tgtEl>
                                          <p:spTgt spid="71"/>
                                        </p:tgtEl>
                                        <p:attrNameLst>
                                          <p:attrName>style.visibility</p:attrName>
                                        </p:attrNameLst>
                                      </p:cBhvr>
                                      <p:to>
                                        <p:strVal val="visible"/>
                                      </p:to>
                                    </p:set>
                                  </p:childTnLst>
                                </p:cTn>
                              </p:par>
                              <p:par>
                                <p:cTn id="95" presetID="1" presetClass="entr" presetSubtype="0" fill="hold" grpId="0" nodeType="withEffect">
                                  <p:stCondLst>
                                    <p:cond delay="0"/>
                                  </p:stCondLst>
                                  <p:childTnLst>
                                    <p:set>
                                      <p:cBhvr>
                                        <p:cTn id="96" dur="1" fill="hold">
                                          <p:stCondLst>
                                            <p:cond delay="0"/>
                                          </p:stCondLst>
                                        </p:cTn>
                                        <p:tgtEl>
                                          <p:spTgt spid="72"/>
                                        </p:tgtEl>
                                        <p:attrNameLst>
                                          <p:attrName>style.visibility</p:attrName>
                                        </p:attrNameLst>
                                      </p:cBhvr>
                                      <p:to>
                                        <p:strVal val="visible"/>
                                      </p:to>
                                    </p:set>
                                  </p:childTnLst>
                                </p:cTn>
                              </p:par>
                              <p:par>
                                <p:cTn id="97" presetID="1" presetClass="entr" presetSubtype="0" fill="hold" grpId="0" nodeType="withEffect">
                                  <p:stCondLst>
                                    <p:cond delay="0"/>
                                  </p:stCondLst>
                                  <p:childTnLst>
                                    <p:set>
                                      <p:cBhvr>
                                        <p:cTn id="98" dur="1" fill="hold">
                                          <p:stCondLst>
                                            <p:cond delay="0"/>
                                          </p:stCondLst>
                                        </p:cTn>
                                        <p:tgtEl>
                                          <p:spTgt spid="76"/>
                                        </p:tgtEl>
                                        <p:attrNameLst>
                                          <p:attrName>style.visibility</p:attrName>
                                        </p:attrNameLst>
                                      </p:cBhvr>
                                      <p:to>
                                        <p:strVal val="visible"/>
                                      </p:to>
                                    </p:set>
                                  </p:childTnLst>
                                </p:cTn>
                              </p:par>
                              <p:par>
                                <p:cTn id="99" presetID="1" presetClass="entr" presetSubtype="0" fill="hold" grpId="0" nodeType="withEffect">
                                  <p:stCondLst>
                                    <p:cond delay="0"/>
                                  </p:stCondLst>
                                  <p:childTnLst>
                                    <p:set>
                                      <p:cBhvr>
                                        <p:cTn id="100" dur="1" fill="hold">
                                          <p:stCondLst>
                                            <p:cond delay="0"/>
                                          </p:stCondLst>
                                        </p:cTn>
                                        <p:tgtEl>
                                          <p:spTgt spid="96"/>
                                        </p:tgtEl>
                                        <p:attrNameLst>
                                          <p:attrName>style.visibility</p:attrName>
                                        </p:attrNameLst>
                                      </p:cBhvr>
                                      <p:to>
                                        <p:strVal val="visible"/>
                                      </p:to>
                                    </p:set>
                                  </p:childTnLst>
                                </p:cTn>
                              </p:par>
                              <p:par>
                                <p:cTn id="101" presetID="1" presetClass="entr" presetSubtype="0" fill="hold" nodeType="withEffect">
                                  <p:stCondLst>
                                    <p:cond delay="0"/>
                                  </p:stCondLst>
                                  <p:childTnLst>
                                    <p:set>
                                      <p:cBhvr>
                                        <p:cTn id="102" dur="1" fill="hold">
                                          <p:stCondLst>
                                            <p:cond delay="0"/>
                                          </p:stCondLst>
                                        </p:cTn>
                                        <p:tgtEl>
                                          <p:spTgt spid="95"/>
                                        </p:tgtEl>
                                        <p:attrNameLst>
                                          <p:attrName>style.visibility</p:attrName>
                                        </p:attrNameLst>
                                      </p:cBhvr>
                                      <p:to>
                                        <p:strVal val="visible"/>
                                      </p:to>
                                    </p:set>
                                  </p:childTnLst>
                                </p:cTn>
                              </p:par>
                              <p:par>
                                <p:cTn id="103" presetID="1" presetClass="entr" presetSubtype="0" fill="hold" grpId="0" nodeType="withEffect">
                                  <p:stCondLst>
                                    <p:cond delay="0"/>
                                  </p:stCondLst>
                                  <p:childTnLst>
                                    <p:set>
                                      <p:cBhvr>
                                        <p:cTn id="104" dur="1" fill="hold">
                                          <p:stCondLst>
                                            <p:cond delay="0"/>
                                          </p:stCondLst>
                                        </p:cTn>
                                        <p:tgtEl>
                                          <p:spTgt spid="87"/>
                                        </p:tgtEl>
                                        <p:attrNameLst>
                                          <p:attrName>style.visibility</p:attrName>
                                        </p:attrNameLst>
                                      </p:cBhvr>
                                      <p:to>
                                        <p:strVal val="visible"/>
                                      </p:to>
                                    </p:set>
                                  </p:childTnLst>
                                </p:cTn>
                              </p:par>
                            </p:childTnLst>
                          </p:cTn>
                        </p:par>
                      </p:childTnLst>
                    </p:cTn>
                  </p:par>
                  <p:par>
                    <p:cTn id="105" fill="hold">
                      <p:stCondLst>
                        <p:cond delay="indefinite"/>
                      </p:stCondLst>
                      <p:childTnLst>
                        <p:par>
                          <p:cTn id="106" fill="hold">
                            <p:stCondLst>
                              <p:cond delay="0"/>
                            </p:stCondLst>
                            <p:childTnLst>
                              <p:par>
                                <p:cTn id="107" presetID="1" presetClass="entr" presetSubtype="0" fill="hold" grpId="0" nodeType="clickEffect">
                                  <p:stCondLst>
                                    <p:cond delay="0"/>
                                  </p:stCondLst>
                                  <p:childTnLst>
                                    <p:set>
                                      <p:cBhvr>
                                        <p:cTn id="108" dur="1" fill="hold">
                                          <p:stCondLst>
                                            <p:cond delay="0"/>
                                          </p:stCondLst>
                                        </p:cTn>
                                        <p:tgtEl>
                                          <p:spTgt spid="73"/>
                                        </p:tgtEl>
                                        <p:attrNameLst>
                                          <p:attrName>style.visibility</p:attrName>
                                        </p:attrNameLst>
                                      </p:cBhvr>
                                      <p:to>
                                        <p:strVal val="visible"/>
                                      </p:to>
                                    </p:set>
                                  </p:childTnLst>
                                </p:cTn>
                              </p:par>
                              <p:par>
                                <p:cTn id="109" presetID="1" presetClass="entr" presetSubtype="0" fill="hold" nodeType="withEffect">
                                  <p:stCondLst>
                                    <p:cond delay="0"/>
                                  </p:stCondLst>
                                  <p:childTnLst>
                                    <p:set>
                                      <p:cBhvr>
                                        <p:cTn id="110" dur="1" fill="hold">
                                          <p:stCondLst>
                                            <p:cond delay="0"/>
                                          </p:stCondLst>
                                        </p:cTn>
                                        <p:tgtEl>
                                          <p:spTgt spid="74"/>
                                        </p:tgtEl>
                                        <p:attrNameLst>
                                          <p:attrName>style.visibility</p:attrName>
                                        </p:attrNameLst>
                                      </p:cBhvr>
                                      <p:to>
                                        <p:strVal val="visible"/>
                                      </p:to>
                                    </p:set>
                                  </p:childTnLst>
                                </p:cTn>
                              </p:par>
                            </p:childTnLst>
                          </p:cTn>
                        </p:par>
                        <p:par>
                          <p:cTn id="111" fill="hold">
                            <p:stCondLst>
                              <p:cond delay="0"/>
                            </p:stCondLst>
                            <p:childTnLst>
                              <p:par>
                                <p:cTn id="112" presetID="1" presetClass="entr" presetSubtype="0" fill="hold" grpId="0" nodeType="afterEffect">
                                  <p:stCondLst>
                                    <p:cond delay="500"/>
                                  </p:stCondLst>
                                  <p:childTnLst>
                                    <p:set>
                                      <p:cBhvr>
                                        <p:cTn id="113" dur="1" fill="hold">
                                          <p:stCondLst>
                                            <p:cond delay="0"/>
                                          </p:stCondLst>
                                        </p:cTn>
                                        <p:tgtEl>
                                          <p:spTgt spid="75"/>
                                        </p:tgtEl>
                                        <p:attrNameLst>
                                          <p:attrName>style.visibility</p:attrName>
                                        </p:attrNameLst>
                                      </p:cBhvr>
                                      <p:to>
                                        <p:strVal val="visible"/>
                                      </p:to>
                                    </p:set>
                                  </p:childTnLst>
                                </p:cTn>
                              </p:par>
                              <p:par>
                                <p:cTn id="114" presetID="1" presetClass="exit" presetSubtype="0" fill="hold" grpId="1" nodeType="withEffect">
                                  <p:stCondLst>
                                    <p:cond delay="0"/>
                                  </p:stCondLst>
                                  <p:childTnLst>
                                    <p:set>
                                      <p:cBhvr>
                                        <p:cTn id="115" dur="1" fill="hold">
                                          <p:stCondLst>
                                            <p:cond delay="0"/>
                                          </p:stCondLst>
                                        </p:cTn>
                                        <p:tgtEl>
                                          <p:spTgt spid="67"/>
                                        </p:tgtEl>
                                        <p:attrNameLst>
                                          <p:attrName>style.visibility</p:attrName>
                                        </p:attrNameLst>
                                      </p:cBhvr>
                                      <p:to>
                                        <p:strVal val="hidden"/>
                                      </p:to>
                                    </p:set>
                                  </p:childTnLst>
                                </p:cTn>
                              </p:par>
                            </p:childTnLst>
                          </p:cTn>
                        </p:par>
                      </p:childTnLst>
                    </p:cTn>
                  </p:par>
                  <p:par>
                    <p:cTn id="116" fill="hold">
                      <p:stCondLst>
                        <p:cond delay="indefinite"/>
                      </p:stCondLst>
                      <p:childTnLst>
                        <p:par>
                          <p:cTn id="117" fill="hold">
                            <p:stCondLst>
                              <p:cond delay="0"/>
                            </p:stCondLst>
                            <p:childTnLst>
                              <p:par>
                                <p:cTn id="118" presetID="1" presetClass="exit" presetSubtype="0" fill="hold" nodeType="clickEffect">
                                  <p:stCondLst>
                                    <p:cond delay="0"/>
                                  </p:stCondLst>
                                  <p:childTnLst>
                                    <p:set>
                                      <p:cBhvr>
                                        <p:cTn id="119" dur="1" fill="hold">
                                          <p:stCondLst>
                                            <p:cond delay="0"/>
                                          </p:stCondLst>
                                        </p:cTn>
                                        <p:tgtEl>
                                          <p:spTgt spid="74"/>
                                        </p:tgtEl>
                                        <p:attrNameLst>
                                          <p:attrName>style.visibility</p:attrName>
                                        </p:attrNameLst>
                                      </p:cBhvr>
                                      <p:to>
                                        <p:strVal val="hidden"/>
                                      </p:to>
                                    </p:set>
                                  </p:childTnLst>
                                </p:cTn>
                              </p:par>
                              <p:par>
                                <p:cTn id="120" presetID="1" presetClass="exit" presetSubtype="0" fill="hold" grpId="1" nodeType="withEffect">
                                  <p:stCondLst>
                                    <p:cond delay="0"/>
                                  </p:stCondLst>
                                  <p:childTnLst>
                                    <p:set>
                                      <p:cBhvr>
                                        <p:cTn id="121" dur="1" fill="hold">
                                          <p:stCondLst>
                                            <p:cond delay="0"/>
                                          </p:stCondLst>
                                        </p:cTn>
                                        <p:tgtEl>
                                          <p:spTgt spid="75"/>
                                        </p:tgtEl>
                                        <p:attrNameLst>
                                          <p:attrName>style.visibility</p:attrName>
                                        </p:attrNameLst>
                                      </p:cBhvr>
                                      <p:to>
                                        <p:strVal val="hidden"/>
                                      </p:to>
                                    </p:set>
                                  </p:childTnLst>
                                </p:cTn>
                              </p:par>
                              <p:par>
                                <p:cTn id="122" presetID="1" presetClass="exit" presetSubtype="0" fill="hold" grpId="1" nodeType="withEffect">
                                  <p:stCondLst>
                                    <p:cond delay="0"/>
                                  </p:stCondLst>
                                  <p:childTnLst>
                                    <p:set>
                                      <p:cBhvr>
                                        <p:cTn id="123" dur="1" fill="hold">
                                          <p:stCondLst>
                                            <p:cond delay="0"/>
                                          </p:stCondLst>
                                        </p:cTn>
                                        <p:tgtEl>
                                          <p:spTgt spid="73"/>
                                        </p:tgtEl>
                                        <p:attrNameLst>
                                          <p:attrName>style.visibility</p:attrName>
                                        </p:attrNameLst>
                                      </p:cBhvr>
                                      <p:to>
                                        <p:strVal val="hidden"/>
                                      </p:to>
                                    </p:set>
                                  </p:childTnLst>
                                </p:cTn>
                              </p:par>
                            </p:childTnLst>
                          </p:cTn>
                        </p:par>
                      </p:childTnLst>
                    </p:cTn>
                  </p:par>
                  <p:par>
                    <p:cTn id="124" fill="hold">
                      <p:stCondLst>
                        <p:cond delay="indefinite"/>
                      </p:stCondLst>
                      <p:childTnLst>
                        <p:par>
                          <p:cTn id="125" fill="hold">
                            <p:stCondLst>
                              <p:cond delay="0"/>
                            </p:stCondLst>
                            <p:childTnLst>
                              <p:par>
                                <p:cTn id="126" presetID="1" presetClass="entr" presetSubtype="0" fill="hold" grpId="0" nodeType="clickEffect">
                                  <p:stCondLst>
                                    <p:cond delay="0"/>
                                  </p:stCondLst>
                                  <p:childTnLst>
                                    <p:set>
                                      <p:cBhvr>
                                        <p:cTn id="127" dur="1" fill="hold">
                                          <p:stCondLst>
                                            <p:cond delay="0"/>
                                          </p:stCondLst>
                                        </p:cTn>
                                        <p:tgtEl>
                                          <p:spTgt spid="77"/>
                                        </p:tgtEl>
                                        <p:attrNameLst>
                                          <p:attrName>style.visibility</p:attrName>
                                        </p:attrNameLst>
                                      </p:cBhvr>
                                      <p:to>
                                        <p:strVal val="visible"/>
                                      </p:to>
                                    </p:set>
                                  </p:childTnLst>
                                </p:cTn>
                              </p:par>
                            </p:childTnLst>
                          </p:cTn>
                        </p:par>
                      </p:childTnLst>
                    </p:cTn>
                  </p:par>
                  <p:par>
                    <p:cTn id="128" fill="hold">
                      <p:stCondLst>
                        <p:cond delay="indefinite"/>
                      </p:stCondLst>
                      <p:childTnLst>
                        <p:par>
                          <p:cTn id="129" fill="hold">
                            <p:stCondLst>
                              <p:cond delay="0"/>
                            </p:stCondLst>
                            <p:childTnLst>
                              <p:par>
                                <p:cTn id="130" presetID="1" presetClass="exit" presetSubtype="0" fill="hold" grpId="1" nodeType="clickEffect">
                                  <p:stCondLst>
                                    <p:cond delay="0"/>
                                  </p:stCondLst>
                                  <p:childTnLst>
                                    <p:set>
                                      <p:cBhvr>
                                        <p:cTn id="131" dur="1" fill="hold">
                                          <p:stCondLst>
                                            <p:cond delay="0"/>
                                          </p:stCondLst>
                                        </p:cTn>
                                        <p:tgtEl>
                                          <p:spTgt spid="54"/>
                                        </p:tgtEl>
                                        <p:attrNameLst>
                                          <p:attrName>style.visibility</p:attrName>
                                        </p:attrNameLst>
                                      </p:cBhvr>
                                      <p:to>
                                        <p:strVal val="hidden"/>
                                      </p:to>
                                    </p:set>
                                  </p:childTnLst>
                                </p:cTn>
                              </p:par>
                              <p:par>
                                <p:cTn id="132" presetID="1" presetClass="exit" presetSubtype="0" fill="hold" grpId="1" nodeType="withEffect">
                                  <p:stCondLst>
                                    <p:cond delay="0"/>
                                  </p:stCondLst>
                                  <p:childTnLst>
                                    <p:set>
                                      <p:cBhvr>
                                        <p:cTn id="133" dur="1" fill="hold">
                                          <p:stCondLst>
                                            <p:cond delay="0"/>
                                          </p:stCondLst>
                                        </p:cTn>
                                        <p:tgtEl>
                                          <p:spTgt spid="71"/>
                                        </p:tgtEl>
                                        <p:attrNameLst>
                                          <p:attrName>style.visibility</p:attrName>
                                        </p:attrNameLst>
                                      </p:cBhvr>
                                      <p:to>
                                        <p:strVal val="hidden"/>
                                      </p:to>
                                    </p:set>
                                  </p:childTnLst>
                                </p:cTn>
                              </p:par>
                              <p:par>
                                <p:cTn id="134" presetID="1" presetClass="exit" presetSubtype="0" fill="hold" grpId="1" nodeType="withEffect">
                                  <p:stCondLst>
                                    <p:cond delay="0"/>
                                  </p:stCondLst>
                                  <p:childTnLst>
                                    <p:set>
                                      <p:cBhvr>
                                        <p:cTn id="135" dur="1" fill="hold">
                                          <p:stCondLst>
                                            <p:cond delay="0"/>
                                          </p:stCondLst>
                                        </p:cTn>
                                        <p:tgtEl>
                                          <p:spTgt spid="72"/>
                                        </p:tgtEl>
                                        <p:attrNameLst>
                                          <p:attrName>style.visibility</p:attrName>
                                        </p:attrNameLst>
                                      </p:cBhvr>
                                      <p:to>
                                        <p:strVal val="hidden"/>
                                      </p:to>
                                    </p:set>
                                  </p:childTnLst>
                                </p:cTn>
                              </p:par>
                              <p:par>
                                <p:cTn id="136" presetID="1" presetClass="exit" presetSubtype="0" fill="hold" grpId="1" nodeType="withEffect">
                                  <p:stCondLst>
                                    <p:cond delay="0"/>
                                  </p:stCondLst>
                                  <p:childTnLst>
                                    <p:set>
                                      <p:cBhvr>
                                        <p:cTn id="137" dur="1" fill="hold">
                                          <p:stCondLst>
                                            <p:cond delay="0"/>
                                          </p:stCondLst>
                                        </p:cTn>
                                        <p:tgtEl>
                                          <p:spTgt spid="76"/>
                                        </p:tgtEl>
                                        <p:attrNameLst>
                                          <p:attrName>style.visibility</p:attrName>
                                        </p:attrNameLst>
                                      </p:cBhvr>
                                      <p:to>
                                        <p:strVal val="hidden"/>
                                      </p:to>
                                    </p:set>
                                  </p:childTnLst>
                                </p:cTn>
                              </p:par>
                              <p:par>
                                <p:cTn id="138" presetID="1" presetClass="entr" presetSubtype="0" fill="hold" nodeType="withEffect">
                                  <p:stCondLst>
                                    <p:cond delay="0"/>
                                  </p:stCondLst>
                                  <p:childTnLst>
                                    <p:set>
                                      <p:cBhvr>
                                        <p:cTn id="139" dur="1" fill="hold">
                                          <p:stCondLst>
                                            <p:cond delay="0"/>
                                          </p:stCondLst>
                                        </p:cTn>
                                        <p:tgtEl>
                                          <p:spTgt spid="49">
                                            <p:txEl>
                                              <p:pRg st="1" end="1"/>
                                            </p:txEl>
                                          </p:spTgt>
                                        </p:tgtEl>
                                        <p:attrNameLst>
                                          <p:attrName>style.visibility</p:attrName>
                                        </p:attrNameLst>
                                      </p:cBhvr>
                                      <p:to>
                                        <p:strVal val="visible"/>
                                      </p:to>
                                    </p:set>
                                  </p:childTnLst>
                                </p:cTn>
                              </p:par>
                              <p:par>
                                <p:cTn id="140" presetID="1" presetClass="entr" presetSubtype="0" fill="hold" grpId="2" nodeType="withEffect">
                                  <p:stCondLst>
                                    <p:cond delay="0"/>
                                  </p:stCondLst>
                                  <p:childTnLst>
                                    <p:set>
                                      <p:cBhvr>
                                        <p:cTn id="141" dur="1" fill="hold">
                                          <p:stCondLst>
                                            <p:cond delay="0"/>
                                          </p:stCondLst>
                                        </p:cTn>
                                        <p:tgtEl>
                                          <p:spTgt spid="67"/>
                                        </p:tgtEl>
                                        <p:attrNameLst>
                                          <p:attrName>style.visibility</p:attrName>
                                        </p:attrNameLst>
                                      </p:cBhvr>
                                      <p:to>
                                        <p:strVal val="visible"/>
                                      </p:to>
                                    </p:set>
                                  </p:childTnLst>
                                </p:cTn>
                              </p:par>
                              <p:par>
                                <p:cTn id="142" presetID="1" presetClass="entr" presetSubtype="0" fill="hold" nodeType="withEffect">
                                  <p:stCondLst>
                                    <p:cond delay="0"/>
                                  </p:stCondLst>
                                  <p:childTnLst>
                                    <p:set>
                                      <p:cBhvr>
                                        <p:cTn id="143" dur="1" fill="hold">
                                          <p:stCondLst>
                                            <p:cond delay="0"/>
                                          </p:stCondLst>
                                        </p:cTn>
                                        <p:tgtEl>
                                          <p:spTgt spid="97"/>
                                        </p:tgtEl>
                                        <p:attrNameLst>
                                          <p:attrName>style.visibility</p:attrName>
                                        </p:attrNameLst>
                                      </p:cBhvr>
                                      <p:to>
                                        <p:strVal val="visible"/>
                                      </p:to>
                                    </p:set>
                                  </p:childTnLst>
                                </p:cTn>
                              </p:par>
                              <p:par>
                                <p:cTn id="144" presetID="1" presetClass="entr" presetSubtype="0" fill="hold" grpId="0" nodeType="withEffect">
                                  <p:stCondLst>
                                    <p:cond delay="0"/>
                                  </p:stCondLst>
                                  <p:childTnLst>
                                    <p:set>
                                      <p:cBhvr>
                                        <p:cTn id="145" dur="1" fill="hold">
                                          <p:stCondLst>
                                            <p:cond delay="0"/>
                                          </p:stCondLst>
                                        </p:cTn>
                                        <p:tgtEl>
                                          <p:spTgt spid="98"/>
                                        </p:tgtEl>
                                        <p:attrNameLst>
                                          <p:attrName>style.visibility</p:attrName>
                                        </p:attrNameLst>
                                      </p:cBhvr>
                                      <p:to>
                                        <p:strVal val="visible"/>
                                      </p:to>
                                    </p:set>
                                  </p:childTnLst>
                                </p:cTn>
                              </p:par>
                              <p:par>
                                <p:cTn id="146" presetID="1" presetClass="exit" presetSubtype="0" fill="hold" grpId="2" nodeType="withEffect">
                                  <p:stCondLst>
                                    <p:cond delay="0"/>
                                  </p:stCondLst>
                                  <p:childTnLst>
                                    <p:set>
                                      <p:cBhvr>
                                        <p:cTn id="147" dur="1" fill="hold">
                                          <p:stCondLst>
                                            <p:cond delay="0"/>
                                          </p:stCondLst>
                                        </p:cTn>
                                        <p:tgtEl>
                                          <p:spTgt spid="77"/>
                                        </p:tgtEl>
                                        <p:attrNameLst>
                                          <p:attrName>style.visibility</p:attrName>
                                        </p:attrNameLst>
                                      </p:cBhvr>
                                      <p:to>
                                        <p:strVal val="hidden"/>
                                      </p:to>
                                    </p:set>
                                  </p:childTnLst>
                                </p:cTn>
                              </p:par>
                            </p:childTnLst>
                          </p:cTn>
                        </p:par>
                      </p:childTnLst>
                    </p:cTn>
                  </p:par>
                  <p:par>
                    <p:cTn id="148" fill="hold">
                      <p:stCondLst>
                        <p:cond delay="indefinite"/>
                      </p:stCondLst>
                      <p:childTnLst>
                        <p:par>
                          <p:cTn id="149" fill="hold">
                            <p:stCondLst>
                              <p:cond delay="0"/>
                            </p:stCondLst>
                            <p:childTnLst>
                              <p:par>
                                <p:cTn id="150" presetID="1" presetClass="entr" presetSubtype="0" fill="hold" grpId="2" nodeType="clickEffect">
                                  <p:stCondLst>
                                    <p:cond delay="0"/>
                                  </p:stCondLst>
                                  <p:childTnLst>
                                    <p:set>
                                      <p:cBhvr>
                                        <p:cTn id="151" dur="1" fill="hold">
                                          <p:stCondLst>
                                            <p:cond delay="0"/>
                                          </p:stCondLst>
                                        </p:cTn>
                                        <p:tgtEl>
                                          <p:spTgt spid="53"/>
                                        </p:tgtEl>
                                        <p:attrNameLst>
                                          <p:attrName>style.visibility</p:attrName>
                                        </p:attrNameLst>
                                      </p:cBhvr>
                                      <p:to>
                                        <p:strVal val="visible"/>
                                      </p:to>
                                    </p:set>
                                  </p:childTnLst>
                                </p:cTn>
                              </p:par>
                              <p:par>
                                <p:cTn id="152" presetID="1" presetClass="exit" presetSubtype="0" fill="hold" grpId="1" nodeType="withEffect">
                                  <p:stCondLst>
                                    <p:cond delay="0"/>
                                  </p:stCondLst>
                                  <p:childTnLst>
                                    <p:set>
                                      <p:cBhvr>
                                        <p:cTn id="153" dur="1" fill="hold">
                                          <p:stCondLst>
                                            <p:cond delay="0"/>
                                          </p:stCondLst>
                                        </p:cTn>
                                        <p:tgtEl>
                                          <p:spTgt spid="77"/>
                                        </p:tgtEl>
                                        <p:attrNameLst>
                                          <p:attrName>style.visibility</p:attrName>
                                        </p:attrNameLst>
                                      </p:cBhvr>
                                      <p:to>
                                        <p:strVal val="hidden"/>
                                      </p:to>
                                    </p:set>
                                  </p:childTnLst>
                                </p:cTn>
                              </p:par>
                              <p:par>
                                <p:cTn id="154" presetID="1" presetClass="entr" presetSubtype="0" fill="hold" grpId="0" nodeType="withEffect">
                                  <p:stCondLst>
                                    <p:cond delay="0"/>
                                  </p:stCondLst>
                                  <p:childTnLst>
                                    <p:set>
                                      <p:cBhvr>
                                        <p:cTn id="155" dur="1" fill="hold">
                                          <p:stCondLst>
                                            <p:cond delay="0"/>
                                          </p:stCondLst>
                                        </p:cTn>
                                        <p:tgtEl>
                                          <p:spTgt spid="81"/>
                                        </p:tgtEl>
                                        <p:attrNameLst>
                                          <p:attrName>style.visibility</p:attrName>
                                        </p:attrNameLst>
                                      </p:cBhvr>
                                      <p:to>
                                        <p:strVal val="visible"/>
                                      </p:to>
                                    </p:set>
                                  </p:childTnLst>
                                </p:cTn>
                              </p:par>
                            </p:childTnLst>
                          </p:cTn>
                        </p:par>
                      </p:childTnLst>
                    </p:cTn>
                  </p:par>
                  <p:par>
                    <p:cTn id="156" fill="hold">
                      <p:stCondLst>
                        <p:cond delay="indefinite"/>
                      </p:stCondLst>
                      <p:childTnLst>
                        <p:par>
                          <p:cTn id="157" fill="hold">
                            <p:stCondLst>
                              <p:cond delay="0"/>
                            </p:stCondLst>
                            <p:childTnLst>
                              <p:par>
                                <p:cTn id="158" presetID="1" presetClass="entr" presetSubtype="0" fill="hold" grpId="0" nodeType="clickEffect">
                                  <p:stCondLst>
                                    <p:cond delay="0"/>
                                  </p:stCondLst>
                                  <p:childTnLst>
                                    <p:set>
                                      <p:cBhvr>
                                        <p:cTn id="159" dur="1" fill="hold">
                                          <p:stCondLst>
                                            <p:cond delay="0"/>
                                          </p:stCondLst>
                                        </p:cTn>
                                        <p:tgtEl>
                                          <p:spTgt spid="80"/>
                                        </p:tgtEl>
                                        <p:attrNameLst>
                                          <p:attrName>style.visibility</p:attrName>
                                        </p:attrNameLst>
                                      </p:cBhvr>
                                      <p:to>
                                        <p:strVal val="visible"/>
                                      </p:to>
                                    </p:set>
                                  </p:childTnLst>
                                </p:cTn>
                              </p:par>
                              <p:par>
                                <p:cTn id="160" presetID="1" presetClass="entr" presetSubtype="0" fill="hold" grpId="0" nodeType="withEffect">
                                  <p:stCondLst>
                                    <p:cond delay="0"/>
                                  </p:stCondLst>
                                  <p:childTnLst>
                                    <p:set>
                                      <p:cBhvr>
                                        <p:cTn id="161" dur="1" fill="hold">
                                          <p:stCondLst>
                                            <p:cond delay="0"/>
                                          </p:stCondLst>
                                        </p:cTn>
                                        <p:tgtEl>
                                          <p:spTgt spid="79"/>
                                        </p:tgtEl>
                                        <p:attrNameLst>
                                          <p:attrName>style.visibility</p:attrName>
                                        </p:attrNameLst>
                                      </p:cBhvr>
                                      <p:to>
                                        <p:strVal val="visible"/>
                                      </p:to>
                                    </p:set>
                                  </p:childTnLst>
                                </p:cTn>
                              </p:par>
                              <p:par>
                                <p:cTn id="162" presetID="1" presetClass="entr" presetSubtype="0" fill="hold" grpId="0" nodeType="withEffect">
                                  <p:stCondLst>
                                    <p:cond delay="0"/>
                                  </p:stCondLst>
                                  <p:childTnLst>
                                    <p:set>
                                      <p:cBhvr>
                                        <p:cTn id="163" dur="1" fill="hold">
                                          <p:stCondLst>
                                            <p:cond delay="0"/>
                                          </p:stCondLst>
                                        </p:cTn>
                                        <p:tgtEl>
                                          <p:spTgt spid="78"/>
                                        </p:tgtEl>
                                        <p:attrNameLst>
                                          <p:attrName>style.visibility</p:attrName>
                                        </p:attrNameLst>
                                      </p:cBhvr>
                                      <p:to>
                                        <p:strVal val="visible"/>
                                      </p:to>
                                    </p:set>
                                  </p:childTnLst>
                                </p:cTn>
                              </p:par>
                              <p:par>
                                <p:cTn id="164" presetID="1" presetClass="exit" presetSubtype="0" fill="hold" grpId="3" nodeType="withEffect">
                                  <p:stCondLst>
                                    <p:cond delay="0"/>
                                  </p:stCondLst>
                                  <p:childTnLst>
                                    <p:set>
                                      <p:cBhvr>
                                        <p:cTn id="165" dur="1" fill="hold">
                                          <p:stCondLst>
                                            <p:cond delay="0"/>
                                          </p:stCondLst>
                                        </p:cTn>
                                        <p:tgtEl>
                                          <p:spTgt spid="53"/>
                                        </p:tgtEl>
                                        <p:attrNameLst>
                                          <p:attrName>style.visibility</p:attrName>
                                        </p:attrNameLst>
                                      </p:cBhvr>
                                      <p:to>
                                        <p:strVal val="hidden"/>
                                      </p:to>
                                    </p:set>
                                  </p:childTnLst>
                                </p:cTn>
                              </p:par>
                              <p:par>
                                <p:cTn id="166" presetID="1" presetClass="exit" presetSubtype="0" fill="hold" grpId="1" nodeType="withEffect">
                                  <p:stCondLst>
                                    <p:cond delay="0"/>
                                  </p:stCondLst>
                                  <p:childTnLst>
                                    <p:set>
                                      <p:cBhvr>
                                        <p:cTn id="167" dur="1" fill="hold">
                                          <p:stCondLst>
                                            <p:cond delay="0"/>
                                          </p:stCondLst>
                                        </p:cTn>
                                        <p:tgtEl>
                                          <p:spTgt spid="81"/>
                                        </p:tgtEl>
                                        <p:attrNameLst>
                                          <p:attrName>style.visibility</p:attrName>
                                        </p:attrNameLst>
                                      </p:cBhvr>
                                      <p:to>
                                        <p:strVal val="hidden"/>
                                      </p:to>
                                    </p:set>
                                  </p:childTnLst>
                                </p:cTn>
                              </p:par>
                              <p:par>
                                <p:cTn id="168" presetID="1" presetClass="entr" presetSubtype="0" fill="hold" grpId="0" nodeType="withEffect">
                                  <p:stCondLst>
                                    <p:cond delay="0"/>
                                  </p:stCondLst>
                                  <p:childTnLst>
                                    <p:set>
                                      <p:cBhvr>
                                        <p:cTn id="169" dur="1" fill="hold">
                                          <p:stCondLst>
                                            <p:cond delay="0"/>
                                          </p:stCondLst>
                                        </p:cTn>
                                        <p:tgtEl>
                                          <p:spTgt spid="100"/>
                                        </p:tgtEl>
                                        <p:attrNameLst>
                                          <p:attrName>style.visibility</p:attrName>
                                        </p:attrNameLst>
                                      </p:cBhvr>
                                      <p:to>
                                        <p:strVal val="visible"/>
                                      </p:to>
                                    </p:set>
                                  </p:childTnLst>
                                </p:cTn>
                              </p:par>
                              <p:par>
                                <p:cTn id="170" presetID="1" presetClass="entr" presetSubtype="0" fill="hold" nodeType="withEffect">
                                  <p:stCondLst>
                                    <p:cond delay="0"/>
                                  </p:stCondLst>
                                  <p:childTnLst>
                                    <p:set>
                                      <p:cBhvr>
                                        <p:cTn id="171" dur="1" fill="hold">
                                          <p:stCondLst>
                                            <p:cond delay="0"/>
                                          </p:stCondLst>
                                        </p:cTn>
                                        <p:tgtEl>
                                          <p:spTgt spid="99"/>
                                        </p:tgtEl>
                                        <p:attrNameLst>
                                          <p:attrName>style.visibility</p:attrName>
                                        </p:attrNameLst>
                                      </p:cBhvr>
                                      <p:to>
                                        <p:strVal val="visible"/>
                                      </p:to>
                                    </p:set>
                                  </p:childTnLst>
                                </p:cTn>
                              </p:par>
                              <p:par>
                                <p:cTn id="172" presetID="1" presetClass="entr" presetSubtype="0" fill="hold" grpId="0" nodeType="withEffect">
                                  <p:stCondLst>
                                    <p:cond delay="0"/>
                                  </p:stCondLst>
                                  <p:childTnLst>
                                    <p:set>
                                      <p:cBhvr>
                                        <p:cTn id="173" dur="1" fill="hold">
                                          <p:stCondLst>
                                            <p:cond delay="0"/>
                                          </p:stCondLst>
                                        </p:cTn>
                                        <p:tgtEl>
                                          <p:spTgt spid="83"/>
                                        </p:tgtEl>
                                        <p:attrNameLst>
                                          <p:attrName>style.visibility</p:attrName>
                                        </p:attrNameLst>
                                      </p:cBhvr>
                                      <p:to>
                                        <p:strVal val="visible"/>
                                      </p:to>
                                    </p:set>
                                  </p:childTnLst>
                                </p:cTn>
                              </p:par>
                            </p:childTnLst>
                          </p:cTn>
                        </p:par>
                      </p:childTnLst>
                    </p:cTn>
                  </p:par>
                  <p:par>
                    <p:cTn id="174" fill="hold">
                      <p:stCondLst>
                        <p:cond delay="indefinite"/>
                      </p:stCondLst>
                      <p:childTnLst>
                        <p:par>
                          <p:cTn id="175" fill="hold">
                            <p:stCondLst>
                              <p:cond delay="0"/>
                            </p:stCondLst>
                            <p:childTnLst>
                              <p:par>
                                <p:cTn id="176" presetID="1" presetClass="entr" presetSubtype="0" fill="hold" grpId="0" nodeType="clickEffect">
                                  <p:stCondLst>
                                    <p:cond delay="0"/>
                                  </p:stCondLst>
                                  <p:childTnLst>
                                    <p:set>
                                      <p:cBhvr>
                                        <p:cTn id="177" dur="1" fill="hold">
                                          <p:stCondLst>
                                            <p:cond delay="0"/>
                                          </p:stCondLst>
                                        </p:cTn>
                                        <p:tgtEl>
                                          <p:spTgt spid="101"/>
                                        </p:tgtEl>
                                        <p:attrNameLst>
                                          <p:attrName>style.visibility</p:attrName>
                                        </p:attrNameLst>
                                      </p:cBhvr>
                                      <p:to>
                                        <p:strVal val="visible"/>
                                      </p:to>
                                    </p:set>
                                  </p:childTnLst>
                                </p:cTn>
                              </p:par>
                              <p:par>
                                <p:cTn id="178" presetID="1" presetClass="entr" presetSubtype="0" fill="hold" grpId="0" nodeType="withEffect">
                                  <p:stCondLst>
                                    <p:cond delay="0"/>
                                  </p:stCondLst>
                                  <p:childTnLst>
                                    <p:set>
                                      <p:cBhvr>
                                        <p:cTn id="179" dur="1" fill="hold">
                                          <p:stCondLst>
                                            <p:cond delay="0"/>
                                          </p:stCondLst>
                                        </p:cTn>
                                        <p:tgtEl>
                                          <p:spTgt spid="9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 grpId="0"/>
      <p:bldP spid="52" grpId="0"/>
      <p:bldP spid="53" grpId="0" animBg="1"/>
      <p:bldP spid="53" grpId="1" animBg="1"/>
      <p:bldP spid="53" grpId="2" animBg="1"/>
      <p:bldP spid="53" grpId="3" animBg="1"/>
      <p:bldP spid="54" grpId="0"/>
      <p:bldP spid="54" grpId="1"/>
      <p:bldP spid="57" grpId="0" animBg="1"/>
      <p:bldP spid="57" grpId="1" animBg="1"/>
      <p:bldP spid="58" grpId="0" animBg="1"/>
      <p:bldP spid="58" grpId="1" animBg="1"/>
      <p:bldP spid="61" grpId="0" animBg="1"/>
      <p:bldP spid="61" grpId="1" animBg="1"/>
      <p:bldP spid="62" grpId="0" animBg="1"/>
      <p:bldP spid="62" grpId="1" animBg="1"/>
      <p:bldP spid="63" grpId="0" animBg="1"/>
      <p:bldP spid="63" grpId="1" animBg="1"/>
      <p:bldP spid="64" grpId="0" animBg="1"/>
      <p:bldP spid="64" grpId="1" animBg="1"/>
      <p:bldP spid="66" grpId="0" animBg="1"/>
      <p:bldP spid="66" grpId="1" animBg="1"/>
      <p:bldP spid="67" grpId="0" animBg="1"/>
      <p:bldP spid="67" grpId="1" animBg="1"/>
      <p:bldP spid="67" grpId="2" animBg="1"/>
      <p:bldP spid="70" grpId="0" animBg="1"/>
      <p:bldP spid="70" grpId="1" animBg="1"/>
      <p:bldP spid="71" grpId="0" animBg="1"/>
      <p:bldP spid="71" grpId="1" animBg="1"/>
      <p:bldP spid="72" grpId="0" animBg="1"/>
      <p:bldP spid="72" grpId="1" animBg="1"/>
      <p:bldP spid="73" grpId="0" animBg="1"/>
      <p:bldP spid="73" grpId="1" animBg="1"/>
      <p:bldP spid="75" grpId="0" animBg="1"/>
      <p:bldP spid="75" grpId="1" animBg="1"/>
      <p:bldP spid="76" grpId="0" animBg="1"/>
      <p:bldP spid="76" grpId="1" animBg="1"/>
      <p:bldP spid="77" grpId="0" animBg="1"/>
      <p:bldP spid="77" grpId="1" animBg="1"/>
      <p:bldP spid="77" grpId="2" animBg="1"/>
      <p:bldP spid="78" grpId="0" animBg="1"/>
      <p:bldP spid="79" grpId="0" animBg="1"/>
      <p:bldP spid="80" grpId="0" animBg="1"/>
      <p:bldP spid="81" grpId="0" animBg="1"/>
      <p:bldP spid="81" grpId="1" animBg="1"/>
      <p:bldP spid="83" grpId="0" animBg="1"/>
      <p:bldP spid="87" grpId="0" animBg="1"/>
      <p:bldP spid="90" grpId="0" animBg="1"/>
      <p:bldP spid="92" grpId="0"/>
      <p:bldP spid="94" grpId="0" animBg="1"/>
      <p:bldP spid="96" grpId="0" animBg="1"/>
      <p:bldP spid="98" grpId="0" animBg="1"/>
      <p:bldP spid="100" grpId="0" animBg="1"/>
      <p:bldP spid="101" grpId="0" animBg="1"/>
    </p:bldLst>
  </p:timing>
</p:sld>
</file>

<file path=ppt/slides/slide3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357188" y="214313"/>
            <a:ext cx="8229600" cy="1114425"/>
          </a:xfrm>
        </p:spPr>
        <p:txBody>
          <a:bodyPr/>
          <a:lstStyle/>
          <a:p>
            <a:r>
              <a:rPr lang="ja-JP" altLang="en-US" sz="3600" dirty="0" smtClean="0"/>
              <a:t>編集ステップの適用と繰り返し処理</a:t>
            </a:r>
          </a:p>
        </p:txBody>
      </p:sp>
      <p:grpSp>
        <p:nvGrpSpPr>
          <p:cNvPr id="2" name="グループ化 184"/>
          <p:cNvGrpSpPr>
            <a:grpSpLocks/>
          </p:cNvGrpSpPr>
          <p:nvPr/>
        </p:nvGrpSpPr>
        <p:grpSpPr bwMode="auto">
          <a:xfrm>
            <a:off x="2286000" y="1574800"/>
            <a:ext cx="2143125" cy="1497013"/>
            <a:chOff x="2071670" y="1354757"/>
            <a:chExt cx="2143140" cy="1496670"/>
          </a:xfrm>
        </p:grpSpPr>
        <p:grpSp>
          <p:nvGrpSpPr>
            <p:cNvPr id="3" name="Group 88"/>
            <p:cNvGrpSpPr>
              <a:grpSpLocks/>
            </p:cNvGrpSpPr>
            <p:nvPr/>
          </p:nvGrpSpPr>
          <p:grpSpPr bwMode="auto">
            <a:xfrm>
              <a:off x="2857487" y="1354757"/>
              <a:ext cx="587375" cy="713532"/>
              <a:chOff x="4720" y="331"/>
              <a:chExt cx="370" cy="306"/>
            </a:xfrm>
          </p:grpSpPr>
          <p:sp>
            <p:nvSpPr>
              <p:cNvPr id="30868" name="AutoShape 89"/>
              <p:cNvSpPr>
                <a:spLocks noChangeArrowheads="1"/>
              </p:cNvSpPr>
              <p:nvPr/>
            </p:nvSpPr>
            <p:spPr bwMode="auto">
              <a:xfrm flipV="1">
                <a:off x="4720" y="331"/>
                <a:ext cx="370" cy="306"/>
              </a:xfrm>
              <a:prstGeom prst="foldedCorner">
                <a:avLst>
                  <a:gd name="adj" fmla="val 12500"/>
                </a:avLst>
              </a:prstGeom>
              <a:solidFill>
                <a:srgbClr val="FFFFCC"/>
              </a:solidFill>
              <a:ln w="9525">
                <a:solidFill>
                  <a:schemeClr val="tx1"/>
                </a:solidFill>
                <a:round/>
                <a:headEnd/>
                <a:tailEnd/>
              </a:ln>
            </p:spPr>
            <p:txBody>
              <a:bodyPr anchor="ctr"/>
              <a:lstStyle/>
              <a:p>
                <a:endParaRPr lang="ja-JP" altLang="en-US"/>
              </a:p>
            </p:txBody>
          </p:sp>
          <p:sp>
            <p:nvSpPr>
              <p:cNvPr id="30869" name="Line 90"/>
              <p:cNvSpPr>
                <a:spLocks noChangeShapeType="1"/>
              </p:cNvSpPr>
              <p:nvPr/>
            </p:nvSpPr>
            <p:spPr bwMode="auto">
              <a:xfrm>
                <a:off x="4723" y="400"/>
                <a:ext cx="86" cy="0"/>
              </a:xfrm>
              <a:prstGeom prst="line">
                <a:avLst/>
              </a:prstGeom>
              <a:noFill/>
              <a:ln w="9525">
                <a:solidFill>
                  <a:schemeClr val="tx1"/>
                </a:solidFill>
                <a:round/>
                <a:headEnd/>
                <a:tailEnd/>
              </a:ln>
            </p:spPr>
            <p:txBody>
              <a:bodyPr/>
              <a:lstStyle/>
              <a:p>
                <a:endParaRPr lang="ja-JP" altLang="en-US"/>
              </a:p>
            </p:txBody>
          </p:sp>
          <p:sp>
            <p:nvSpPr>
              <p:cNvPr id="30870" name="Line 91"/>
              <p:cNvSpPr>
                <a:spLocks noChangeShapeType="1"/>
              </p:cNvSpPr>
              <p:nvPr/>
            </p:nvSpPr>
            <p:spPr bwMode="auto">
              <a:xfrm>
                <a:off x="4723" y="500"/>
                <a:ext cx="204" cy="0"/>
              </a:xfrm>
              <a:prstGeom prst="line">
                <a:avLst/>
              </a:prstGeom>
              <a:noFill/>
              <a:ln w="9525">
                <a:solidFill>
                  <a:schemeClr val="tx1"/>
                </a:solidFill>
                <a:round/>
                <a:headEnd/>
                <a:tailEnd/>
              </a:ln>
            </p:spPr>
            <p:txBody>
              <a:bodyPr/>
              <a:lstStyle/>
              <a:p>
                <a:endParaRPr lang="ja-JP" altLang="en-US"/>
              </a:p>
            </p:txBody>
          </p:sp>
          <p:sp>
            <p:nvSpPr>
              <p:cNvPr id="30871" name="Line 92"/>
              <p:cNvSpPr>
                <a:spLocks noChangeShapeType="1"/>
              </p:cNvSpPr>
              <p:nvPr/>
            </p:nvSpPr>
            <p:spPr bwMode="auto">
              <a:xfrm>
                <a:off x="4724" y="450"/>
                <a:ext cx="319" cy="0"/>
              </a:xfrm>
              <a:prstGeom prst="line">
                <a:avLst/>
              </a:prstGeom>
              <a:noFill/>
              <a:ln w="9525">
                <a:solidFill>
                  <a:schemeClr val="tx1"/>
                </a:solidFill>
                <a:round/>
                <a:headEnd/>
                <a:tailEnd/>
              </a:ln>
            </p:spPr>
            <p:txBody>
              <a:bodyPr/>
              <a:lstStyle/>
              <a:p>
                <a:endParaRPr lang="ja-JP" altLang="en-US"/>
              </a:p>
            </p:txBody>
          </p:sp>
          <p:sp>
            <p:nvSpPr>
              <p:cNvPr id="30872" name="Line 93"/>
              <p:cNvSpPr>
                <a:spLocks noChangeShapeType="1"/>
              </p:cNvSpPr>
              <p:nvPr/>
            </p:nvSpPr>
            <p:spPr bwMode="auto">
              <a:xfrm>
                <a:off x="4724" y="350"/>
                <a:ext cx="261" cy="0"/>
              </a:xfrm>
              <a:prstGeom prst="line">
                <a:avLst/>
              </a:prstGeom>
              <a:noFill/>
              <a:ln w="9525">
                <a:solidFill>
                  <a:schemeClr val="tx1"/>
                </a:solidFill>
                <a:round/>
                <a:headEnd/>
                <a:tailEnd/>
              </a:ln>
            </p:spPr>
            <p:txBody>
              <a:bodyPr/>
              <a:lstStyle/>
              <a:p>
                <a:endParaRPr lang="ja-JP" altLang="en-US"/>
              </a:p>
            </p:txBody>
          </p:sp>
          <p:sp>
            <p:nvSpPr>
              <p:cNvPr id="30873" name="Line 94"/>
              <p:cNvSpPr>
                <a:spLocks noChangeShapeType="1"/>
              </p:cNvSpPr>
              <p:nvPr/>
            </p:nvSpPr>
            <p:spPr bwMode="auto">
              <a:xfrm>
                <a:off x="4724" y="550"/>
                <a:ext cx="119" cy="0"/>
              </a:xfrm>
              <a:prstGeom prst="line">
                <a:avLst/>
              </a:prstGeom>
              <a:noFill/>
              <a:ln w="9525">
                <a:solidFill>
                  <a:schemeClr val="tx1"/>
                </a:solidFill>
                <a:round/>
                <a:headEnd/>
                <a:tailEnd/>
              </a:ln>
            </p:spPr>
            <p:txBody>
              <a:bodyPr/>
              <a:lstStyle/>
              <a:p>
                <a:endParaRPr lang="ja-JP" altLang="en-US"/>
              </a:p>
            </p:txBody>
          </p:sp>
          <p:sp>
            <p:nvSpPr>
              <p:cNvPr id="30874" name="Line 95"/>
              <p:cNvSpPr>
                <a:spLocks noChangeShapeType="1"/>
              </p:cNvSpPr>
              <p:nvPr/>
            </p:nvSpPr>
            <p:spPr bwMode="auto">
              <a:xfrm>
                <a:off x="4724" y="600"/>
                <a:ext cx="204" cy="0"/>
              </a:xfrm>
              <a:prstGeom prst="line">
                <a:avLst/>
              </a:prstGeom>
              <a:noFill/>
              <a:ln w="9525">
                <a:solidFill>
                  <a:schemeClr val="tx1"/>
                </a:solidFill>
                <a:round/>
                <a:headEnd/>
                <a:tailEnd/>
              </a:ln>
            </p:spPr>
            <p:txBody>
              <a:bodyPr/>
              <a:lstStyle/>
              <a:p>
                <a:endParaRPr lang="ja-JP" altLang="en-US"/>
              </a:p>
            </p:txBody>
          </p:sp>
        </p:grpSp>
        <p:sp>
          <p:nvSpPr>
            <p:cNvPr id="30867" name="Text Box 5"/>
            <p:cNvSpPr>
              <a:spLocks noChangeArrowheads="1"/>
            </p:cNvSpPr>
            <p:nvPr/>
          </p:nvSpPr>
          <p:spPr bwMode="auto">
            <a:xfrm>
              <a:off x="2071670" y="2136338"/>
              <a:ext cx="2143140" cy="715089"/>
            </a:xfrm>
            <a:prstGeom prst="roundRect">
              <a:avLst>
                <a:gd name="adj" fmla="val 16667"/>
              </a:avLst>
            </a:prstGeom>
            <a:solidFill>
              <a:schemeClr val="bg1"/>
            </a:solidFill>
            <a:ln w="9525">
              <a:solidFill>
                <a:schemeClr val="tx1"/>
              </a:solidFill>
              <a:miter lim="800000"/>
              <a:headEnd/>
              <a:tailEnd/>
            </a:ln>
          </p:spPr>
          <p:txBody>
            <a:bodyPr>
              <a:spAutoFit/>
            </a:bodyPr>
            <a:lstStyle/>
            <a:p>
              <a:pPr algn="ctr"/>
              <a:r>
                <a:rPr lang="ja-JP" altLang="en-US" b="0" dirty="0" smtClean="0"/>
                <a:t>参照切れ</a:t>
              </a:r>
              <a:endParaRPr lang="en-US" altLang="ja-JP" b="0" dirty="0"/>
            </a:p>
            <a:p>
              <a:pPr algn="ctr"/>
              <a:r>
                <a:rPr lang="ja-JP" altLang="en-US" b="0" dirty="0"/>
                <a:t>を含むソースコード</a:t>
              </a:r>
            </a:p>
          </p:txBody>
        </p:sp>
      </p:grpSp>
      <p:sp>
        <p:nvSpPr>
          <p:cNvPr id="30724" name="Text Box 15"/>
          <p:cNvSpPr>
            <a:spLocks noChangeArrowheads="1"/>
          </p:cNvSpPr>
          <p:nvPr/>
        </p:nvSpPr>
        <p:spPr bwMode="auto">
          <a:xfrm>
            <a:off x="214312" y="3142583"/>
            <a:ext cx="2143110" cy="715045"/>
          </a:xfrm>
          <a:prstGeom prst="roundRect">
            <a:avLst>
              <a:gd name="adj" fmla="val 16667"/>
            </a:avLst>
          </a:prstGeom>
          <a:gradFill rotWithShape="1">
            <a:gsLst>
              <a:gs pos="0">
                <a:srgbClr val="FF8080"/>
              </a:gs>
              <a:gs pos="50000">
                <a:srgbClr val="FFB3B3"/>
              </a:gs>
              <a:gs pos="100000">
                <a:srgbClr val="FFDADA"/>
              </a:gs>
            </a:gsLst>
            <a:lin ang="2700000" scaled="1"/>
          </a:gradFill>
          <a:ln w="9525">
            <a:solidFill>
              <a:schemeClr val="tx1"/>
            </a:solidFill>
            <a:miter lim="800000"/>
            <a:headEnd/>
            <a:tailEnd/>
          </a:ln>
        </p:spPr>
        <p:txBody>
          <a:bodyPr wrap="square" lIns="91404" tIns="45700" rIns="91404" bIns="45700">
            <a:spAutoFit/>
          </a:bodyPr>
          <a:lstStyle/>
          <a:p>
            <a:pPr algn="ctr"/>
            <a:r>
              <a:rPr lang="ja-JP" altLang="en-US" b="0" dirty="0" smtClean="0"/>
              <a:t>編集ステップ導出のための情報</a:t>
            </a:r>
            <a:endParaRPr lang="en-US" altLang="ja-JP" b="0" dirty="0"/>
          </a:p>
        </p:txBody>
      </p:sp>
      <p:grpSp>
        <p:nvGrpSpPr>
          <p:cNvPr id="4" name="グループ化 198"/>
          <p:cNvGrpSpPr>
            <a:grpSpLocks/>
          </p:cNvGrpSpPr>
          <p:nvPr/>
        </p:nvGrpSpPr>
        <p:grpSpPr bwMode="auto">
          <a:xfrm>
            <a:off x="2500313" y="3214700"/>
            <a:ext cx="1643062" cy="2071688"/>
            <a:chOff x="3786183" y="2429577"/>
            <a:chExt cx="1643072" cy="2071702"/>
          </a:xfrm>
        </p:grpSpPr>
        <p:grpSp>
          <p:nvGrpSpPr>
            <p:cNvPr id="5" name="グループ化 130"/>
            <p:cNvGrpSpPr>
              <a:grpSpLocks/>
            </p:cNvGrpSpPr>
            <p:nvPr/>
          </p:nvGrpSpPr>
          <p:grpSpPr bwMode="auto">
            <a:xfrm>
              <a:off x="3786183" y="2429577"/>
              <a:ext cx="1643072" cy="1571636"/>
              <a:chOff x="3286117" y="2358139"/>
              <a:chExt cx="1643072" cy="1571636"/>
            </a:xfrm>
          </p:grpSpPr>
          <p:sp>
            <p:nvSpPr>
              <p:cNvPr id="30862" name="Text Box 15"/>
              <p:cNvSpPr>
                <a:spLocks noChangeArrowheads="1"/>
              </p:cNvSpPr>
              <p:nvPr/>
            </p:nvSpPr>
            <p:spPr bwMode="auto">
              <a:xfrm>
                <a:off x="3357554" y="2428868"/>
                <a:ext cx="1428759" cy="374571"/>
              </a:xfrm>
              <a:prstGeom prst="roundRect">
                <a:avLst>
                  <a:gd name="adj" fmla="val 16667"/>
                </a:avLst>
              </a:prstGeom>
              <a:gradFill rotWithShape="1">
                <a:gsLst>
                  <a:gs pos="0">
                    <a:srgbClr val="FFFF80"/>
                  </a:gs>
                  <a:gs pos="50000">
                    <a:srgbClr val="FFFFB3"/>
                  </a:gs>
                  <a:gs pos="100000">
                    <a:srgbClr val="FFFFDA"/>
                  </a:gs>
                </a:gsLst>
                <a:lin ang="2700000" scaled="1"/>
              </a:gradFill>
              <a:ln w="9525">
                <a:solidFill>
                  <a:schemeClr val="tx1"/>
                </a:solidFill>
                <a:miter lim="800000"/>
                <a:headEnd/>
                <a:tailEnd/>
              </a:ln>
            </p:spPr>
            <p:txBody>
              <a:bodyPr>
                <a:spAutoFit/>
              </a:bodyPr>
              <a:lstStyle/>
              <a:p>
                <a:pPr algn="ctr"/>
                <a:r>
                  <a:rPr lang="ja-JP" altLang="en-US" sz="1600"/>
                  <a:t>移動</a:t>
                </a:r>
                <a:endParaRPr lang="en-US" altLang="ja-JP" sz="1600"/>
              </a:p>
            </p:txBody>
          </p:sp>
          <p:sp>
            <p:nvSpPr>
              <p:cNvPr id="30863" name="Text Box 15"/>
              <p:cNvSpPr>
                <a:spLocks noChangeArrowheads="1"/>
              </p:cNvSpPr>
              <p:nvPr/>
            </p:nvSpPr>
            <p:spPr bwMode="auto">
              <a:xfrm>
                <a:off x="3357554" y="2857496"/>
                <a:ext cx="1428760" cy="374571"/>
              </a:xfrm>
              <a:prstGeom prst="roundRect">
                <a:avLst>
                  <a:gd name="adj" fmla="val 16667"/>
                </a:avLst>
              </a:prstGeom>
              <a:gradFill rotWithShape="1">
                <a:gsLst>
                  <a:gs pos="0">
                    <a:srgbClr val="FFFF80"/>
                  </a:gs>
                  <a:gs pos="50000">
                    <a:srgbClr val="FFFFB3"/>
                  </a:gs>
                  <a:gs pos="100000">
                    <a:srgbClr val="FFFFDA"/>
                  </a:gs>
                </a:gsLst>
                <a:lin ang="2700000" scaled="1"/>
              </a:gradFill>
              <a:ln w="9525">
                <a:solidFill>
                  <a:schemeClr val="tx1"/>
                </a:solidFill>
                <a:miter lim="800000"/>
                <a:headEnd/>
                <a:tailEnd/>
              </a:ln>
            </p:spPr>
            <p:txBody>
              <a:bodyPr>
                <a:spAutoFit/>
              </a:bodyPr>
              <a:lstStyle/>
              <a:p>
                <a:pPr algn="ctr"/>
                <a:r>
                  <a:rPr lang="ja-JP" altLang="en-US" sz="1600"/>
                  <a:t>修飾子変更</a:t>
                </a:r>
                <a:endParaRPr lang="en-US" altLang="ja-JP" sz="1600"/>
              </a:p>
            </p:txBody>
          </p:sp>
          <p:sp>
            <p:nvSpPr>
              <p:cNvPr id="30864" name="Text Box 15"/>
              <p:cNvSpPr>
                <a:spLocks noChangeArrowheads="1"/>
              </p:cNvSpPr>
              <p:nvPr/>
            </p:nvSpPr>
            <p:spPr bwMode="auto">
              <a:xfrm>
                <a:off x="3357555" y="3288870"/>
                <a:ext cx="1428758" cy="374571"/>
              </a:xfrm>
              <a:prstGeom prst="roundRect">
                <a:avLst>
                  <a:gd name="adj" fmla="val 16667"/>
                </a:avLst>
              </a:prstGeom>
              <a:gradFill rotWithShape="1">
                <a:gsLst>
                  <a:gs pos="0">
                    <a:srgbClr val="FFFF80"/>
                  </a:gs>
                  <a:gs pos="50000">
                    <a:srgbClr val="FFFFB3"/>
                  </a:gs>
                  <a:gs pos="100000">
                    <a:srgbClr val="FFFFDA"/>
                  </a:gs>
                </a:gsLst>
                <a:lin ang="2700000" scaled="1"/>
              </a:gradFill>
              <a:ln w="9525">
                <a:solidFill>
                  <a:schemeClr val="tx1"/>
                </a:solidFill>
                <a:miter lim="800000"/>
                <a:headEnd/>
                <a:tailEnd/>
              </a:ln>
            </p:spPr>
            <p:txBody>
              <a:bodyPr>
                <a:spAutoFit/>
              </a:bodyPr>
              <a:lstStyle/>
              <a:p>
                <a:pPr algn="ctr"/>
                <a:r>
                  <a:rPr lang="ja-JP" altLang="en-US" sz="1600"/>
                  <a:t>カプセル化</a:t>
                </a:r>
                <a:endParaRPr lang="en-US" altLang="ja-JP" sz="1600"/>
              </a:p>
            </p:txBody>
          </p:sp>
          <p:sp>
            <p:nvSpPr>
              <p:cNvPr id="30865" name="正方形/長方形 249"/>
              <p:cNvSpPr>
                <a:spLocks noChangeArrowheads="1"/>
              </p:cNvSpPr>
              <p:nvPr/>
            </p:nvSpPr>
            <p:spPr bwMode="auto">
              <a:xfrm>
                <a:off x="3286117" y="2358139"/>
                <a:ext cx="1643072" cy="1571636"/>
              </a:xfrm>
              <a:prstGeom prst="rect">
                <a:avLst/>
              </a:prstGeom>
              <a:noFill/>
              <a:ln w="9525" algn="ctr">
                <a:solidFill>
                  <a:schemeClr val="tx1"/>
                </a:solidFill>
                <a:round/>
                <a:headEnd/>
                <a:tailEnd/>
              </a:ln>
            </p:spPr>
            <p:txBody>
              <a:bodyPr/>
              <a:lstStyle/>
              <a:p>
                <a:endParaRPr lang="ja-JP" altLang="en-US"/>
              </a:p>
            </p:txBody>
          </p:sp>
        </p:grpSp>
        <p:sp>
          <p:nvSpPr>
            <p:cNvPr id="30861" name="Text Box 5"/>
            <p:cNvSpPr>
              <a:spLocks noChangeArrowheads="1"/>
            </p:cNvSpPr>
            <p:nvPr/>
          </p:nvSpPr>
          <p:spPr bwMode="auto">
            <a:xfrm>
              <a:off x="3857620" y="3786190"/>
              <a:ext cx="1500198" cy="715089"/>
            </a:xfrm>
            <a:prstGeom prst="roundRect">
              <a:avLst>
                <a:gd name="adj" fmla="val 16667"/>
              </a:avLst>
            </a:prstGeom>
            <a:solidFill>
              <a:schemeClr val="bg1"/>
            </a:solidFill>
            <a:ln w="9525">
              <a:solidFill>
                <a:schemeClr val="tx1"/>
              </a:solidFill>
              <a:miter lim="800000"/>
              <a:headEnd/>
              <a:tailEnd/>
            </a:ln>
          </p:spPr>
          <p:txBody>
            <a:bodyPr>
              <a:spAutoFit/>
            </a:bodyPr>
            <a:lstStyle/>
            <a:p>
              <a:pPr algn="ctr"/>
              <a:r>
                <a:rPr lang="ja-JP" altLang="en-US" b="0"/>
                <a:t>適用可能な</a:t>
              </a:r>
              <a:r>
                <a:rPr lang="ja-JP" altLang="en-US"/>
                <a:t>編集</a:t>
              </a:r>
              <a:r>
                <a:rPr lang="ja-JP" altLang="en-US" b="0"/>
                <a:t>ステップ</a:t>
              </a:r>
            </a:p>
          </p:txBody>
        </p:sp>
      </p:grpSp>
      <p:sp>
        <p:nvSpPr>
          <p:cNvPr id="30726" name="Text Box 5"/>
          <p:cNvSpPr txBox="1">
            <a:spLocks noChangeArrowheads="1"/>
          </p:cNvSpPr>
          <p:nvPr/>
        </p:nvSpPr>
        <p:spPr bwMode="auto">
          <a:xfrm>
            <a:off x="1285877" y="2500306"/>
            <a:ext cx="785793" cy="400069"/>
          </a:xfrm>
          <a:prstGeom prst="rect">
            <a:avLst/>
          </a:prstGeom>
          <a:noFill/>
          <a:ln w="9525">
            <a:noFill/>
            <a:miter lim="800000"/>
            <a:headEnd/>
            <a:tailEnd/>
          </a:ln>
        </p:spPr>
        <p:txBody>
          <a:bodyPr wrap="square" lIns="91404" tIns="45700" rIns="91404" bIns="45700">
            <a:spAutoFit/>
          </a:bodyPr>
          <a:lstStyle/>
          <a:p>
            <a:r>
              <a:rPr lang="ja-JP" altLang="en-US" sz="2000" b="0" dirty="0" smtClean="0">
                <a:solidFill>
                  <a:srgbClr val="0066CC"/>
                </a:solidFill>
              </a:rPr>
              <a:t>取得</a:t>
            </a:r>
            <a:endParaRPr lang="ja-JP" altLang="en-US" sz="2000" b="0" dirty="0">
              <a:solidFill>
                <a:srgbClr val="0066CC"/>
              </a:solidFill>
            </a:endParaRPr>
          </a:p>
        </p:txBody>
      </p:sp>
      <p:sp>
        <p:nvSpPr>
          <p:cNvPr id="30727" name="Text Box 5"/>
          <p:cNvSpPr txBox="1">
            <a:spLocks noChangeArrowheads="1"/>
          </p:cNvSpPr>
          <p:nvPr/>
        </p:nvSpPr>
        <p:spPr bwMode="auto">
          <a:xfrm>
            <a:off x="1142976" y="4171939"/>
            <a:ext cx="714355" cy="400069"/>
          </a:xfrm>
          <a:prstGeom prst="rect">
            <a:avLst/>
          </a:prstGeom>
          <a:noFill/>
          <a:ln w="9525">
            <a:noFill/>
            <a:miter lim="800000"/>
            <a:headEnd/>
            <a:tailEnd/>
          </a:ln>
        </p:spPr>
        <p:txBody>
          <a:bodyPr wrap="square" lIns="91404" tIns="45700" rIns="91404" bIns="45700">
            <a:spAutoFit/>
          </a:bodyPr>
          <a:lstStyle/>
          <a:p>
            <a:r>
              <a:rPr lang="ja-JP" altLang="en-US" sz="2000" b="0" dirty="0" smtClean="0">
                <a:solidFill>
                  <a:srgbClr val="0066CC"/>
                </a:solidFill>
              </a:rPr>
              <a:t>導出</a:t>
            </a:r>
            <a:endParaRPr lang="ja-JP" altLang="en-US" sz="2000" b="0" dirty="0">
              <a:solidFill>
                <a:srgbClr val="0066CC"/>
              </a:solidFill>
            </a:endParaRPr>
          </a:p>
        </p:txBody>
      </p:sp>
      <p:sp>
        <p:nvSpPr>
          <p:cNvPr id="30728" name="Text Box 5"/>
          <p:cNvSpPr>
            <a:spLocks noChangeArrowheads="1"/>
          </p:cNvSpPr>
          <p:nvPr/>
        </p:nvSpPr>
        <p:spPr bwMode="auto">
          <a:xfrm>
            <a:off x="5072063" y="3290888"/>
            <a:ext cx="2571750" cy="709612"/>
          </a:xfrm>
          <a:prstGeom prst="roundRect">
            <a:avLst>
              <a:gd name="adj" fmla="val 16667"/>
            </a:avLst>
          </a:prstGeom>
          <a:solidFill>
            <a:schemeClr val="bg1"/>
          </a:solidFill>
          <a:ln w="9525">
            <a:solidFill>
              <a:schemeClr val="tx1"/>
            </a:solidFill>
            <a:miter lim="800000"/>
            <a:headEnd/>
            <a:tailEnd/>
          </a:ln>
        </p:spPr>
        <p:txBody>
          <a:bodyPr lIns="91404" tIns="45700" rIns="91404" bIns="45700">
            <a:spAutoFit/>
          </a:bodyPr>
          <a:lstStyle/>
          <a:p>
            <a:pPr algn="ctr"/>
            <a:r>
              <a:rPr lang="ja-JP" altLang="en-US"/>
              <a:t>編集</a:t>
            </a:r>
            <a:r>
              <a:rPr lang="ja-JP" altLang="en-US" b="0"/>
              <a:t>ステップをそれぞれ適用したソースコード</a:t>
            </a:r>
            <a:endParaRPr lang="en-US" altLang="ja-JP" b="0"/>
          </a:p>
        </p:txBody>
      </p:sp>
      <p:grpSp>
        <p:nvGrpSpPr>
          <p:cNvPr id="6" name="グループ化 255"/>
          <p:cNvGrpSpPr>
            <a:grpSpLocks/>
          </p:cNvGrpSpPr>
          <p:nvPr/>
        </p:nvGrpSpPr>
        <p:grpSpPr bwMode="auto">
          <a:xfrm>
            <a:off x="5286375" y="2428875"/>
            <a:ext cx="746125" cy="857250"/>
            <a:chOff x="5072066" y="2065543"/>
            <a:chExt cx="931865" cy="1071570"/>
          </a:xfrm>
        </p:grpSpPr>
        <p:grpSp>
          <p:nvGrpSpPr>
            <p:cNvPr id="7" name="Group 88"/>
            <p:cNvGrpSpPr>
              <a:grpSpLocks/>
            </p:cNvGrpSpPr>
            <p:nvPr/>
          </p:nvGrpSpPr>
          <p:grpSpPr bwMode="auto">
            <a:xfrm>
              <a:off x="5072066" y="2065543"/>
              <a:ext cx="646113" cy="785818"/>
              <a:chOff x="4673" y="300"/>
              <a:chExt cx="407" cy="337"/>
            </a:xfrm>
          </p:grpSpPr>
          <p:sp>
            <p:nvSpPr>
              <p:cNvPr id="30853" name="AutoShape 89"/>
              <p:cNvSpPr>
                <a:spLocks noChangeArrowheads="1"/>
              </p:cNvSpPr>
              <p:nvPr/>
            </p:nvSpPr>
            <p:spPr bwMode="auto">
              <a:xfrm flipV="1">
                <a:off x="4673" y="300"/>
                <a:ext cx="407" cy="337"/>
              </a:xfrm>
              <a:prstGeom prst="foldedCorner">
                <a:avLst>
                  <a:gd name="adj" fmla="val 12500"/>
                </a:avLst>
              </a:prstGeom>
              <a:solidFill>
                <a:srgbClr val="FFFFCC"/>
              </a:solidFill>
              <a:ln w="9525">
                <a:solidFill>
                  <a:schemeClr val="tx1"/>
                </a:solidFill>
                <a:round/>
                <a:headEnd/>
                <a:tailEnd/>
              </a:ln>
            </p:spPr>
            <p:txBody>
              <a:bodyPr anchor="ctr"/>
              <a:lstStyle/>
              <a:p>
                <a:endParaRPr lang="ja-JP" altLang="en-US"/>
              </a:p>
            </p:txBody>
          </p:sp>
          <p:sp>
            <p:nvSpPr>
              <p:cNvPr id="30854" name="Line 90"/>
              <p:cNvSpPr>
                <a:spLocks noChangeShapeType="1"/>
              </p:cNvSpPr>
              <p:nvPr/>
            </p:nvSpPr>
            <p:spPr bwMode="auto">
              <a:xfrm>
                <a:off x="4723" y="400"/>
                <a:ext cx="86" cy="0"/>
              </a:xfrm>
              <a:prstGeom prst="line">
                <a:avLst/>
              </a:prstGeom>
              <a:noFill/>
              <a:ln w="9525">
                <a:solidFill>
                  <a:schemeClr val="tx1"/>
                </a:solidFill>
                <a:round/>
                <a:headEnd/>
                <a:tailEnd/>
              </a:ln>
            </p:spPr>
            <p:txBody>
              <a:bodyPr/>
              <a:lstStyle/>
              <a:p>
                <a:endParaRPr lang="ja-JP" altLang="en-US"/>
              </a:p>
            </p:txBody>
          </p:sp>
          <p:sp>
            <p:nvSpPr>
              <p:cNvPr id="30855" name="Line 91"/>
              <p:cNvSpPr>
                <a:spLocks noChangeShapeType="1"/>
              </p:cNvSpPr>
              <p:nvPr/>
            </p:nvSpPr>
            <p:spPr bwMode="auto">
              <a:xfrm>
                <a:off x="4723" y="500"/>
                <a:ext cx="204" cy="0"/>
              </a:xfrm>
              <a:prstGeom prst="line">
                <a:avLst/>
              </a:prstGeom>
              <a:noFill/>
              <a:ln w="9525">
                <a:solidFill>
                  <a:schemeClr val="tx1"/>
                </a:solidFill>
                <a:round/>
                <a:headEnd/>
                <a:tailEnd/>
              </a:ln>
            </p:spPr>
            <p:txBody>
              <a:bodyPr/>
              <a:lstStyle/>
              <a:p>
                <a:endParaRPr lang="ja-JP" altLang="en-US"/>
              </a:p>
            </p:txBody>
          </p:sp>
          <p:sp>
            <p:nvSpPr>
              <p:cNvPr id="30856" name="Line 92"/>
              <p:cNvSpPr>
                <a:spLocks noChangeShapeType="1"/>
              </p:cNvSpPr>
              <p:nvPr/>
            </p:nvSpPr>
            <p:spPr bwMode="auto">
              <a:xfrm>
                <a:off x="4724" y="450"/>
                <a:ext cx="319" cy="0"/>
              </a:xfrm>
              <a:prstGeom prst="line">
                <a:avLst/>
              </a:prstGeom>
              <a:noFill/>
              <a:ln w="9525">
                <a:solidFill>
                  <a:schemeClr val="tx1"/>
                </a:solidFill>
                <a:round/>
                <a:headEnd/>
                <a:tailEnd/>
              </a:ln>
            </p:spPr>
            <p:txBody>
              <a:bodyPr/>
              <a:lstStyle/>
              <a:p>
                <a:endParaRPr lang="ja-JP" altLang="en-US"/>
              </a:p>
            </p:txBody>
          </p:sp>
          <p:sp>
            <p:nvSpPr>
              <p:cNvPr id="30857" name="Line 93"/>
              <p:cNvSpPr>
                <a:spLocks noChangeShapeType="1"/>
              </p:cNvSpPr>
              <p:nvPr/>
            </p:nvSpPr>
            <p:spPr bwMode="auto">
              <a:xfrm>
                <a:off x="4724" y="350"/>
                <a:ext cx="261" cy="0"/>
              </a:xfrm>
              <a:prstGeom prst="line">
                <a:avLst/>
              </a:prstGeom>
              <a:noFill/>
              <a:ln w="9525">
                <a:solidFill>
                  <a:schemeClr val="tx1"/>
                </a:solidFill>
                <a:round/>
                <a:headEnd/>
                <a:tailEnd/>
              </a:ln>
            </p:spPr>
            <p:txBody>
              <a:bodyPr/>
              <a:lstStyle/>
              <a:p>
                <a:endParaRPr lang="ja-JP" altLang="en-US"/>
              </a:p>
            </p:txBody>
          </p:sp>
          <p:sp>
            <p:nvSpPr>
              <p:cNvPr id="30858" name="Line 94"/>
              <p:cNvSpPr>
                <a:spLocks noChangeShapeType="1"/>
              </p:cNvSpPr>
              <p:nvPr/>
            </p:nvSpPr>
            <p:spPr bwMode="auto">
              <a:xfrm>
                <a:off x="4724" y="550"/>
                <a:ext cx="119" cy="0"/>
              </a:xfrm>
              <a:prstGeom prst="line">
                <a:avLst/>
              </a:prstGeom>
              <a:noFill/>
              <a:ln w="9525">
                <a:solidFill>
                  <a:schemeClr val="tx1"/>
                </a:solidFill>
                <a:round/>
                <a:headEnd/>
                <a:tailEnd/>
              </a:ln>
            </p:spPr>
            <p:txBody>
              <a:bodyPr/>
              <a:lstStyle/>
              <a:p>
                <a:endParaRPr lang="ja-JP" altLang="en-US"/>
              </a:p>
            </p:txBody>
          </p:sp>
          <p:sp>
            <p:nvSpPr>
              <p:cNvPr id="30859" name="Line 95"/>
              <p:cNvSpPr>
                <a:spLocks noChangeShapeType="1"/>
              </p:cNvSpPr>
              <p:nvPr/>
            </p:nvSpPr>
            <p:spPr bwMode="auto">
              <a:xfrm>
                <a:off x="4724" y="600"/>
                <a:ext cx="204" cy="0"/>
              </a:xfrm>
              <a:prstGeom prst="line">
                <a:avLst/>
              </a:prstGeom>
              <a:noFill/>
              <a:ln w="9525">
                <a:solidFill>
                  <a:schemeClr val="tx1"/>
                </a:solidFill>
                <a:round/>
                <a:headEnd/>
                <a:tailEnd/>
              </a:ln>
            </p:spPr>
            <p:txBody>
              <a:bodyPr/>
              <a:lstStyle/>
              <a:p>
                <a:endParaRPr lang="ja-JP" altLang="en-US"/>
              </a:p>
            </p:txBody>
          </p:sp>
        </p:grpSp>
        <p:grpSp>
          <p:nvGrpSpPr>
            <p:cNvPr id="8" name="Group 88"/>
            <p:cNvGrpSpPr>
              <a:grpSpLocks/>
            </p:cNvGrpSpPr>
            <p:nvPr/>
          </p:nvGrpSpPr>
          <p:grpSpPr bwMode="auto">
            <a:xfrm>
              <a:off x="5211771" y="2208419"/>
              <a:ext cx="646113" cy="785818"/>
              <a:chOff x="4673" y="300"/>
              <a:chExt cx="407" cy="337"/>
            </a:xfrm>
          </p:grpSpPr>
          <p:sp>
            <p:nvSpPr>
              <p:cNvPr id="30846" name="AutoShape 89"/>
              <p:cNvSpPr>
                <a:spLocks noChangeArrowheads="1"/>
              </p:cNvSpPr>
              <p:nvPr/>
            </p:nvSpPr>
            <p:spPr bwMode="auto">
              <a:xfrm flipV="1">
                <a:off x="4673" y="300"/>
                <a:ext cx="407" cy="337"/>
              </a:xfrm>
              <a:prstGeom prst="foldedCorner">
                <a:avLst>
                  <a:gd name="adj" fmla="val 12500"/>
                </a:avLst>
              </a:prstGeom>
              <a:solidFill>
                <a:srgbClr val="FFFFCC"/>
              </a:solidFill>
              <a:ln w="9525">
                <a:solidFill>
                  <a:schemeClr val="tx1"/>
                </a:solidFill>
                <a:round/>
                <a:headEnd/>
                <a:tailEnd/>
              </a:ln>
            </p:spPr>
            <p:txBody>
              <a:bodyPr anchor="ctr"/>
              <a:lstStyle/>
              <a:p>
                <a:endParaRPr lang="ja-JP" altLang="en-US"/>
              </a:p>
            </p:txBody>
          </p:sp>
          <p:sp>
            <p:nvSpPr>
              <p:cNvPr id="30847" name="Line 90"/>
              <p:cNvSpPr>
                <a:spLocks noChangeShapeType="1"/>
              </p:cNvSpPr>
              <p:nvPr/>
            </p:nvSpPr>
            <p:spPr bwMode="auto">
              <a:xfrm>
                <a:off x="4723" y="400"/>
                <a:ext cx="86" cy="0"/>
              </a:xfrm>
              <a:prstGeom prst="line">
                <a:avLst/>
              </a:prstGeom>
              <a:noFill/>
              <a:ln w="9525">
                <a:solidFill>
                  <a:schemeClr val="tx1"/>
                </a:solidFill>
                <a:round/>
                <a:headEnd/>
                <a:tailEnd/>
              </a:ln>
            </p:spPr>
            <p:txBody>
              <a:bodyPr/>
              <a:lstStyle/>
              <a:p>
                <a:endParaRPr lang="ja-JP" altLang="en-US"/>
              </a:p>
            </p:txBody>
          </p:sp>
          <p:sp>
            <p:nvSpPr>
              <p:cNvPr id="30848" name="Line 91"/>
              <p:cNvSpPr>
                <a:spLocks noChangeShapeType="1"/>
              </p:cNvSpPr>
              <p:nvPr/>
            </p:nvSpPr>
            <p:spPr bwMode="auto">
              <a:xfrm>
                <a:off x="4723" y="500"/>
                <a:ext cx="204" cy="0"/>
              </a:xfrm>
              <a:prstGeom prst="line">
                <a:avLst/>
              </a:prstGeom>
              <a:noFill/>
              <a:ln w="9525">
                <a:solidFill>
                  <a:schemeClr val="tx1"/>
                </a:solidFill>
                <a:round/>
                <a:headEnd/>
                <a:tailEnd/>
              </a:ln>
            </p:spPr>
            <p:txBody>
              <a:bodyPr/>
              <a:lstStyle/>
              <a:p>
                <a:endParaRPr lang="ja-JP" altLang="en-US"/>
              </a:p>
            </p:txBody>
          </p:sp>
          <p:sp>
            <p:nvSpPr>
              <p:cNvPr id="30849" name="Line 92"/>
              <p:cNvSpPr>
                <a:spLocks noChangeShapeType="1"/>
              </p:cNvSpPr>
              <p:nvPr/>
            </p:nvSpPr>
            <p:spPr bwMode="auto">
              <a:xfrm>
                <a:off x="4724" y="450"/>
                <a:ext cx="319" cy="0"/>
              </a:xfrm>
              <a:prstGeom prst="line">
                <a:avLst/>
              </a:prstGeom>
              <a:noFill/>
              <a:ln w="9525">
                <a:solidFill>
                  <a:schemeClr val="tx1"/>
                </a:solidFill>
                <a:round/>
                <a:headEnd/>
                <a:tailEnd/>
              </a:ln>
            </p:spPr>
            <p:txBody>
              <a:bodyPr/>
              <a:lstStyle/>
              <a:p>
                <a:endParaRPr lang="ja-JP" altLang="en-US"/>
              </a:p>
            </p:txBody>
          </p:sp>
          <p:sp>
            <p:nvSpPr>
              <p:cNvPr id="30850" name="Line 93"/>
              <p:cNvSpPr>
                <a:spLocks noChangeShapeType="1"/>
              </p:cNvSpPr>
              <p:nvPr/>
            </p:nvSpPr>
            <p:spPr bwMode="auto">
              <a:xfrm>
                <a:off x="4724" y="350"/>
                <a:ext cx="261" cy="0"/>
              </a:xfrm>
              <a:prstGeom prst="line">
                <a:avLst/>
              </a:prstGeom>
              <a:noFill/>
              <a:ln w="9525">
                <a:solidFill>
                  <a:schemeClr val="tx1"/>
                </a:solidFill>
                <a:round/>
                <a:headEnd/>
                <a:tailEnd/>
              </a:ln>
            </p:spPr>
            <p:txBody>
              <a:bodyPr/>
              <a:lstStyle/>
              <a:p>
                <a:endParaRPr lang="ja-JP" altLang="en-US"/>
              </a:p>
            </p:txBody>
          </p:sp>
          <p:sp>
            <p:nvSpPr>
              <p:cNvPr id="30851" name="Line 94"/>
              <p:cNvSpPr>
                <a:spLocks noChangeShapeType="1"/>
              </p:cNvSpPr>
              <p:nvPr/>
            </p:nvSpPr>
            <p:spPr bwMode="auto">
              <a:xfrm>
                <a:off x="4724" y="550"/>
                <a:ext cx="119" cy="0"/>
              </a:xfrm>
              <a:prstGeom prst="line">
                <a:avLst/>
              </a:prstGeom>
              <a:noFill/>
              <a:ln w="9525">
                <a:solidFill>
                  <a:schemeClr val="tx1"/>
                </a:solidFill>
                <a:round/>
                <a:headEnd/>
                <a:tailEnd/>
              </a:ln>
            </p:spPr>
            <p:txBody>
              <a:bodyPr/>
              <a:lstStyle/>
              <a:p>
                <a:endParaRPr lang="ja-JP" altLang="en-US"/>
              </a:p>
            </p:txBody>
          </p:sp>
          <p:sp>
            <p:nvSpPr>
              <p:cNvPr id="30852" name="Line 95"/>
              <p:cNvSpPr>
                <a:spLocks noChangeShapeType="1"/>
              </p:cNvSpPr>
              <p:nvPr/>
            </p:nvSpPr>
            <p:spPr bwMode="auto">
              <a:xfrm>
                <a:off x="4724" y="600"/>
                <a:ext cx="204" cy="0"/>
              </a:xfrm>
              <a:prstGeom prst="line">
                <a:avLst/>
              </a:prstGeom>
              <a:noFill/>
              <a:ln w="9525">
                <a:solidFill>
                  <a:schemeClr val="tx1"/>
                </a:solidFill>
                <a:round/>
                <a:headEnd/>
                <a:tailEnd/>
              </a:ln>
            </p:spPr>
            <p:txBody>
              <a:bodyPr/>
              <a:lstStyle/>
              <a:p>
                <a:endParaRPr lang="ja-JP" altLang="en-US"/>
              </a:p>
            </p:txBody>
          </p:sp>
        </p:grpSp>
        <p:grpSp>
          <p:nvGrpSpPr>
            <p:cNvPr id="9" name="Group 88"/>
            <p:cNvGrpSpPr>
              <a:grpSpLocks/>
            </p:cNvGrpSpPr>
            <p:nvPr/>
          </p:nvGrpSpPr>
          <p:grpSpPr bwMode="auto">
            <a:xfrm>
              <a:off x="5357818" y="2351295"/>
              <a:ext cx="646113" cy="785818"/>
              <a:chOff x="4673" y="300"/>
              <a:chExt cx="407" cy="337"/>
            </a:xfrm>
          </p:grpSpPr>
          <p:sp>
            <p:nvSpPr>
              <p:cNvPr id="30839" name="AutoShape 89"/>
              <p:cNvSpPr>
                <a:spLocks noChangeArrowheads="1"/>
              </p:cNvSpPr>
              <p:nvPr/>
            </p:nvSpPr>
            <p:spPr bwMode="auto">
              <a:xfrm flipV="1">
                <a:off x="4673" y="300"/>
                <a:ext cx="407" cy="337"/>
              </a:xfrm>
              <a:prstGeom prst="foldedCorner">
                <a:avLst>
                  <a:gd name="adj" fmla="val 12500"/>
                </a:avLst>
              </a:prstGeom>
              <a:solidFill>
                <a:srgbClr val="FFFFCC"/>
              </a:solidFill>
              <a:ln w="9525">
                <a:solidFill>
                  <a:schemeClr val="tx1"/>
                </a:solidFill>
                <a:round/>
                <a:headEnd/>
                <a:tailEnd/>
              </a:ln>
            </p:spPr>
            <p:txBody>
              <a:bodyPr anchor="ctr"/>
              <a:lstStyle/>
              <a:p>
                <a:endParaRPr lang="ja-JP" altLang="en-US"/>
              </a:p>
            </p:txBody>
          </p:sp>
          <p:sp>
            <p:nvSpPr>
              <p:cNvPr id="30840" name="Line 90"/>
              <p:cNvSpPr>
                <a:spLocks noChangeShapeType="1"/>
              </p:cNvSpPr>
              <p:nvPr/>
            </p:nvSpPr>
            <p:spPr bwMode="auto">
              <a:xfrm>
                <a:off x="4723" y="400"/>
                <a:ext cx="86" cy="0"/>
              </a:xfrm>
              <a:prstGeom prst="line">
                <a:avLst/>
              </a:prstGeom>
              <a:noFill/>
              <a:ln w="9525">
                <a:solidFill>
                  <a:schemeClr val="tx1"/>
                </a:solidFill>
                <a:round/>
                <a:headEnd/>
                <a:tailEnd/>
              </a:ln>
            </p:spPr>
            <p:txBody>
              <a:bodyPr/>
              <a:lstStyle/>
              <a:p>
                <a:endParaRPr lang="ja-JP" altLang="en-US"/>
              </a:p>
            </p:txBody>
          </p:sp>
          <p:sp>
            <p:nvSpPr>
              <p:cNvPr id="30841" name="Line 91"/>
              <p:cNvSpPr>
                <a:spLocks noChangeShapeType="1"/>
              </p:cNvSpPr>
              <p:nvPr/>
            </p:nvSpPr>
            <p:spPr bwMode="auto">
              <a:xfrm>
                <a:off x="4723" y="500"/>
                <a:ext cx="204" cy="0"/>
              </a:xfrm>
              <a:prstGeom prst="line">
                <a:avLst/>
              </a:prstGeom>
              <a:noFill/>
              <a:ln w="9525">
                <a:solidFill>
                  <a:schemeClr val="tx1"/>
                </a:solidFill>
                <a:round/>
                <a:headEnd/>
                <a:tailEnd/>
              </a:ln>
            </p:spPr>
            <p:txBody>
              <a:bodyPr/>
              <a:lstStyle/>
              <a:p>
                <a:endParaRPr lang="ja-JP" altLang="en-US"/>
              </a:p>
            </p:txBody>
          </p:sp>
          <p:sp>
            <p:nvSpPr>
              <p:cNvPr id="30842" name="Line 92"/>
              <p:cNvSpPr>
                <a:spLocks noChangeShapeType="1"/>
              </p:cNvSpPr>
              <p:nvPr/>
            </p:nvSpPr>
            <p:spPr bwMode="auto">
              <a:xfrm>
                <a:off x="4724" y="450"/>
                <a:ext cx="319" cy="0"/>
              </a:xfrm>
              <a:prstGeom prst="line">
                <a:avLst/>
              </a:prstGeom>
              <a:noFill/>
              <a:ln w="9525">
                <a:solidFill>
                  <a:schemeClr val="tx1"/>
                </a:solidFill>
                <a:round/>
                <a:headEnd/>
                <a:tailEnd/>
              </a:ln>
            </p:spPr>
            <p:txBody>
              <a:bodyPr/>
              <a:lstStyle/>
              <a:p>
                <a:endParaRPr lang="ja-JP" altLang="en-US"/>
              </a:p>
            </p:txBody>
          </p:sp>
          <p:sp>
            <p:nvSpPr>
              <p:cNvPr id="30843" name="Line 93"/>
              <p:cNvSpPr>
                <a:spLocks noChangeShapeType="1"/>
              </p:cNvSpPr>
              <p:nvPr/>
            </p:nvSpPr>
            <p:spPr bwMode="auto">
              <a:xfrm>
                <a:off x="4724" y="350"/>
                <a:ext cx="261" cy="0"/>
              </a:xfrm>
              <a:prstGeom prst="line">
                <a:avLst/>
              </a:prstGeom>
              <a:noFill/>
              <a:ln w="9525">
                <a:solidFill>
                  <a:schemeClr val="tx1"/>
                </a:solidFill>
                <a:round/>
                <a:headEnd/>
                <a:tailEnd/>
              </a:ln>
            </p:spPr>
            <p:txBody>
              <a:bodyPr/>
              <a:lstStyle/>
              <a:p>
                <a:endParaRPr lang="ja-JP" altLang="en-US"/>
              </a:p>
            </p:txBody>
          </p:sp>
          <p:sp>
            <p:nvSpPr>
              <p:cNvPr id="30844" name="Line 94"/>
              <p:cNvSpPr>
                <a:spLocks noChangeShapeType="1"/>
              </p:cNvSpPr>
              <p:nvPr/>
            </p:nvSpPr>
            <p:spPr bwMode="auto">
              <a:xfrm>
                <a:off x="4724" y="550"/>
                <a:ext cx="119" cy="0"/>
              </a:xfrm>
              <a:prstGeom prst="line">
                <a:avLst/>
              </a:prstGeom>
              <a:noFill/>
              <a:ln w="9525">
                <a:solidFill>
                  <a:schemeClr val="tx1"/>
                </a:solidFill>
                <a:round/>
                <a:headEnd/>
                <a:tailEnd/>
              </a:ln>
            </p:spPr>
            <p:txBody>
              <a:bodyPr/>
              <a:lstStyle/>
              <a:p>
                <a:endParaRPr lang="ja-JP" altLang="en-US"/>
              </a:p>
            </p:txBody>
          </p:sp>
          <p:sp>
            <p:nvSpPr>
              <p:cNvPr id="30845" name="Line 95"/>
              <p:cNvSpPr>
                <a:spLocks noChangeShapeType="1"/>
              </p:cNvSpPr>
              <p:nvPr/>
            </p:nvSpPr>
            <p:spPr bwMode="auto">
              <a:xfrm>
                <a:off x="4724" y="600"/>
                <a:ext cx="204" cy="0"/>
              </a:xfrm>
              <a:prstGeom prst="line">
                <a:avLst/>
              </a:prstGeom>
              <a:noFill/>
              <a:ln w="9525">
                <a:solidFill>
                  <a:schemeClr val="tx1"/>
                </a:solidFill>
                <a:round/>
                <a:headEnd/>
                <a:tailEnd/>
              </a:ln>
            </p:spPr>
            <p:txBody>
              <a:bodyPr/>
              <a:lstStyle/>
              <a:p>
                <a:endParaRPr lang="ja-JP" altLang="en-US"/>
              </a:p>
            </p:txBody>
          </p:sp>
        </p:grpSp>
      </p:grpSp>
      <p:grpSp>
        <p:nvGrpSpPr>
          <p:cNvPr id="10" name="グループ化 280"/>
          <p:cNvGrpSpPr>
            <a:grpSpLocks/>
          </p:cNvGrpSpPr>
          <p:nvPr/>
        </p:nvGrpSpPr>
        <p:grpSpPr bwMode="auto">
          <a:xfrm>
            <a:off x="7324725" y="1211263"/>
            <a:ext cx="676275" cy="860425"/>
            <a:chOff x="7000892" y="1362724"/>
            <a:chExt cx="788989" cy="1003521"/>
          </a:xfrm>
        </p:grpSpPr>
        <p:grpSp>
          <p:nvGrpSpPr>
            <p:cNvPr id="11" name="Group 88"/>
            <p:cNvGrpSpPr>
              <a:grpSpLocks/>
            </p:cNvGrpSpPr>
            <p:nvPr/>
          </p:nvGrpSpPr>
          <p:grpSpPr bwMode="auto">
            <a:xfrm>
              <a:off x="7000892" y="1362724"/>
              <a:ext cx="646113" cy="785818"/>
              <a:chOff x="4673" y="300"/>
              <a:chExt cx="407" cy="337"/>
            </a:xfrm>
          </p:grpSpPr>
          <p:sp>
            <p:nvSpPr>
              <p:cNvPr id="30829" name="AutoShape 89"/>
              <p:cNvSpPr>
                <a:spLocks noChangeArrowheads="1"/>
              </p:cNvSpPr>
              <p:nvPr/>
            </p:nvSpPr>
            <p:spPr bwMode="auto">
              <a:xfrm flipV="1">
                <a:off x="4673" y="300"/>
                <a:ext cx="407" cy="337"/>
              </a:xfrm>
              <a:prstGeom prst="foldedCorner">
                <a:avLst>
                  <a:gd name="adj" fmla="val 12500"/>
                </a:avLst>
              </a:prstGeom>
              <a:solidFill>
                <a:srgbClr val="FFFFCC"/>
              </a:solidFill>
              <a:ln w="9525">
                <a:solidFill>
                  <a:schemeClr val="tx1"/>
                </a:solidFill>
                <a:round/>
                <a:headEnd/>
                <a:tailEnd/>
              </a:ln>
            </p:spPr>
            <p:txBody>
              <a:bodyPr anchor="ctr"/>
              <a:lstStyle/>
              <a:p>
                <a:endParaRPr lang="ja-JP" altLang="en-US"/>
              </a:p>
            </p:txBody>
          </p:sp>
          <p:sp>
            <p:nvSpPr>
              <p:cNvPr id="30830" name="Line 90"/>
              <p:cNvSpPr>
                <a:spLocks noChangeShapeType="1"/>
              </p:cNvSpPr>
              <p:nvPr/>
            </p:nvSpPr>
            <p:spPr bwMode="auto">
              <a:xfrm>
                <a:off x="4723" y="400"/>
                <a:ext cx="86" cy="0"/>
              </a:xfrm>
              <a:prstGeom prst="line">
                <a:avLst/>
              </a:prstGeom>
              <a:noFill/>
              <a:ln w="9525">
                <a:solidFill>
                  <a:schemeClr val="tx1"/>
                </a:solidFill>
                <a:round/>
                <a:headEnd/>
                <a:tailEnd/>
              </a:ln>
            </p:spPr>
            <p:txBody>
              <a:bodyPr/>
              <a:lstStyle/>
              <a:p>
                <a:endParaRPr lang="ja-JP" altLang="en-US"/>
              </a:p>
            </p:txBody>
          </p:sp>
          <p:sp>
            <p:nvSpPr>
              <p:cNvPr id="30831" name="Line 91"/>
              <p:cNvSpPr>
                <a:spLocks noChangeShapeType="1"/>
              </p:cNvSpPr>
              <p:nvPr/>
            </p:nvSpPr>
            <p:spPr bwMode="auto">
              <a:xfrm>
                <a:off x="4723" y="500"/>
                <a:ext cx="204" cy="0"/>
              </a:xfrm>
              <a:prstGeom prst="line">
                <a:avLst/>
              </a:prstGeom>
              <a:noFill/>
              <a:ln w="9525">
                <a:solidFill>
                  <a:schemeClr val="tx1"/>
                </a:solidFill>
                <a:round/>
                <a:headEnd/>
                <a:tailEnd/>
              </a:ln>
            </p:spPr>
            <p:txBody>
              <a:bodyPr/>
              <a:lstStyle/>
              <a:p>
                <a:endParaRPr lang="ja-JP" altLang="en-US"/>
              </a:p>
            </p:txBody>
          </p:sp>
          <p:sp>
            <p:nvSpPr>
              <p:cNvPr id="30832" name="Line 92"/>
              <p:cNvSpPr>
                <a:spLocks noChangeShapeType="1"/>
              </p:cNvSpPr>
              <p:nvPr/>
            </p:nvSpPr>
            <p:spPr bwMode="auto">
              <a:xfrm>
                <a:off x="4724" y="450"/>
                <a:ext cx="319" cy="0"/>
              </a:xfrm>
              <a:prstGeom prst="line">
                <a:avLst/>
              </a:prstGeom>
              <a:noFill/>
              <a:ln w="9525">
                <a:solidFill>
                  <a:schemeClr val="tx1"/>
                </a:solidFill>
                <a:round/>
                <a:headEnd/>
                <a:tailEnd/>
              </a:ln>
            </p:spPr>
            <p:txBody>
              <a:bodyPr/>
              <a:lstStyle/>
              <a:p>
                <a:endParaRPr lang="ja-JP" altLang="en-US"/>
              </a:p>
            </p:txBody>
          </p:sp>
          <p:sp>
            <p:nvSpPr>
              <p:cNvPr id="30833" name="Line 93"/>
              <p:cNvSpPr>
                <a:spLocks noChangeShapeType="1"/>
              </p:cNvSpPr>
              <p:nvPr/>
            </p:nvSpPr>
            <p:spPr bwMode="auto">
              <a:xfrm>
                <a:off x="4724" y="350"/>
                <a:ext cx="261" cy="0"/>
              </a:xfrm>
              <a:prstGeom prst="line">
                <a:avLst/>
              </a:prstGeom>
              <a:noFill/>
              <a:ln w="9525">
                <a:solidFill>
                  <a:schemeClr val="tx1"/>
                </a:solidFill>
                <a:round/>
                <a:headEnd/>
                <a:tailEnd/>
              </a:ln>
            </p:spPr>
            <p:txBody>
              <a:bodyPr/>
              <a:lstStyle/>
              <a:p>
                <a:endParaRPr lang="ja-JP" altLang="en-US"/>
              </a:p>
            </p:txBody>
          </p:sp>
          <p:sp>
            <p:nvSpPr>
              <p:cNvPr id="30834" name="Line 94"/>
              <p:cNvSpPr>
                <a:spLocks noChangeShapeType="1"/>
              </p:cNvSpPr>
              <p:nvPr/>
            </p:nvSpPr>
            <p:spPr bwMode="auto">
              <a:xfrm>
                <a:off x="4724" y="550"/>
                <a:ext cx="119" cy="0"/>
              </a:xfrm>
              <a:prstGeom prst="line">
                <a:avLst/>
              </a:prstGeom>
              <a:noFill/>
              <a:ln w="9525">
                <a:solidFill>
                  <a:schemeClr val="tx1"/>
                </a:solidFill>
                <a:round/>
                <a:headEnd/>
                <a:tailEnd/>
              </a:ln>
            </p:spPr>
            <p:txBody>
              <a:bodyPr/>
              <a:lstStyle/>
              <a:p>
                <a:endParaRPr lang="ja-JP" altLang="en-US"/>
              </a:p>
            </p:txBody>
          </p:sp>
          <p:sp>
            <p:nvSpPr>
              <p:cNvPr id="30835" name="Line 95"/>
              <p:cNvSpPr>
                <a:spLocks noChangeShapeType="1"/>
              </p:cNvSpPr>
              <p:nvPr/>
            </p:nvSpPr>
            <p:spPr bwMode="auto">
              <a:xfrm>
                <a:off x="4724" y="600"/>
                <a:ext cx="204" cy="0"/>
              </a:xfrm>
              <a:prstGeom prst="line">
                <a:avLst/>
              </a:prstGeom>
              <a:noFill/>
              <a:ln w="9525">
                <a:solidFill>
                  <a:schemeClr val="tx1"/>
                </a:solidFill>
                <a:round/>
                <a:headEnd/>
                <a:tailEnd/>
              </a:ln>
            </p:spPr>
            <p:txBody>
              <a:bodyPr/>
              <a:lstStyle/>
              <a:p>
                <a:endParaRPr lang="ja-JP" altLang="en-US"/>
              </a:p>
            </p:txBody>
          </p:sp>
        </p:grpSp>
        <p:grpSp>
          <p:nvGrpSpPr>
            <p:cNvPr id="12" name="Group 88"/>
            <p:cNvGrpSpPr>
              <a:grpSpLocks/>
            </p:cNvGrpSpPr>
            <p:nvPr/>
          </p:nvGrpSpPr>
          <p:grpSpPr bwMode="auto">
            <a:xfrm>
              <a:off x="7143768" y="1580427"/>
              <a:ext cx="646113" cy="785818"/>
              <a:chOff x="4673" y="300"/>
              <a:chExt cx="407" cy="337"/>
            </a:xfrm>
          </p:grpSpPr>
          <p:sp>
            <p:nvSpPr>
              <p:cNvPr id="30822" name="AutoShape 89"/>
              <p:cNvSpPr>
                <a:spLocks noChangeArrowheads="1"/>
              </p:cNvSpPr>
              <p:nvPr/>
            </p:nvSpPr>
            <p:spPr bwMode="auto">
              <a:xfrm flipV="1">
                <a:off x="4673" y="300"/>
                <a:ext cx="407" cy="337"/>
              </a:xfrm>
              <a:prstGeom prst="foldedCorner">
                <a:avLst>
                  <a:gd name="adj" fmla="val 12500"/>
                </a:avLst>
              </a:prstGeom>
              <a:solidFill>
                <a:srgbClr val="FFFFCC"/>
              </a:solidFill>
              <a:ln w="9525">
                <a:solidFill>
                  <a:schemeClr val="tx1"/>
                </a:solidFill>
                <a:round/>
                <a:headEnd/>
                <a:tailEnd/>
              </a:ln>
            </p:spPr>
            <p:txBody>
              <a:bodyPr anchor="ctr"/>
              <a:lstStyle/>
              <a:p>
                <a:endParaRPr lang="ja-JP" altLang="en-US"/>
              </a:p>
            </p:txBody>
          </p:sp>
          <p:sp>
            <p:nvSpPr>
              <p:cNvPr id="30823" name="Line 90"/>
              <p:cNvSpPr>
                <a:spLocks noChangeShapeType="1"/>
              </p:cNvSpPr>
              <p:nvPr/>
            </p:nvSpPr>
            <p:spPr bwMode="auto">
              <a:xfrm>
                <a:off x="4723" y="400"/>
                <a:ext cx="86" cy="0"/>
              </a:xfrm>
              <a:prstGeom prst="line">
                <a:avLst/>
              </a:prstGeom>
              <a:noFill/>
              <a:ln w="9525">
                <a:solidFill>
                  <a:schemeClr val="tx1"/>
                </a:solidFill>
                <a:round/>
                <a:headEnd/>
                <a:tailEnd/>
              </a:ln>
            </p:spPr>
            <p:txBody>
              <a:bodyPr/>
              <a:lstStyle/>
              <a:p>
                <a:endParaRPr lang="ja-JP" altLang="en-US"/>
              </a:p>
            </p:txBody>
          </p:sp>
          <p:sp>
            <p:nvSpPr>
              <p:cNvPr id="30824" name="Line 91"/>
              <p:cNvSpPr>
                <a:spLocks noChangeShapeType="1"/>
              </p:cNvSpPr>
              <p:nvPr/>
            </p:nvSpPr>
            <p:spPr bwMode="auto">
              <a:xfrm>
                <a:off x="4723" y="500"/>
                <a:ext cx="204" cy="0"/>
              </a:xfrm>
              <a:prstGeom prst="line">
                <a:avLst/>
              </a:prstGeom>
              <a:noFill/>
              <a:ln w="9525">
                <a:solidFill>
                  <a:schemeClr val="tx1"/>
                </a:solidFill>
                <a:round/>
                <a:headEnd/>
                <a:tailEnd/>
              </a:ln>
            </p:spPr>
            <p:txBody>
              <a:bodyPr/>
              <a:lstStyle/>
              <a:p>
                <a:endParaRPr lang="ja-JP" altLang="en-US"/>
              </a:p>
            </p:txBody>
          </p:sp>
          <p:sp>
            <p:nvSpPr>
              <p:cNvPr id="30825" name="Line 92"/>
              <p:cNvSpPr>
                <a:spLocks noChangeShapeType="1"/>
              </p:cNvSpPr>
              <p:nvPr/>
            </p:nvSpPr>
            <p:spPr bwMode="auto">
              <a:xfrm>
                <a:off x="4724" y="450"/>
                <a:ext cx="319" cy="0"/>
              </a:xfrm>
              <a:prstGeom prst="line">
                <a:avLst/>
              </a:prstGeom>
              <a:noFill/>
              <a:ln w="9525">
                <a:solidFill>
                  <a:schemeClr val="tx1"/>
                </a:solidFill>
                <a:round/>
                <a:headEnd/>
                <a:tailEnd/>
              </a:ln>
            </p:spPr>
            <p:txBody>
              <a:bodyPr/>
              <a:lstStyle/>
              <a:p>
                <a:endParaRPr lang="ja-JP" altLang="en-US"/>
              </a:p>
            </p:txBody>
          </p:sp>
          <p:sp>
            <p:nvSpPr>
              <p:cNvPr id="30826" name="Line 93"/>
              <p:cNvSpPr>
                <a:spLocks noChangeShapeType="1"/>
              </p:cNvSpPr>
              <p:nvPr/>
            </p:nvSpPr>
            <p:spPr bwMode="auto">
              <a:xfrm>
                <a:off x="4724" y="350"/>
                <a:ext cx="261" cy="0"/>
              </a:xfrm>
              <a:prstGeom prst="line">
                <a:avLst/>
              </a:prstGeom>
              <a:noFill/>
              <a:ln w="9525">
                <a:solidFill>
                  <a:schemeClr val="tx1"/>
                </a:solidFill>
                <a:round/>
                <a:headEnd/>
                <a:tailEnd/>
              </a:ln>
            </p:spPr>
            <p:txBody>
              <a:bodyPr/>
              <a:lstStyle/>
              <a:p>
                <a:endParaRPr lang="ja-JP" altLang="en-US"/>
              </a:p>
            </p:txBody>
          </p:sp>
          <p:sp>
            <p:nvSpPr>
              <p:cNvPr id="30827" name="Line 94"/>
              <p:cNvSpPr>
                <a:spLocks noChangeShapeType="1"/>
              </p:cNvSpPr>
              <p:nvPr/>
            </p:nvSpPr>
            <p:spPr bwMode="auto">
              <a:xfrm>
                <a:off x="4724" y="550"/>
                <a:ext cx="119" cy="0"/>
              </a:xfrm>
              <a:prstGeom prst="line">
                <a:avLst/>
              </a:prstGeom>
              <a:noFill/>
              <a:ln w="9525">
                <a:solidFill>
                  <a:schemeClr val="tx1"/>
                </a:solidFill>
                <a:round/>
                <a:headEnd/>
                <a:tailEnd/>
              </a:ln>
            </p:spPr>
            <p:txBody>
              <a:bodyPr/>
              <a:lstStyle/>
              <a:p>
                <a:endParaRPr lang="ja-JP" altLang="en-US"/>
              </a:p>
            </p:txBody>
          </p:sp>
          <p:sp>
            <p:nvSpPr>
              <p:cNvPr id="30828" name="Line 95"/>
              <p:cNvSpPr>
                <a:spLocks noChangeShapeType="1"/>
              </p:cNvSpPr>
              <p:nvPr/>
            </p:nvSpPr>
            <p:spPr bwMode="auto">
              <a:xfrm>
                <a:off x="4724" y="600"/>
                <a:ext cx="204" cy="0"/>
              </a:xfrm>
              <a:prstGeom prst="line">
                <a:avLst/>
              </a:prstGeom>
              <a:noFill/>
              <a:ln w="9525">
                <a:solidFill>
                  <a:schemeClr val="tx1"/>
                </a:solidFill>
                <a:round/>
                <a:headEnd/>
                <a:tailEnd/>
              </a:ln>
            </p:spPr>
            <p:txBody>
              <a:bodyPr/>
              <a:lstStyle/>
              <a:p>
                <a:endParaRPr lang="ja-JP" altLang="en-US"/>
              </a:p>
            </p:txBody>
          </p:sp>
        </p:grpSp>
      </p:grpSp>
      <p:sp>
        <p:nvSpPr>
          <p:cNvPr id="30731" name="Text Box 5"/>
          <p:cNvSpPr>
            <a:spLocks noChangeArrowheads="1"/>
          </p:cNvSpPr>
          <p:nvPr/>
        </p:nvSpPr>
        <p:spPr bwMode="auto">
          <a:xfrm>
            <a:off x="6715125" y="2143125"/>
            <a:ext cx="2143125" cy="709613"/>
          </a:xfrm>
          <a:prstGeom prst="roundRect">
            <a:avLst>
              <a:gd name="adj" fmla="val 16667"/>
            </a:avLst>
          </a:prstGeom>
          <a:solidFill>
            <a:schemeClr val="bg1"/>
          </a:solidFill>
          <a:ln w="9525">
            <a:solidFill>
              <a:schemeClr val="tx1"/>
            </a:solidFill>
            <a:miter lim="800000"/>
            <a:headEnd/>
            <a:tailEnd/>
          </a:ln>
        </p:spPr>
        <p:txBody>
          <a:bodyPr lIns="91404" tIns="45700" rIns="91404" bIns="45700">
            <a:spAutoFit/>
          </a:bodyPr>
          <a:lstStyle/>
          <a:p>
            <a:pPr algn="ctr"/>
            <a:r>
              <a:rPr lang="ja-JP" altLang="en-US" b="0" smtClean="0"/>
              <a:t>参照切れ</a:t>
            </a:r>
            <a:endParaRPr lang="en-US" altLang="ja-JP" b="0" dirty="0"/>
          </a:p>
          <a:p>
            <a:pPr algn="ctr"/>
            <a:r>
              <a:rPr lang="ja-JP" altLang="en-US" b="0" dirty="0"/>
              <a:t>を含むソースコード</a:t>
            </a:r>
            <a:endParaRPr lang="en-US" altLang="ja-JP" b="0" dirty="0"/>
          </a:p>
        </p:txBody>
      </p:sp>
      <p:cxnSp>
        <p:nvCxnSpPr>
          <p:cNvPr id="30732" name="直線矢印コネクタ 298"/>
          <p:cNvCxnSpPr>
            <a:cxnSpLocks noChangeShapeType="1"/>
          </p:cNvCxnSpPr>
          <p:nvPr/>
        </p:nvCxnSpPr>
        <p:spPr bwMode="auto">
          <a:xfrm rot="10800000">
            <a:off x="4143375" y="1779588"/>
            <a:ext cx="2357438" cy="6350"/>
          </a:xfrm>
          <a:prstGeom prst="straightConnector1">
            <a:avLst/>
          </a:prstGeom>
          <a:noFill/>
          <a:ln w="57150" algn="ctr">
            <a:solidFill>
              <a:schemeClr val="tx1"/>
            </a:solidFill>
            <a:prstDash val="sysDash"/>
            <a:round/>
            <a:headEnd/>
            <a:tailEnd type="arrow" w="med" len="med"/>
          </a:ln>
        </p:spPr>
      </p:cxnSp>
      <p:sp>
        <p:nvSpPr>
          <p:cNvPr id="30733" name="Text Box 5"/>
          <p:cNvSpPr txBox="1">
            <a:spLocks noChangeArrowheads="1"/>
          </p:cNvSpPr>
          <p:nvPr/>
        </p:nvSpPr>
        <p:spPr bwMode="auto">
          <a:xfrm>
            <a:off x="4714875" y="1285875"/>
            <a:ext cx="1357313" cy="400069"/>
          </a:xfrm>
          <a:prstGeom prst="rect">
            <a:avLst/>
          </a:prstGeom>
          <a:noFill/>
          <a:ln w="9525">
            <a:noFill/>
            <a:miter lim="800000"/>
            <a:headEnd/>
            <a:tailEnd/>
          </a:ln>
        </p:spPr>
        <p:txBody>
          <a:bodyPr lIns="91404" tIns="45700" rIns="91404" bIns="45700">
            <a:spAutoFit/>
          </a:bodyPr>
          <a:lstStyle/>
          <a:p>
            <a:r>
              <a:rPr lang="ja-JP" altLang="en-US" sz="2000" b="0" dirty="0" smtClean="0">
                <a:solidFill>
                  <a:srgbClr val="0066CC"/>
                </a:solidFill>
              </a:rPr>
              <a:t>繰り返す</a:t>
            </a:r>
            <a:endParaRPr lang="en-US" altLang="ja-JP" sz="2000" b="0" dirty="0">
              <a:solidFill>
                <a:srgbClr val="0066CC"/>
              </a:solidFill>
            </a:endParaRPr>
          </a:p>
        </p:txBody>
      </p:sp>
      <p:sp>
        <p:nvSpPr>
          <p:cNvPr id="30734" name="Text Box 5"/>
          <p:cNvSpPr txBox="1">
            <a:spLocks noChangeArrowheads="1"/>
          </p:cNvSpPr>
          <p:nvPr/>
        </p:nvSpPr>
        <p:spPr bwMode="auto">
          <a:xfrm>
            <a:off x="5572125" y="1928813"/>
            <a:ext cx="928688" cy="400069"/>
          </a:xfrm>
          <a:prstGeom prst="rect">
            <a:avLst/>
          </a:prstGeom>
          <a:noFill/>
          <a:ln w="9525">
            <a:noFill/>
            <a:miter lim="800000"/>
            <a:headEnd/>
            <a:tailEnd/>
          </a:ln>
        </p:spPr>
        <p:txBody>
          <a:bodyPr lIns="91404" tIns="45700" rIns="91404" bIns="45700">
            <a:spAutoFit/>
          </a:bodyPr>
          <a:lstStyle/>
          <a:p>
            <a:r>
              <a:rPr lang="ja-JP" altLang="en-US" sz="2000" b="0" dirty="0" smtClean="0">
                <a:solidFill>
                  <a:srgbClr val="0066CC"/>
                </a:solidFill>
              </a:rPr>
              <a:t>取得</a:t>
            </a:r>
            <a:endParaRPr lang="ja-JP" altLang="en-US" sz="2000" b="0" dirty="0">
              <a:solidFill>
                <a:srgbClr val="0066CC"/>
              </a:solidFill>
            </a:endParaRPr>
          </a:p>
        </p:txBody>
      </p:sp>
      <p:sp>
        <p:nvSpPr>
          <p:cNvPr id="30735" name="Text Box 5"/>
          <p:cNvSpPr txBox="1">
            <a:spLocks noChangeArrowheads="1"/>
          </p:cNvSpPr>
          <p:nvPr/>
        </p:nvSpPr>
        <p:spPr bwMode="auto">
          <a:xfrm>
            <a:off x="4143375" y="3133725"/>
            <a:ext cx="1000125" cy="400069"/>
          </a:xfrm>
          <a:prstGeom prst="rect">
            <a:avLst/>
          </a:prstGeom>
          <a:noFill/>
          <a:ln w="9525">
            <a:noFill/>
            <a:miter lim="800000"/>
            <a:headEnd/>
            <a:tailEnd/>
          </a:ln>
        </p:spPr>
        <p:txBody>
          <a:bodyPr lIns="91404" tIns="45700" rIns="91404" bIns="45700">
            <a:spAutoFit/>
          </a:bodyPr>
          <a:lstStyle/>
          <a:p>
            <a:r>
              <a:rPr lang="ja-JP" altLang="en-US" sz="2000" b="0" dirty="0" smtClean="0">
                <a:solidFill>
                  <a:srgbClr val="0066CC"/>
                </a:solidFill>
              </a:rPr>
              <a:t>適用</a:t>
            </a:r>
            <a:endParaRPr lang="ja-JP" altLang="en-US" sz="2000" b="0" dirty="0">
              <a:solidFill>
                <a:srgbClr val="0066CC"/>
              </a:solidFill>
            </a:endParaRPr>
          </a:p>
        </p:txBody>
      </p:sp>
      <p:sp>
        <p:nvSpPr>
          <p:cNvPr id="30736" name="Text Box 5"/>
          <p:cNvSpPr txBox="1">
            <a:spLocks noChangeArrowheads="1"/>
          </p:cNvSpPr>
          <p:nvPr/>
        </p:nvSpPr>
        <p:spPr bwMode="auto">
          <a:xfrm>
            <a:off x="4357688" y="4357688"/>
            <a:ext cx="928687" cy="400069"/>
          </a:xfrm>
          <a:prstGeom prst="rect">
            <a:avLst/>
          </a:prstGeom>
          <a:noFill/>
          <a:ln w="9525">
            <a:noFill/>
            <a:miter lim="800000"/>
            <a:headEnd/>
            <a:tailEnd/>
          </a:ln>
        </p:spPr>
        <p:txBody>
          <a:bodyPr lIns="91404" tIns="45700" rIns="91404" bIns="45700">
            <a:spAutoFit/>
          </a:bodyPr>
          <a:lstStyle/>
          <a:p>
            <a:r>
              <a:rPr lang="ja-JP" altLang="en-US" sz="2000" b="0" dirty="0" smtClean="0">
                <a:solidFill>
                  <a:srgbClr val="0066CC"/>
                </a:solidFill>
              </a:rPr>
              <a:t>保持</a:t>
            </a:r>
            <a:endParaRPr lang="ja-JP" altLang="en-US" sz="2000" b="0" dirty="0">
              <a:solidFill>
                <a:srgbClr val="0066CC"/>
              </a:solidFill>
            </a:endParaRPr>
          </a:p>
        </p:txBody>
      </p:sp>
      <p:sp>
        <p:nvSpPr>
          <p:cNvPr id="30737" name="Text Box 5"/>
          <p:cNvSpPr txBox="1">
            <a:spLocks noChangeArrowheads="1"/>
          </p:cNvSpPr>
          <p:nvPr/>
        </p:nvSpPr>
        <p:spPr bwMode="auto">
          <a:xfrm>
            <a:off x="5286386" y="5000636"/>
            <a:ext cx="928688" cy="400069"/>
          </a:xfrm>
          <a:prstGeom prst="rect">
            <a:avLst/>
          </a:prstGeom>
          <a:solidFill>
            <a:schemeClr val="bg1"/>
          </a:solidFill>
          <a:ln w="9525">
            <a:noFill/>
            <a:miter lim="800000"/>
            <a:headEnd/>
            <a:tailEnd/>
          </a:ln>
        </p:spPr>
        <p:txBody>
          <a:bodyPr lIns="91404" tIns="45700" rIns="91404" bIns="45700">
            <a:spAutoFit/>
          </a:bodyPr>
          <a:lstStyle/>
          <a:p>
            <a:r>
              <a:rPr lang="ja-JP" altLang="en-US" sz="2000" b="0" dirty="0" smtClean="0">
                <a:solidFill>
                  <a:srgbClr val="0066CC"/>
                </a:solidFill>
              </a:rPr>
              <a:t>構築</a:t>
            </a:r>
            <a:endParaRPr lang="ja-JP" altLang="en-US" sz="2000" b="0" dirty="0">
              <a:solidFill>
                <a:srgbClr val="0066CC"/>
              </a:solidFill>
            </a:endParaRPr>
          </a:p>
        </p:txBody>
      </p:sp>
      <p:grpSp>
        <p:nvGrpSpPr>
          <p:cNvPr id="13" name="グループ化 304"/>
          <p:cNvGrpSpPr>
            <a:grpSpLocks/>
          </p:cNvGrpSpPr>
          <p:nvPr/>
        </p:nvGrpSpPr>
        <p:grpSpPr bwMode="auto">
          <a:xfrm>
            <a:off x="6357938" y="4071938"/>
            <a:ext cx="2500312" cy="1643062"/>
            <a:chOff x="5715008" y="3929066"/>
            <a:chExt cx="2500330" cy="1714512"/>
          </a:xfrm>
        </p:grpSpPr>
        <p:grpSp>
          <p:nvGrpSpPr>
            <p:cNvPr id="14" name="グループ化 102"/>
            <p:cNvGrpSpPr>
              <a:grpSpLocks/>
            </p:cNvGrpSpPr>
            <p:nvPr/>
          </p:nvGrpSpPr>
          <p:grpSpPr bwMode="auto">
            <a:xfrm>
              <a:off x="5798354" y="4071939"/>
              <a:ext cx="2166960" cy="1501780"/>
              <a:chOff x="642910" y="2855911"/>
              <a:chExt cx="4003700" cy="2797180"/>
            </a:xfrm>
          </p:grpSpPr>
          <p:sp>
            <p:nvSpPr>
              <p:cNvPr id="30799" name="Oval 5"/>
              <p:cNvSpPr>
                <a:spLocks noChangeArrowheads="1"/>
              </p:cNvSpPr>
              <p:nvPr/>
            </p:nvSpPr>
            <p:spPr bwMode="auto">
              <a:xfrm>
                <a:off x="642910" y="3856043"/>
                <a:ext cx="400078" cy="358775"/>
              </a:xfrm>
              <a:prstGeom prst="ellipse">
                <a:avLst/>
              </a:prstGeom>
              <a:solidFill>
                <a:srgbClr val="0033CC"/>
              </a:solidFill>
              <a:ln w="9525">
                <a:solidFill>
                  <a:schemeClr val="tx1"/>
                </a:solidFill>
                <a:round/>
                <a:headEnd/>
                <a:tailEnd/>
              </a:ln>
            </p:spPr>
            <p:txBody>
              <a:bodyPr wrap="none" anchor="ctr"/>
              <a:lstStyle/>
              <a:p>
                <a:endParaRPr lang="ja-JP" altLang="en-US"/>
              </a:p>
            </p:txBody>
          </p:sp>
          <p:sp>
            <p:nvSpPr>
              <p:cNvPr id="30800" name="Oval 6"/>
              <p:cNvSpPr>
                <a:spLocks noChangeArrowheads="1"/>
              </p:cNvSpPr>
              <p:nvPr/>
            </p:nvSpPr>
            <p:spPr bwMode="auto">
              <a:xfrm>
                <a:off x="1643042" y="3355977"/>
                <a:ext cx="431800" cy="358775"/>
              </a:xfrm>
              <a:prstGeom prst="ellipse">
                <a:avLst/>
              </a:prstGeom>
              <a:solidFill>
                <a:srgbClr val="FFFF00"/>
              </a:solidFill>
              <a:ln w="9525">
                <a:solidFill>
                  <a:schemeClr val="tx1"/>
                </a:solidFill>
                <a:round/>
                <a:headEnd/>
                <a:tailEnd/>
              </a:ln>
            </p:spPr>
            <p:txBody>
              <a:bodyPr wrap="none" anchor="ctr"/>
              <a:lstStyle/>
              <a:p>
                <a:endParaRPr lang="ja-JP" altLang="en-US"/>
              </a:p>
            </p:txBody>
          </p:sp>
          <p:sp>
            <p:nvSpPr>
              <p:cNvPr id="30801" name="Oval 7"/>
              <p:cNvSpPr>
                <a:spLocks noChangeArrowheads="1"/>
              </p:cNvSpPr>
              <p:nvPr/>
            </p:nvSpPr>
            <p:spPr bwMode="auto">
              <a:xfrm>
                <a:off x="1643042" y="4429132"/>
                <a:ext cx="431800" cy="358775"/>
              </a:xfrm>
              <a:prstGeom prst="ellipse">
                <a:avLst/>
              </a:prstGeom>
              <a:solidFill>
                <a:srgbClr val="FFFF00"/>
              </a:solidFill>
              <a:ln w="9525">
                <a:solidFill>
                  <a:schemeClr val="tx1"/>
                </a:solidFill>
                <a:round/>
                <a:headEnd/>
                <a:tailEnd/>
              </a:ln>
            </p:spPr>
            <p:txBody>
              <a:bodyPr wrap="none" anchor="ctr"/>
              <a:lstStyle/>
              <a:p>
                <a:endParaRPr lang="ja-JP" altLang="en-US"/>
              </a:p>
            </p:txBody>
          </p:sp>
          <p:sp>
            <p:nvSpPr>
              <p:cNvPr id="30802" name="Oval 8"/>
              <p:cNvSpPr>
                <a:spLocks noChangeArrowheads="1"/>
              </p:cNvSpPr>
              <p:nvPr/>
            </p:nvSpPr>
            <p:spPr bwMode="auto">
              <a:xfrm>
                <a:off x="2928926" y="2855911"/>
                <a:ext cx="431800" cy="358775"/>
              </a:xfrm>
              <a:prstGeom prst="ellipse">
                <a:avLst/>
              </a:prstGeom>
              <a:solidFill>
                <a:srgbClr val="0033CC"/>
              </a:solidFill>
              <a:ln w="9525">
                <a:solidFill>
                  <a:schemeClr val="tx1"/>
                </a:solidFill>
                <a:round/>
                <a:headEnd/>
                <a:tailEnd/>
              </a:ln>
            </p:spPr>
            <p:txBody>
              <a:bodyPr wrap="none" anchor="ctr"/>
              <a:lstStyle/>
              <a:p>
                <a:pPr algn="ctr"/>
                <a:endParaRPr lang="ja-JP" altLang="ja-JP">
                  <a:solidFill>
                    <a:srgbClr val="0000F6"/>
                  </a:solidFill>
                </a:endParaRPr>
              </a:p>
            </p:txBody>
          </p:sp>
          <p:sp>
            <p:nvSpPr>
              <p:cNvPr id="30803" name="Oval 9"/>
              <p:cNvSpPr>
                <a:spLocks noChangeArrowheads="1"/>
              </p:cNvSpPr>
              <p:nvPr/>
            </p:nvSpPr>
            <p:spPr bwMode="auto">
              <a:xfrm>
                <a:off x="2928926" y="3544896"/>
                <a:ext cx="431800" cy="361950"/>
              </a:xfrm>
              <a:prstGeom prst="ellipse">
                <a:avLst/>
              </a:prstGeom>
              <a:solidFill>
                <a:srgbClr val="FFFF00"/>
              </a:solidFill>
              <a:ln w="9525">
                <a:solidFill>
                  <a:schemeClr val="tx1"/>
                </a:solidFill>
                <a:round/>
                <a:headEnd/>
                <a:tailEnd/>
              </a:ln>
            </p:spPr>
            <p:txBody>
              <a:bodyPr wrap="none" anchor="ctr"/>
              <a:lstStyle/>
              <a:p>
                <a:pPr algn="ctr"/>
                <a:endParaRPr lang="ja-JP" altLang="ja-JP"/>
              </a:p>
            </p:txBody>
          </p:sp>
          <p:sp>
            <p:nvSpPr>
              <p:cNvPr id="30804" name="Oval 10"/>
              <p:cNvSpPr>
                <a:spLocks noChangeArrowheads="1"/>
              </p:cNvSpPr>
              <p:nvPr/>
            </p:nvSpPr>
            <p:spPr bwMode="auto">
              <a:xfrm>
                <a:off x="2930513" y="4179907"/>
                <a:ext cx="431800" cy="358775"/>
              </a:xfrm>
              <a:prstGeom prst="ellipse">
                <a:avLst/>
              </a:prstGeom>
              <a:solidFill>
                <a:srgbClr val="0033CC"/>
              </a:solidFill>
              <a:ln w="9525">
                <a:solidFill>
                  <a:schemeClr val="tx1"/>
                </a:solidFill>
                <a:round/>
                <a:headEnd/>
                <a:tailEnd/>
              </a:ln>
            </p:spPr>
            <p:txBody>
              <a:bodyPr wrap="none" anchor="ctr"/>
              <a:lstStyle/>
              <a:p>
                <a:pPr algn="ctr"/>
                <a:endParaRPr lang="ja-JP" altLang="ja-JP"/>
              </a:p>
            </p:txBody>
          </p:sp>
          <p:sp>
            <p:nvSpPr>
              <p:cNvPr id="30805" name="Oval 11"/>
              <p:cNvSpPr>
                <a:spLocks noChangeArrowheads="1"/>
              </p:cNvSpPr>
              <p:nvPr/>
            </p:nvSpPr>
            <p:spPr bwMode="auto">
              <a:xfrm>
                <a:off x="2928926" y="4981585"/>
                <a:ext cx="431800" cy="358775"/>
              </a:xfrm>
              <a:prstGeom prst="ellipse">
                <a:avLst/>
              </a:prstGeom>
              <a:solidFill>
                <a:srgbClr val="FFFF00"/>
              </a:solidFill>
              <a:ln w="9525">
                <a:solidFill>
                  <a:schemeClr val="tx1"/>
                </a:solidFill>
                <a:round/>
                <a:headEnd/>
                <a:tailEnd/>
              </a:ln>
            </p:spPr>
            <p:txBody>
              <a:bodyPr wrap="none" anchor="ctr"/>
              <a:lstStyle/>
              <a:p>
                <a:endParaRPr lang="ja-JP" altLang="en-US"/>
              </a:p>
            </p:txBody>
          </p:sp>
          <p:cxnSp>
            <p:nvCxnSpPr>
              <p:cNvPr id="30806" name="AutoShape 12"/>
              <p:cNvCxnSpPr>
                <a:cxnSpLocks noChangeShapeType="1"/>
                <a:stCxn id="30799" idx="7"/>
                <a:endCxn id="30800" idx="2"/>
              </p:cNvCxnSpPr>
              <p:nvPr/>
            </p:nvCxnSpPr>
            <p:spPr bwMode="auto">
              <a:xfrm rot="5400000" flipH="1" flipV="1">
                <a:off x="1127111" y="3392653"/>
                <a:ext cx="373219" cy="658644"/>
              </a:xfrm>
              <a:prstGeom prst="straightConnector1">
                <a:avLst/>
              </a:prstGeom>
              <a:noFill/>
              <a:ln w="9525">
                <a:solidFill>
                  <a:schemeClr val="tx1"/>
                </a:solidFill>
                <a:round/>
                <a:headEnd/>
                <a:tailEnd type="triangle" w="med" len="med"/>
              </a:ln>
            </p:spPr>
          </p:cxnSp>
          <p:cxnSp>
            <p:nvCxnSpPr>
              <p:cNvPr id="30807" name="AutoShape 13"/>
              <p:cNvCxnSpPr>
                <a:cxnSpLocks noChangeShapeType="1"/>
                <a:stCxn id="30800" idx="7"/>
                <a:endCxn id="30802" idx="2"/>
              </p:cNvCxnSpPr>
              <p:nvPr/>
            </p:nvCxnSpPr>
            <p:spPr bwMode="auto">
              <a:xfrm rot="5400000" flipH="1" flipV="1">
                <a:off x="2283657" y="2763249"/>
                <a:ext cx="373219" cy="917320"/>
              </a:xfrm>
              <a:prstGeom prst="straightConnector1">
                <a:avLst/>
              </a:prstGeom>
              <a:noFill/>
              <a:ln w="9525">
                <a:solidFill>
                  <a:schemeClr val="tx1"/>
                </a:solidFill>
                <a:round/>
                <a:headEnd/>
                <a:tailEnd type="triangle" w="med" len="med"/>
              </a:ln>
            </p:spPr>
          </p:cxnSp>
          <p:cxnSp>
            <p:nvCxnSpPr>
              <p:cNvPr id="30808" name="AutoShape 14"/>
              <p:cNvCxnSpPr>
                <a:cxnSpLocks noChangeShapeType="1"/>
                <a:stCxn id="30799" idx="5"/>
                <a:endCxn id="30801" idx="2"/>
              </p:cNvCxnSpPr>
              <p:nvPr/>
            </p:nvCxnSpPr>
            <p:spPr bwMode="auto">
              <a:xfrm rot="16200000" flipH="1">
                <a:off x="1090599" y="4056076"/>
                <a:ext cx="446243" cy="658644"/>
              </a:xfrm>
              <a:prstGeom prst="straightConnector1">
                <a:avLst/>
              </a:prstGeom>
              <a:noFill/>
              <a:ln w="9525">
                <a:solidFill>
                  <a:schemeClr val="tx1"/>
                </a:solidFill>
                <a:round/>
                <a:headEnd/>
                <a:tailEnd type="triangle" w="med" len="med"/>
              </a:ln>
            </p:spPr>
          </p:cxnSp>
          <p:cxnSp>
            <p:nvCxnSpPr>
              <p:cNvPr id="30809" name="AutoShape 15"/>
              <p:cNvCxnSpPr>
                <a:cxnSpLocks noChangeShapeType="1"/>
                <a:stCxn id="30800" idx="5"/>
                <a:endCxn id="30803" idx="2"/>
              </p:cNvCxnSpPr>
              <p:nvPr/>
            </p:nvCxnSpPr>
            <p:spPr bwMode="auto">
              <a:xfrm rot="16200000" flipH="1">
                <a:off x="2438436" y="3235381"/>
                <a:ext cx="63660" cy="917320"/>
              </a:xfrm>
              <a:prstGeom prst="straightConnector1">
                <a:avLst/>
              </a:prstGeom>
              <a:noFill/>
              <a:ln w="9525">
                <a:solidFill>
                  <a:schemeClr val="tx1"/>
                </a:solidFill>
                <a:round/>
                <a:headEnd/>
                <a:tailEnd type="triangle" w="med" len="med"/>
              </a:ln>
            </p:spPr>
          </p:cxnSp>
          <p:cxnSp>
            <p:nvCxnSpPr>
              <p:cNvPr id="30810" name="AutoShape 16"/>
              <p:cNvCxnSpPr>
                <a:cxnSpLocks noChangeShapeType="1"/>
                <a:stCxn id="30801" idx="7"/>
                <a:endCxn id="30804" idx="2"/>
              </p:cNvCxnSpPr>
              <p:nvPr/>
            </p:nvCxnSpPr>
            <p:spPr bwMode="auto">
              <a:xfrm rot="5400000" flipH="1" flipV="1">
                <a:off x="2409870" y="3961031"/>
                <a:ext cx="122378" cy="918907"/>
              </a:xfrm>
              <a:prstGeom prst="straightConnector1">
                <a:avLst/>
              </a:prstGeom>
              <a:noFill/>
              <a:ln w="9525">
                <a:solidFill>
                  <a:schemeClr val="tx1"/>
                </a:solidFill>
                <a:round/>
                <a:headEnd/>
                <a:tailEnd type="triangle" w="med" len="med"/>
              </a:ln>
            </p:spPr>
          </p:cxnSp>
          <p:cxnSp>
            <p:nvCxnSpPr>
              <p:cNvPr id="30811" name="AutoShape 17"/>
              <p:cNvCxnSpPr>
                <a:cxnSpLocks noChangeShapeType="1"/>
                <a:stCxn id="30801" idx="5"/>
                <a:endCxn id="30805" idx="2"/>
              </p:cNvCxnSpPr>
              <p:nvPr/>
            </p:nvCxnSpPr>
            <p:spPr bwMode="auto">
              <a:xfrm rot="16200000" flipH="1">
                <a:off x="2257463" y="4489509"/>
                <a:ext cx="425607" cy="917320"/>
              </a:xfrm>
              <a:prstGeom prst="straightConnector1">
                <a:avLst/>
              </a:prstGeom>
              <a:noFill/>
              <a:ln w="9525">
                <a:solidFill>
                  <a:schemeClr val="tx1"/>
                </a:solidFill>
                <a:round/>
                <a:headEnd/>
                <a:tailEnd type="triangle" w="med" len="med"/>
              </a:ln>
            </p:spPr>
          </p:cxnSp>
          <p:sp>
            <p:nvSpPr>
              <p:cNvPr id="30812" name="Oval 36"/>
              <p:cNvSpPr>
                <a:spLocks noChangeArrowheads="1"/>
              </p:cNvSpPr>
              <p:nvPr/>
            </p:nvSpPr>
            <p:spPr bwMode="auto">
              <a:xfrm>
                <a:off x="4211638" y="3856043"/>
                <a:ext cx="431800" cy="358775"/>
              </a:xfrm>
              <a:prstGeom prst="ellipse">
                <a:avLst/>
              </a:prstGeom>
              <a:solidFill>
                <a:srgbClr val="0033CC"/>
              </a:solidFill>
              <a:ln w="9525">
                <a:solidFill>
                  <a:schemeClr val="tx1"/>
                </a:solidFill>
                <a:round/>
                <a:headEnd/>
                <a:tailEnd/>
              </a:ln>
            </p:spPr>
            <p:txBody>
              <a:bodyPr wrap="none" anchor="ctr"/>
              <a:lstStyle/>
              <a:p>
                <a:pPr algn="ctr"/>
                <a:endParaRPr lang="ja-JP" altLang="ja-JP"/>
              </a:p>
            </p:txBody>
          </p:sp>
          <p:sp>
            <p:nvSpPr>
              <p:cNvPr id="30813" name="Oval 37"/>
              <p:cNvSpPr>
                <a:spLocks noChangeArrowheads="1"/>
              </p:cNvSpPr>
              <p:nvPr/>
            </p:nvSpPr>
            <p:spPr bwMode="auto">
              <a:xfrm>
                <a:off x="4214810" y="5294316"/>
                <a:ext cx="431800" cy="358775"/>
              </a:xfrm>
              <a:prstGeom prst="ellipse">
                <a:avLst/>
              </a:prstGeom>
              <a:solidFill>
                <a:srgbClr val="0033CC"/>
              </a:solidFill>
              <a:ln w="9525">
                <a:solidFill>
                  <a:schemeClr val="tx1"/>
                </a:solidFill>
                <a:round/>
                <a:headEnd/>
                <a:tailEnd/>
              </a:ln>
            </p:spPr>
            <p:txBody>
              <a:bodyPr wrap="none" anchor="ctr"/>
              <a:lstStyle/>
              <a:p>
                <a:pPr algn="ctr"/>
                <a:endParaRPr lang="ja-JP" altLang="ja-JP"/>
              </a:p>
            </p:txBody>
          </p:sp>
          <p:cxnSp>
            <p:nvCxnSpPr>
              <p:cNvPr id="30814" name="AutoShape 38"/>
              <p:cNvCxnSpPr>
                <a:cxnSpLocks noChangeShapeType="1"/>
                <a:stCxn id="30803" idx="5"/>
                <a:endCxn id="30812" idx="2"/>
              </p:cNvCxnSpPr>
              <p:nvPr/>
            </p:nvCxnSpPr>
            <p:spPr bwMode="auto">
              <a:xfrm rot="16200000" flipH="1">
                <a:off x="3663769" y="3487561"/>
                <a:ext cx="181591" cy="914148"/>
              </a:xfrm>
              <a:prstGeom prst="straightConnector1">
                <a:avLst/>
              </a:prstGeom>
              <a:noFill/>
              <a:ln w="9525">
                <a:solidFill>
                  <a:schemeClr val="tx1"/>
                </a:solidFill>
                <a:round/>
                <a:headEnd/>
                <a:tailEnd type="triangle" w="med" len="med"/>
              </a:ln>
            </p:spPr>
          </p:cxnSp>
          <p:cxnSp>
            <p:nvCxnSpPr>
              <p:cNvPr id="30815" name="AutoShape 39"/>
              <p:cNvCxnSpPr>
                <a:cxnSpLocks noChangeShapeType="1"/>
                <a:stCxn id="30805" idx="5"/>
                <a:endCxn id="30813" idx="2"/>
              </p:cNvCxnSpPr>
              <p:nvPr/>
            </p:nvCxnSpPr>
            <p:spPr bwMode="auto">
              <a:xfrm rot="16200000" flipH="1">
                <a:off x="3663208" y="4922101"/>
                <a:ext cx="185885" cy="917320"/>
              </a:xfrm>
              <a:prstGeom prst="straightConnector1">
                <a:avLst/>
              </a:prstGeom>
              <a:noFill/>
              <a:ln w="9525">
                <a:solidFill>
                  <a:schemeClr val="tx1"/>
                </a:solidFill>
                <a:round/>
                <a:headEnd/>
                <a:tailEnd type="triangle" w="med" len="med"/>
              </a:ln>
            </p:spPr>
          </p:cxnSp>
          <p:sp>
            <p:nvSpPr>
              <p:cNvPr id="30816" name="Oval 40"/>
              <p:cNvSpPr>
                <a:spLocks noChangeArrowheads="1"/>
              </p:cNvSpPr>
              <p:nvPr/>
            </p:nvSpPr>
            <p:spPr bwMode="auto">
              <a:xfrm>
                <a:off x="4214810" y="3071810"/>
                <a:ext cx="431800" cy="358775"/>
              </a:xfrm>
              <a:prstGeom prst="ellipse">
                <a:avLst/>
              </a:prstGeom>
              <a:solidFill>
                <a:srgbClr val="0033CC"/>
              </a:solidFill>
              <a:ln w="9525">
                <a:solidFill>
                  <a:schemeClr val="tx1"/>
                </a:solidFill>
                <a:round/>
                <a:headEnd/>
                <a:tailEnd/>
              </a:ln>
            </p:spPr>
            <p:txBody>
              <a:bodyPr wrap="none" anchor="ctr"/>
              <a:lstStyle/>
              <a:p>
                <a:pPr algn="ctr"/>
                <a:endParaRPr lang="ja-JP" altLang="ja-JP"/>
              </a:p>
            </p:txBody>
          </p:sp>
          <p:cxnSp>
            <p:nvCxnSpPr>
              <p:cNvPr id="30817" name="AutoShape 41"/>
              <p:cNvCxnSpPr>
                <a:cxnSpLocks noChangeShapeType="1"/>
                <a:stCxn id="30803" idx="7"/>
                <a:endCxn id="30816" idx="2"/>
              </p:cNvCxnSpPr>
              <p:nvPr/>
            </p:nvCxnSpPr>
            <p:spPr bwMode="auto">
              <a:xfrm rot="5400000" flipH="1" flipV="1">
                <a:off x="3582798" y="2965890"/>
                <a:ext cx="346704" cy="917320"/>
              </a:xfrm>
              <a:prstGeom prst="straightConnector1">
                <a:avLst/>
              </a:prstGeom>
              <a:noFill/>
              <a:ln w="9525">
                <a:solidFill>
                  <a:schemeClr val="tx1"/>
                </a:solidFill>
                <a:round/>
                <a:headEnd/>
                <a:tailEnd type="triangle" w="med" len="med"/>
              </a:ln>
            </p:spPr>
          </p:cxnSp>
          <p:sp>
            <p:nvSpPr>
              <p:cNvPr id="30818" name="Oval 42"/>
              <p:cNvSpPr>
                <a:spLocks noChangeArrowheads="1"/>
              </p:cNvSpPr>
              <p:nvPr/>
            </p:nvSpPr>
            <p:spPr bwMode="auto">
              <a:xfrm>
                <a:off x="4214810" y="4572008"/>
                <a:ext cx="431800" cy="358775"/>
              </a:xfrm>
              <a:prstGeom prst="ellipse">
                <a:avLst/>
              </a:prstGeom>
              <a:solidFill>
                <a:srgbClr val="0033CC"/>
              </a:solidFill>
              <a:ln w="9525">
                <a:solidFill>
                  <a:schemeClr val="tx1"/>
                </a:solidFill>
                <a:round/>
                <a:headEnd/>
                <a:tailEnd/>
              </a:ln>
            </p:spPr>
            <p:txBody>
              <a:bodyPr wrap="none" anchor="ctr"/>
              <a:lstStyle/>
              <a:p>
                <a:pPr algn="ctr"/>
                <a:endParaRPr lang="ja-JP" altLang="ja-JP"/>
              </a:p>
            </p:txBody>
          </p:sp>
          <p:cxnSp>
            <p:nvCxnSpPr>
              <p:cNvPr id="30819" name="AutoShape 43"/>
              <p:cNvCxnSpPr>
                <a:cxnSpLocks noChangeShapeType="1"/>
                <a:stCxn id="30805" idx="7"/>
                <a:endCxn id="30818" idx="2"/>
              </p:cNvCxnSpPr>
              <p:nvPr/>
            </p:nvCxnSpPr>
            <p:spPr bwMode="auto">
              <a:xfrm rot="5400000" flipH="1" flipV="1">
                <a:off x="3614785" y="4434101"/>
                <a:ext cx="282730" cy="917320"/>
              </a:xfrm>
              <a:prstGeom prst="straightConnector1">
                <a:avLst/>
              </a:prstGeom>
              <a:noFill/>
              <a:ln w="9525">
                <a:solidFill>
                  <a:schemeClr val="tx1"/>
                </a:solidFill>
                <a:round/>
                <a:headEnd/>
                <a:tailEnd type="triangle" w="med" len="med"/>
              </a:ln>
            </p:spPr>
          </p:cxnSp>
        </p:grpSp>
        <p:sp>
          <p:nvSpPr>
            <p:cNvPr id="30798" name="正方形/長方形 306"/>
            <p:cNvSpPr>
              <a:spLocks noChangeArrowheads="1"/>
            </p:cNvSpPr>
            <p:nvPr/>
          </p:nvSpPr>
          <p:spPr bwMode="auto">
            <a:xfrm>
              <a:off x="5715008" y="3929066"/>
              <a:ext cx="2500330" cy="1714512"/>
            </a:xfrm>
            <a:prstGeom prst="rect">
              <a:avLst/>
            </a:prstGeom>
            <a:noFill/>
            <a:ln w="9525" algn="ctr">
              <a:solidFill>
                <a:schemeClr val="tx1"/>
              </a:solidFill>
              <a:round/>
              <a:headEnd/>
              <a:tailEnd/>
            </a:ln>
          </p:spPr>
          <p:txBody>
            <a:bodyPr/>
            <a:lstStyle/>
            <a:p>
              <a:endParaRPr lang="ja-JP" altLang="en-US"/>
            </a:p>
          </p:txBody>
        </p:sp>
      </p:grpSp>
      <p:grpSp>
        <p:nvGrpSpPr>
          <p:cNvPr id="15" name="グループ化 328"/>
          <p:cNvGrpSpPr>
            <a:grpSpLocks/>
          </p:cNvGrpSpPr>
          <p:nvPr/>
        </p:nvGrpSpPr>
        <p:grpSpPr bwMode="auto">
          <a:xfrm>
            <a:off x="4000500" y="5143500"/>
            <a:ext cx="1071563" cy="1136650"/>
            <a:chOff x="4714876" y="4643446"/>
            <a:chExt cx="1214446" cy="1357322"/>
          </a:xfrm>
        </p:grpSpPr>
        <p:sp>
          <p:nvSpPr>
            <p:cNvPr id="30763" name="フローチャート : 磁気ディスク 329"/>
            <p:cNvSpPr>
              <a:spLocks noChangeArrowheads="1"/>
            </p:cNvSpPr>
            <p:nvPr/>
          </p:nvSpPr>
          <p:spPr bwMode="auto">
            <a:xfrm>
              <a:off x="4714876" y="4643446"/>
              <a:ext cx="1214446" cy="1357322"/>
            </a:xfrm>
            <a:prstGeom prst="flowChartMagneticDisk">
              <a:avLst/>
            </a:prstGeom>
            <a:gradFill rotWithShape="1">
              <a:gsLst>
                <a:gs pos="0">
                  <a:srgbClr val="E4FF97"/>
                </a:gs>
                <a:gs pos="50000">
                  <a:srgbClr val="ECFFBF"/>
                </a:gs>
                <a:gs pos="100000">
                  <a:srgbClr val="F5FFDF"/>
                </a:gs>
              </a:gsLst>
              <a:lin ang="2700000" scaled="1"/>
            </a:gradFill>
            <a:ln w="9525" algn="ctr">
              <a:solidFill>
                <a:srgbClr val="002060"/>
              </a:solidFill>
              <a:round/>
              <a:headEnd/>
              <a:tailEnd/>
            </a:ln>
          </p:spPr>
          <p:txBody>
            <a:bodyPr/>
            <a:lstStyle/>
            <a:p>
              <a:endParaRPr lang="ja-JP" altLang="en-US"/>
            </a:p>
          </p:txBody>
        </p:sp>
        <p:grpSp>
          <p:nvGrpSpPr>
            <p:cNvPr id="16" name="グループ化 239"/>
            <p:cNvGrpSpPr>
              <a:grpSpLocks/>
            </p:cNvGrpSpPr>
            <p:nvPr/>
          </p:nvGrpSpPr>
          <p:grpSpPr bwMode="auto">
            <a:xfrm>
              <a:off x="5000628" y="5214950"/>
              <a:ext cx="566739" cy="642942"/>
              <a:chOff x="5000628" y="5214950"/>
              <a:chExt cx="566739" cy="642942"/>
            </a:xfrm>
          </p:grpSpPr>
          <p:grpSp>
            <p:nvGrpSpPr>
              <p:cNvPr id="17" name="Group 88"/>
              <p:cNvGrpSpPr>
                <a:grpSpLocks/>
              </p:cNvGrpSpPr>
              <p:nvPr/>
            </p:nvGrpSpPr>
            <p:grpSpPr bwMode="auto">
              <a:xfrm>
                <a:off x="5000628" y="5214950"/>
                <a:ext cx="352425" cy="428628"/>
                <a:chOff x="4673" y="300"/>
                <a:chExt cx="407" cy="337"/>
              </a:xfrm>
            </p:grpSpPr>
            <p:sp>
              <p:nvSpPr>
                <p:cNvPr id="30790" name="AutoShape 89"/>
                <p:cNvSpPr>
                  <a:spLocks noChangeArrowheads="1"/>
                </p:cNvSpPr>
                <p:nvPr/>
              </p:nvSpPr>
              <p:spPr bwMode="auto">
                <a:xfrm flipV="1">
                  <a:off x="4673" y="300"/>
                  <a:ext cx="407" cy="337"/>
                </a:xfrm>
                <a:prstGeom prst="foldedCorner">
                  <a:avLst>
                    <a:gd name="adj" fmla="val 12500"/>
                  </a:avLst>
                </a:prstGeom>
                <a:solidFill>
                  <a:srgbClr val="FFFFCC"/>
                </a:solidFill>
                <a:ln w="9525">
                  <a:solidFill>
                    <a:schemeClr val="tx1"/>
                  </a:solidFill>
                  <a:round/>
                  <a:headEnd/>
                  <a:tailEnd/>
                </a:ln>
              </p:spPr>
              <p:txBody>
                <a:bodyPr anchor="ctr"/>
                <a:lstStyle/>
                <a:p>
                  <a:endParaRPr lang="ja-JP" altLang="en-US"/>
                </a:p>
              </p:txBody>
            </p:sp>
            <p:sp>
              <p:nvSpPr>
                <p:cNvPr id="30791" name="Line 90"/>
                <p:cNvSpPr>
                  <a:spLocks noChangeShapeType="1"/>
                </p:cNvSpPr>
                <p:nvPr/>
              </p:nvSpPr>
              <p:spPr bwMode="auto">
                <a:xfrm>
                  <a:off x="4723" y="400"/>
                  <a:ext cx="86" cy="0"/>
                </a:xfrm>
                <a:prstGeom prst="line">
                  <a:avLst/>
                </a:prstGeom>
                <a:noFill/>
                <a:ln w="9525">
                  <a:solidFill>
                    <a:schemeClr val="tx1"/>
                  </a:solidFill>
                  <a:round/>
                  <a:headEnd/>
                  <a:tailEnd/>
                </a:ln>
              </p:spPr>
              <p:txBody>
                <a:bodyPr/>
                <a:lstStyle/>
                <a:p>
                  <a:endParaRPr lang="ja-JP" altLang="en-US"/>
                </a:p>
              </p:txBody>
            </p:sp>
            <p:sp>
              <p:nvSpPr>
                <p:cNvPr id="30792" name="Line 91"/>
                <p:cNvSpPr>
                  <a:spLocks noChangeShapeType="1"/>
                </p:cNvSpPr>
                <p:nvPr/>
              </p:nvSpPr>
              <p:spPr bwMode="auto">
                <a:xfrm>
                  <a:off x="4723" y="500"/>
                  <a:ext cx="204" cy="0"/>
                </a:xfrm>
                <a:prstGeom prst="line">
                  <a:avLst/>
                </a:prstGeom>
                <a:noFill/>
                <a:ln w="9525">
                  <a:solidFill>
                    <a:schemeClr val="tx1"/>
                  </a:solidFill>
                  <a:round/>
                  <a:headEnd/>
                  <a:tailEnd/>
                </a:ln>
              </p:spPr>
              <p:txBody>
                <a:bodyPr/>
                <a:lstStyle/>
                <a:p>
                  <a:endParaRPr lang="ja-JP" altLang="en-US"/>
                </a:p>
              </p:txBody>
            </p:sp>
            <p:sp>
              <p:nvSpPr>
                <p:cNvPr id="30793" name="Line 92"/>
                <p:cNvSpPr>
                  <a:spLocks noChangeShapeType="1"/>
                </p:cNvSpPr>
                <p:nvPr/>
              </p:nvSpPr>
              <p:spPr bwMode="auto">
                <a:xfrm>
                  <a:off x="4724" y="450"/>
                  <a:ext cx="319" cy="0"/>
                </a:xfrm>
                <a:prstGeom prst="line">
                  <a:avLst/>
                </a:prstGeom>
                <a:noFill/>
                <a:ln w="9525">
                  <a:solidFill>
                    <a:schemeClr val="tx1"/>
                  </a:solidFill>
                  <a:round/>
                  <a:headEnd/>
                  <a:tailEnd/>
                </a:ln>
              </p:spPr>
              <p:txBody>
                <a:bodyPr/>
                <a:lstStyle/>
                <a:p>
                  <a:endParaRPr lang="ja-JP" altLang="en-US"/>
                </a:p>
              </p:txBody>
            </p:sp>
            <p:sp>
              <p:nvSpPr>
                <p:cNvPr id="30794" name="Line 93"/>
                <p:cNvSpPr>
                  <a:spLocks noChangeShapeType="1"/>
                </p:cNvSpPr>
                <p:nvPr/>
              </p:nvSpPr>
              <p:spPr bwMode="auto">
                <a:xfrm>
                  <a:off x="4724" y="350"/>
                  <a:ext cx="261" cy="0"/>
                </a:xfrm>
                <a:prstGeom prst="line">
                  <a:avLst/>
                </a:prstGeom>
                <a:noFill/>
                <a:ln w="9525">
                  <a:solidFill>
                    <a:schemeClr val="tx1"/>
                  </a:solidFill>
                  <a:round/>
                  <a:headEnd/>
                  <a:tailEnd/>
                </a:ln>
              </p:spPr>
              <p:txBody>
                <a:bodyPr/>
                <a:lstStyle/>
                <a:p>
                  <a:endParaRPr lang="ja-JP" altLang="en-US"/>
                </a:p>
              </p:txBody>
            </p:sp>
            <p:sp>
              <p:nvSpPr>
                <p:cNvPr id="30795" name="Line 94"/>
                <p:cNvSpPr>
                  <a:spLocks noChangeShapeType="1"/>
                </p:cNvSpPr>
                <p:nvPr/>
              </p:nvSpPr>
              <p:spPr bwMode="auto">
                <a:xfrm>
                  <a:off x="4724" y="550"/>
                  <a:ext cx="119" cy="0"/>
                </a:xfrm>
                <a:prstGeom prst="line">
                  <a:avLst/>
                </a:prstGeom>
                <a:noFill/>
                <a:ln w="9525">
                  <a:solidFill>
                    <a:schemeClr val="tx1"/>
                  </a:solidFill>
                  <a:round/>
                  <a:headEnd/>
                  <a:tailEnd/>
                </a:ln>
              </p:spPr>
              <p:txBody>
                <a:bodyPr/>
                <a:lstStyle/>
                <a:p>
                  <a:endParaRPr lang="ja-JP" altLang="en-US"/>
                </a:p>
              </p:txBody>
            </p:sp>
            <p:sp>
              <p:nvSpPr>
                <p:cNvPr id="30796" name="Line 95"/>
                <p:cNvSpPr>
                  <a:spLocks noChangeShapeType="1"/>
                </p:cNvSpPr>
                <p:nvPr/>
              </p:nvSpPr>
              <p:spPr bwMode="auto">
                <a:xfrm>
                  <a:off x="4724" y="600"/>
                  <a:ext cx="204" cy="0"/>
                </a:xfrm>
                <a:prstGeom prst="line">
                  <a:avLst/>
                </a:prstGeom>
                <a:noFill/>
                <a:ln w="9525">
                  <a:solidFill>
                    <a:schemeClr val="tx1"/>
                  </a:solidFill>
                  <a:round/>
                  <a:headEnd/>
                  <a:tailEnd/>
                </a:ln>
              </p:spPr>
              <p:txBody>
                <a:bodyPr/>
                <a:lstStyle/>
                <a:p>
                  <a:endParaRPr lang="ja-JP" altLang="en-US"/>
                </a:p>
              </p:txBody>
            </p:sp>
          </p:grpSp>
          <p:grpSp>
            <p:nvGrpSpPr>
              <p:cNvPr id="18" name="Group 88"/>
              <p:cNvGrpSpPr>
                <a:grpSpLocks/>
              </p:cNvGrpSpPr>
              <p:nvPr/>
            </p:nvGrpSpPr>
            <p:grpSpPr bwMode="auto">
              <a:xfrm>
                <a:off x="5072066" y="5286388"/>
                <a:ext cx="352425" cy="428628"/>
                <a:chOff x="4673" y="300"/>
                <a:chExt cx="407" cy="337"/>
              </a:xfrm>
            </p:grpSpPr>
            <p:sp>
              <p:nvSpPr>
                <p:cNvPr id="30783" name="AutoShape 89"/>
                <p:cNvSpPr>
                  <a:spLocks noChangeArrowheads="1"/>
                </p:cNvSpPr>
                <p:nvPr/>
              </p:nvSpPr>
              <p:spPr bwMode="auto">
                <a:xfrm flipV="1">
                  <a:off x="4673" y="300"/>
                  <a:ext cx="407" cy="337"/>
                </a:xfrm>
                <a:prstGeom prst="foldedCorner">
                  <a:avLst>
                    <a:gd name="adj" fmla="val 12500"/>
                  </a:avLst>
                </a:prstGeom>
                <a:solidFill>
                  <a:srgbClr val="FFFFCC"/>
                </a:solidFill>
                <a:ln w="9525">
                  <a:solidFill>
                    <a:schemeClr val="tx1"/>
                  </a:solidFill>
                  <a:round/>
                  <a:headEnd/>
                  <a:tailEnd/>
                </a:ln>
              </p:spPr>
              <p:txBody>
                <a:bodyPr anchor="ctr"/>
                <a:lstStyle/>
                <a:p>
                  <a:endParaRPr lang="ja-JP" altLang="en-US"/>
                </a:p>
              </p:txBody>
            </p:sp>
            <p:sp>
              <p:nvSpPr>
                <p:cNvPr id="30784" name="Line 90"/>
                <p:cNvSpPr>
                  <a:spLocks noChangeShapeType="1"/>
                </p:cNvSpPr>
                <p:nvPr/>
              </p:nvSpPr>
              <p:spPr bwMode="auto">
                <a:xfrm>
                  <a:off x="4723" y="400"/>
                  <a:ext cx="86" cy="0"/>
                </a:xfrm>
                <a:prstGeom prst="line">
                  <a:avLst/>
                </a:prstGeom>
                <a:noFill/>
                <a:ln w="9525">
                  <a:solidFill>
                    <a:schemeClr val="tx1"/>
                  </a:solidFill>
                  <a:round/>
                  <a:headEnd/>
                  <a:tailEnd/>
                </a:ln>
              </p:spPr>
              <p:txBody>
                <a:bodyPr/>
                <a:lstStyle/>
                <a:p>
                  <a:endParaRPr lang="ja-JP" altLang="en-US"/>
                </a:p>
              </p:txBody>
            </p:sp>
            <p:sp>
              <p:nvSpPr>
                <p:cNvPr id="30785" name="Line 91"/>
                <p:cNvSpPr>
                  <a:spLocks noChangeShapeType="1"/>
                </p:cNvSpPr>
                <p:nvPr/>
              </p:nvSpPr>
              <p:spPr bwMode="auto">
                <a:xfrm>
                  <a:off x="4723" y="500"/>
                  <a:ext cx="204" cy="0"/>
                </a:xfrm>
                <a:prstGeom prst="line">
                  <a:avLst/>
                </a:prstGeom>
                <a:noFill/>
                <a:ln w="9525">
                  <a:solidFill>
                    <a:schemeClr val="tx1"/>
                  </a:solidFill>
                  <a:round/>
                  <a:headEnd/>
                  <a:tailEnd/>
                </a:ln>
              </p:spPr>
              <p:txBody>
                <a:bodyPr/>
                <a:lstStyle/>
                <a:p>
                  <a:endParaRPr lang="ja-JP" altLang="en-US"/>
                </a:p>
              </p:txBody>
            </p:sp>
            <p:sp>
              <p:nvSpPr>
                <p:cNvPr id="30786" name="Line 92"/>
                <p:cNvSpPr>
                  <a:spLocks noChangeShapeType="1"/>
                </p:cNvSpPr>
                <p:nvPr/>
              </p:nvSpPr>
              <p:spPr bwMode="auto">
                <a:xfrm>
                  <a:off x="4724" y="450"/>
                  <a:ext cx="319" cy="0"/>
                </a:xfrm>
                <a:prstGeom prst="line">
                  <a:avLst/>
                </a:prstGeom>
                <a:noFill/>
                <a:ln w="9525">
                  <a:solidFill>
                    <a:schemeClr val="tx1"/>
                  </a:solidFill>
                  <a:round/>
                  <a:headEnd/>
                  <a:tailEnd/>
                </a:ln>
              </p:spPr>
              <p:txBody>
                <a:bodyPr/>
                <a:lstStyle/>
                <a:p>
                  <a:endParaRPr lang="ja-JP" altLang="en-US"/>
                </a:p>
              </p:txBody>
            </p:sp>
            <p:sp>
              <p:nvSpPr>
                <p:cNvPr id="30787" name="Line 93"/>
                <p:cNvSpPr>
                  <a:spLocks noChangeShapeType="1"/>
                </p:cNvSpPr>
                <p:nvPr/>
              </p:nvSpPr>
              <p:spPr bwMode="auto">
                <a:xfrm>
                  <a:off x="4724" y="350"/>
                  <a:ext cx="261" cy="0"/>
                </a:xfrm>
                <a:prstGeom prst="line">
                  <a:avLst/>
                </a:prstGeom>
                <a:noFill/>
                <a:ln w="9525">
                  <a:solidFill>
                    <a:schemeClr val="tx1"/>
                  </a:solidFill>
                  <a:round/>
                  <a:headEnd/>
                  <a:tailEnd/>
                </a:ln>
              </p:spPr>
              <p:txBody>
                <a:bodyPr/>
                <a:lstStyle/>
                <a:p>
                  <a:endParaRPr lang="ja-JP" altLang="en-US"/>
                </a:p>
              </p:txBody>
            </p:sp>
            <p:sp>
              <p:nvSpPr>
                <p:cNvPr id="30788" name="Line 94"/>
                <p:cNvSpPr>
                  <a:spLocks noChangeShapeType="1"/>
                </p:cNvSpPr>
                <p:nvPr/>
              </p:nvSpPr>
              <p:spPr bwMode="auto">
                <a:xfrm>
                  <a:off x="4724" y="550"/>
                  <a:ext cx="119" cy="0"/>
                </a:xfrm>
                <a:prstGeom prst="line">
                  <a:avLst/>
                </a:prstGeom>
                <a:noFill/>
                <a:ln w="9525">
                  <a:solidFill>
                    <a:schemeClr val="tx1"/>
                  </a:solidFill>
                  <a:round/>
                  <a:headEnd/>
                  <a:tailEnd/>
                </a:ln>
              </p:spPr>
              <p:txBody>
                <a:bodyPr/>
                <a:lstStyle/>
                <a:p>
                  <a:endParaRPr lang="ja-JP" altLang="en-US"/>
                </a:p>
              </p:txBody>
            </p:sp>
            <p:sp>
              <p:nvSpPr>
                <p:cNvPr id="30789" name="Line 95"/>
                <p:cNvSpPr>
                  <a:spLocks noChangeShapeType="1"/>
                </p:cNvSpPr>
                <p:nvPr/>
              </p:nvSpPr>
              <p:spPr bwMode="auto">
                <a:xfrm>
                  <a:off x="4724" y="600"/>
                  <a:ext cx="204" cy="0"/>
                </a:xfrm>
                <a:prstGeom prst="line">
                  <a:avLst/>
                </a:prstGeom>
                <a:noFill/>
                <a:ln w="9525">
                  <a:solidFill>
                    <a:schemeClr val="tx1"/>
                  </a:solidFill>
                  <a:round/>
                  <a:headEnd/>
                  <a:tailEnd/>
                </a:ln>
              </p:spPr>
              <p:txBody>
                <a:bodyPr/>
                <a:lstStyle/>
                <a:p>
                  <a:endParaRPr lang="ja-JP" altLang="en-US"/>
                </a:p>
              </p:txBody>
            </p:sp>
          </p:grpSp>
          <p:grpSp>
            <p:nvGrpSpPr>
              <p:cNvPr id="19" name="Group 88"/>
              <p:cNvGrpSpPr>
                <a:grpSpLocks/>
              </p:cNvGrpSpPr>
              <p:nvPr/>
            </p:nvGrpSpPr>
            <p:grpSpPr bwMode="auto">
              <a:xfrm>
                <a:off x="5143504" y="5357826"/>
                <a:ext cx="352425" cy="428628"/>
                <a:chOff x="4673" y="300"/>
                <a:chExt cx="407" cy="337"/>
              </a:xfrm>
            </p:grpSpPr>
            <p:sp>
              <p:nvSpPr>
                <p:cNvPr id="30776" name="AutoShape 89"/>
                <p:cNvSpPr>
                  <a:spLocks noChangeArrowheads="1"/>
                </p:cNvSpPr>
                <p:nvPr/>
              </p:nvSpPr>
              <p:spPr bwMode="auto">
                <a:xfrm flipV="1">
                  <a:off x="4673" y="300"/>
                  <a:ext cx="407" cy="337"/>
                </a:xfrm>
                <a:prstGeom prst="foldedCorner">
                  <a:avLst>
                    <a:gd name="adj" fmla="val 12500"/>
                  </a:avLst>
                </a:prstGeom>
                <a:solidFill>
                  <a:srgbClr val="FFFFCC"/>
                </a:solidFill>
                <a:ln w="9525">
                  <a:solidFill>
                    <a:schemeClr val="tx1"/>
                  </a:solidFill>
                  <a:round/>
                  <a:headEnd/>
                  <a:tailEnd/>
                </a:ln>
              </p:spPr>
              <p:txBody>
                <a:bodyPr anchor="ctr"/>
                <a:lstStyle/>
                <a:p>
                  <a:endParaRPr lang="ja-JP" altLang="en-US"/>
                </a:p>
              </p:txBody>
            </p:sp>
            <p:sp>
              <p:nvSpPr>
                <p:cNvPr id="30777" name="Line 90"/>
                <p:cNvSpPr>
                  <a:spLocks noChangeShapeType="1"/>
                </p:cNvSpPr>
                <p:nvPr/>
              </p:nvSpPr>
              <p:spPr bwMode="auto">
                <a:xfrm>
                  <a:off x="4723" y="400"/>
                  <a:ext cx="86" cy="0"/>
                </a:xfrm>
                <a:prstGeom prst="line">
                  <a:avLst/>
                </a:prstGeom>
                <a:noFill/>
                <a:ln w="9525">
                  <a:solidFill>
                    <a:schemeClr val="tx1"/>
                  </a:solidFill>
                  <a:round/>
                  <a:headEnd/>
                  <a:tailEnd/>
                </a:ln>
              </p:spPr>
              <p:txBody>
                <a:bodyPr/>
                <a:lstStyle/>
                <a:p>
                  <a:endParaRPr lang="ja-JP" altLang="en-US"/>
                </a:p>
              </p:txBody>
            </p:sp>
            <p:sp>
              <p:nvSpPr>
                <p:cNvPr id="30778" name="Line 91"/>
                <p:cNvSpPr>
                  <a:spLocks noChangeShapeType="1"/>
                </p:cNvSpPr>
                <p:nvPr/>
              </p:nvSpPr>
              <p:spPr bwMode="auto">
                <a:xfrm>
                  <a:off x="4723" y="500"/>
                  <a:ext cx="204" cy="0"/>
                </a:xfrm>
                <a:prstGeom prst="line">
                  <a:avLst/>
                </a:prstGeom>
                <a:noFill/>
                <a:ln w="9525">
                  <a:solidFill>
                    <a:schemeClr val="tx1"/>
                  </a:solidFill>
                  <a:round/>
                  <a:headEnd/>
                  <a:tailEnd/>
                </a:ln>
              </p:spPr>
              <p:txBody>
                <a:bodyPr/>
                <a:lstStyle/>
                <a:p>
                  <a:endParaRPr lang="ja-JP" altLang="en-US"/>
                </a:p>
              </p:txBody>
            </p:sp>
            <p:sp>
              <p:nvSpPr>
                <p:cNvPr id="30779" name="Line 92"/>
                <p:cNvSpPr>
                  <a:spLocks noChangeShapeType="1"/>
                </p:cNvSpPr>
                <p:nvPr/>
              </p:nvSpPr>
              <p:spPr bwMode="auto">
                <a:xfrm>
                  <a:off x="4724" y="450"/>
                  <a:ext cx="319" cy="0"/>
                </a:xfrm>
                <a:prstGeom prst="line">
                  <a:avLst/>
                </a:prstGeom>
                <a:noFill/>
                <a:ln w="9525">
                  <a:solidFill>
                    <a:schemeClr val="tx1"/>
                  </a:solidFill>
                  <a:round/>
                  <a:headEnd/>
                  <a:tailEnd/>
                </a:ln>
              </p:spPr>
              <p:txBody>
                <a:bodyPr/>
                <a:lstStyle/>
                <a:p>
                  <a:endParaRPr lang="ja-JP" altLang="en-US"/>
                </a:p>
              </p:txBody>
            </p:sp>
            <p:sp>
              <p:nvSpPr>
                <p:cNvPr id="30780" name="Line 93"/>
                <p:cNvSpPr>
                  <a:spLocks noChangeShapeType="1"/>
                </p:cNvSpPr>
                <p:nvPr/>
              </p:nvSpPr>
              <p:spPr bwMode="auto">
                <a:xfrm>
                  <a:off x="4724" y="350"/>
                  <a:ext cx="261" cy="0"/>
                </a:xfrm>
                <a:prstGeom prst="line">
                  <a:avLst/>
                </a:prstGeom>
                <a:noFill/>
                <a:ln w="9525">
                  <a:solidFill>
                    <a:schemeClr val="tx1"/>
                  </a:solidFill>
                  <a:round/>
                  <a:headEnd/>
                  <a:tailEnd/>
                </a:ln>
              </p:spPr>
              <p:txBody>
                <a:bodyPr/>
                <a:lstStyle/>
                <a:p>
                  <a:endParaRPr lang="ja-JP" altLang="en-US"/>
                </a:p>
              </p:txBody>
            </p:sp>
            <p:sp>
              <p:nvSpPr>
                <p:cNvPr id="30781" name="Line 94"/>
                <p:cNvSpPr>
                  <a:spLocks noChangeShapeType="1"/>
                </p:cNvSpPr>
                <p:nvPr/>
              </p:nvSpPr>
              <p:spPr bwMode="auto">
                <a:xfrm>
                  <a:off x="4724" y="550"/>
                  <a:ext cx="119" cy="0"/>
                </a:xfrm>
                <a:prstGeom prst="line">
                  <a:avLst/>
                </a:prstGeom>
                <a:noFill/>
                <a:ln w="9525">
                  <a:solidFill>
                    <a:schemeClr val="tx1"/>
                  </a:solidFill>
                  <a:round/>
                  <a:headEnd/>
                  <a:tailEnd/>
                </a:ln>
              </p:spPr>
              <p:txBody>
                <a:bodyPr/>
                <a:lstStyle/>
                <a:p>
                  <a:endParaRPr lang="ja-JP" altLang="en-US"/>
                </a:p>
              </p:txBody>
            </p:sp>
            <p:sp>
              <p:nvSpPr>
                <p:cNvPr id="30782" name="Line 95"/>
                <p:cNvSpPr>
                  <a:spLocks noChangeShapeType="1"/>
                </p:cNvSpPr>
                <p:nvPr/>
              </p:nvSpPr>
              <p:spPr bwMode="auto">
                <a:xfrm>
                  <a:off x="4724" y="600"/>
                  <a:ext cx="204" cy="0"/>
                </a:xfrm>
                <a:prstGeom prst="line">
                  <a:avLst/>
                </a:prstGeom>
                <a:noFill/>
                <a:ln w="9525">
                  <a:solidFill>
                    <a:schemeClr val="tx1"/>
                  </a:solidFill>
                  <a:round/>
                  <a:headEnd/>
                  <a:tailEnd/>
                </a:ln>
              </p:spPr>
              <p:txBody>
                <a:bodyPr/>
                <a:lstStyle/>
                <a:p>
                  <a:endParaRPr lang="ja-JP" altLang="en-US"/>
                </a:p>
              </p:txBody>
            </p:sp>
          </p:grpSp>
          <p:grpSp>
            <p:nvGrpSpPr>
              <p:cNvPr id="20" name="Group 88"/>
              <p:cNvGrpSpPr>
                <a:grpSpLocks/>
              </p:cNvGrpSpPr>
              <p:nvPr/>
            </p:nvGrpSpPr>
            <p:grpSpPr bwMode="auto">
              <a:xfrm>
                <a:off x="5214942" y="5429264"/>
                <a:ext cx="352425" cy="428628"/>
                <a:chOff x="4673" y="300"/>
                <a:chExt cx="407" cy="337"/>
              </a:xfrm>
            </p:grpSpPr>
            <p:sp>
              <p:nvSpPr>
                <p:cNvPr id="30769" name="AutoShape 89"/>
                <p:cNvSpPr>
                  <a:spLocks noChangeArrowheads="1"/>
                </p:cNvSpPr>
                <p:nvPr/>
              </p:nvSpPr>
              <p:spPr bwMode="auto">
                <a:xfrm flipV="1">
                  <a:off x="4673" y="300"/>
                  <a:ext cx="407" cy="337"/>
                </a:xfrm>
                <a:prstGeom prst="foldedCorner">
                  <a:avLst>
                    <a:gd name="adj" fmla="val 12500"/>
                  </a:avLst>
                </a:prstGeom>
                <a:solidFill>
                  <a:srgbClr val="FFFFCC"/>
                </a:solidFill>
                <a:ln w="9525">
                  <a:solidFill>
                    <a:schemeClr val="tx1"/>
                  </a:solidFill>
                  <a:round/>
                  <a:headEnd/>
                  <a:tailEnd/>
                </a:ln>
              </p:spPr>
              <p:txBody>
                <a:bodyPr anchor="ctr"/>
                <a:lstStyle/>
                <a:p>
                  <a:endParaRPr lang="ja-JP" altLang="en-US"/>
                </a:p>
              </p:txBody>
            </p:sp>
            <p:sp>
              <p:nvSpPr>
                <p:cNvPr id="30770" name="Line 90"/>
                <p:cNvSpPr>
                  <a:spLocks noChangeShapeType="1"/>
                </p:cNvSpPr>
                <p:nvPr/>
              </p:nvSpPr>
              <p:spPr bwMode="auto">
                <a:xfrm>
                  <a:off x="4723" y="400"/>
                  <a:ext cx="86" cy="0"/>
                </a:xfrm>
                <a:prstGeom prst="line">
                  <a:avLst/>
                </a:prstGeom>
                <a:noFill/>
                <a:ln w="9525">
                  <a:solidFill>
                    <a:schemeClr val="tx1"/>
                  </a:solidFill>
                  <a:round/>
                  <a:headEnd/>
                  <a:tailEnd/>
                </a:ln>
              </p:spPr>
              <p:txBody>
                <a:bodyPr/>
                <a:lstStyle/>
                <a:p>
                  <a:endParaRPr lang="ja-JP" altLang="en-US"/>
                </a:p>
              </p:txBody>
            </p:sp>
            <p:sp>
              <p:nvSpPr>
                <p:cNvPr id="30771" name="Line 91"/>
                <p:cNvSpPr>
                  <a:spLocks noChangeShapeType="1"/>
                </p:cNvSpPr>
                <p:nvPr/>
              </p:nvSpPr>
              <p:spPr bwMode="auto">
                <a:xfrm>
                  <a:off x="4723" y="500"/>
                  <a:ext cx="204" cy="0"/>
                </a:xfrm>
                <a:prstGeom prst="line">
                  <a:avLst/>
                </a:prstGeom>
                <a:noFill/>
                <a:ln w="9525">
                  <a:solidFill>
                    <a:schemeClr val="tx1"/>
                  </a:solidFill>
                  <a:round/>
                  <a:headEnd/>
                  <a:tailEnd/>
                </a:ln>
              </p:spPr>
              <p:txBody>
                <a:bodyPr/>
                <a:lstStyle/>
                <a:p>
                  <a:endParaRPr lang="ja-JP" altLang="en-US"/>
                </a:p>
              </p:txBody>
            </p:sp>
            <p:sp>
              <p:nvSpPr>
                <p:cNvPr id="30772" name="Line 92"/>
                <p:cNvSpPr>
                  <a:spLocks noChangeShapeType="1"/>
                </p:cNvSpPr>
                <p:nvPr/>
              </p:nvSpPr>
              <p:spPr bwMode="auto">
                <a:xfrm>
                  <a:off x="4724" y="450"/>
                  <a:ext cx="319" cy="0"/>
                </a:xfrm>
                <a:prstGeom prst="line">
                  <a:avLst/>
                </a:prstGeom>
                <a:noFill/>
                <a:ln w="9525">
                  <a:solidFill>
                    <a:schemeClr val="tx1"/>
                  </a:solidFill>
                  <a:round/>
                  <a:headEnd/>
                  <a:tailEnd/>
                </a:ln>
              </p:spPr>
              <p:txBody>
                <a:bodyPr/>
                <a:lstStyle/>
                <a:p>
                  <a:endParaRPr lang="ja-JP" altLang="en-US"/>
                </a:p>
              </p:txBody>
            </p:sp>
            <p:sp>
              <p:nvSpPr>
                <p:cNvPr id="30773" name="Line 93"/>
                <p:cNvSpPr>
                  <a:spLocks noChangeShapeType="1"/>
                </p:cNvSpPr>
                <p:nvPr/>
              </p:nvSpPr>
              <p:spPr bwMode="auto">
                <a:xfrm>
                  <a:off x="4724" y="350"/>
                  <a:ext cx="261" cy="0"/>
                </a:xfrm>
                <a:prstGeom prst="line">
                  <a:avLst/>
                </a:prstGeom>
                <a:noFill/>
                <a:ln w="9525">
                  <a:solidFill>
                    <a:schemeClr val="tx1"/>
                  </a:solidFill>
                  <a:round/>
                  <a:headEnd/>
                  <a:tailEnd/>
                </a:ln>
              </p:spPr>
              <p:txBody>
                <a:bodyPr/>
                <a:lstStyle/>
                <a:p>
                  <a:endParaRPr lang="ja-JP" altLang="en-US"/>
                </a:p>
              </p:txBody>
            </p:sp>
            <p:sp>
              <p:nvSpPr>
                <p:cNvPr id="30774" name="Line 94"/>
                <p:cNvSpPr>
                  <a:spLocks noChangeShapeType="1"/>
                </p:cNvSpPr>
                <p:nvPr/>
              </p:nvSpPr>
              <p:spPr bwMode="auto">
                <a:xfrm>
                  <a:off x="4724" y="550"/>
                  <a:ext cx="119" cy="0"/>
                </a:xfrm>
                <a:prstGeom prst="line">
                  <a:avLst/>
                </a:prstGeom>
                <a:noFill/>
                <a:ln w="9525">
                  <a:solidFill>
                    <a:schemeClr val="tx1"/>
                  </a:solidFill>
                  <a:round/>
                  <a:headEnd/>
                  <a:tailEnd/>
                </a:ln>
              </p:spPr>
              <p:txBody>
                <a:bodyPr/>
                <a:lstStyle/>
                <a:p>
                  <a:endParaRPr lang="ja-JP" altLang="en-US"/>
                </a:p>
              </p:txBody>
            </p:sp>
            <p:sp>
              <p:nvSpPr>
                <p:cNvPr id="30775" name="Line 95"/>
                <p:cNvSpPr>
                  <a:spLocks noChangeShapeType="1"/>
                </p:cNvSpPr>
                <p:nvPr/>
              </p:nvSpPr>
              <p:spPr bwMode="auto">
                <a:xfrm>
                  <a:off x="4724" y="600"/>
                  <a:ext cx="204" cy="0"/>
                </a:xfrm>
                <a:prstGeom prst="line">
                  <a:avLst/>
                </a:prstGeom>
                <a:noFill/>
                <a:ln w="9525">
                  <a:solidFill>
                    <a:schemeClr val="tx1"/>
                  </a:solidFill>
                  <a:round/>
                  <a:headEnd/>
                  <a:tailEnd/>
                </a:ln>
              </p:spPr>
              <p:txBody>
                <a:bodyPr/>
                <a:lstStyle/>
                <a:p>
                  <a:endParaRPr lang="ja-JP" altLang="en-US"/>
                </a:p>
              </p:txBody>
            </p:sp>
          </p:grpSp>
        </p:grpSp>
      </p:grpSp>
      <p:sp>
        <p:nvSpPr>
          <p:cNvPr id="30740" name="Text Box 5"/>
          <p:cNvSpPr>
            <a:spLocks noChangeArrowheads="1"/>
          </p:cNvSpPr>
          <p:nvPr/>
        </p:nvSpPr>
        <p:spPr bwMode="auto">
          <a:xfrm>
            <a:off x="1500188" y="5500688"/>
            <a:ext cx="2571750" cy="709612"/>
          </a:xfrm>
          <a:prstGeom prst="roundRect">
            <a:avLst>
              <a:gd name="adj" fmla="val 16667"/>
            </a:avLst>
          </a:prstGeom>
          <a:solidFill>
            <a:schemeClr val="bg1"/>
          </a:solidFill>
          <a:ln w="9525">
            <a:solidFill>
              <a:schemeClr val="tx1"/>
            </a:solidFill>
            <a:miter lim="800000"/>
            <a:headEnd/>
            <a:tailEnd/>
          </a:ln>
        </p:spPr>
        <p:txBody>
          <a:bodyPr lIns="91404" tIns="45700" rIns="91404" bIns="45700">
            <a:spAutoFit/>
          </a:bodyPr>
          <a:lstStyle/>
          <a:p>
            <a:pPr algn="ctr"/>
            <a:r>
              <a:rPr lang="ja-JP" altLang="en-US" b="0" dirty="0"/>
              <a:t>適用した</a:t>
            </a:r>
            <a:r>
              <a:rPr lang="ja-JP" altLang="en-US" dirty="0"/>
              <a:t>編集</a:t>
            </a:r>
            <a:r>
              <a:rPr lang="ja-JP" altLang="en-US" b="0" dirty="0"/>
              <a:t>ステップとソースコードの集合</a:t>
            </a:r>
            <a:endParaRPr lang="en-US" altLang="ja-JP" b="0" dirty="0"/>
          </a:p>
        </p:txBody>
      </p:sp>
      <p:sp>
        <p:nvSpPr>
          <p:cNvPr id="30741" name="Text Box 5"/>
          <p:cNvSpPr>
            <a:spLocks noChangeArrowheads="1"/>
          </p:cNvSpPr>
          <p:nvPr/>
        </p:nvSpPr>
        <p:spPr bwMode="auto">
          <a:xfrm>
            <a:off x="5572125" y="5715000"/>
            <a:ext cx="3429000" cy="709613"/>
          </a:xfrm>
          <a:prstGeom prst="roundRect">
            <a:avLst>
              <a:gd name="adj" fmla="val 16667"/>
            </a:avLst>
          </a:prstGeom>
          <a:solidFill>
            <a:schemeClr val="bg1"/>
          </a:solidFill>
          <a:ln w="9525">
            <a:solidFill>
              <a:schemeClr val="tx1"/>
            </a:solidFill>
            <a:miter lim="800000"/>
            <a:headEnd/>
            <a:tailEnd/>
          </a:ln>
        </p:spPr>
        <p:txBody>
          <a:bodyPr lIns="91404" tIns="45700" rIns="91404" bIns="45700">
            <a:spAutoFit/>
          </a:bodyPr>
          <a:lstStyle/>
          <a:p>
            <a:pPr algn="ctr"/>
            <a:r>
              <a:rPr lang="ja-JP" altLang="en-US"/>
              <a:t>編集</a:t>
            </a:r>
            <a:r>
              <a:rPr lang="ja-JP" altLang="en-US" b="0"/>
              <a:t>ステップを有効辺</a:t>
            </a:r>
            <a:endParaRPr lang="en-US" altLang="ja-JP" b="0"/>
          </a:p>
          <a:p>
            <a:pPr algn="ctr"/>
            <a:r>
              <a:rPr lang="ja-JP" altLang="en-US" b="0"/>
              <a:t>ソースコードを頂点とする木</a:t>
            </a:r>
            <a:endParaRPr lang="en-US" altLang="ja-JP" b="0"/>
          </a:p>
        </p:txBody>
      </p:sp>
      <p:sp>
        <p:nvSpPr>
          <p:cNvPr id="30742" name="Text Box 5"/>
          <p:cNvSpPr txBox="1">
            <a:spLocks noChangeArrowheads="1"/>
          </p:cNvSpPr>
          <p:nvPr/>
        </p:nvSpPr>
        <p:spPr bwMode="auto">
          <a:xfrm>
            <a:off x="1571624" y="1142984"/>
            <a:ext cx="1643053" cy="400069"/>
          </a:xfrm>
          <a:prstGeom prst="rect">
            <a:avLst/>
          </a:prstGeom>
          <a:solidFill>
            <a:schemeClr val="bg1"/>
          </a:solidFill>
          <a:ln w="9525">
            <a:noFill/>
            <a:miter lim="800000"/>
            <a:headEnd/>
            <a:tailEnd/>
          </a:ln>
        </p:spPr>
        <p:txBody>
          <a:bodyPr wrap="square" lIns="91404" tIns="45700" rIns="91404" bIns="45700">
            <a:spAutoFit/>
          </a:bodyPr>
          <a:lstStyle/>
          <a:p>
            <a:pPr algn="ctr"/>
            <a:r>
              <a:rPr lang="ja-JP" altLang="en-US" sz="2000" b="0" dirty="0">
                <a:solidFill>
                  <a:srgbClr val="0066CC"/>
                </a:solidFill>
              </a:rPr>
              <a:t>メンバの移動</a:t>
            </a:r>
            <a:endParaRPr lang="en-US" altLang="ja-JP" sz="2000" b="0" dirty="0">
              <a:solidFill>
                <a:srgbClr val="0066CC"/>
              </a:solidFill>
            </a:endParaRPr>
          </a:p>
        </p:txBody>
      </p:sp>
      <p:grpSp>
        <p:nvGrpSpPr>
          <p:cNvPr id="21" name="Group 88"/>
          <p:cNvGrpSpPr>
            <a:grpSpLocks/>
          </p:cNvGrpSpPr>
          <p:nvPr/>
        </p:nvGrpSpPr>
        <p:grpSpPr bwMode="auto">
          <a:xfrm>
            <a:off x="1000125" y="1214438"/>
            <a:ext cx="554038" cy="674687"/>
            <a:chOff x="4673" y="300"/>
            <a:chExt cx="407" cy="337"/>
          </a:xfrm>
        </p:grpSpPr>
        <p:sp>
          <p:nvSpPr>
            <p:cNvPr id="30756" name="AutoShape 89"/>
            <p:cNvSpPr>
              <a:spLocks noChangeArrowheads="1"/>
            </p:cNvSpPr>
            <p:nvPr/>
          </p:nvSpPr>
          <p:spPr bwMode="auto">
            <a:xfrm flipV="1">
              <a:off x="4673" y="300"/>
              <a:ext cx="407" cy="337"/>
            </a:xfrm>
            <a:prstGeom prst="foldedCorner">
              <a:avLst>
                <a:gd name="adj" fmla="val 12500"/>
              </a:avLst>
            </a:prstGeom>
            <a:solidFill>
              <a:srgbClr val="FFFFCC"/>
            </a:solidFill>
            <a:ln w="9525">
              <a:solidFill>
                <a:schemeClr val="tx1"/>
              </a:solidFill>
              <a:round/>
              <a:headEnd/>
              <a:tailEnd/>
            </a:ln>
          </p:spPr>
          <p:txBody>
            <a:bodyPr anchor="ctr"/>
            <a:lstStyle/>
            <a:p>
              <a:endParaRPr lang="ja-JP" altLang="en-US"/>
            </a:p>
          </p:txBody>
        </p:sp>
        <p:sp>
          <p:nvSpPr>
            <p:cNvPr id="30757" name="Line 90"/>
            <p:cNvSpPr>
              <a:spLocks noChangeShapeType="1"/>
            </p:cNvSpPr>
            <p:nvPr/>
          </p:nvSpPr>
          <p:spPr bwMode="auto">
            <a:xfrm>
              <a:off x="4723" y="400"/>
              <a:ext cx="86" cy="0"/>
            </a:xfrm>
            <a:prstGeom prst="line">
              <a:avLst/>
            </a:prstGeom>
            <a:noFill/>
            <a:ln w="9525">
              <a:solidFill>
                <a:schemeClr val="tx1"/>
              </a:solidFill>
              <a:round/>
              <a:headEnd/>
              <a:tailEnd/>
            </a:ln>
          </p:spPr>
          <p:txBody>
            <a:bodyPr/>
            <a:lstStyle/>
            <a:p>
              <a:endParaRPr lang="ja-JP" altLang="en-US"/>
            </a:p>
          </p:txBody>
        </p:sp>
        <p:sp>
          <p:nvSpPr>
            <p:cNvPr id="30758" name="Line 91"/>
            <p:cNvSpPr>
              <a:spLocks noChangeShapeType="1"/>
            </p:cNvSpPr>
            <p:nvPr/>
          </p:nvSpPr>
          <p:spPr bwMode="auto">
            <a:xfrm>
              <a:off x="4723" y="500"/>
              <a:ext cx="204" cy="0"/>
            </a:xfrm>
            <a:prstGeom prst="line">
              <a:avLst/>
            </a:prstGeom>
            <a:noFill/>
            <a:ln w="9525">
              <a:solidFill>
                <a:schemeClr val="tx1"/>
              </a:solidFill>
              <a:round/>
              <a:headEnd/>
              <a:tailEnd/>
            </a:ln>
          </p:spPr>
          <p:txBody>
            <a:bodyPr/>
            <a:lstStyle/>
            <a:p>
              <a:endParaRPr lang="ja-JP" altLang="en-US"/>
            </a:p>
          </p:txBody>
        </p:sp>
        <p:sp>
          <p:nvSpPr>
            <p:cNvPr id="30759" name="Line 92"/>
            <p:cNvSpPr>
              <a:spLocks noChangeShapeType="1"/>
            </p:cNvSpPr>
            <p:nvPr/>
          </p:nvSpPr>
          <p:spPr bwMode="auto">
            <a:xfrm>
              <a:off x="4724" y="450"/>
              <a:ext cx="319" cy="0"/>
            </a:xfrm>
            <a:prstGeom prst="line">
              <a:avLst/>
            </a:prstGeom>
            <a:noFill/>
            <a:ln w="9525">
              <a:solidFill>
                <a:schemeClr val="tx1"/>
              </a:solidFill>
              <a:round/>
              <a:headEnd/>
              <a:tailEnd/>
            </a:ln>
          </p:spPr>
          <p:txBody>
            <a:bodyPr/>
            <a:lstStyle/>
            <a:p>
              <a:endParaRPr lang="ja-JP" altLang="en-US"/>
            </a:p>
          </p:txBody>
        </p:sp>
        <p:sp>
          <p:nvSpPr>
            <p:cNvPr id="30760" name="Line 93"/>
            <p:cNvSpPr>
              <a:spLocks noChangeShapeType="1"/>
            </p:cNvSpPr>
            <p:nvPr/>
          </p:nvSpPr>
          <p:spPr bwMode="auto">
            <a:xfrm>
              <a:off x="4724" y="350"/>
              <a:ext cx="261" cy="0"/>
            </a:xfrm>
            <a:prstGeom prst="line">
              <a:avLst/>
            </a:prstGeom>
            <a:noFill/>
            <a:ln w="9525">
              <a:solidFill>
                <a:schemeClr val="tx1"/>
              </a:solidFill>
              <a:round/>
              <a:headEnd/>
              <a:tailEnd/>
            </a:ln>
          </p:spPr>
          <p:txBody>
            <a:bodyPr/>
            <a:lstStyle/>
            <a:p>
              <a:endParaRPr lang="ja-JP" altLang="en-US"/>
            </a:p>
          </p:txBody>
        </p:sp>
        <p:sp>
          <p:nvSpPr>
            <p:cNvPr id="30761" name="Line 94"/>
            <p:cNvSpPr>
              <a:spLocks noChangeShapeType="1"/>
            </p:cNvSpPr>
            <p:nvPr/>
          </p:nvSpPr>
          <p:spPr bwMode="auto">
            <a:xfrm>
              <a:off x="4724" y="550"/>
              <a:ext cx="119" cy="0"/>
            </a:xfrm>
            <a:prstGeom prst="line">
              <a:avLst/>
            </a:prstGeom>
            <a:noFill/>
            <a:ln w="9525">
              <a:solidFill>
                <a:schemeClr val="tx1"/>
              </a:solidFill>
              <a:round/>
              <a:headEnd/>
              <a:tailEnd/>
            </a:ln>
          </p:spPr>
          <p:txBody>
            <a:bodyPr/>
            <a:lstStyle/>
            <a:p>
              <a:endParaRPr lang="ja-JP" altLang="en-US"/>
            </a:p>
          </p:txBody>
        </p:sp>
        <p:sp>
          <p:nvSpPr>
            <p:cNvPr id="30762" name="Line 95"/>
            <p:cNvSpPr>
              <a:spLocks noChangeShapeType="1"/>
            </p:cNvSpPr>
            <p:nvPr/>
          </p:nvSpPr>
          <p:spPr bwMode="auto">
            <a:xfrm>
              <a:off x="4724" y="600"/>
              <a:ext cx="204" cy="0"/>
            </a:xfrm>
            <a:prstGeom prst="line">
              <a:avLst/>
            </a:prstGeom>
            <a:noFill/>
            <a:ln w="9525">
              <a:solidFill>
                <a:schemeClr val="tx1"/>
              </a:solidFill>
              <a:round/>
              <a:headEnd/>
              <a:tailEnd/>
            </a:ln>
          </p:spPr>
          <p:txBody>
            <a:bodyPr/>
            <a:lstStyle/>
            <a:p>
              <a:endParaRPr lang="ja-JP" altLang="en-US"/>
            </a:p>
          </p:txBody>
        </p:sp>
      </p:grpSp>
      <p:sp>
        <p:nvSpPr>
          <p:cNvPr id="30744" name="Text Box 5"/>
          <p:cNvSpPr>
            <a:spLocks noChangeArrowheads="1"/>
          </p:cNvSpPr>
          <p:nvPr/>
        </p:nvSpPr>
        <p:spPr bwMode="auto">
          <a:xfrm>
            <a:off x="357188" y="1928813"/>
            <a:ext cx="1714500" cy="407987"/>
          </a:xfrm>
          <a:prstGeom prst="roundRect">
            <a:avLst>
              <a:gd name="adj" fmla="val 16667"/>
            </a:avLst>
          </a:prstGeom>
          <a:solidFill>
            <a:schemeClr val="bg1"/>
          </a:solidFill>
          <a:ln w="9525">
            <a:solidFill>
              <a:schemeClr val="tx1"/>
            </a:solidFill>
            <a:miter lim="800000"/>
            <a:headEnd/>
            <a:tailEnd/>
          </a:ln>
        </p:spPr>
        <p:txBody>
          <a:bodyPr lIns="91404" tIns="45700" rIns="91404" bIns="45700">
            <a:spAutoFit/>
          </a:bodyPr>
          <a:lstStyle/>
          <a:p>
            <a:pPr algn="ctr"/>
            <a:r>
              <a:rPr lang="ja-JP" altLang="en-US" b="0"/>
              <a:t>ソースコード</a:t>
            </a:r>
            <a:endParaRPr lang="en-US" altLang="ja-JP" b="0"/>
          </a:p>
        </p:txBody>
      </p:sp>
      <p:sp>
        <p:nvSpPr>
          <p:cNvPr id="30745" name="AutoShape 15"/>
          <p:cNvSpPr>
            <a:spLocks noChangeArrowheads="1"/>
          </p:cNvSpPr>
          <p:nvPr/>
        </p:nvSpPr>
        <p:spPr bwMode="auto">
          <a:xfrm>
            <a:off x="5286375" y="5357813"/>
            <a:ext cx="785813" cy="230187"/>
          </a:xfrm>
          <a:prstGeom prst="rightArrow">
            <a:avLst>
              <a:gd name="adj1" fmla="val 50000"/>
              <a:gd name="adj2" fmla="val 48947"/>
            </a:avLst>
          </a:prstGeom>
          <a:solidFill>
            <a:schemeClr val="tx1"/>
          </a:solidFill>
          <a:ln w="9525">
            <a:solidFill>
              <a:schemeClr val="tx1"/>
            </a:solidFill>
            <a:miter lim="800000"/>
            <a:headEnd/>
            <a:tailEnd/>
          </a:ln>
        </p:spPr>
        <p:txBody>
          <a:bodyPr wrap="none" lIns="91404" tIns="45700" rIns="91404" bIns="45700" anchor="ctr"/>
          <a:lstStyle/>
          <a:p>
            <a:endParaRPr lang="ja-JP" altLang="en-US"/>
          </a:p>
        </p:txBody>
      </p:sp>
      <p:sp>
        <p:nvSpPr>
          <p:cNvPr id="30746" name="AutoShape 15"/>
          <p:cNvSpPr>
            <a:spLocks noChangeArrowheads="1"/>
          </p:cNvSpPr>
          <p:nvPr/>
        </p:nvSpPr>
        <p:spPr bwMode="auto">
          <a:xfrm rot="7039214">
            <a:off x="1675606" y="2636044"/>
            <a:ext cx="785813" cy="231775"/>
          </a:xfrm>
          <a:prstGeom prst="rightArrow">
            <a:avLst>
              <a:gd name="adj1" fmla="val 50000"/>
              <a:gd name="adj2" fmla="val 48612"/>
            </a:avLst>
          </a:prstGeom>
          <a:solidFill>
            <a:schemeClr val="tx1"/>
          </a:solidFill>
          <a:ln w="9525">
            <a:solidFill>
              <a:schemeClr val="tx1"/>
            </a:solidFill>
            <a:miter lim="800000"/>
            <a:headEnd/>
            <a:tailEnd/>
          </a:ln>
        </p:spPr>
        <p:txBody>
          <a:bodyPr wrap="none" lIns="91404" tIns="45700" rIns="91404" bIns="45700" anchor="ctr"/>
          <a:lstStyle/>
          <a:p>
            <a:endParaRPr lang="ja-JP" altLang="en-US"/>
          </a:p>
        </p:txBody>
      </p:sp>
      <p:sp>
        <p:nvSpPr>
          <p:cNvPr id="30747" name="AutoShape 15"/>
          <p:cNvSpPr>
            <a:spLocks noChangeArrowheads="1"/>
          </p:cNvSpPr>
          <p:nvPr/>
        </p:nvSpPr>
        <p:spPr bwMode="auto">
          <a:xfrm rot="-3536274">
            <a:off x="6092826" y="2203450"/>
            <a:ext cx="785812" cy="230187"/>
          </a:xfrm>
          <a:prstGeom prst="rightArrow">
            <a:avLst>
              <a:gd name="adj1" fmla="val 50000"/>
              <a:gd name="adj2" fmla="val 48947"/>
            </a:avLst>
          </a:prstGeom>
          <a:solidFill>
            <a:schemeClr val="tx1"/>
          </a:solidFill>
          <a:ln w="9525">
            <a:solidFill>
              <a:schemeClr val="tx1"/>
            </a:solidFill>
            <a:miter lim="800000"/>
            <a:headEnd/>
            <a:tailEnd/>
          </a:ln>
        </p:spPr>
        <p:txBody>
          <a:bodyPr wrap="none" lIns="91404" tIns="45700" rIns="91404" bIns="45700" anchor="ctr"/>
          <a:lstStyle/>
          <a:p>
            <a:endParaRPr lang="ja-JP" altLang="en-US"/>
          </a:p>
        </p:txBody>
      </p:sp>
      <p:sp>
        <p:nvSpPr>
          <p:cNvPr id="30748" name="AutoShape 15"/>
          <p:cNvSpPr>
            <a:spLocks noChangeArrowheads="1"/>
          </p:cNvSpPr>
          <p:nvPr/>
        </p:nvSpPr>
        <p:spPr bwMode="auto">
          <a:xfrm rot="-3536274">
            <a:off x="4306888" y="3781425"/>
            <a:ext cx="785812" cy="230188"/>
          </a:xfrm>
          <a:prstGeom prst="rightArrow">
            <a:avLst>
              <a:gd name="adj1" fmla="val 50000"/>
              <a:gd name="adj2" fmla="val 48947"/>
            </a:avLst>
          </a:prstGeom>
          <a:solidFill>
            <a:schemeClr val="tx1"/>
          </a:solidFill>
          <a:ln w="9525">
            <a:solidFill>
              <a:schemeClr val="tx1"/>
            </a:solidFill>
            <a:miter lim="800000"/>
            <a:headEnd/>
            <a:tailEnd/>
          </a:ln>
        </p:spPr>
        <p:txBody>
          <a:bodyPr wrap="none" lIns="91404" tIns="45700" rIns="91404" bIns="45700" anchor="ctr"/>
          <a:lstStyle/>
          <a:p>
            <a:endParaRPr lang="ja-JP" altLang="en-US"/>
          </a:p>
        </p:txBody>
      </p:sp>
      <p:sp>
        <p:nvSpPr>
          <p:cNvPr id="30749" name="AutoShape 15"/>
          <p:cNvSpPr>
            <a:spLocks noChangeArrowheads="1"/>
          </p:cNvSpPr>
          <p:nvPr/>
        </p:nvSpPr>
        <p:spPr bwMode="auto">
          <a:xfrm rot="3689729">
            <a:off x="4319587" y="2627313"/>
            <a:ext cx="785813" cy="230188"/>
          </a:xfrm>
          <a:prstGeom prst="rightArrow">
            <a:avLst>
              <a:gd name="adj1" fmla="val 50000"/>
              <a:gd name="adj2" fmla="val 48947"/>
            </a:avLst>
          </a:prstGeom>
          <a:solidFill>
            <a:schemeClr val="tx1"/>
          </a:solidFill>
          <a:ln w="9525">
            <a:solidFill>
              <a:schemeClr val="tx1"/>
            </a:solidFill>
            <a:miter lim="800000"/>
            <a:headEnd/>
            <a:tailEnd/>
          </a:ln>
        </p:spPr>
        <p:txBody>
          <a:bodyPr wrap="none" lIns="91404" tIns="45700" rIns="91404" bIns="45700" anchor="ctr"/>
          <a:lstStyle/>
          <a:p>
            <a:endParaRPr lang="ja-JP" altLang="en-US"/>
          </a:p>
        </p:txBody>
      </p:sp>
      <p:sp>
        <p:nvSpPr>
          <p:cNvPr id="30750" name="AutoShape 15"/>
          <p:cNvSpPr>
            <a:spLocks noChangeArrowheads="1"/>
          </p:cNvSpPr>
          <p:nvPr/>
        </p:nvSpPr>
        <p:spPr bwMode="auto">
          <a:xfrm rot="3689729">
            <a:off x="1681162" y="4199585"/>
            <a:ext cx="785813" cy="230188"/>
          </a:xfrm>
          <a:prstGeom prst="rightArrow">
            <a:avLst>
              <a:gd name="adj1" fmla="val 50000"/>
              <a:gd name="adj2" fmla="val 48947"/>
            </a:avLst>
          </a:prstGeom>
          <a:solidFill>
            <a:schemeClr val="tx1"/>
          </a:solidFill>
          <a:ln w="9525">
            <a:solidFill>
              <a:schemeClr val="tx1"/>
            </a:solidFill>
            <a:miter lim="800000"/>
            <a:headEnd/>
            <a:tailEnd/>
          </a:ln>
        </p:spPr>
        <p:txBody>
          <a:bodyPr wrap="none" lIns="91404" tIns="45700" rIns="91404" bIns="45700" anchor="ctr"/>
          <a:lstStyle/>
          <a:p>
            <a:endParaRPr lang="ja-JP" altLang="en-US"/>
          </a:p>
        </p:txBody>
      </p:sp>
      <p:sp>
        <p:nvSpPr>
          <p:cNvPr id="30751" name="AutoShape 15"/>
          <p:cNvSpPr>
            <a:spLocks noChangeArrowheads="1"/>
          </p:cNvSpPr>
          <p:nvPr/>
        </p:nvSpPr>
        <p:spPr bwMode="auto">
          <a:xfrm rot="7039214">
            <a:off x="4968081" y="4572794"/>
            <a:ext cx="785813" cy="231775"/>
          </a:xfrm>
          <a:prstGeom prst="rightArrow">
            <a:avLst>
              <a:gd name="adj1" fmla="val 50000"/>
              <a:gd name="adj2" fmla="val 48612"/>
            </a:avLst>
          </a:prstGeom>
          <a:solidFill>
            <a:schemeClr val="tx1"/>
          </a:solidFill>
          <a:ln w="9525">
            <a:solidFill>
              <a:schemeClr val="tx1"/>
            </a:solidFill>
            <a:miter lim="800000"/>
            <a:headEnd/>
            <a:tailEnd/>
          </a:ln>
        </p:spPr>
        <p:txBody>
          <a:bodyPr wrap="none" lIns="91404" tIns="45700" rIns="91404" bIns="45700" anchor="ctr"/>
          <a:lstStyle/>
          <a:p>
            <a:endParaRPr lang="ja-JP" altLang="en-US"/>
          </a:p>
        </p:txBody>
      </p:sp>
      <p:sp>
        <p:nvSpPr>
          <p:cNvPr id="30752" name="AutoShape 15"/>
          <p:cNvSpPr>
            <a:spLocks noChangeArrowheads="1"/>
          </p:cNvSpPr>
          <p:nvPr/>
        </p:nvSpPr>
        <p:spPr bwMode="auto">
          <a:xfrm>
            <a:off x="2000250" y="1571625"/>
            <a:ext cx="785813" cy="230188"/>
          </a:xfrm>
          <a:prstGeom prst="rightArrow">
            <a:avLst>
              <a:gd name="adj1" fmla="val 50000"/>
              <a:gd name="adj2" fmla="val 48947"/>
            </a:avLst>
          </a:prstGeom>
          <a:solidFill>
            <a:schemeClr val="tx1"/>
          </a:solidFill>
          <a:ln w="9525">
            <a:solidFill>
              <a:schemeClr val="tx1"/>
            </a:solidFill>
            <a:miter lim="800000"/>
            <a:headEnd/>
            <a:tailEnd/>
          </a:ln>
        </p:spPr>
        <p:txBody>
          <a:bodyPr wrap="none" lIns="91404" tIns="45700" rIns="91404" bIns="45700" anchor="ctr"/>
          <a:lstStyle/>
          <a:p>
            <a:endParaRPr lang="ja-JP" altLang="en-US"/>
          </a:p>
        </p:txBody>
      </p:sp>
      <p:sp>
        <p:nvSpPr>
          <p:cNvPr id="152" name="日付プレースホルダ 151"/>
          <p:cNvSpPr>
            <a:spLocks noGrp="1"/>
          </p:cNvSpPr>
          <p:nvPr>
            <p:ph type="dt" sz="quarter" idx="10"/>
          </p:nvPr>
        </p:nvSpPr>
        <p:spPr/>
        <p:txBody>
          <a:bodyPr/>
          <a:lstStyle/>
          <a:p>
            <a:pPr>
              <a:defRPr/>
            </a:pPr>
            <a:endParaRPr lang="en-US" altLang="ja-JP"/>
          </a:p>
        </p:txBody>
      </p:sp>
      <p:sp>
        <p:nvSpPr>
          <p:cNvPr id="153" name="スライド番号プレースホルダ 152"/>
          <p:cNvSpPr>
            <a:spLocks noGrp="1"/>
          </p:cNvSpPr>
          <p:nvPr>
            <p:ph type="sldNum" sz="quarter" idx="12"/>
          </p:nvPr>
        </p:nvSpPr>
        <p:spPr/>
        <p:txBody>
          <a:bodyPr/>
          <a:lstStyle/>
          <a:p>
            <a:pPr>
              <a:defRPr/>
            </a:pPr>
            <a:fld id="{C8DAD988-7C5C-4129-B871-2211981C3F2A}" type="slidenum">
              <a:rPr lang="en-US" altLang="ja-JP"/>
              <a:pPr>
                <a:defRPr/>
              </a:pPr>
              <a:t>35</a:t>
            </a:fld>
            <a:endParaRPr lang="en-US" altLang="ja-JP"/>
          </a:p>
        </p:txBody>
      </p:sp>
      <p:sp>
        <p:nvSpPr>
          <p:cNvPr id="30755" name="フッター プレースホルダ 153"/>
          <p:cNvSpPr>
            <a:spLocks noGrp="1"/>
          </p:cNvSpPr>
          <p:nvPr>
            <p:ph type="ftr" sz="quarter" idx="11"/>
          </p:nvPr>
        </p:nvSpPr>
        <p:spPr bwMode="auto">
          <a:noFill/>
          <a:ln>
            <a:miter lim="800000"/>
            <a:headEnd/>
            <a:tailEnd/>
          </a:ln>
        </p:spPr>
        <p:txBody>
          <a:bodyPr wrap="square" numCol="1" anchorCtr="0" compatLnSpc="1">
            <a:prstTxWarp prst="textNoShape">
              <a:avLst/>
            </a:prstTxWarp>
          </a:bodyPr>
          <a:lstStyle/>
          <a:p>
            <a:r>
              <a:rPr lang="en-US" altLang="ja-JP"/>
              <a:t>Software Engineering Laboratory,  Department of Computer Science,  Graduate School of Information Science and Technology,  Osaka University</a:t>
            </a:r>
          </a:p>
        </p:txBody>
      </p:sp>
    </p:spTree>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1266" name="タイトル 1"/>
          <p:cNvSpPr>
            <a:spLocks noGrp="1"/>
          </p:cNvSpPr>
          <p:nvPr>
            <p:ph type="title"/>
          </p:nvPr>
        </p:nvSpPr>
        <p:spPr>
          <a:xfrm>
            <a:off x="214313" y="214313"/>
            <a:ext cx="8715375" cy="868362"/>
          </a:xfrm>
        </p:spPr>
        <p:txBody>
          <a:bodyPr/>
          <a:lstStyle/>
          <a:p>
            <a:r>
              <a:rPr lang="ja-JP" altLang="en-US" smtClean="0"/>
              <a:t>参照切れを解決する編集例</a:t>
            </a:r>
          </a:p>
        </p:txBody>
      </p:sp>
      <p:sp>
        <p:nvSpPr>
          <p:cNvPr id="4" name="日付プレースホルダ 3"/>
          <p:cNvSpPr>
            <a:spLocks noGrp="1"/>
          </p:cNvSpPr>
          <p:nvPr>
            <p:ph type="dt" sz="quarter" idx="10"/>
          </p:nvPr>
        </p:nvSpPr>
        <p:spPr/>
        <p:txBody>
          <a:bodyPr/>
          <a:lstStyle/>
          <a:p>
            <a:pPr>
              <a:defRPr/>
            </a:pPr>
            <a:endParaRPr lang="en-US" altLang="ja-JP"/>
          </a:p>
        </p:txBody>
      </p:sp>
      <p:sp>
        <p:nvSpPr>
          <p:cNvPr id="11268" name="フッター プレースホルダ 4"/>
          <p:cNvSpPr>
            <a:spLocks noGrp="1"/>
          </p:cNvSpPr>
          <p:nvPr>
            <p:ph type="ftr" sz="quarter" idx="11"/>
          </p:nvPr>
        </p:nvSpPr>
        <p:spPr bwMode="auto">
          <a:noFill/>
          <a:ln>
            <a:miter lim="800000"/>
            <a:headEnd/>
            <a:tailEnd/>
          </a:ln>
        </p:spPr>
        <p:txBody>
          <a:bodyPr wrap="square" numCol="1" anchorCtr="0" compatLnSpc="1">
            <a:prstTxWarp prst="textNoShape">
              <a:avLst/>
            </a:prstTxWarp>
          </a:body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p>
            <a:pPr>
              <a:defRPr/>
            </a:pPr>
            <a:fld id="{CF8453CD-A1E9-4970-B731-9699FF06FEDA}" type="slidenum">
              <a:rPr lang="en-US" altLang="ja-JP"/>
              <a:pPr>
                <a:defRPr/>
              </a:pPr>
              <a:t>36</a:t>
            </a:fld>
            <a:endParaRPr lang="en-US" altLang="ja-JP"/>
          </a:p>
        </p:txBody>
      </p:sp>
      <p:sp>
        <p:nvSpPr>
          <p:cNvPr id="11270" name="テキスト ボックス 6"/>
          <p:cNvSpPr txBox="1">
            <a:spLocks noChangeArrowheads="1"/>
          </p:cNvSpPr>
          <p:nvPr/>
        </p:nvSpPr>
        <p:spPr bwMode="auto">
          <a:xfrm>
            <a:off x="6143625" y="1071563"/>
            <a:ext cx="2428875" cy="2554287"/>
          </a:xfrm>
          <a:prstGeom prst="rect">
            <a:avLst/>
          </a:prstGeom>
          <a:noFill/>
          <a:ln w="9525">
            <a:solidFill>
              <a:schemeClr val="tx1"/>
            </a:solidFill>
            <a:miter lim="800000"/>
            <a:headEnd/>
            <a:tailEnd/>
          </a:ln>
        </p:spPr>
        <p:txBody>
          <a:bodyPr>
            <a:spAutoFit/>
          </a:bodyPr>
          <a:lstStyle/>
          <a:p>
            <a:r>
              <a:rPr lang="en-US" altLang="ja-JP" sz="2000" b="0"/>
              <a:t>class  A {</a:t>
            </a:r>
          </a:p>
          <a:p>
            <a:r>
              <a:rPr lang="en-US" altLang="ja-JP" sz="2000" b="0"/>
              <a:t>    B  b;</a:t>
            </a:r>
          </a:p>
          <a:p>
            <a:r>
              <a:rPr lang="en-US" altLang="ja-JP" sz="2000" b="0"/>
              <a:t>}</a:t>
            </a:r>
          </a:p>
          <a:p>
            <a:r>
              <a:rPr lang="en-US" altLang="ja-JP" sz="2000" b="0"/>
              <a:t>class  B {  </a:t>
            </a:r>
            <a:r>
              <a:rPr lang="en-US" altLang="ja-JP" sz="2000" b="0">
                <a:solidFill>
                  <a:srgbClr val="969696"/>
                </a:solidFill>
              </a:rPr>
              <a:t> </a:t>
            </a:r>
          </a:p>
          <a:p>
            <a:r>
              <a:rPr lang="ja-JP" altLang="en-US" sz="2000" b="0"/>
              <a:t>    </a:t>
            </a:r>
            <a:r>
              <a:rPr lang="en-US" altLang="ja-JP" sz="2000" b="0"/>
              <a:t>private int  x;</a:t>
            </a:r>
          </a:p>
          <a:p>
            <a:r>
              <a:rPr lang="en-US" altLang="ja-JP" sz="2000" b="0"/>
              <a:t>    </a:t>
            </a:r>
            <a:r>
              <a:rPr lang="en-US" altLang="ja-JP" sz="2000" b="0">
                <a:solidFill>
                  <a:srgbClr val="FF0000"/>
                </a:solidFill>
              </a:rPr>
              <a:t>void  method1( );</a:t>
            </a:r>
          </a:p>
          <a:p>
            <a:r>
              <a:rPr lang="en-US" altLang="ja-JP" sz="2000" b="0"/>
              <a:t>    void  method2( );</a:t>
            </a:r>
            <a:r>
              <a:rPr lang="ja-JP" altLang="en-US" sz="2000" b="0">
                <a:solidFill>
                  <a:srgbClr val="969696"/>
                </a:solidFill>
              </a:rPr>
              <a:t>　</a:t>
            </a:r>
            <a:endParaRPr lang="en-US" altLang="ja-JP" sz="2000" b="0">
              <a:solidFill>
                <a:srgbClr val="969696"/>
              </a:solidFill>
            </a:endParaRPr>
          </a:p>
          <a:p>
            <a:r>
              <a:rPr lang="en-US" altLang="ja-JP" sz="2000" b="0"/>
              <a:t>}  </a:t>
            </a:r>
            <a:endParaRPr lang="ja-JP" altLang="en-US" sz="2000" b="0"/>
          </a:p>
        </p:txBody>
      </p:sp>
      <p:sp>
        <p:nvSpPr>
          <p:cNvPr id="9" name="テキスト ボックス 8"/>
          <p:cNvSpPr txBox="1"/>
          <p:nvPr/>
        </p:nvSpPr>
        <p:spPr>
          <a:xfrm>
            <a:off x="6143625" y="3683000"/>
            <a:ext cx="2428875" cy="2554288"/>
          </a:xfrm>
          <a:prstGeom prst="rect">
            <a:avLst/>
          </a:prstGeom>
          <a:noFill/>
          <a:ln>
            <a:solidFill>
              <a:schemeClr val="tx1"/>
            </a:solidFill>
          </a:ln>
        </p:spPr>
        <p:txBody>
          <a:bodyPr>
            <a:spAutoFit/>
          </a:bodyPr>
          <a:lstStyle/>
          <a:p>
            <a:pPr>
              <a:defRPr/>
            </a:pPr>
            <a:r>
              <a:rPr lang="en-US" altLang="ja-JP" sz="2000" b="0" dirty="0">
                <a:ea typeface="ＭＳ Ｐゴシック" pitchFamily="50" charset="-128"/>
              </a:rPr>
              <a:t>class A {</a:t>
            </a:r>
          </a:p>
          <a:p>
            <a:pPr>
              <a:defRPr/>
            </a:pPr>
            <a:r>
              <a:rPr lang="en-US" altLang="ja-JP" sz="2000" b="0" dirty="0">
                <a:ea typeface="ＭＳ Ｐゴシック" pitchFamily="50" charset="-128"/>
              </a:rPr>
              <a:t>    B  </a:t>
            </a:r>
            <a:r>
              <a:rPr lang="en-US" altLang="ja-JP" sz="2000" b="0" dirty="0" err="1">
                <a:ea typeface="ＭＳ Ｐゴシック" pitchFamily="50" charset="-128"/>
              </a:rPr>
              <a:t>b</a:t>
            </a:r>
            <a:r>
              <a:rPr lang="en-US" altLang="ja-JP" sz="2000" b="0" dirty="0">
                <a:ea typeface="ＭＳ Ｐゴシック" pitchFamily="50" charset="-128"/>
              </a:rPr>
              <a:t>;</a:t>
            </a:r>
          </a:p>
          <a:p>
            <a:pPr>
              <a:defRPr/>
            </a:pPr>
            <a:r>
              <a:rPr lang="en-US" altLang="ja-JP" sz="2000" b="0" dirty="0">
                <a:solidFill>
                  <a:srgbClr val="969696"/>
                </a:solidFill>
                <a:ea typeface="ＭＳ Ｐゴシック" pitchFamily="50" charset="-128"/>
              </a:rPr>
              <a:t>    </a:t>
            </a:r>
            <a:r>
              <a:rPr lang="en-US" altLang="ja-JP" sz="2000" b="0" dirty="0">
                <a:ea typeface="ＭＳ Ｐゴシック" pitchFamily="50" charset="-128"/>
              </a:rPr>
              <a:t>void  method1( );</a:t>
            </a:r>
            <a:endParaRPr lang="en-US" altLang="ja-JP" sz="2000" b="0" u="wavyHeavy" dirty="0">
              <a:ea typeface="ＭＳ Ｐゴシック" pitchFamily="50" charset="-128"/>
            </a:endParaRPr>
          </a:p>
          <a:p>
            <a:pPr>
              <a:defRPr/>
            </a:pPr>
            <a:r>
              <a:rPr lang="en-US" altLang="ja-JP" sz="2000" b="0" dirty="0">
                <a:ea typeface="ＭＳ Ｐゴシック" pitchFamily="50" charset="-128"/>
              </a:rPr>
              <a:t>}</a:t>
            </a:r>
          </a:p>
          <a:p>
            <a:pPr>
              <a:defRPr/>
            </a:pPr>
            <a:r>
              <a:rPr lang="en-US" altLang="ja-JP" sz="2000" b="0" dirty="0">
                <a:ea typeface="ＭＳ Ｐゴシック" pitchFamily="50" charset="-128"/>
              </a:rPr>
              <a:t>class  B {  </a:t>
            </a:r>
            <a:r>
              <a:rPr lang="en-US" altLang="ja-JP" sz="2000" b="0" dirty="0">
                <a:solidFill>
                  <a:srgbClr val="969696"/>
                </a:solidFill>
                <a:ea typeface="ＭＳ Ｐゴシック" pitchFamily="50" charset="-128"/>
              </a:rPr>
              <a:t> </a:t>
            </a:r>
          </a:p>
          <a:p>
            <a:pPr>
              <a:defRPr/>
            </a:pPr>
            <a:r>
              <a:rPr lang="ja-JP" altLang="en-US" sz="2000" b="0" dirty="0">
                <a:solidFill>
                  <a:srgbClr val="969696"/>
                </a:solidFill>
                <a:ea typeface="ＭＳ Ｐゴシック" pitchFamily="50" charset="-128"/>
              </a:rPr>
              <a:t>    </a:t>
            </a:r>
            <a:r>
              <a:rPr lang="en-US" altLang="ja-JP" sz="2000" b="0" dirty="0">
                <a:ea typeface="ＭＳ Ｐゴシック" pitchFamily="50" charset="-128"/>
              </a:rPr>
              <a:t>public </a:t>
            </a:r>
            <a:r>
              <a:rPr lang="en-US" altLang="ja-JP" sz="2000" b="0" dirty="0" err="1">
                <a:ea typeface="ＭＳ Ｐゴシック" pitchFamily="50" charset="-128"/>
              </a:rPr>
              <a:t>int</a:t>
            </a:r>
            <a:r>
              <a:rPr lang="en-US" altLang="ja-JP" sz="2000" b="0" dirty="0">
                <a:ea typeface="ＭＳ Ｐゴシック" pitchFamily="50" charset="-128"/>
              </a:rPr>
              <a:t>  x;</a:t>
            </a:r>
          </a:p>
          <a:p>
            <a:pPr>
              <a:defRPr/>
            </a:pPr>
            <a:r>
              <a:rPr lang="en-US" altLang="ja-JP" sz="2000" b="0" dirty="0">
                <a:solidFill>
                  <a:srgbClr val="FF0000"/>
                </a:solidFill>
                <a:ea typeface="ＭＳ Ｐゴシック" pitchFamily="50" charset="-128"/>
              </a:rPr>
              <a:t>    void  method2( );</a:t>
            </a:r>
          </a:p>
          <a:p>
            <a:pPr>
              <a:defRPr/>
            </a:pPr>
            <a:r>
              <a:rPr lang="en-US" altLang="ja-JP" sz="2000" b="0" dirty="0">
                <a:ea typeface="ＭＳ Ｐゴシック" pitchFamily="50" charset="-128"/>
              </a:rPr>
              <a:t>}  </a:t>
            </a:r>
            <a:endParaRPr lang="ja-JP" altLang="en-US" sz="2000" b="0" dirty="0">
              <a:ea typeface="ＭＳ Ｐゴシック" pitchFamily="50" charset="-128"/>
            </a:endParaRPr>
          </a:p>
        </p:txBody>
      </p:sp>
      <p:sp>
        <p:nvSpPr>
          <p:cNvPr id="10" name="テキスト ボックス 9"/>
          <p:cNvSpPr txBox="1"/>
          <p:nvPr/>
        </p:nvSpPr>
        <p:spPr>
          <a:xfrm>
            <a:off x="3643313" y="1812925"/>
            <a:ext cx="2428875" cy="3170238"/>
          </a:xfrm>
          <a:prstGeom prst="rect">
            <a:avLst/>
          </a:prstGeom>
          <a:noFill/>
          <a:ln>
            <a:solidFill>
              <a:schemeClr val="tx1"/>
            </a:solidFill>
          </a:ln>
        </p:spPr>
        <p:txBody>
          <a:bodyPr>
            <a:spAutoFit/>
          </a:bodyPr>
          <a:lstStyle/>
          <a:p>
            <a:pPr>
              <a:defRPr/>
            </a:pPr>
            <a:r>
              <a:rPr lang="en-US" altLang="ja-JP" sz="2000" b="0" dirty="0">
                <a:ea typeface="ＭＳ Ｐゴシック" pitchFamily="50" charset="-128"/>
              </a:rPr>
              <a:t>class  A {</a:t>
            </a:r>
          </a:p>
          <a:p>
            <a:pPr>
              <a:defRPr/>
            </a:pPr>
            <a:r>
              <a:rPr lang="en-US" altLang="ja-JP" sz="2000" b="0" dirty="0">
                <a:ea typeface="ＭＳ Ｐゴシック" pitchFamily="50" charset="-128"/>
              </a:rPr>
              <a:t>    B </a:t>
            </a:r>
            <a:r>
              <a:rPr lang="en-US" altLang="ja-JP" sz="2000" b="0" dirty="0" err="1">
                <a:ea typeface="ＭＳ Ｐゴシック" pitchFamily="50" charset="-128"/>
              </a:rPr>
              <a:t>b</a:t>
            </a:r>
            <a:r>
              <a:rPr lang="en-US" altLang="ja-JP" sz="2000" b="0" dirty="0">
                <a:ea typeface="ＭＳ Ｐゴシック" pitchFamily="50" charset="-128"/>
              </a:rPr>
              <a:t>;</a:t>
            </a:r>
          </a:p>
          <a:p>
            <a:pPr>
              <a:defRPr/>
            </a:pPr>
            <a:r>
              <a:rPr lang="ja-JP" altLang="en-US" sz="2000" b="0" dirty="0">
                <a:ea typeface="ＭＳ Ｐゴシック" pitchFamily="50" charset="-128"/>
              </a:rPr>
              <a:t>    </a:t>
            </a:r>
            <a:r>
              <a:rPr lang="en-US" altLang="ja-JP" sz="2000" b="0" dirty="0">
                <a:ea typeface="ＭＳ Ｐゴシック" pitchFamily="50" charset="-128"/>
              </a:rPr>
              <a:t>private </a:t>
            </a:r>
            <a:r>
              <a:rPr lang="en-US" altLang="ja-JP" sz="2000" b="0" dirty="0" err="1">
                <a:ea typeface="ＭＳ Ｐゴシック" pitchFamily="50" charset="-128"/>
              </a:rPr>
              <a:t>int</a:t>
            </a:r>
            <a:r>
              <a:rPr lang="en-US" altLang="ja-JP" sz="2000" b="0" dirty="0">
                <a:ea typeface="ＭＳ Ｐゴシック" pitchFamily="50" charset="-128"/>
              </a:rPr>
              <a:t>  x;</a:t>
            </a:r>
          </a:p>
          <a:p>
            <a:pPr>
              <a:defRPr/>
            </a:pPr>
            <a:r>
              <a:rPr lang="en-US" altLang="ja-JP" sz="2000" b="0" dirty="0">
                <a:ea typeface="ＭＳ Ｐゴシック" pitchFamily="50" charset="-128"/>
              </a:rPr>
              <a:t>    void  method1( ); </a:t>
            </a:r>
          </a:p>
          <a:p>
            <a:pPr>
              <a:defRPr/>
            </a:pPr>
            <a:r>
              <a:rPr lang="en-US" altLang="ja-JP" sz="2000" b="0" dirty="0">
                <a:ea typeface="ＭＳ Ｐゴシック" pitchFamily="50" charset="-128"/>
              </a:rPr>
              <a:t>    </a:t>
            </a:r>
            <a:r>
              <a:rPr lang="en-US" altLang="ja-JP" sz="2000" b="0" dirty="0" err="1">
                <a:ea typeface="ＭＳ Ｐゴシック" pitchFamily="50" charset="-128"/>
              </a:rPr>
              <a:t>int</a:t>
            </a:r>
            <a:r>
              <a:rPr lang="en-US" altLang="ja-JP" sz="2000" b="0" dirty="0">
                <a:ea typeface="ＭＳ Ｐゴシック" pitchFamily="50" charset="-128"/>
              </a:rPr>
              <a:t>  </a:t>
            </a:r>
            <a:r>
              <a:rPr lang="en-US" altLang="ja-JP" sz="2000" b="0" dirty="0" err="1">
                <a:ea typeface="ＭＳ Ｐゴシック" pitchFamily="50" charset="-128"/>
              </a:rPr>
              <a:t>getX</a:t>
            </a:r>
            <a:r>
              <a:rPr lang="en-US" altLang="ja-JP" sz="2000" b="0" dirty="0">
                <a:ea typeface="ＭＳ Ｐゴシック" pitchFamily="50" charset="-128"/>
              </a:rPr>
              <a:t>( );</a:t>
            </a:r>
          </a:p>
          <a:p>
            <a:pPr>
              <a:defRPr/>
            </a:pPr>
            <a:r>
              <a:rPr lang="en-US" altLang="ja-JP" sz="2000" b="0" dirty="0">
                <a:ea typeface="ＭＳ Ｐゴシック" pitchFamily="50" charset="-128"/>
              </a:rPr>
              <a:t>    void  </a:t>
            </a:r>
            <a:r>
              <a:rPr lang="en-US" altLang="ja-JP" sz="2000" b="0" dirty="0" err="1">
                <a:ea typeface="ＭＳ Ｐゴシック" pitchFamily="50" charset="-128"/>
              </a:rPr>
              <a:t>setX</a:t>
            </a:r>
            <a:r>
              <a:rPr lang="en-US" altLang="ja-JP" sz="2000" b="0" dirty="0">
                <a:ea typeface="ＭＳ Ｐゴシック" pitchFamily="50" charset="-128"/>
              </a:rPr>
              <a:t>( </a:t>
            </a:r>
            <a:r>
              <a:rPr lang="en-US" altLang="ja-JP" sz="2000" b="0" dirty="0" err="1">
                <a:ea typeface="ＭＳ Ｐゴシック" pitchFamily="50" charset="-128"/>
              </a:rPr>
              <a:t>int</a:t>
            </a:r>
            <a:r>
              <a:rPr lang="en-US" altLang="ja-JP" sz="2000" b="0" dirty="0">
                <a:ea typeface="ＭＳ Ｐゴシック" pitchFamily="50" charset="-128"/>
              </a:rPr>
              <a:t> x);</a:t>
            </a:r>
            <a:endParaRPr lang="en-US" altLang="ja-JP" sz="2000" b="0" u="wavyHeavy" dirty="0">
              <a:ea typeface="ＭＳ Ｐゴシック" pitchFamily="50" charset="-128"/>
            </a:endParaRPr>
          </a:p>
          <a:p>
            <a:pPr>
              <a:defRPr/>
            </a:pPr>
            <a:r>
              <a:rPr lang="en-US" altLang="ja-JP" sz="2000" b="0" dirty="0">
                <a:ea typeface="ＭＳ Ｐゴシック" pitchFamily="50" charset="-128"/>
              </a:rPr>
              <a:t>}</a:t>
            </a:r>
          </a:p>
          <a:p>
            <a:pPr>
              <a:defRPr/>
            </a:pPr>
            <a:r>
              <a:rPr lang="en-US" altLang="ja-JP" sz="2000" b="0" dirty="0">
                <a:ea typeface="ＭＳ Ｐゴシック" pitchFamily="50" charset="-128"/>
              </a:rPr>
              <a:t>class  B { </a:t>
            </a:r>
          </a:p>
          <a:p>
            <a:pPr>
              <a:defRPr/>
            </a:pPr>
            <a:r>
              <a:rPr lang="en-US" altLang="ja-JP" sz="2000" b="0" dirty="0">
                <a:solidFill>
                  <a:srgbClr val="FF0000"/>
                </a:solidFill>
                <a:ea typeface="ＭＳ Ｐゴシック" pitchFamily="50" charset="-128"/>
              </a:rPr>
              <a:t>void  method2(A </a:t>
            </a:r>
            <a:r>
              <a:rPr lang="en-US" altLang="ja-JP" sz="2000" b="0" dirty="0" err="1">
                <a:solidFill>
                  <a:srgbClr val="FF0000"/>
                </a:solidFill>
                <a:ea typeface="ＭＳ Ｐゴシック" pitchFamily="50" charset="-128"/>
              </a:rPr>
              <a:t>a</a:t>
            </a:r>
            <a:r>
              <a:rPr lang="en-US" altLang="ja-JP" sz="2000" b="0" dirty="0">
                <a:solidFill>
                  <a:srgbClr val="FF0000"/>
                </a:solidFill>
                <a:ea typeface="ＭＳ Ｐゴシック" pitchFamily="50" charset="-128"/>
              </a:rPr>
              <a:t>);</a:t>
            </a:r>
          </a:p>
          <a:p>
            <a:pPr>
              <a:defRPr/>
            </a:pPr>
            <a:r>
              <a:rPr lang="en-US" altLang="ja-JP" sz="2000" b="0" dirty="0">
                <a:ea typeface="ＭＳ Ｐゴシック" pitchFamily="50" charset="-128"/>
              </a:rPr>
              <a:t>}  </a:t>
            </a:r>
            <a:endParaRPr lang="ja-JP" altLang="en-US" sz="2000" b="0" dirty="0">
              <a:ea typeface="ＭＳ Ｐゴシック" pitchFamily="50" charset="-128"/>
            </a:endParaRPr>
          </a:p>
        </p:txBody>
      </p:sp>
      <p:sp>
        <p:nvSpPr>
          <p:cNvPr id="11273" name="テキスト ボックス 10"/>
          <p:cNvSpPr>
            <a:spLocks noChangeArrowheads="1"/>
          </p:cNvSpPr>
          <p:nvPr/>
        </p:nvSpPr>
        <p:spPr bwMode="auto">
          <a:xfrm>
            <a:off x="4429125" y="1071563"/>
            <a:ext cx="1643063" cy="647700"/>
          </a:xfrm>
          <a:prstGeom prst="wedgeRoundRectCallout">
            <a:avLst>
              <a:gd name="adj1" fmla="val -32065"/>
              <a:gd name="adj2" fmla="val 78616"/>
              <a:gd name="adj3" fmla="val 16667"/>
            </a:avLst>
          </a:prstGeom>
          <a:solidFill>
            <a:schemeClr val="bg1"/>
          </a:solidFill>
          <a:ln w="12700">
            <a:solidFill>
              <a:schemeClr val="tx1"/>
            </a:solidFill>
            <a:miter lim="800000"/>
            <a:headEnd/>
            <a:tailEnd/>
          </a:ln>
        </p:spPr>
        <p:txBody>
          <a:bodyPr lIns="91404" tIns="45700" rIns="91404" bIns="45700">
            <a:spAutoFit/>
          </a:bodyPr>
          <a:lstStyle/>
          <a:p>
            <a:pPr algn="ctr"/>
            <a:r>
              <a:rPr lang="ja-JP" altLang="en-US" sz="1600">
                <a:solidFill>
                  <a:srgbClr val="0066CC"/>
                </a:solidFill>
              </a:rPr>
              <a:t>被参照メンバの</a:t>
            </a:r>
            <a:endParaRPr lang="en-US" altLang="ja-JP" sz="1600">
              <a:solidFill>
                <a:srgbClr val="0066CC"/>
              </a:solidFill>
            </a:endParaRPr>
          </a:p>
          <a:p>
            <a:pPr algn="ctr"/>
            <a:r>
              <a:rPr lang="ja-JP" altLang="en-US" sz="1600">
                <a:solidFill>
                  <a:srgbClr val="0066CC"/>
                </a:solidFill>
              </a:rPr>
              <a:t>カプセル化</a:t>
            </a:r>
            <a:endParaRPr lang="en-US" altLang="ja-JP" sz="1600">
              <a:solidFill>
                <a:srgbClr val="0066CC"/>
              </a:solidFill>
            </a:endParaRPr>
          </a:p>
        </p:txBody>
      </p:sp>
      <p:sp>
        <p:nvSpPr>
          <p:cNvPr id="11274" name="テキスト ボックス 11"/>
          <p:cNvSpPr>
            <a:spLocks noChangeArrowheads="1"/>
          </p:cNvSpPr>
          <p:nvPr/>
        </p:nvSpPr>
        <p:spPr bwMode="auto">
          <a:xfrm>
            <a:off x="7286625" y="928688"/>
            <a:ext cx="1500188" cy="647700"/>
          </a:xfrm>
          <a:prstGeom prst="wedgeRoundRectCallout">
            <a:avLst>
              <a:gd name="adj1" fmla="val -32065"/>
              <a:gd name="adj2" fmla="val 78616"/>
              <a:gd name="adj3" fmla="val 16667"/>
            </a:avLst>
          </a:prstGeom>
          <a:solidFill>
            <a:schemeClr val="bg1"/>
          </a:solidFill>
          <a:ln w="12700">
            <a:solidFill>
              <a:schemeClr val="tx1"/>
            </a:solidFill>
            <a:miter lim="800000"/>
            <a:headEnd/>
            <a:tailEnd/>
          </a:ln>
        </p:spPr>
        <p:txBody>
          <a:bodyPr lIns="91404" tIns="45700" rIns="91404" bIns="45700">
            <a:spAutoFit/>
          </a:bodyPr>
          <a:lstStyle/>
          <a:p>
            <a:pPr algn="ctr"/>
            <a:r>
              <a:rPr lang="ja-JP" altLang="en-US" sz="1600">
                <a:solidFill>
                  <a:srgbClr val="0066CC"/>
                </a:solidFill>
              </a:rPr>
              <a:t>他のメンバの</a:t>
            </a:r>
            <a:endParaRPr lang="en-US" altLang="ja-JP" sz="1600">
              <a:solidFill>
                <a:srgbClr val="0066CC"/>
              </a:solidFill>
            </a:endParaRPr>
          </a:p>
          <a:p>
            <a:pPr algn="ctr"/>
            <a:r>
              <a:rPr lang="ja-JP" altLang="en-US" sz="1600">
                <a:solidFill>
                  <a:srgbClr val="0066CC"/>
                </a:solidFill>
              </a:rPr>
              <a:t>移動</a:t>
            </a:r>
            <a:endParaRPr lang="en-US" altLang="ja-JP" sz="1600">
              <a:solidFill>
                <a:srgbClr val="0066CC"/>
              </a:solidFill>
            </a:endParaRPr>
          </a:p>
        </p:txBody>
      </p:sp>
      <p:sp>
        <p:nvSpPr>
          <p:cNvPr id="13" name="テキスト ボックス 12"/>
          <p:cNvSpPr txBox="1"/>
          <p:nvPr/>
        </p:nvSpPr>
        <p:spPr>
          <a:xfrm>
            <a:off x="357188" y="1171575"/>
            <a:ext cx="2928937" cy="4400550"/>
          </a:xfrm>
          <a:prstGeom prst="rect">
            <a:avLst/>
          </a:prstGeom>
          <a:noFill/>
          <a:ln>
            <a:solidFill>
              <a:schemeClr val="tx1"/>
            </a:solidFill>
          </a:ln>
        </p:spPr>
        <p:txBody>
          <a:bodyPr>
            <a:spAutoFit/>
          </a:bodyPr>
          <a:lstStyle/>
          <a:p>
            <a:pPr>
              <a:defRPr/>
            </a:pPr>
            <a:r>
              <a:rPr lang="en-US" altLang="ja-JP" sz="2000" b="0" dirty="0">
                <a:ea typeface="ＭＳ Ｐゴシック" pitchFamily="50" charset="-128"/>
              </a:rPr>
              <a:t>class  A {</a:t>
            </a:r>
          </a:p>
          <a:p>
            <a:pPr>
              <a:defRPr/>
            </a:pPr>
            <a:r>
              <a:rPr lang="en-US" altLang="ja-JP" sz="2000" b="0" dirty="0">
                <a:ea typeface="ＭＳ Ｐゴシック" pitchFamily="50" charset="-128"/>
              </a:rPr>
              <a:t>    </a:t>
            </a:r>
            <a:r>
              <a:rPr lang="en-US" altLang="ja-JP" sz="2000" b="0" u="wavyHeavy" dirty="0">
                <a:ea typeface="ＭＳ Ｐゴシック" pitchFamily="50" charset="-128"/>
              </a:rPr>
              <a:t>private  </a:t>
            </a:r>
            <a:r>
              <a:rPr lang="en-US" altLang="ja-JP" sz="2000" b="0" u="wavyHeavy" dirty="0" err="1">
                <a:ea typeface="ＭＳ Ｐゴシック" pitchFamily="50" charset="-128"/>
              </a:rPr>
              <a:t>int</a:t>
            </a:r>
            <a:r>
              <a:rPr lang="en-US" altLang="ja-JP" sz="2000" b="0" u="wavyHeavy" dirty="0">
                <a:ea typeface="ＭＳ Ｐゴシック" pitchFamily="50" charset="-128"/>
              </a:rPr>
              <a:t>  x;</a:t>
            </a:r>
          </a:p>
          <a:p>
            <a:pPr>
              <a:defRPr/>
            </a:pPr>
            <a:r>
              <a:rPr lang="en-US" altLang="ja-JP" sz="2000" b="0" dirty="0">
                <a:ea typeface="ＭＳ Ｐゴシック" pitchFamily="50" charset="-128"/>
              </a:rPr>
              <a:t>    B  </a:t>
            </a:r>
            <a:r>
              <a:rPr lang="en-US" altLang="ja-JP" sz="2000" b="0" dirty="0" err="1">
                <a:ea typeface="ＭＳ Ｐゴシック" pitchFamily="50" charset="-128"/>
              </a:rPr>
              <a:t>b</a:t>
            </a:r>
            <a:r>
              <a:rPr lang="en-US" altLang="ja-JP" sz="2000" b="0" dirty="0">
                <a:ea typeface="ＭＳ Ｐゴシック" pitchFamily="50" charset="-128"/>
              </a:rPr>
              <a:t>;</a:t>
            </a:r>
          </a:p>
          <a:p>
            <a:pPr>
              <a:defRPr/>
            </a:pPr>
            <a:r>
              <a:rPr lang="en-US" altLang="ja-JP" sz="2000" b="0" dirty="0">
                <a:ea typeface="ＭＳ Ｐゴシック" pitchFamily="50" charset="-128"/>
              </a:rPr>
              <a:t>    void method1( ) {</a:t>
            </a:r>
          </a:p>
          <a:p>
            <a:pPr>
              <a:defRPr/>
            </a:pPr>
            <a:r>
              <a:rPr lang="en-US" altLang="ja-JP" sz="2000" b="0" dirty="0">
                <a:ea typeface="ＭＳ Ｐゴシック" pitchFamily="50" charset="-128"/>
              </a:rPr>
              <a:t>        x=x*x;    </a:t>
            </a:r>
          </a:p>
          <a:p>
            <a:pPr>
              <a:defRPr/>
            </a:pPr>
            <a:r>
              <a:rPr lang="en-US" altLang="ja-JP" sz="2000" b="0" dirty="0">
                <a:ea typeface="ＭＳ Ｐゴシック" pitchFamily="50" charset="-128"/>
              </a:rPr>
              <a:t>    }</a:t>
            </a:r>
          </a:p>
          <a:p>
            <a:pPr>
              <a:defRPr/>
            </a:pPr>
            <a:r>
              <a:rPr lang="en-US" altLang="ja-JP" sz="2000" b="0" dirty="0">
                <a:ea typeface="ＭＳ Ｐゴシック" pitchFamily="50" charset="-128"/>
              </a:rPr>
              <a:t>   </a:t>
            </a:r>
          </a:p>
          <a:p>
            <a:pPr>
              <a:defRPr/>
            </a:pPr>
            <a:endParaRPr lang="en-US" altLang="ja-JP" sz="2000" b="0" dirty="0">
              <a:ea typeface="ＭＳ Ｐゴシック" pitchFamily="50" charset="-128"/>
            </a:endParaRPr>
          </a:p>
          <a:p>
            <a:pPr>
              <a:defRPr/>
            </a:pPr>
            <a:r>
              <a:rPr lang="en-US" altLang="ja-JP" sz="2000" b="0" dirty="0">
                <a:ea typeface="ＭＳ Ｐゴシック" pitchFamily="50" charset="-128"/>
              </a:rPr>
              <a:t>} </a:t>
            </a:r>
          </a:p>
          <a:p>
            <a:pPr>
              <a:defRPr/>
            </a:pPr>
            <a:r>
              <a:rPr lang="en-US" altLang="ja-JP" sz="2000" b="0" dirty="0">
                <a:ea typeface="ＭＳ Ｐゴシック" pitchFamily="50" charset="-128"/>
              </a:rPr>
              <a:t>class  B {</a:t>
            </a:r>
          </a:p>
          <a:p>
            <a:pPr>
              <a:defRPr/>
            </a:pPr>
            <a:r>
              <a:rPr lang="ja-JP" altLang="en-US" sz="2000" b="0" dirty="0">
                <a:ea typeface="ＭＳ Ｐゴシック" pitchFamily="50" charset="-128"/>
              </a:rPr>
              <a:t>　  </a:t>
            </a:r>
            <a:r>
              <a:rPr lang="en-US" altLang="ja-JP" sz="2000" b="0" dirty="0">
                <a:solidFill>
                  <a:srgbClr val="FF0000"/>
                </a:solidFill>
                <a:ea typeface="ＭＳ Ｐゴシック" pitchFamily="50" charset="-128"/>
              </a:rPr>
              <a:t>void  method2(A  </a:t>
            </a:r>
            <a:r>
              <a:rPr lang="en-US" altLang="ja-JP" sz="2000" b="0" dirty="0" err="1">
                <a:solidFill>
                  <a:srgbClr val="FF0000"/>
                </a:solidFill>
                <a:ea typeface="ＭＳ Ｐゴシック" pitchFamily="50" charset="-128"/>
              </a:rPr>
              <a:t>a</a:t>
            </a:r>
            <a:r>
              <a:rPr lang="en-US" altLang="ja-JP" sz="2000" b="0" dirty="0">
                <a:solidFill>
                  <a:srgbClr val="FF0000"/>
                </a:solidFill>
                <a:ea typeface="ＭＳ Ｐゴシック" pitchFamily="50" charset="-128"/>
              </a:rPr>
              <a:t>) {</a:t>
            </a:r>
          </a:p>
          <a:p>
            <a:pPr>
              <a:defRPr/>
            </a:pPr>
            <a:r>
              <a:rPr lang="en-US" altLang="ja-JP" sz="2000" b="0" dirty="0">
                <a:solidFill>
                  <a:srgbClr val="FF0000"/>
                </a:solidFill>
                <a:ea typeface="ＭＳ Ｐゴシック" pitchFamily="50" charset="-128"/>
              </a:rPr>
              <a:t>           </a:t>
            </a:r>
            <a:r>
              <a:rPr lang="en-US" altLang="ja-JP" sz="2000" b="0" dirty="0" err="1">
                <a:solidFill>
                  <a:srgbClr val="FF0000"/>
                </a:solidFill>
                <a:ea typeface="ＭＳ Ｐゴシック" pitchFamily="50" charset="-128"/>
              </a:rPr>
              <a:t>a.x</a:t>
            </a:r>
            <a:r>
              <a:rPr lang="en-US" altLang="ja-JP" sz="2000" b="0" dirty="0">
                <a:solidFill>
                  <a:srgbClr val="FF0000"/>
                </a:solidFill>
                <a:ea typeface="ＭＳ Ｐゴシック" pitchFamily="50" charset="-128"/>
              </a:rPr>
              <a:t>=</a:t>
            </a:r>
            <a:r>
              <a:rPr lang="en-US" altLang="ja-JP" sz="2000" b="0" dirty="0" err="1">
                <a:solidFill>
                  <a:srgbClr val="FF0000"/>
                </a:solidFill>
                <a:ea typeface="ＭＳ Ｐゴシック" pitchFamily="50" charset="-128"/>
              </a:rPr>
              <a:t>a.x+a.x</a:t>
            </a:r>
            <a:r>
              <a:rPr lang="en-US" altLang="ja-JP" sz="2000" b="0" dirty="0">
                <a:solidFill>
                  <a:srgbClr val="FF0000"/>
                </a:solidFill>
                <a:ea typeface="ＭＳ Ｐゴシック" pitchFamily="50" charset="-128"/>
              </a:rPr>
              <a:t>;</a:t>
            </a:r>
          </a:p>
          <a:p>
            <a:pPr>
              <a:defRPr/>
            </a:pPr>
            <a:r>
              <a:rPr lang="en-US" altLang="ja-JP" sz="2000" b="0" dirty="0">
                <a:solidFill>
                  <a:srgbClr val="FF0000"/>
                </a:solidFill>
                <a:ea typeface="ＭＳ Ｐゴシック" pitchFamily="50" charset="-128"/>
              </a:rPr>
              <a:t>    }</a:t>
            </a:r>
          </a:p>
          <a:p>
            <a:pPr>
              <a:defRPr/>
            </a:pPr>
            <a:r>
              <a:rPr lang="en-US" altLang="ja-JP" sz="2000" b="0" dirty="0">
                <a:ea typeface="ＭＳ Ｐゴシック" pitchFamily="50" charset="-128"/>
              </a:rPr>
              <a:t>}  </a:t>
            </a:r>
            <a:endParaRPr lang="ja-JP" altLang="en-US" sz="2000" b="0" dirty="0">
              <a:ea typeface="ＭＳ Ｐゴシック" pitchFamily="50" charset="-128"/>
            </a:endParaRPr>
          </a:p>
        </p:txBody>
      </p:sp>
      <p:sp>
        <p:nvSpPr>
          <p:cNvPr id="14" name="正方形/長方形 13"/>
          <p:cNvSpPr/>
          <p:nvPr/>
        </p:nvSpPr>
        <p:spPr>
          <a:xfrm>
            <a:off x="642938" y="4214813"/>
            <a:ext cx="2571750" cy="1000125"/>
          </a:xfrm>
          <a:prstGeom prst="rect">
            <a:avLst/>
          </a:prstGeom>
          <a:noFill/>
          <a:ln w="28575">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5" name="正方形/長方形 14"/>
          <p:cNvSpPr/>
          <p:nvPr/>
        </p:nvSpPr>
        <p:spPr>
          <a:xfrm>
            <a:off x="714375" y="3214688"/>
            <a:ext cx="2428875" cy="428625"/>
          </a:xfrm>
          <a:prstGeom prst="rect">
            <a:avLst/>
          </a:prstGeom>
          <a:noFill/>
          <a:ln w="28575">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cxnSp>
        <p:nvCxnSpPr>
          <p:cNvPr id="16" name="カギ線コネクタ 15"/>
          <p:cNvCxnSpPr>
            <a:stCxn id="15" idx="2"/>
            <a:endCxn id="14" idx="0"/>
          </p:cNvCxnSpPr>
          <p:nvPr/>
        </p:nvCxnSpPr>
        <p:spPr>
          <a:xfrm rot="5400000">
            <a:off x="1642269" y="3929856"/>
            <a:ext cx="571500" cy="1588"/>
          </a:xfrm>
          <a:prstGeom prst="bentConnector3">
            <a:avLst>
              <a:gd name="adj1" fmla="val 50000"/>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1279" name="角丸四角形 19"/>
          <p:cNvSpPr>
            <a:spLocks noChangeArrowheads="1"/>
          </p:cNvSpPr>
          <p:nvPr/>
        </p:nvSpPr>
        <p:spPr bwMode="auto">
          <a:xfrm>
            <a:off x="1000125" y="4572000"/>
            <a:ext cx="1714500" cy="357188"/>
          </a:xfrm>
          <a:prstGeom prst="roundRect">
            <a:avLst>
              <a:gd name="adj" fmla="val 16667"/>
            </a:avLst>
          </a:prstGeom>
          <a:solidFill>
            <a:srgbClr val="FFFF99">
              <a:alpha val="34117"/>
            </a:srgbClr>
          </a:solidFill>
          <a:ln w="9525" algn="ctr">
            <a:solidFill>
              <a:schemeClr val="tx1"/>
            </a:solidFill>
            <a:round/>
            <a:headEnd/>
            <a:tailEnd/>
          </a:ln>
        </p:spPr>
        <p:txBody>
          <a:bodyPr/>
          <a:lstStyle/>
          <a:p>
            <a:endParaRPr lang="ja-JP" altLang="en-US"/>
          </a:p>
        </p:txBody>
      </p:sp>
      <p:sp>
        <p:nvSpPr>
          <p:cNvPr id="11280" name="正方形/長方形 20"/>
          <p:cNvSpPr>
            <a:spLocks noChangeArrowheads="1"/>
          </p:cNvSpPr>
          <p:nvPr/>
        </p:nvSpPr>
        <p:spPr bwMode="auto">
          <a:xfrm>
            <a:off x="642938" y="1500188"/>
            <a:ext cx="1643062" cy="357187"/>
          </a:xfrm>
          <a:prstGeom prst="rect">
            <a:avLst/>
          </a:prstGeom>
          <a:noFill/>
          <a:ln w="9525" algn="ctr">
            <a:noFill/>
            <a:round/>
            <a:headEnd/>
            <a:tailEnd/>
          </a:ln>
        </p:spPr>
        <p:txBody>
          <a:bodyPr/>
          <a:lstStyle/>
          <a:p>
            <a:endParaRPr lang="ja-JP" altLang="en-US"/>
          </a:p>
        </p:txBody>
      </p:sp>
      <p:cxnSp>
        <p:nvCxnSpPr>
          <p:cNvPr id="11281" name="カギ線コネクタ 21"/>
          <p:cNvCxnSpPr>
            <a:cxnSpLocks noChangeShapeType="1"/>
            <a:stCxn id="11279" idx="1"/>
            <a:endCxn id="11280" idx="1"/>
          </p:cNvCxnSpPr>
          <p:nvPr/>
        </p:nvCxnSpPr>
        <p:spPr bwMode="auto">
          <a:xfrm rot="10800000">
            <a:off x="642938" y="1677988"/>
            <a:ext cx="357187" cy="3073400"/>
          </a:xfrm>
          <a:prstGeom prst="bentConnector3">
            <a:avLst>
              <a:gd name="adj1" fmla="val 223648"/>
            </a:avLst>
          </a:prstGeom>
          <a:noFill/>
          <a:ln w="28575" algn="ctr">
            <a:solidFill>
              <a:schemeClr val="tx1"/>
            </a:solidFill>
            <a:prstDash val="sysDash"/>
            <a:round/>
            <a:headEnd/>
            <a:tailEnd type="arrow" w="med" len="med"/>
          </a:ln>
        </p:spPr>
      </p:cxnSp>
      <p:sp>
        <p:nvSpPr>
          <p:cNvPr id="26" name="十字形 25"/>
          <p:cNvSpPr/>
          <p:nvPr/>
        </p:nvSpPr>
        <p:spPr>
          <a:xfrm rot="2611696">
            <a:off x="58738" y="2916238"/>
            <a:ext cx="285750" cy="285750"/>
          </a:xfrm>
          <a:prstGeom prst="plus">
            <a:avLst>
              <a:gd name="adj" fmla="val 40534"/>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1283" name="テキスト ボックス 26"/>
          <p:cNvSpPr>
            <a:spLocks noChangeArrowheads="1"/>
          </p:cNvSpPr>
          <p:nvPr/>
        </p:nvSpPr>
        <p:spPr bwMode="auto">
          <a:xfrm>
            <a:off x="7000875" y="3286125"/>
            <a:ext cx="2071688" cy="647700"/>
          </a:xfrm>
          <a:prstGeom prst="wedgeRoundRectCallout">
            <a:avLst>
              <a:gd name="adj1" fmla="val -35843"/>
              <a:gd name="adj2" fmla="val 70185"/>
              <a:gd name="adj3" fmla="val 16667"/>
            </a:avLst>
          </a:prstGeom>
          <a:solidFill>
            <a:schemeClr val="bg1"/>
          </a:solidFill>
          <a:ln w="12700">
            <a:solidFill>
              <a:schemeClr val="tx1"/>
            </a:solidFill>
            <a:miter lim="800000"/>
            <a:headEnd/>
            <a:tailEnd/>
          </a:ln>
        </p:spPr>
        <p:txBody>
          <a:bodyPr lIns="91404" tIns="45700" rIns="91404" bIns="45700">
            <a:spAutoFit/>
          </a:bodyPr>
          <a:lstStyle/>
          <a:p>
            <a:pPr algn="ctr"/>
            <a:r>
              <a:rPr lang="ja-JP" altLang="en-US" sz="1600">
                <a:solidFill>
                  <a:srgbClr val="0066CC"/>
                </a:solidFill>
              </a:rPr>
              <a:t>被参照メンバの移動</a:t>
            </a:r>
            <a:endParaRPr lang="en-US" altLang="ja-JP" sz="1600">
              <a:solidFill>
                <a:srgbClr val="0066CC"/>
              </a:solidFill>
            </a:endParaRPr>
          </a:p>
          <a:p>
            <a:pPr algn="ctr"/>
            <a:r>
              <a:rPr lang="ja-JP" altLang="en-US" sz="1600">
                <a:solidFill>
                  <a:srgbClr val="0066CC"/>
                </a:solidFill>
              </a:rPr>
              <a:t>修飾子の変更</a:t>
            </a:r>
            <a:endParaRPr lang="en-US" altLang="ja-JP" sz="1600">
              <a:solidFill>
                <a:srgbClr val="0066CC"/>
              </a:solidFill>
            </a:endParaRPr>
          </a:p>
        </p:txBody>
      </p:sp>
      <p:sp>
        <p:nvSpPr>
          <p:cNvPr id="11284" name="角丸四角形 27"/>
          <p:cNvSpPr>
            <a:spLocks noChangeArrowheads="1"/>
          </p:cNvSpPr>
          <p:nvPr/>
        </p:nvSpPr>
        <p:spPr bwMode="auto">
          <a:xfrm>
            <a:off x="928688" y="2428875"/>
            <a:ext cx="1000125" cy="357188"/>
          </a:xfrm>
          <a:prstGeom prst="roundRect">
            <a:avLst>
              <a:gd name="adj" fmla="val 16667"/>
            </a:avLst>
          </a:prstGeom>
          <a:solidFill>
            <a:srgbClr val="FFFF99">
              <a:alpha val="34117"/>
            </a:srgbClr>
          </a:solidFill>
          <a:ln w="9525" algn="ctr">
            <a:solidFill>
              <a:schemeClr val="tx1"/>
            </a:solidFill>
            <a:round/>
            <a:headEnd/>
            <a:tailEnd/>
          </a:ln>
        </p:spPr>
        <p:txBody>
          <a:bodyPr/>
          <a:lstStyle/>
          <a:p>
            <a:endParaRPr lang="ja-JP" altLang="en-US"/>
          </a:p>
        </p:txBody>
      </p:sp>
      <p:sp>
        <p:nvSpPr>
          <p:cNvPr id="11285" name="正方形/長方形 28"/>
          <p:cNvSpPr>
            <a:spLocks noChangeArrowheads="1"/>
          </p:cNvSpPr>
          <p:nvPr/>
        </p:nvSpPr>
        <p:spPr bwMode="auto">
          <a:xfrm>
            <a:off x="642938" y="1643063"/>
            <a:ext cx="1643062" cy="357187"/>
          </a:xfrm>
          <a:prstGeom prst="rect">
            <a:avLst/>
          </a:prstGeom>
          <a:noFill/>
          <a:ln w="9525" algn="ctr">
            <a:noFill/>
            <a:round/>
            <a:headEnd/>
            <a:tailEnd/>
          </a:ln>
        </p:spPr>
        <p:txBody>
          <a:bodyPr/>
          <a:lstStyle/>
          <a:p>
            <a:endParaRPr lang="ja-JP" altLang="en-US"/>
          </a:p>
        </p:txBody>
      </p:sp>
      <p:cxnSp>
        <p:nvCxnSpPr>
          <p:cNvPr id="11286" name="カギ線コネクタ 29"/>
          <p:cNvCxnSpPr>
            <a:cxnSpLocks noChangeShapeType="1"/>
            <a:stCxn id="11284" idx="1"/>
            <a:endCxn id="11285" idx="1"/>
          </p:cNvCxnSpPr>
          <p:nvPr/>
        </p:nvCxnSpPr>
        <p:spPr bwMode="auto">
          <a:xfrm rot="10800000">
            <a:off x="642938" y="1820863"/>
            <a:ext cx="285750" cy="785812"/>
          </a:xfrm>
          <a:prstGeom prst="bentConnector3">
            <a:avLst>
              <a:gd name="adj1" fmla="val 180000"/>
            </a:avLst>
          </a:prstGeom>
          <a:noFill/>
          <a:ln w="28575" algn="ctr">
            <a:solidFill>
              <a:schemeClr val="tx1"/>
            </a:solidFill>
            <a:prstDash val="sysDash"/>
            <a:round/>
            <a:headEnd/>
            <a:tailEnd type="arrow" w="med" len="med"/>
          </a:ln>
        </p:spPr>
      </p:cxnSp>
      <p:sp>
        <p:nvSpPr>
          <p:cNvPr id="33" name="ドーナツ 32"/>
          <p:cNvSpPr/>
          <p:nvPr/>
        </p:nvSpPr>
        <p:spPr>
          <a:xfrm>
            <a:off x="285750" y="2071688"/>
            <a:ext cx="285750" cy="285750"/>
          </a:xfrm>
          <a:prstGeom prst="donu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solidFill>
                <a:schemeClr val="tx1"/>
              </a:solidFill>
            </a:endParaRPr>
          </a:p>
        </p:txBody>
      </p:sp>
      <p:sp>
        <p:nvSpPr>
          <p:cNvPr id="34" name="テキスト ボックス 33"/>
          <p:cNvSpPr txBox="1"/>
          <p:nvPr/>
        </p:nvSpPr>
        <p:spPr>
          <a:xfrm>
            <a:off x="928688" y="5599113"/>
            <a:ext cx="4714875" cy="830262"/>
          </a:xfrm>
          <a:prstGeom prst="rect">
            <a:avLst/>
          </a:prstGeom>
          <a:noFill/>
        </p:spPr>
        <p:txBody>
          <a:bodyPr>
            <a:spAutoFit/>
          </a:bodyPr>
          <a:lstStyle/>
          <a:p>
            <a:pPr algn="ctr">
              <a:defRPr/>
            </a:pPr>
            <a:r>
              <a:rPr lang="ja-JP" altLang="en-US" sz="2400" b="0" kern="0" dirty="0">
                <a:solidFill>
                  <a:srgbClr val="0066CC"/>
                </a:solidFill>
                <a:ea typeface="ＭＳ Ｐゴシック" pitchFamily="50" charset="-128"/>
              </a:rPr>
              <a:t>ソースコードや開発者の意図より</a:t>
            </a:r>
            <a:endParaRPr lang="en-US" altLang="ja-JP" sz="2400" b="0" kern="0" dirty="0">
              <a:solidFill>
                <a:srgbClr val="0066CC"/>
              </a:solidFill>
              <a:ea typeface="ＭＳ Ｐゴシック" pitchFamily="50" charset="-128"/>
            </a:endParaRPr>
          </a:p>
          <a:p>
            <a:pPr algn="ctr">
              <a:defRPr/>
            </a:pPr>
            <a:r>
              <a:rPr lang="ja-JP" altLang="en-US" sz="2400" b="0" kern="0" dirty="0">
                <a:solidFill>
                  <a:srgbClr val="FF0000"/>
                </a:solidFill>
                <a:ea typeface="ＭＳ Ｐゴシック" pitchFamily="50" charset="-128"/>
              </a:rPr>
              <a:t>編集手順が複数存在する</a:t>
            </a:r>
            <a:endParaRPr lang="ja-JP" altLang="en-US" sz="2400" b="0" dirty="0">
              <a:solidFill>
                <a:srgbClr val="FF0000"/>
              </a:solidFill>
              <a:ea typeface="ＭＳ Ｐゴシック" pitchFamily="50" charset="-128"/>
            </a:endParaRPr>
          </a:p>
        </p:txBody>
      </p:sp>
      <p:sp>
        <p:nvSpPr>
          <p:cNvPr id="11289" name="角丸四角形吹き出し 34"/>
          <p:cNvSpPr>
            <a:spLocks noChangeArrowheads="1"/>
          </p:cNvSpPr>
          <p:nvPr/>
        </p:nvSpPr>
        <p:spPr bwMode="auto">
          <a:xfrm>
            <a:off x="2000250" y="3714750"/>
            <a:ext cx="785813" cy="428625"/>
          </a:xfrm>
          <a:prstGeom prst="wedgeRoundRectCallout">
            <a:avLst>
              <a:gd name="adj1" fmla="val -10940"/>
              <a:gd name="adj2" fmla="val -41454"/>
              <a:gd name="adj3" fmla="val 16667"/>
            </a:avLst>
          </a:prstGeom>
          <a:solidFill>
            <a:srgbClr val="FFFF99"/>
          </a:solidFill>
          <a:ln w="9525" algn="ctr">
            <a:solidFill>
              <a:schemeClr val="tx1"/>
            </a:solidFill>
            <a:round/>
            <a:headEnd/>
            <a:tailEnd/>
          </a:ln>
        </p:spPr>
        <p:txBody>
          <a:bodyPr/>
          <a:lstStyle/>
          <a:p>
            <a:r>
              <a:rPr lang="ja-JP" altLang="en-US"/>
              <a:t>移動</a:t>
            </a:r>
          </a:p>
        </p:txBody>
      </p:sp>
    </p:spTree>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357188" y="214313"/>
            <a:ext cx="8229600" cy="857233"/>
          </a:xfrm>
        </p:spPr>
        <p:txBody>
          <a:bodyPr/>
          <a:lstStyle/>
          <a:p>
            <a:r>
              <a:rPr lang="ja-JP" altLang="en-US" sz="3600" dirty="0" smtClean="0"/>
              <a:t>編集ステップの適用と繰り返し処理</a:t>
            </a:r>
          </a:p>
        </p:txBody>
      </p:sp>
      <p:grpSp>
        <p:nvGrpSpPr>
          <p:cNvPr id="2" name="グループ化 184"/>
          <p:cNvGrpSpPr>
            <a:grpSpLocks/>
          </p:cNvGrpSpPr>
          <p:nvPr/>
        </p:nvGrpSpPr>
        <p:grpSpPr bwMode="auto">
          <a:xfrm>
            <a:off x="2571753" y="1142984"/>
            <a:ext cx="1857371" cy="1564954"/>
            <a:chOff x="2214529" y="1354757"/>
            <a:chExt cx="1857383" cy="1564595"/>
          </a:xfrm>
        </p:grpSpPr>
        <p:grpSp>
          <p:nvGrpSpPr>
            <p:cNvPr id="3" name="Group 88"/>
            <p:cNvGrpSpPr>
              <a:grpSpLocks/>
            </p:cNvGrpSpPr>
            <p:nvPr/>
          </p:nvGrpSpPr>
          <p:grpSpPr bwMode="auto">
            <a:xfrm>
              <a:off x="2857487" y="1354757"/>
              <a:ext cx="587375" cy="713532"/>
              <a:chOff x="4720" y="331"/>
              <a:chExt cx="370" cy="306"/>
            </a:xfrm>
          </p:grpSpPr>
          <p:sp>
            <p:nvSpPr>
              <p:cNvPr id="30868" name="AutoShape 89"/>
              <p:cNvSpPr>
                <a:spLocks noChangeArrowheads="1"/>
              </p:cNvSpPr>
              <p:nvPr/>
            </p:nvSpPr>
            <p:spPr bwMode="auto">
              <a:xfrm flipV="1">
                <a:off x="4720" y="331"/>
                <a:ext cx="370" cy="306"/>
              </a:xfrm>
              <a:prstGeom prst="foldedCorner">
                <a:avLst>
                  <a:gd name="adj" fmla="val 12500"/>
                </a:avLst>
              </a:prstGeom>
              <a:solidFill>
                <a:srgbClr val="FFFFCC"/>
              </a:solidFill>
              <a:ln w="9525">
                <a:solidFill>
                  <a:schemeClr val="tx1"/>
                </a:solidFill>
                <a:round/>
                <a:headEnd/>
                <a:tailEnd/>
              </a:ln>
            </p:spPr>
            <p:txBody>
              <a:bodyPr anchor="ctr"/>
              <a:lstStyle/>
              <a:p>
                <a:endParaRPr lang="ja-JP" altLang="en-US"/>
              </a:p>
            </p:txBody>
          </p:sp>
          <p:sp>
            <p:nvSpPr>
              <p:cNvPr id="30869" name="Line 90"/>
              <p:cNvSpPr>
                <a:spLocks noChangeShapeType="1"/>
              </p:cNvSpPr>
              <p:nvPr/>
            </p:nvSpPr>
            <p:spPr bwMode="auto">
              <a:xfrm>
                <a:off x="4723" y="400"/>
                <a:ext cx="86" cy="0"/>
              </a:xfrm>
              <a:prstGeom prst="line">
                <a:avLst/>
              </a:prstGeom>
              <a:noFill/>
              <a:ln w="9525">
                <a:solidFill>
                  <a:schemeClr val="tx1"/>
                </a:solidFill>
                <a:round/>
                <a:headEnd/>
                <a:tailEnd/>
              </a:ln>
            </p:spPr>
            <p:txBody>
              <a:bodyPr/>
              <a:lstStyle/>
              <a:p>
                <a:endParaRPr lang="ja-JP" altLang="en-US"/>
              </a:p>
            </p:txBody>
          </p:sp>
          <p:sp>
            <p:nvSpPr>
              <p:cNvPr id="30870" name="Line 91"/>
              <p:cNvSpPr>
                <a:spLocks noChangeShapeType="1"/>
              </p:cNvSpPr>
              <p:nvPr/>
            </p:nvSpPr>
            <p:spPr bwMode="auto">
              <a:xfrm>
                <a:off x="4723" y="500"/>
                <a:ext cx="204" cy="0"/>
              </a:xfrm>
              <a:prstGeom prst="line">
                <a:avLst/>
              </a:prstGeom>
              <a:noFill/>
              <a:ln w="9525">
                <a:solidFill>
                  <a:schemeClr val="tx1"/>
                </a:solidFill>
                <a:round/>
                <a:headEnd/>
                <a:tailEnd/>
              </a:ln>
            </p:spPr>
            <p:txBody>
              <a:bodyPr/>
              <a:lstStyle/>
              <a:p>
                <a:endParaRPr lang="ja-JP" altLang="en-US"/>
              </a:p>
            </p:txBody>
          </p:sp>
          <p:sp>
            <p:nvSpPr>
              <p:cNvPr id="30871" name="Line 92"/>
              <p:cNvSpPr>
                <a:spLocks noChangeShapeType="1"/>
              </p:cNvSpPr>
              <p:nvPr/>
            </p:nvSpPr>
            <p:spPr bwMode="auto">
              <a:xfrm>
                <a:off x="4724" y="450"/>
                <a:ext cx="319" cy="0"/>
              </a:xfrm>
              <a:prstGeom prst="line">
                <a:avLst/>
              </a:prstGeom>
              <a:noFill/>
              <a:ln w="9525">
                <a:solidFill>
                  <a:schemeClr val="tx1"/>
                </a:solidFill>
                <a:round/>
                <a:headEnd/>
                <a:tailEnd/>
              </a:ln>
            </p:spPr>
            <p:txBody>
              <a:bodyPr/>
              <a:lstStyle/>
              <a:p>
                <a:endParaRPr lang="ja-JP" altLang="en-US"/>
              </a:p>
            </p:txBody>
          </p:sp>
          <p:sp>
            <p:nvSpPr>
              <p:cNvPr id="30872" name="Line 93"/>
              <p:cNvSpPr>
                <a:spLocks noChangeShapeType="1"/>
              </p:cNvSpPr>
              <p:nvPr/>
            </p:nvSpPr>
            <p:spPr bwMode="auto">
              <a:xfrm>
                <a:off x="4724" y="350"/>
                <a:ext cx="261" cy="0"/>
              </a:xfrm>
              <a:prstGeom prst="line">
                <a:avLst/>
              </a:prstGeom>
              <a:noFill/>
              <a:ln w="9525">
                <a:solidFill>
                  <a:schemeClr val="tx1"/>
                </a:solidFill>
                <a:round/>
                <a:headEnd/>
                <a:tailEnd/>
              </a:ln>
            </p:spPr>
            <p:txBody>
              <a:bodyPr/>
              <a:lstStyle/>
              <a:p>
                <a:endParaRPr lang="ja-JP" altLang="en-US"/>
              </a:p>
            </p:txBody>
          </p:sp>
          <p:sp>
            <p:nvSpPr>
              <p:cNvPr id="30873" name="Line 94"/>
              <p:cNvSpPr>
                <a:spLocks noChangeShapeType="1"/>
              </p:cNvSpPr>
              <p:nvPr/>
            </p:nvSpPr>
            <p:spPr bwMode="auto">
              <a:xfrm>
                <a:off x="4724" y="550"/>
                <a:ext cx="119" cy="0"/>
              </a:xfrm>
              <a:prstGeom prst="line">
                <a:avLst/>
              </a:prstGeom>
              <a:noFill/>
              <a:ln w="9525">
                <a:solidFill>
                  <a:schemeClr val="tx1"/>
                </a:solidFill>
                <a:round/>
                <a:headEnd/>
                <a:tailEnd/>
              </a:ln>
            </p:spPr>
            <p:txBody>
              <a:bodyPr/>
              <a:lstStyle/>
              <a:p>
                <a:endParaRPr lang="ja-JP" altLang="en-US"/>
              </a:p>
            </p:txBody>
          </p:sp>
          <p:sp>
            <p:nvSpPr>
              <p:cNvPr id="30874" name="Line 95"/>
              <p:cNvSpPr>
                <a:spLocks noChangeShapeType="1"/>
              </p:cNvSpPr>
              <p:nvPr/>
            </p:nvSpPr>
            <p:spPr bwMode="auto">
              <a:xfrm>
                <a:off x="4724" y="600"/>
                <a:ext cx="204" cy="0"/>
              </a:xfrm>
              <a:prstGeom prst="line">
                <a:avLst/>
              </a:prstGeom>
              <a:noFill/>
              <a:ln w="9525">
                <a:solidFill>
                  <a:schemeClr val="tx1"/>
                </a:solidFill>
                <a:round/>
                <a:headEnd/>
                <a:tailEnd/>
              </a:ln>
            </p:spPr>
            <p:txBody>
              <a:bodyPr/>
              <a:lstStyle/>
              <a:p>
                <a:endParaRPr lang="ja-JP" altLang="en-US"/>
              </a:p>
            </p:txBody>
          </p:sp>
        </p:grpSp>
        <p:sp>
          <p:nvSpPr>
            <p:cNvPr id="30867" name="Text Box 5"/>
            <p:cNvSpPr>
              <a:spLocks noChangeArrowheads="1"/>
            </p:cNvSpPr>
            <p:nvPr/>
          </p:nvSpPr>
          <p:spPr bwMode="auto">
            <a:xfrm>
              <a:off x="2214529" y="2136338"/>
              <a:ext cx="1857383" cy="783014"/>
            </a:xfrm>
            <a:prstGeom prst="roundRect">
              <a:avLst>
                <a:gd name="adj" fmla="val 16667"/>
              </a:avLst>
            </a:prstGeom>
            <a:solidFill>
              <a:schemeClr val="bg1"/>
            </a:solidFill>
            <a:ln w="9525">
              <a:solidFill>
                <a:schemeClr val="tx1"/>
              </a:solidFill>
              <a:miter lim="800000"/>
              <a:headEnd/>
              <a:tailEnd/>
            </a:ln>
          </p:spPr>
          <p:txBody>
            <a:bodyPr wrap="square">
              <a:spAutoFit/>
            </a:bodyPr>
            <a:lstStyle/>
            <a:p>
              <a:pPr algn="ctr"/>
              <a:r>
                <a:rPr lang="ja-JP" altLang="en-US" sz="2000" b="0" dirty="0" smtClean="0"/>
                <a:t>参照切れを</a:t>
              </a:r>
              <a:r>
                <a:rPr lang="ja-JP" altLang="en-US" sz="2000" b="0" dirty="0"/>
                <a:t>含むソースコード</a:t>
              </a:r>
            </a:p>
          </p:txBody>
        </p:sp>
      </p:grpSp>
      <p:sp>
        <p:nvSpPr>
          <p:cNvPr id="30724" name="Text Box 15"/>
          <p:cNvSpPr>
            <a:spLocks noChangeArrowheads="1"/>
          </p:cNvSpPr>
          <p:nvPr/>
        </p:nvSpPr>
        <p:spPr bwMode="auto">
          <a:xfrm>
            <a:off x="71436" y="3071810"/>
            <a:ext cx="2143110" cy="442630"/>
          </a:xfrm>
          <a:prstGeom prst="roundRect">
            <a:avLst>
              <a:gd name="adj" fmla="val 16667"/>
            </a:avLst>
          </a:prstGeom>
          <a:gradFill rotWithShape="1">
            <a:gsLst>
              <a:gs pos="0">
                <a:srgbClr val="FF8080"/>
              </a:gs>
              <a:gs pos="50000">
                <a:srgbClr val="FFB3B3"/>
              </a:gs>
              <a:gs pos="100000">
                <a:srgbClr val="FFDADA"/>
              </a:gs>
            </a:gsLst>
            <a:lin ang="2700000" scaled="1"/>
          </a:gradFill>
          <a:ln w="9525">
            <a:solidFill>
              <a:schemeClr val="tx1"/>
            </a:solidFill>
            <a:miter lim="800000"/>
            <a:headEnd/>
            <a:tailEnd/>
          </a:ln>
        </p:spPr>
        <p:txBody>
          <a:bodyPr wrap="square" lIns="91404" tIns="45700" rIns="91404" bIns="45700">
            <a:spAutoFit/>
          </a:bodyPr>
          <a:lstStyle/>
          <a:p>
            <a:pPr algn="ctr"/>
            <a:r>
              <a:rPr lang="ja-JP" altLang="en-US" sz="2000" b="0" dirty="0" smtClean="0"/>
              <a:t>参照切れの情報</a:t>
            </a:r>
            <a:endParaRPr lang="en-US" altLang="ja-JP" sz="2000" b="0" dirty="0"/>
          </a:p>
        </p:txBody>
      </p:sp>
      <p:sp>
        <p:nvSpPr>
          <p:cNvPr id="30861" name="Text Box 5"/>
          <p:cNvSpPr>
            <a:spLocks noChangeArrowheads="1"/>
          </p:cNvSpPr>
          <p:nvPr/>
        </p:nvSpPr>
        <p:spPr bwMode="auto">
          <a:xfrm>
            <a:off x="2928935" y="3286124"/>
            <a:ext cx="1643065" cy="783193"/>
          </a:xfrm>
          <a:prstGeom prst="roundRect">
            <a:avLst>
              <a:gd name="adj" fmla="val 16667"/>
            </a:avLst>
          </a:prstGeom>
          <a:solidFill>
            <a:srgbClr val="99CCFF">
              <a:alpha val="49000"/>
            </a:srgbClr>
          </a:solidFill>
          <a:ln w="9525">
            <a:solidFill>
              <a:schemeClr val="tx1"/>
            </a:solidFill>
            <a:miter lim="800000"/>
            <a:headEnd/>
            <a:tailEnd/>
          </a:ln>
        </p:spPr>
        <p:txBody>
          <a:bodyPr wrap="square">
            <a:spAutoFit/>
          </a:bodyPr>
          <a:lstStyle/>
          <a:p>
            <a:pPr algn="ctr"/>
            <a:r>
              <a:rPr lang="ja-JP" altLang="en-US" sz="2000" b="0" dirty="0"/>
              <a:t>適用可能な</a:t>
            </a:r>
            <a:r>
              <a:rPr lang="ja-JP" altLang="en-US" sz="2000" dirty="0"/>
              <a:t>編集</a:t>
            </a:r>
            <a:r>
              <a:rPr lang="ja-JP" altLang="en-US" sz="2000" b="0" dirty="0"/>
              <a:t>ステップ</a:t>
            </a:r>
          </a:p>
        </p:txBody>
      </p:sp>
      <p:sp>
        <p:nvSpPr>
          <p:cNvPr id="30726" name="Text Box 5"/>
          <p:cNvSpPr txBox="1">
            <a:spLocks noChangeArrowheads="1"/>
          </p:cNvSpPr>
          <p:nvPr/>
        </p:nvSpPr>
        <p:spPr bwMode="auto">
          <a:xfrm>
            <a:off x="1357315" y="2500306"/>
            <a:ext cx="785793" cy="400069"/>
          </a:xfrm>
          <a:prstGeom prst="rect">
            <a:avLst/>
          </a:prstGeom>
          <a:noFill/>
          <a:ln w="9525">
            <a:noFill/>
            <a:miter lim="800000"/>
            <a:headEnd/>
            <a:tailEnd/>
          </a:ln>
        </p:spPr>
        <p:txBody>
          <a:bodyPr wrap="square" lIns="91404" tIns="45700" rIns="91404" bIns="45700">
            <a:spAutoFit/>
          </a:bodyPr>
          <a:lstStyle/>
          <a:p>
            <a:r>
              <a:rPr lang="ja-JP" altLang="en-US" sz="2000" b="0" dirty="0" smtClean="0">
                <a:solidFill>
                  <a:srgbClr val="0066CC"/>
                </a:solidFill>
              </a:rPr>
              <a:t>取得</a:t>
            </a:r>
            <a:endParaRPr lang="ja-JP" altLang="en-US" sz="2000" b="0" dirty="0">
              <a:solidFill>
                <a:srgbClr val="0066CC"/>
              </a:solidFill>
            </a:endParaRPr>
          </a:p>
        </p:txBody>
      </p:sp>
      <p:sp>
        <p:nvSpPr>
          <p:cNvPr id="30727" name="Text Box 5"/>
          <p:cNvSpPr txBox="1">
            <a:spLocks noChangeArrowheads="1"/>
          </p:cNvSpPr>
          <p:nvPr/>
        </p:nvSpPr>
        <p:spPr bwMode="auto">
          <a:xfrm>
            <a:off x="2214571" y="3171807"/>
            <a:ext cx="714355" cy="400069"/>
          </a:xfrm>
          <a:prstGeom prst="rect">
            <a:avLst/>
          </a:prstGeom>
          <a:noFill/>
          <a:ln w="9525">
            <a:noFill/>
            <a:miter lim="800000"/>
            <a:headEnd/>
            <a:tailEnd/>
          </a:ln>
        </p:spPr>
        <p:txBody>
          <a:bodyPr wrap="square" lIns="91404" tIns="45700" rIns="91404" bIns="45700">
            <a:spAutoFit/>
          </a:bodyPr>
          <a:lstStyle/>
          <a:p>
            <a:r>
              <a:rPr lang="ja-JP" altLang="en-US" sz="2000" b="0" dirty="0" smtClean="0">
                <a:solidFill>
                  <a:srgbClr val="0066CC"/>
                </a:solidFill>
              </a:rPr>
              <a:t>導出</a:t>
            </a:r>
            <a:endParaRPr lang="ja-JP" altLang="en-US" sz="2000" b="0" dirty="0">
              <a:solidFill>
                <a:srgbClr val="0066CC"/>
              </a:solidFill>
            </a:endParaRPr>
          </a:p>
        </p:txBody>
      </p:sp>
      <p:grpSp>
        <p:nvGrpSpPr>
          <p:cNvPr id="4" name="グループ化 255"/>
          <p:cNvGrpSpPr>
            <a:grpSpLocks/>
          </p:cNvGrpSpPr>
          <p:nvPr/>
        </p:nvGrpSpPr>
        <p:grpSpPr bwMode="auto">
          <a:xfrm>
            <a:off x="5857884" y="2500306"/>
            <a:ext cx="746125" cy="857250"/>
            <a:chOff x="5072066" y="2065543"/>
            <a:chExt cx="931865" cy="1071570"/>
          </a:xfrm>
        </p:grpSpPr>
        <p:grpSp>
          <p:nvGrpSpPr>
            <p:cNvPr id="5" name="Group 88"/>
            <p:cNvGrpSpPr>
              <a:grpSpLocks/>
            </p:cNvGrpSpPr>
            <p:nvPr/>
          </p:nvGrpSpPr>
          <p:grpSpPr bwMode="auto">
            <a:xfrm>
              <a:off x="5072066" y="2065543"/>
              <a:ext cx="646113" cy="785818"/>
              <a:chOff x="4673" y="300"/>
              <a:chExt cx="407" cy="337"/>
            </a:xfrm>
          </p:grpSpPr>
          <p:sp>
            <p:nvSpPr>
              <p:cNvPr id="30853" name="AutoShape 89"/>
              <p:cNvSpPr>
                <a:spLocks noChangeArrowheads="1"/>
              </p:cNvSpPr>
              <p:nvPr/>
            </p:nvSpPr>
            <p:spPr bwMode="auto">
              <a:xfrm flipV="1">
                <a:off x="4673" y="300"/>
                <a:ext cx="407" cy="337"/>
              </a:xfrm>
              <a:prstGeom prst="foldedCorner">
                <a:avLst>
                  <a:gd name="adj" fmla="val 12500"/>
                </a:avLst>
              </a:prstGeom>
              <a:solidFill>
                <a:srgbClr val="FFFFCC"/>
              </a:solidFill>
              <a:ln w="9525">
                <a:solidFill>
                  <a:schemeClr val="tx1"/>
                </a:solidFill>
                <a:round/>
                <a:headEnd/>
                <a:tailEnd/>
              </a:ln>
            </p:spPr>
            <p:txBody>
              <a:bodyPr anchor="ctr"/>
              <a:lstStyle/>
              <a:p>
                <a:endParaRPr lang="ja-JP" altLang="en-US"/>
              </a:p>
            </p:txBody>
          </p:sp>
          <p:sp>
            <p:nvSpPr>
              <p:cNvPr id="30854" name="Line 90"/>
              <p:cNvSpPr>
                <a:spLocks noChangeShapeType="1"/>
              </p:cNvSpPr>
              <p:nvPr/>
            </p:nvSpPr>
            <p:spPr bwMode="auto">
              <a:xfrm>
                <a:off x="4723" y="400"/>
                <a:ext cx="86" cy="0"/>
              </a:xfrm>
              <a:prstGeom prst="line">
                <a:avLst/>
              </a:prstGeom>
              <a:noFill/>
              <a:ln w="9525">
                <a:solidFill>
                  <a:schemeClr val="tx1"/>
                </a:solidFill>
                <a:round/>
                <a:headEnd/>
                <a:tailEnd/>
              </a:ln>
            </p:spPr>
            <p:txBody>
              <a:bodyPr/>
              <a:lstStyle/>
              <a:p>
                <a:endParaRPr lang="ja-JP" altLang="en-US"/>
              </a:p>
            </p:txBody>
          </p:sp>
          <p:sp>
            <p:nvSpPr>
              <p:cNvPr id="30855" name="Line 91"/>
              <p:cNvSpPr>
                <a:spLocks noChangeShapeType="1"/>
              </p:cNvSpPr>
              <p:nvPr/>
            </p:nvSpPr>
            <p:spPr bwMode="auto">
              <a:xfrm>
                <a:off x="4723" y="500"/>
                <a:ext cx="204" cy="0"/>
              </a:xfrm>
              <a:prstGeom prst="line">
                <a:avLst/>
              </a:prstGeom>
              <a:noFill/>
              <a:ln w="9525">
                <a:solidFill>
                  <a:schemeClr val="tx1"/>
                </a:solidFill>
                <a:round/>
                <a:headEnd/>
                <a:tailEnd/>
              </a:ln>
            </p:spPr>
            <p:txBody>
              <a:bodyPr/>
              <a:lstStyle/>
              <a:p>
                <a:endParaRPr lang="ja-JP" altLang="en-US"/>
              </a:p>
            </p:txBody>
          </p:sp>
          <p:sp>
            <p:nvSpPr>
              <p:cNvPr id="30856" name="Line 92"/>
              <p:cNvSpPr>
                <a:spLocks noChangeShapeType="1"/>
              </p:cNvSpPr>
              <p:nvPr/>
            </p:nvSpPr>
            <p:spPr bwMode="auto">
              <a:xfrm>
                <a:off x="4724" y="450"/>
                <a:ext cx="319" cy="0"/>
              </a:xfrm>
              <a:prstGeom prst="line">
                <a:avLst/>
              </a:prstGeom>
              <a:noFill/>
              <a:ln w="9525">
                <a:solidFill>
                  <a:schemeClr val="tx1"/>
                </a:solidFill>
                <a:round/>
                <a:headEnd/>
                <a:tailEnd/>
              </a:ln>
            </p:spPr>
            <p:txBody>
              <a:bodyPr/>
              <a:lstStyle/>
              <a:p>
                <a:endParaRPr lang="ja-JP" altLang="en-US"/>
              </a:p>
            </p:txBody>
          </p:sp>
          <p:sp>
            <p:nvSpPr>
              <p:cNvPr id="30857" name="Line 93"/>
              <p:cNvSpPr>
                <a:spLocks noChangeShapeType="1"/>
              </p:cNvSpPr>
              <p:nvPr/>
            </p:nvSpPr>
            <p:spPr bwMode="auto">
              <a:xfrm>
                <a:off x="4724" y="350"/>
                <a:ext cx="261" cy="0"/>
              </a:xfrm>
              <a:prstGeom prst="line">
                <a:avLst/>
              </a:prstGeom>
              <a:noFill/>
              <a:ln w="9525">
                <a:solidFill>
                  <a:schemeClr val="tx1"/>
                </a:solidFill>
                <a:round/>
                <a:headEnd/>
                <a:tailEnd/>
              </a:ln>
            </p:spPr>
            <p:txBody>
              <a:bodyPr/>
              <a:lstStyle/>
              <a:p>
                <a:endParaRPr lang="ja-JP" altLang="en-US"/>
              </a:p>
            </p:txBody>
          </p:sp>
          <p:sp>
            <p:nvSpPr>
              <p:cNvPr id="30858" name="Line 94"/>
              <p:cNvSpPr>
                <a:spLocks noChangeShapeType="1"/>
              </p:cNvSpPr>
              <p:nvPr/>
            </p:nvSpPr>
            <p:spPr bwMode="auto">
              <a:xfrm>
                <a:off x="4724" y="550"/>
                <a:ext cx="119" cy="0"/>
              </a:xfrm>
              <a:prstGeom prst="line">
                <a:avLst/>
              </a:prstGeom>
              <a:noFill/>
              <a:ln w="9525">
                <a:solidFill>
                  <a:schemeClr val="tx1"/>
                </a:solidFill>
                <a:round/>
                <a:headEnd/>
                <a:tailEnd/>
              </a:ln>
            </p:spPr>
            <p:txBody>
              <a:bodyPr/>
              <a:lstStyle/>
              <a:p>
                <a:endParaRPr lang="ja-JP" altLang="en-US"/>
              </a:p>
            </p:txBody>
          </p:sp>
          <p:sp>
            <p:nvSpPr>
              <p:cNvPr id="30859" name="Line 95"/>
              <p:cNvSpPr>
                <a:spLocks noChangeShapeType="1"/>
              </p:cNvSpPr>
              <p:nvPr/>
            </p:nvSpPr>
            <p:spPr bwMode="auto">
              <a:xfrm>
                <a:off x="4724" y="600"/>
                <a:ext cx="204" cy="0"/>
              </a:xfrm>
              <a:prstGeom prst="line">
                <a:avLst/>
              </a:prstGeom>
              <a:noFill/>
              <a:ln w="9525">
                <a:solidFill>
                  <a:schemeClr val="tx1"/>
                </a:solidFill>
                <a:round/>
                <a:headEnd/>
                <a:tailEnd/>
              </a:ln>
            </p:spPr>
            <p:txBody>
              <a:bodyPr/>
              <a:lstStyle/>
              <a:p>
                <a:endParaRPr lang="ja-JP" altLang="en-US"/>
              </a:p>
            </p:txBody>
          </p:sp>
        </p:grpSp>
        <p:grpSp>
          <p:nvGrpSpPr>
            <p:cNvPr id="6" name="Group 88"/>
            <p:cNvGrpSpPr>
              <a:grpSpLocks/>
            </p:cNvGrpSpPr>
            <p:nvPr/>
          </p:nvGrpSpPr>
          <p:grpSpPr bwMode="auto">
            <a:xfrm>
              <a:off x="5211771" y="2208419"/>
              <a:ext cx="646113" cy="785818"/>
              <a:chOff x="4673" y="300"/>
              <a:chExt cx="407" cy="337"/>
            </a:xfrm>
          </p:grpSpPr>
          <p:sp>
            <p:nvSpPr>
              <p:cNvPr id="30846" name="AutoShape 89"/>
              <p:cNvSpPr>
                <a:spLocks noChangeArrowheads="1"/>
              </p:cNvSpPr>
              <p:nvPr/>
            </p:nvSpPr>
            <p:spPr bwMode="auto">
              <a:xfrm flipV="1">
                <a:off x="4673" y="300"/>
                <a:ext cx="407" cy="337"/>
              </a:xfrm>
              <a:prstGeom prst="foldedCorner">
                <a:avLst>
                  <a:gd name="adj" fmla="val 12500"/>
                </a:avLst>
              </a:prstGeom>
              <a:solidFill>
                <a:srgbClr val="FFFFCC"/>
              </a:solidFill>
              <a:ln w="9525">
                <a:solidFill>
                  <a:schemeClr val="tx1"/>
                </a:solidFill>
                <a:round/>
                <a:headEnd/>
                <a:tailEnd/>
              </a:ln>
            </p:spPr>
            <p:txBody>
              <a:bodyPr anchor="ctr"/>
              <a:lstStyle/>
              <a:p>
                <a:endParaRPr lang="ja-JP" altLang="en-US"/>
              </a:p>
            </p:txBody>
          </p:sp>
          <p:sp>
            <p:nvSpPr>
              <p:cNvPr id="30847" name="Line 90"/>
              <p:cNvSpPr>
                <a:spLocks noChangeShapeType="1"/>
              </p:cNvSpPr>
              <p:nvPr/>
            </p:nvSpPr>
            <p:spPr bwMode="auto">
              <a:xfrm>
                <a:off x="4723" y="400"/>
                <a:ext cx="86" cy="0"/>
              </a:xfrm>
              <a:prstGeom prst="line">
                <a:avLst/>
              </a:prstGeom>
              <a:noFill/>
              <a:ln w="9525">
                <a:solidFill>
                  <a:schemeClr val="tx1"/>
                </a:solidFill>
                <a:round/>
                <a:headEnd/>
                <a:tailEnd/>
              </a:ln>
            </p:spPr>
            <p:txBody>
              <a:bodyPr/>
              <a:lstStyle/>
              <a:p>
                <a:endParaRPr lang="ja-JP" altLang="en-US"/>
              </a:p>
            </p:txBody>
          </p:sp>
          <p:sp>
            <p:nvSpPr>
              <p:cNvPr id="30848" name="Line 91"/>
              <p:cNvSpPr>
                <a:spLocks noChangeShapeType="1"/>
              </p:cNvSpPr>
              <p:nvPr/>
            </p:nvSpPr>
            <p:spPr bwMode="auto">
              <a:xfrm>
                <a:off x="4723" y="500"/>
                <a:ext cx="204" cy="0"/>
              </a:xfrm>
              <a:prstGeom prst="line">
                <a:avLst/>
              </a:prstGeom>
              <a:noFill/>
              <a:ln w="9525">
                <a:solidFill>
                  <a:schemeClr val="tx1"/>
                </a:solidFill>
                <a:round/>
                <a:headEnd/>
                <a:tailEnd/>
              </a:ln>
            </p:spPr>
            <p:txBody>
              <a:bodyPr/>
              <a:lstStyle/>
              <a:p>
                <a:endParaRPr lang="ja-JP" altLang="en-US"/>
              </a:p>
            </p:txBody>
          </p:sp>
          <p:sp>
            <p:nvSpPr>
              <p:cNvPr id="30849" name="Line 92"/>
              <p:cNvSpPr>
                <a:spLocks noChangeShapeType="1"/>
              </p:cNvSpPr>
              <p:nvPr/>
            </p:nvSpPr>
            <p:spPr bwMode="auto">
              <a:xfrm>
                <a:off x="4724" y="450"/>
                <a:ext cx="319" cy="0"/>
              </a:xfrm>
              <a:prstGeom prst="line">
                <a:avLst/>
              </a:prstGeom>
              <a:noFill/>
              <a:ln w="9525">
                <a:solidFill>
                  <a:schemeClr val="tx1"/>
                </a:solidFill>
                <a:round/>
                <a:headEnd/>
                <a:tailEnd/>
              </a:ln>
            </p:spPr>
            <p:txBody>
              <a:bodyPr/>
              <a:lstStyle/>
              <a:p>
                <a:endParaRPr lang="ja-JP" altLang="en-US"/>
              </a:p>
            </p:txBody>
          </p:sp>
          <p:sp>
            <p:nvSpPr>
              <p:cNvPr id="30850" name="Line 93"/>
              <p:cNvSpPr>
                <a:spLocks noChangeShapeType="1"/>
              </p:cNvSpPr>
              <p:nvPr/>
            </p:nvSpPr>
            <p:spPr bwMode="auto">
              <a:xfrm>
                <a:off x="4724" y="350"/>
                <a:ext cx="261" cy="0"/>
              </a:xfrm>
              <a:prstGeom prst="line">
                <a:avLst/>
              </a:prstGeom>
              <a:noFill/>
              <a:ln w="9525">
                <a:solidFill>
                  <a:schemeClr val="tx1"/>
                </a:solidFill>
                <a:round/>
                <a:headEnd/>
                <a:tailEnd/>
              </a:ln>
            </p:spPr>
            <p:txBody>
              <a:bodyPr/>
              <a:lstStyle/>
              <a:p>
                <a:endParaRPr lang="ja-JP" altLang="en-US"/>
              </a:p>
            </p:txBody>
          </p:sp>
          <p:sp>
            <p:nvSpPr>
              <p:cNvPr id="30851" name="Line 94"/>
              <p:cNvSpPr>
                <a:spLocks noChangeShapeType="1"/>
              </p:cNvSpPr>
              <p:nvPr/>
            </p:nvSpPr>
            <p:spPr bwMode="auto">
              <a:xfrm>
                <a:off x="4724" y="550"/>
                <a:ext cx="119" cy="0"/>
              </a:xfrm>
              <a:prstGeom prst="line">
                <a:avLst/>
              </a:prstGeom>
              <a:noFill/>
              <a:ln w="9525">
                <a:solidFill>
                  <a:schemeClr val="tx1"/>
                </a:solidFill>
                <a:round/>
                <a:headEnd/>
                <a:tailEnd/>
              </a:ln>
            </p:spPr>
            <p:txBody>
              <a:bodyPr/>
              <a:lstStyle/>
              <a:p>
                <a:endParaRPr lang="ja-JP" altLang="en-US"/>
              </a:p>
            </p:txBody>
          </p:sp>
          <p:sp>
            <p:nvSpPr>
              <p:cNvPr id="30852" name="Line 95"/>
              <p:cNvSpPr>
                <a:spLocks noChangeShapeType="1"/>
              </p:cNvSpPr>
              <p:nvPr/>
            </p:nvSpPr>
            <p:spPr bwMode="auto">
              <a:xfrm>
                <a:off x="4724" y="600"/>
                <a:ext cx="204" cy="0"/>
              </a:xfrm>
              <a:prstGeom prst="line">
                <a:avLst/>
              </a:prstGeom>
              <a:noFill/>
              <a:ln w="9525">
                <a:solidFill>
                  <a:schemeClr val="tx1"/>
                </a:solidFill>
                <a:round/>
                <a:headEnd/>
                <a:tailEnd/>
              </a:ln>
            </p:spPr>
            <p:txBody>
              <a:bodyPr/>
              <a:lstStyle/>
              <a:p>
                <a:endParaRPr lang="ja-JP" altLang="en-US"/>
              </a:p>
            </p:txBody>
          </p:sp>
        </p:grpSp>
        <p:grpSp>
          <p:nvGrpSpPr>
            <p:cNvPr id="7" name="Group 88"/>
            <p:cNvGrpSpPr>
              <a:grpSpLocks/>
            </p:cNvGrpSpPr>
            <p:nvPr/>
          </p:nvGrpSpPr>
          <p:grpSpPr bwMode="auto">
            <a:xfrm>
              <a:off x="5357818" y="2351295"/>
              <a:ext cx="646113" cy="785818"/>
              <a:chOff x="4673" y="300"/>
              <a:chExt cx="407" cy="337"/>
            </a:xfrm>
          </p:grpSpPr>
          <p:sp>
            <p:nvSpPr>
              <p:cNvPr id="30839" name="AutoShape 89"/>
              <p:cNvSpPr>
                <a:spLocks noChangeArrowheads="1"/>
              </p:cNvSpPr>
              <p:nvPr/>
            </p:nvSpPr>
            <p:spPr bwMode="auto">
              <a:xfrm flipV="1">
                <a:off x="4673" y="300"/>
                <a:ext cx="407" cy="337"/>
              </a:xfrm>
              <a:prstGeom prst="foldedCorner">
                <a:avLst>
                  <a:gd name="adj" fmla="val 12500"/>
                </a:avLst>
              </a:prstGeom>
              <a:solidFill>
                <a:srgbClr val="FFFFCC"/>
              </a:solidFill>
              <a:ln w="9525">
                <a:solidFill>
                  <a:schemeClr val="tx1"/>
                </a:solidFill>
                <a:round/>
                <a:headEnd/>
                <a:tailEnd/>
              </a:ln>
            </p:spPr>
            <p:txBody>
              <a:bodyPr anchor="ctr"/>
              <a:lstStyle/>
              <a:p>
                <a:endParaRPr lang="ja-JP" altLang="en-US"/>
              </a:p>
            </p:txBody>
          </p:sp>
          <p:sp>
            <p:nvSpPr>
              <p:cNvPr id="30840" name="Line 90"/>
              <p:cNvSpPr>
                <a:spLocks noChangeShapeType="1"/>
              </p:cNvSpPr>
              <p:nvPr/>
            </p:nvSpPr>
            <p:spPr bwMode="auto">
              <a:xfrm>
                <a:off x="4723" y="400"/>
                <a:ext cx="86" cy="0"/>
              </a:xfrm>
              <a:prstGeom prst="line">
                <a:avLst/>
              </a:prstGeom>
              <a:noFill/>
              <a:ln w="9525">
                <a:solidFill>
                  <a:schemeClr val="tx1"/>
                </a:solidFill>
                <a:round/>
                <a:headEnd/>
                <a:tailEnd/>
              </a:ln>
            </p:spPr>
            <p:txBody>
              <a:bodyPr/>
              <a:lstStyle/>
              <a:p>
                <a:endParaRPr lang="ja-JP" altLang="en-US"/>
              </a:p>
            </p:txBody>
          </p:sp>
          <p:sp>
            <p:nvSpPr>
              <p:cNvPr id="30841" name="Line 91"/>
              <p:cNvSpPr>
                <a:spLocks noChangeShapeType="1"/>
              </p:cNvSpPr>
              <p:nvPr/>
            </p:nvSpPr>
            <p:spPr bwMode="auto">
              <a:xfrm>
                <a:off x="4723" y="500"/>
                <a:ext cx="204" cy="0"/>
              </a:xfrm>
              <a:prstGeom prst="line">
                <a:avLst/>
              </a:prstGeom>
              <a:noFill/>
              <a:ln w="9525">
                <a:solidFill>
                  <a:schemeClr val="tx1"/>
                </a:solidFill>
                <a:round/>
                <a:headEnd/>
                <a:tailEnd/>
              </a:ln>
            </p:spPr>
            <p:txBody>
              <a:bodyPr/>
              <a:lstStyle/>
              <a:p>
                <a:endParaRPr lang="ja-JP" altLang="en-US"/>
              </a:p>
            </p:txBody>
          </p:sp>
          <p:sp>
            <p:nvSpPr>
              <p:cNvPr id="30842" name="Line 92"/>
              <p:cNvSpPr>
                <a:spLocks noChangeShapeType="1"/>
              </p:cNvSpPr>
              <p:nvPr/>
            </p:nvSpPr>
            <p:spPr bwMode="auto">
              <a:xfrm>
                <a:off x="4724" y="450"/>
                <a:ext cx="319" cy="0"/>
              </a:xfrm>
              <a:prstGeom prst="line">
                <a:avLst/>
              </a:prstGeom>
              <a:noFill/>
              <a:ln w="9525">
                <a:solidFill>
                  <a:schemeClr val="tx1"/>
                </a:solidFill>
                <a:round/>
                <a:headEnd/>
                <a:tailEnd/>
              </a:ln>
            </p:spPr>
            <p:txBody>
              <a:bodyPr/>
              <a:lstStyle/>
              <a:p>
                <a:endParaRPr lang="ja-JP" altLang="en-US"/>
              </a:p>
            </p:txBody>
          </p:sp>
          <p:sp>
            <p:nvSpPr>
              <p:cNvPr id="30843" name="Line 93"/>
              <p:cNvSpPr>
                <a:spLocks noChangeShapeType="1"/>
              </p:cNvSpPr>
              <p:nvPr/>
            </p:nvSpPr>
            <p:spPr bwMode="auto">
              <a:xfrm>
                <a:off x="4724" y="350"/>
                <a:ext cx="261" cy="0"/>
              </a:xfrm>
              <a:prstGeom prst="line">
                <a:avLst/>
              </a:prstGeom>
              <a:noFill/>
              <a:ln w="9525">
                <a:solidFill>
                  <a:schemeClr val="tx1"/>
                </a:solidFill>
                <a:round/>
                <a:headEnd/>
                <a:tailEnd/>
              </a:ln>
            </p:spPr>
            <p:txBody>
              <a:bodyPr/>
              <a:lstStyle/>
              <a:p>
                <a:endParaRPr lang="ja-JP" altLang="en-US"/>
              </a:p>
            </p:txBody>
          </p:sp>
          <p:sp>
            <p:nvSpPr>
              <p:cNvPr id="30844" name="Line 94"/>
              <p:cNvSpPr>
                <a:spLocks noChangeShapeType="1"/>
              </p:cNvSpPr>
              <p:nvPr/>
            </p:nvSpPr>
            <p:spPr bwMode="auto">
              <a:xfrm>
                <a:off x="4724" y="550"/>
                <a:ext cx="119" cy="0"/>
              </a:xfrm>
              <a:prstGeom prst="line">
                <a:avLst/>
              </a:prstGeom>
              <a:noFill/>
              <a:ln w="9525">
                <a:solidFill>
                  <a:schemeClr val="tx1"/>
                </a:solidFill>
                <a:round/>
                <a:headEnd/>
                <a:tailEnd/>
              </a:ln>
            </p:spPr>
            <p:txBody>
              <a:bodyPr/>
              <a:lstStyle/>
              <a:p>
                <a:endParaRPr lang="ja-JP" altLang="en-US"/>
              </a:p>
            </p:txBody>
          </p:sp>
          <p:sp>
            <p:nvSpPr>
              <p:cNvPr id="30845" name="Line 95"/>
              <p:cNvSpPr>
                <a:spLocks noChangeShapeType="1"/>
              </p:cNvSpPr>
              <p:nvPr/>
            </p:nvSpPr>
            <p:spPr bwMode="auto">
              <a:xfrm>
                <a:off x="4724" y="600"/>
                <a:ext cx="204" cy="0"/>
              </a:xfrm>
              <a:prstGeom prst="line">
                <a:avLst/>
              </a:prstGeom>
              <a:noFill/>
              <a:ln w="9525">
                <a:solidFill>
                  <a:schemeClr val="tx1"/>
                </a:solidFill>
                <a:round/>
                <a:headEnd/>
                <a:tailEnd/>
              </a:ln>
            </p:spPr>
            <p:txBody>
              <a:bodyPr/>
              <a:lstStyle/>
              <a:p>
                <a:endParaRPr lang="ja-JP" altLang="en-US"/>
              </a:p>
            </p:txBody>
          </p:sp>
        </p:grpSp>
      </p:grpSp>
      <p:grpSp>
        <p:nvGrpSpPr>
          <p:cNvPr id="8" name="Group 88"/>
          <p:cNvGrpSpPr>
            <a:grpSpLocks/>
          </p:cNvGrpSpPr>
          <p:nvPr/>
        </p:nvGrpSpPr>
        <p:grpSpPr bwMode="auto">
          <a:xfrm>
            <a:off x="7875842" y="1183599"/>
            <a:ext cx="553810" cy="673765"/>
            <a:chOff x="4673" y="300"/>
            <a:chExt cx="407" cy="337"/>
          </a:xfrm>
        </p:grpSpPr>
        <p:sp>
          <p:nvSpPr>
            <p:cNvPr id="30829" name="AutoShape 89"/>
            <p:cNvSpPr>
              <a:spLocks noChangeArrowheads="1"/>
            </p:cNvSpPr>
            <p:nvPr/>
          </p:nvSpPr>
          <p:spPr bwMode="auto">
            <a:xfrm flipV="1">
              <a:off x="4673" y="300"/>
              <a:ext cx="407" cy="337"/>
            </a:xfrm>
            <a:prstGeom prst="foldedCorner">
              <a:avLst>
                <a:gd name="adj" fmla="val 12500"/>
              </a:avLst>
            </a:prstGeom>
            <a:solidFill>
              <a:srgbClr val="FFFFCC"/>
            </a:solidFill>
            <a:ln w="9525">
              <a:solidFill>
                <a:schemeClr val="tx1"/>
              </a:solidFill>
              <a:round/>
              <a:headEnd/>
              <a:tailEnd/>
            </a:ln>
          </p:spPr>
          <p:txBody>
            <a:bodyPr anchor="ctr"/>
            <a:lstStyle/>
            <a:p>
              <a:endParaRPr lang="ja-JP" altLang="en-US"/>
            </a:p>
          </p:txBody>
        </p:sp>
        <p:sp>
          <p:nvSpPr>
            <p:cNvPr id="30830" name="Line 90"/>
            <p:cNvSpPr>
              <a:spLocks noChangeShapeType="1"/>
            </p:cNvSpPr>
            <p:nvPr/>
          </p:nvSpPr>
          <p:spPr bwMode="auto">
            <a:xfrm>
              <a:off x="4723" y="400"/>
              <a:ext cx="86" cy="0"/>
            </a:xfrm>
            <a:prstGeom prst="line">
              <a:avLst/>
            </a:prstGeom>
            <a:noFill/>
            <a:ln w="9525">
              <a:solidFill>
                <a:schemeClr val="tx1"/>
              </a:solidFill>
              <a:round/>
              <a:headEnd/>
              <a:tailEnd/>
            </a:ln>
          </p:spPr>
          <p:txBody>
            <a:bodyPr/>
            <a:lstStyle/>
            <a:p>
              <a:endParaRPr lang="ja-JP" altLang="en-US"/>
            </a:p>
          </p:txBody>
        </p:sp>
        <p:sp>
          <p:nvSpPr>
            <p:cNvPr id="30831" name="Line 91"/>
            <p:cNvSpPr>
              <a:spLocks noChangeShapeType="1"/>
            </p:cNvSpPr>
            <p:nvPr/>
          </p:nvSpPr>
          <p:spPr bwMode="auto">
            <a:xfrm>
              <a:off x="4723" y="500"/>
              <a:ext cx="204" cy="0"/>
            </a:xfrm>
            <a:prstGeom prst="line">
              <a:avLst/>
            </a:prstGeom>
            <a:noFill/>
            <a:ln w="9525">
              <a:solidFill>
                <a:schemeClr val="tx1"/>
              </a:solidFill>
              <a:round/>
              <a:headEnd/>
              <a:tailEnd/>
            </a:ln>
          </p:spPr>
          <p:txBody>
            <a:bodyPr/>
            <a:lstStyle/>
            <a:p>
              <a:endParaRPr lang="ja-JP" altLang="en-US"/>
            </a:p>
          </p:txBody>
        </p:sp>
        <p:sp>
          <p:nvSpPr>
            <p:cNvPr id="30832" name="Line 92"/>
            <p:cNvSpPr>
              <a:spLocks noChangeShapeType="1"/>
            </p:cNvSpPr>
            <p:nvPr/>
          </p:nvSpPr>
          <p:spPr bwMode="auto">
            <a:xfrm>
              <a:off x="4724" y="450"/>
              <a:ext cx="319" cy="0"/>
            </a:xfrm>
            <a:prstGeom prst="line">
              <a:avLst/>
            </a:prstGeom>
            <a:noFill/>
            <a:ln w="9525">
              <a:solidFill>
                <a:schemeClr val="tx1"/>
              </a:solidFill>
              <a:round/>
              <a:headEnd/>
              <a:tailEnd/>
            </a:ln>
          </p:spPr>
          <p:txBody>
            <a:bodyPr/>
            <a:lstStyle/>
            <a:p>
              <a:endParaRPr lang="ja-JP" altLang="en-US"/>
            </a:p>
          </p:txBody>
        </p:sp>
        <p:sp>
          <p:nvSpPr>
            <p:cNvPr id="30833" name="Line 93"/>
            <p:cNvSpPr>
              <a:spLocks noChangeShapeType="1"/>
            </p:cNvSpPr>
            <p:nvPr/>
          </p:nvSpPr>
          <p:spPr bwMode="auto">
            <a:xfrm>
              <a:off x="4724" y="350"/>
              <a:ext cx="261" cy="0"/>
            </a:xfrm>
            <a:prstGeom prst="line">
              <a:avLst/>
            </a:prstGeom>
            <a:noFill/>
            <a:ln w="9525">
              <a:solidFill>
                <a:schemeClr val="tx1"/>
              </a:solidFill>
              <a:round/>
              <a:headEnd/>
              <a:tailEnd/>
            </a:ln>
          </p:spPr>
          <p:txBody>
            <a:bodyPr/>
            <a:lstStyle/>
            <a:p>
              <a:endParaRPr lang="ja-JP" altLang="en-US"/>
            </a:p>
          </p:txBody>
        </p:sp>
        <p:sp>
          <p:nvSpPr>
            <p:cNvPr id="30834" name="Line 94"/>
            <p:cNvSpPr>
              <a:spLocks noChangeShapeType="1"/>
            </p:cNvSpPr>
            <p:nvPr/>
          </p:nvSpPr>
          <p:spPr bwMode="auto">
            <a:xfrm>
              <a:off x="4724" y="550"/>
              <a:ext cx="119" cy="0"/>
            </a:xfrm>
            <a:prstGeom prst="line">
              <a:avLst/>
            </a:prstGeom>
            <a:noFill/>
            <a:ln w="9525">
              <a:solidFill>
                <a:schemeClr val="tx1"/>
              </a:solidFill>
              <a:round/>
              <a:headEnd/>
              <a:tailEnd/>
            </a:ln>
          </p:spPr>
          <p:txBody>
            <a:bodyPr/>
            <a:lstStyle/>
            <a:p>
              <a:endParaRPr lang="ja-JP" altLang="en-US"/>
            </a:p>
          </p:txBody>
        </p:sp>
        <p:sp>
          <p:nvSpPr>
            <p:cNvPr id="30835" name="Line 95"/>
            <p:cNvSpPr>
              <a:spLocks noChangeShapeType="1"/>
            </p:cNvSpPr>
            <p:nvPr/>
          </p:nvSpPr>
          <p:spPr bwMode="auto">
            <a:xfrm>
              <a:off x="4724" y="600"/>
              <a:ext cx="204" cy="0"/>
            </a:xfrm>
            <a:prstGeom prst="line">
              <a:avLst/>
            </a:prstGeom>
            <a:noFill/>
            <a:ln w="9525">
              <a:solidFill>
                <a:schemeClr val="tx1"/>
              </a:solidFill>
              <a:round/>
              <a:headEnd/>
              <a:tailEnd/>
            </a:ln>
          </p:spPr>
          <p:txBody>
            <a:bodyPr/>
            <a:lstStyle/>
            <a:p>
              <a:endParaRPr lang="ja-JP" altLang="en-US"/>
            </a:p>
          </p:txBody>
        </p:sp>
      </p:grpSp>
      <p:sp>
        <p:nvSpPr>
          <p:cNvPr id="30731" name="Text Box 5"/>
          <p:cNvSpPr>
            <a:spLocks noChangeArrowheads="1"/>
          </p:cNvSpPr>
          <p:nvPr/>
        </p:nvSpPr>
        <p:spPr bwMode="auto">
          <a:xfrm>
            <a:off x="7215191" y="1928802"/>
            <a:ext cx="1857403" cy="783148"/>
          </a:xfrm>
          <a:prstGeom prst="roundRect">
            <a:avLst>
              <a:gd name="adj" fmla="val 16667"/>
            </a:avLst>
          </a:prstGeom>
          <a:solidFill>
            <a:schemeClr val="bg1"/>
          </a:solidFill>
          <a:ln w="9525">
            <a:solidFill>
              <a:schemeClr val="tx1"/>
            </a:solidFill>
            <a:miter lim="800000"/>
            <a:headEnd/>
            <a:tailEnd/>
          </a:ln>
        </p:spPr>
        <p:txBody>
          <a:bodyPr wrap="square" lIns="91404" tIns="45700" rIns="91404" bIns="45700">
            <a:spAutoFit/>
          </a:bodyPr>
          <a:lstStyle/>
          <a:p>
            <a:pPr algn="ctr"/>
            <a:r>
              <a:rPr lang="ja-JP" altLang="en-US" sz="2000" b="0" dirty="0" smtClean="0"/>
              <a:t>参照切れを</a:t>
            </a:r>
            <a:r>
              <a:rPr lang="ja-JP" altLang="en-US" sz="2000" b="0" dirty="0"/>
              <a:t>含むソースコード</a:t>
            </a:r>
            <a:endParaRPr lang="en-US" altLang="ja-JP" sz="2000" b="0" dirty="0"/>
          </a:p>
        </p:txBody>
      </p:sp>
      <p:cxnSp>
        <p:nvCxnSpPr>
          <p:cNvPr id="30732" name="直線矢印コネクタ 298"/>
          <p:cNvCxnSpPr>
            <a:cxnSpLocks noChangeShapeType="1"/>
          </p:cNvCxnSpPr>
          <p:nvPr/>
        </p:nvCxnSpPr>
        <p:spPr bwMode="auto">
          <a:xfrm rot="10800000">
            <a:off x="4643438" y="1714489"/>
            <a:ext cx="2786084" cy="1588"/>
          </a:xfrm>
          <a:prstGeom prst="straightConnector1">
            <a:avLst/>
          </a:prstGeom>
          <a:noFill/>
          <a:ln w="57150" algn="ctr">
            <a:solidFill>
              <a:schemeClr val="tx1"/>
            </a:solidFill>
            <a:prstDash val="sysDash"/>
            <a:round/>
            <a:headEnd/>
            <a:tailEnd type="arrow" w="med" len="med"/>
          </a:ln>
        </p:spPr>
      </p:cxnSp>
      <p:sp>
        <p:nvSpPr>
          <p:cNvPr id="30733" name="Text Box 5"/>
          <p:cNvSpPr txBox="1">
            <a:spLocks noChangeArrowheads="1"/>
          </p:cNvSpPr>
          <p:nvPr/>
        </p:nvSpPr>
        <p:spPr bwMode="auto">
          <a:xfrm>
            <a:off x="5357827" y="1142984"/>
            <a:ext cx="1357313" cy="400069"/>
          </a:xfrm>
          <a:prstGeom prst="rect">
            <a:avLst/>
          </a:prstGeom>
          <a:noFill/>
          <a:ln w="9525">
            <a:noFill/>
            <a:miter lim="800000"/>
            <a:headEnd/>
            <a:tailEnd/>
          </a:ln>
        </p:spPr>
        <p:txBody>
          <a:bodyPr lIns="91404" tIns="45700" rIns="91404" bIns="45700">
            <a:spAutoFit/>
          </a:bodyPr>
          <a:lstStyle/>
          <a:p>
            <a:r>
              <a:rPr lang="ja-JP" altLang="en-US" sz="2000" b="0" dirty="0" smtClean="0">
                <a:solidFill>
                  <a:srgbClr val="0066CC"/>
                </a:solidFill>
              </a:rPr>
              <a:t>繰り返す</a:t>
            </a:r>
            <a:endParaRPr lang="en-US" altLang="ja-JP" sz="2000" b="0" dirty="0">
              <a:solidFill>
                <a:srgbClr val="0066CC"/>
              </a:solidFill>
            </a:endParaRPr>
          </a:p>
        </p:txBody>
      </p:sp>
      <p:sp>
        <p:nvSpPr>
          <p:cNvPr id="30734" name="Text Box 5"/>
          <p:cNvSpPr txBox="1">
            <a:spLocks noChangeArrowheads="1"/>
          </p:cNvSpPr>
          <p:nvPr/>
        </p:nvSpPr>
        <p:spPr bwMode="auto">
          <a:xfrm>
            <a:off x="7500958" y="3100369"/>
            <a:ext cx="714374" cy="400069"/>
          </a:xfrm>
          <a:prstGeom prst="rect">
            <a:avLst/>
          </a:prstGeom>
          <a:noFill/>
          <a:ln w="9525">
            <a:noFill/>
            <a:miter lim="800000"/>
            <a:headEnd/>
            <a:tailEnd/>
          </a:ln>
        </p:spPr>
        <p:txBody>
          <a:bodyPr wrap="square" lIns="91404" tIns="45700" rIns="91404" bIns="45700">
            <a:spAutoFit/>
          </a:bodyPr>
          <a:lstStyle/>
          <a:p>
            <a:r>
              <a:rPr lang="ja-JP" altLang="en-US" sz="2000" b="0" dirty="0" smtClean="0">
                <a:solidFill>
                  <a:srgbClr val="0066CC"/>
                </a:solidFill>
              </a:rPr>
              <a:t>取得</a:t>
            </a:r>
            <a:endParaRPr lang="ja-JP" altLang="en-US" sz="2000" b="0" dirty="0">
              <a:solidFill>
                <a:srgbClr val="0066CC"/>
              </a:solidFill>
            </a:endParaRPr>
          </a:p>
        </p:txBody>
      </p:sp>
      <p:sp>
        <p:nvSpPr>
          <p:cNvPr id="30737" name="Text Box 5"/>
          <p:cNvSpPr txBox="1">
            <a:spLocks noChangeArrowheads="1"/>
          </p:cNvSpPr>
          <p:nvPr/>
        </p:nvSpPr>
        <p:spPr bwMode="auto">
          <a:xfrm>
            <a:off x="4929190" y="5000636"/>
            <a:ext cx="928688" cy="400069"/>
          </a:xfrm>
          <a:prstGeom prst="rect">
            <a:avLst/>
          </a:prstGeom>
          <a:solidFill>
            <a:schemeClr val="bg1"/>
          </a:solidFill>
          <a:ln w="9525">
            <a:noFill/>
            <a:miter lim="800000"/>
            <a:headEnd/>
            <a:tailEnd/>
          </a:ln>
        </p:spPr>
        <p:txBody>
          <a:bodyPr lIns="91404" tIns="45700" rIns="91404" bIns="45700">
            <a:spAutoFit/>
          </a:bodyPr>
          <a:lstStyle/>
          <a:p>
            <a:r>
              <a:rPr lang="ja-JP" altLang="en-US" sz="2000" b="0" dirty="0" smtClean="0">
                <a:solidFill>
                  <a:srgbClr val="0066CC"/>
                </a:solidFill>
              </a:rPr>
              <a:t>構築</a:t>
            </a:r>
            <a:endParaRPr lang="ja-JP" altLang="en-US" sz="2000" b="0" dirty="0">
              <a:solidFill>
                <a:srgbClr val="0066CC"/>
              </a:solidFill>
            </a:endParaRPr>
          </a:p>
        </p:txBody>
      </p:sp>
      <p:grpSp>
        <p:nvGrpSpPr>
          <p:cNvPr id="9" name="グループ化 304"/>
          <p:cNvGrpSpPr>
            <a:grpSpLocks/>
          </p:cNvGrpSpPr>
          <p:nvPr/>
        </p:nvGrpSpPr>
        <p:grpSpPr bwMode="auto">
          <a:xfrm>
            <a:off x="6072198" y="4286256"/>
            <a:ext cx="2174182" cy="1428748"/>
            <a:chOff x="5715008" y="3929066"/>
            <a:chExt cx="2500330" cy="1714512"/>
          </a:xfrm>
        </p:grpSpPr>
        <p:grpSp>
          <p:nvGrpSpPr>
            <p:cNvPr id="10" name="グループ化 102"/>
            <p:cNvGrpSpPr>
              <a:grpSpLocks/>
            </p:cNvGrpSpPr>
            <p:nvPr/>
          </p:nvGrpSpPr>
          <p:grpSpPr bwMode="auto">
            <a:xfrm>
              <a:off x="5798354" y="4071939"/>
              <a:ext cx="2166960" cy="1501780"/>
              <a:chOff x="642910" y="2855911"/>
              <a:chExt cx="4003700" cy="2797180"/>
            </a:xfrm>
          </p:grpSpPr>
          <p:sp>
            <p:nvSpPr>
              <p:cNvPr id="30799" name="Oval 5"/>
              <p:cNvSpPr>
                <a:spLocks noChangeArrowheads="1"/>
              </p:cNvSpPr>
              <p:nvPr/>
            </p:nvSpPr>
            <p:spPr bwMode="auto">
              <a:xfrm>
                <a:off x="642910" y="3856043"/>
                <a:ext cx="400078" cy="358775"/>
              </a:xfrm>
              <a:prstGeom prst="ellipse">
                <a:avLst/>
              </a:prstGeom>
              <a:solidFill>
                <a:srgbClr val="0033CC"/>
              </a:solidFill>
              <a:ln w="9525">
                <a:solidFill>
                  <a:schemeClr val="tx1"/>
                </a:solidFill>
                <a:round/>
                <a:headEnd/>
                <a:tailEnd/>
              </a:ln>
            </p:spPr>
            <p:txBody>
              <a:bodyPr wrap="none" anchor="ctr"/>
              <a:lstStyle/>
              <a:p>
                <a:endParaRPr lang="ja-JP" altLang="en-US"/>
              </a:p>
            </p:txBody>
          </p:sp>
          <p:sp>
            <p:nvSpPr>
              <p:cNvPr id="30800" name="Oval 6"/>
              <p:cNvSpPr>
                <a:spLocks noChangeArrowheads="1"/>
              </p:cNvSpPr>
              <p:nvPr/>
            </p:nvSpPr>
            <p:spPr bwMode="auto">
              <a:xfrm>
                <a:off x="1643042" y="3355977"/>
                <a:ext cx="431800" cy="358775"/>
              </a:xfrm>
              <a:prstGeom prst="ellipse">
                <a:avLst/>
              </a:prstGeom>
              <a:solidFill>
                <a:srgbClr val="FFFF00"/>
              </a:solidFill>
              <a:ln w="9525">
                <a:solidFill>
                  <a:schemeClr val="tx1"/>
                </a:solidFill>
                <a:round/>
                <a:headEnd/>
                <a:tailEnd/>
              </a:ln>
            </p:spPr>
            <p:txBody>
              <a:bodyPr wrap="none" anchor="ctr"/>
              <a:lstStyle/>
              <a:p>
                <a:endParaRPr lang="ja-JP" altLang="en-US"/>
              </a:p>
            </p:txBody>
          </p:sp>
          <p:sp>
            <p:nvSpPr>
              <p:cNvPr id="30801" name="Oval 7"/>
              <p:cNvSpPr>
                <a:spLocks noChangeArrowheads="1"/>
              </p:cNvSpPr>
              <p:nvPr/>
            </p:nvSpPr>
            <p:spPr bwMode="auto">
              <a:xfrm>
                <a:off x="1643042" y="4429132"/>
                <a:ext cx="431800" cy="358775"/>
              </a:xfrm>
              <a:prstGeom prst="ellipse">
                <a:avLst/>
              </a:prstGeom>
              <a:solidFill>
                <a:srgbClr val="FFFF00"/>
              </a:solidFill>
              <a:ln w="9525">
                <a:solidFill>
                  <a:schemeClr val="tx1"/>
                </a:solidFill>
                <a:round/>
                <a:headEnd/>
                <a:tailEnd/>
              </a:ln>
            </p:spPr>
            <p:txBody>
              <a:bodyPr wrap="none" anchor="ctr"/>
              <a:lstStyle/>
              <a:p>
                <a:endParaRPr lang="ja-JP" altLang="en-US"/>
              </a:p>
            </p:txBody>
          </p:sp>
          <p:sp>
            <p:nvSpPr>
              <p:cNvPr id="30802" name="Oval 8"/>
              <p:cNvSpPr>
                <a:spLocks noChangeArrowheads="1"/>
              </p:cNvSpPr>
              <p:nvPr/>
            </p:nvSpPr>
            <p:spPr bwMode="auto">
              <a:xfrm>
                <a:off x="2928926" y="2855911"/>
                <a:ext cx="431800" cy="358775"/>
              </a:xfrm>
              <a:prstGeom prst="ellipse">
                <a:avLst/>
              </a:prstGeom>
              <a:solidFill>
                <a:srgbClr val="0033CC"/>
              </a:solidFill>
              <a:ln w="9525">
                <a:solidFill>
                  <a:schemeClr val="tx1"/>
                </a:solidFill>
                <a:round/>
                <a:headEnd/>
                <a:tailEnd/>
              </a:ln>
            </p:spPr>
            <p:txBody>
              <a:bodyPr wrap="none" anchor="ctr"/>
              <a:lstStyle/>
              <a:p>
                <a:pPr algn="ctr"/>
                <a:endParaRPr lang="ja-JP" altLang="ja-JP">
                  <a:solidFill>
                    <a:srgbClr val="0000F6"/>
                  </a:solidFill>
                </a:endParaRPr>
              </a:p>
            </p:txBody>
          </p:sp>
          <p:sp>
            <p:nvSpPr>
              <p:cNvPr id="30803" name="Oval 9"/>
              <p:cNvSpPr>
                <a:spLocks noChangeArrowheads="1"/>
              </p:cNvSpPr>
              <p:nvPr/>
            </p:nvSpPr>
            <p:spPr bwMode="auto">
              <a:xfrm>
                <a:off x="2928926" y="3544896"/>
                <a:ext cx="431800" cy="361950"/>
              </a:xfrm>
              <a:prstGeom prst="ellipse">
                <a:avLst/>
              </a:prstGeom>
              <a:solidFill>
                <a:srgbClr val="FFFF00"/>
              </a:solidFill>
              <a:ln w="9525">
                <a:solidFill>
                  <a:schemeClr val="tx1"/>
                </a:solidFill>
                <a:round/>
                <a:headEnd/>
                <a:tailEnd/>
              </a:ln>
            </p:spPr>
            <p:txBody>
              <a:bodyPr wrap="none" anchor="ctr"/>
              <a:lstStyle/>
              <a:p>
                <a:pPr algn="ctr"/>
                <a:endParaRPr lang="ja-JP" altLang="ja-JP"/>
              </a:p>
            </p:txBody>
          </p:sp>
          <p:sp>
            <p:nvSpPr>
              <p:cNvPr id="30804" name="Oval 10"/>
              <p:cNvSpPr>
                <a:spLocks noChangeArrowheads="1"/>
              </p:cNvSpPr>
              <p:nvPr/>
            </p:nvSpPr>
            <p:spPr bwMode="auto">
              <a:xfrm>
                <a:off x="2930513" y="4179907"/>
                <a:ext cx="431800" cy="358775"/>
              </a:xfrm>
              <a:prstGeom prst="ellipse">
                <a:avLst/>
              </a:prstGeom>
              <a:solidFill>
                <a:srgbClr val="0033CC"/>
              </a:solidFill>
              <a:ln w="9525">
                <a:solidFill>
                  <a:schemeClr val="tx1"/>
                </a:solidFill>
                <a:round/>
                <a:headEnd/>
                <a:tailEnd/>
              </a:ln>
            </p:spPr>
            <p:txBody>
              <a:bodyPr wrap="none" anchor="ctr"/>
              <a:lstStyle/>
              <a:p>
                <a:pPr algn="ctr"/>
                <a:endParaRPr lang="ja-JP" altLang="ja-JP"/>
              </a:p>
            </p:txBody>
          </p:sp>
          <p:sp>
            <p:nvSpPr>
              <p:cNvPr id="30805" name="Oval 11"/>
              <p:cNvSpPr>
                <a:spLocks noChangeArrowheads="1"/>
              </p:cNvSpPr>
              <p:nvPr/>
            </p:nvSpPr>
            <p:spPr bwMode="auto">
              <a:xfrm>
                <a:off x="2928926" y="4981585"/>
                <a:ext cx="431800" cy="358775"/>
              </a:xfrm>
              <a:prstGeom prst="ellipse">
                <a:avLst/>
              </a:prstGeom>
              <a:solidFill>
                <a:srgbClr val="FFFF00"/>
              </a:solidFill>
              <a:ln w="9525">
                <a:solidFill>
                  <a:schemeClr val="tx1"/>
                </a:solidFill>
                <a:round/>
                <a:headEnd/>
                <a:tailEnd/>
              </a:ln>
            </p:spPr>
            <p:txBody>
              <a:bodyPr wrap="none" anchor="ctr"/>
              <a:lstStyle/>
              <a:p>
                <a:endParaRPr lang="ja-JP" altLang="en-US"/>
              </a:p>
            </p:txBody>
          </p:sp>
          <p:cxnSp>
            <p:nvCxnSpPr>
              <p:cNvPr id="30806" name="AutoShape 12"/>
              <p:cNvCxnSpPr>
                <a:cxnSpLocks noChangeShapeType="1"/>
                <a:stCxn id="30799" idx="7"/>
                <a:endCxn id="30800" idx="2"/>
              </p:cNvCxnSpPr>
              <p:nvPr/>
            </p:nvCxnSpPr>
            <p:spPr bwMode="auto">
              <a:xfrm rot="5400000" flipH="1" flipV="1">
                <a:off x="1127111" y="3392653"/>
                <a:ext cx="373219" cy="658644"/>
              </a:xfrm>
              <a:prstGeom prst="straightConnector1">
                <a:avLst/>
              </a:prstGeom>
              <a:noFill/>
              <a:ln w="9525">
                <a:solidFill>
                  <a:schemeClr val="tx1"/>
                </a:solidFill>
                <a:round/>
                <a:headEnd/>
                <a:tailEnd type="triangle" w="med" len="med"/>
              </a:ln>
            </p:spPr>
          </p:cxnSp>
          <p:cxnSp>
            <p:nvCxnSpPr>
              <p:cNvPr id="30807" name="AutoShape 13"/>
              <p:cNvCxnSpPr>
                <a:cxnSpLocks noChangeShapeType="1"/>
                <a:stCxn id="30800" idx="7"/>
                <a:endCxn id="30802" idx="2"/>
              </p:cNvCxnSpPr>
              <p:nvPr/>
            </p:nvCxnSpPr>
            <p:spPr bwMode="auto">
              <a:xfrm rot="5400000" flipH="1" flipV="1">
                <a:off x="2283657" y="2763249"/>
                <a:ext cx="373219" cy="917320"/>
              </a:xfrm>
              <a:prstGeom prst="straightConnector1">
                <a:avLst/>
              </a:prstGeom>
              <a:noFill/>
              <a:ln w="9525">
                <a:solidFill>
                  <a:schemeClr val="tx1"/>
                </a:solidFill>
                <a:round/>
                <a:headEnd/>
                <a:tailEnd type="triangle" w="med" len="med"/>
              </a:ln>
            </p:spPr>
          </p:cxnSp>
          <p:cxnSp>
            <p:nvCxnSpPr>
              <p:cNvPr id="30808" name="AutoShape 14"/>
              <p:cNvCxnSpPr>
                <a:cxnSpLocks noChangeShapeType="1"/>
                <a:stCxn id="30799" idx="5"/>
                <a:endCxn id="30801" idx="2"/>
              </p:cNvCxnSpPr>
              <p:nvPr/>
            </p:nvCxnSpPr>
            <p:spPr bwMode="auto">
              <a:xfrm rot="16200000" flipH="1">
                <a:off x="1090599" y="4056076"/>
                <a:ext cx="446243" cy="658644"/>
              </a:xfrm>
              <a:prstGeom prst="straightConnector1">
                <a:avLst/>
              </a:prstGeom>
              <a:noFill/>
              <a:ln w="9525">
                <a:solidFill>
                  <a:schemeClr val="tx1"/>
                </a:solidFill>
                <a:round/>
                <a:headEnd/>
                <a:tailEnd type="triangle" w="med" len="med"/>
              </a:ln>
            </p:spPr>
          </p:cxnSp>
          <p:cxnSp>
            <p:nvCxnSpPr>
              <p:cNvPr id="30809" name="AutoShape 15"/>
              <p:cNvCxnSpPr>
                <a:cxnSpLocks noChangeShapeType="1"/>
                <a:stCxn id="30800" idx="5"/>
                <a:endCxn id="30803" idx="2"/>
              </p:cNvCxnSpPr>
              <p:nvPr/>
            </p:nvCxnSpPr>
            <p:spPr bwMode="auto">
              <a:xfrm rot="16200000" flipH="1">
                <a:off x="2438436" y="3235381"/>
                <a:ext cx="63660" cy="917320"/>
              </a:xfrm>
              <a:prstGeom prst="straightConnector1">
                <a:avLst/>
              </a:prstGeom>
              <a:noFill/>
              <a:ln w="9525">
                <a:solidFill>
                  <a:schemeClr val="tx1"/>
                </a:solidFill>
                <a:round/>
                <a:headEnd/>
                <a:tailEnd type="triangle" w="med" len="med"/>
              </a:ln>
            </p:spPr>
          </p:cxnSp>
          <p:cxnSp>
            <p:nvCxnSpPr>
              <p:cNvPr id="30810" name="AutoShape 16"/>
              <p:cNvCxnSpPr>
                <a:cxnSpLocks noChangeShapeType="1"/>
                <a:stCxn id="30801" idx="7"/>
                <a:endCxn id="30804" idx="2"/>
              </p:cNvCxnSpPr>
              <p:nvPr/>
            </p:nvCxnSpPr>
            <p:spPr bwMode="auto">
              <a:xfrm rot="5400000" flipH="1" flipV="1">
                <a:off x="2409870" y="3961031"/>
                <a:ext cx="122378" cy="918907"/>
              </a:xfrm>
              <a:prstGeom prst="straightConnector1">
                <a:avLst/>
              </a:prstGeom>
              <a:noFill/>
              <a:ln w="9525">
                <a:solidFill>
                  <a:schemeClr val="tx1"/>
                </a:solidFill>
                <a:round/>
                <a:headEnd/>
                <a:tailEnd type="triangle" w="med" len="med"/>
              </a:ln>
            </p:spPr>
          </p:cxnSp>
          <p:cxnSp>
            <p:nvCxnSpPr>
              <p:cNvPr id="30811" name="AutoShape 17"/>
              <p:cNvCxnSpPr>
                <a:cxnSpLocks noChangeShapeType="1"/>
                <a:stCxn id="30801" idx="5"/>
                <a:endCxn id="30805" idx="2"/>
              </p:cNvCxnSpPr>
              <p:nvPr/>
            </p:nvCxnSpPr>
            <p:spPr bwMode="auto">
              <a:xfrm rot="16200000" flipH="1">
                <a:off x="2257463" y="4489509"/>
                <a:ext cx="425607" cy="917320"/>
              </a:xfrm>
              <a:prstGeom prst="straightConnector1">
                <a:avLst/>
              </a:prstGeom>
              <a:noFill/>
              <a:ln w="9525">
                <a:solidFill>
                  <a:schemeClr val="tx1"/>
                </a:solidFill>
                <a:round/>
                <a:headEnd/>
                <a:tailEnd type="triangle" w="med" len="med"/>
              </a:ln>
            </p:spPr>
          </p:cxnSp>
          <p:sp>
            <p:nvSpPr>
              <p:cNvPr id="30812" name="Oval 36"/>
              <p:cNvSpPr>
                <a:spLocks noChangeArrowheads="1"/>
              </p:cNvSpPr>
              <p:nvPr/>
            </p:nvSpPr>
            <p:spPr bwMode="auto">
              <a:xfrm>
                <a:off x="4211638" y="3856043"/>
                <a:ext cx="431800" cy="358775"/>
              </a:xfrm>
              <a:prstGeom prst="ellipse">
                <a:avLst/>
              </a:prstGeom>
              <a:solidFill>
                <a:srgbClr val="0033CC"/>
              </a:solidFill>
              <a:ln w="9525">
                <a:solidFill>
                  <a:schemeClr val="tx1"/>
                </a:solidFill>
                <a:round/>
                <a:headEnd/>
                <a:tailEnd/>
              </a:ln>
            </p:spPr>
            <p:txBody>
              <a:bodyPr wrap="none" anchor="ctr"/>
              <a:lstStyle/>
              <a:p>
                <a:pPr algn="ctr"/>
                <a:endParaRPr lang="ja-JP" altLang="ja-JP"/>
              </a:p>
            </p:txBody>
          </p:sp>
          <p:sp>
            <p:nvSpPr>
              <p:cNvPr id="30813" name="Oval 37"/>
              <p:cNvSpPr>
                <a:spLocks noChangeArrowheads="1"/>
              </p:cNvSpPr>
              <p:nvPr/>
            </p:nvSpPr>
            <p:spPr bwMode="auto">
              <a:xfrm>
                <a:off x="4214810" y="5294316"/>
                <a:ext cx="431800" cy="358775"/>
              </a:xfrm>
              <a:prstGeom prst="ellipse">
                <a:avLst/>
              </a:prstGeom>
              <a:solidFill>
                <a:srgbClr val="0033CC"/>
              </a:solidFill>
              <a:ln w="9525">
                <a:solidFill>
                  <a:schemeClr val="tx1"/>
                </a:solidFill>
                <a:round/>
                <a:headEnd/>
                <a:tailEnd/>
              </a:ln>
            </p:spPr>
            <p:txBody>
              <a:bodyPr wrap="none" anchor="ctr"/>
              <a:lstStyle/>
              <a:p>
                <a:pPr algn="ctr"/>
                <a:endParaRPr lang="ja-JP" altLang="ja-JP"/>
              </a:p>
            </p:txBody>
          </p:sp>
          <p:cxnSp>
            <p:nvCxnSpPr>
              <p:cNvPr id="30814" name="AutoShape 38"/>
              <p:cNvCxnSpPr>
                <a:cxnSpLocks noChangeShapeType="1"/>
                <a:stCxn id="30803" idx="5"/>
                <a:endCxn id="30812" idx="2"/>
              </p:cNvCxnSpPr>
              <p:nvPr/>
            </p:nvCxnSpPr>
            <p:spPr bwMode="auto">
              <a:xfrm rot="16200000" flipH="1">
                <a:off x="3663769" y="3487561"/>
                <a:ext cx="181591" cy="914148"/>
              </a:xfrm>
              <a:prstGeom prst="straightConnector1">
                <a:avLst/>
              </a:prstGeom>
              <a:noFill/>
              <a:ln w="9525">
                <a:solidFill>
                  <a:schemeClr val="tx1"/>
                </a:solidFill>
                <a:round/>
                <a:headEnd/>
                <a:tailEnd type="triangle" w="med" len="med"/>
              </a:ln>
            </p:spPr>
          </p:cxnSp>
          <p:cxnSp>
            <p:nvCxnSpPr>
              <p:cNvPr id="30815" name="AutoShape 39"/>
              <p:cNvCxnSpPr>
                <a:cxnSpLocks noChangeShapeType="1"/>
                <a:stCxn id="30805" idx="5"/>
                <a:endCxn id="30813" idx="2"/>
              </p:cNvCxnSpPr>
              <p:nvPr/>
            </p:nvCxnSpPr>
            <p:spPr bwMode="auto">
              <a:xfrm rot="16200000" flipH="1">
                <a:off x="3663208" y="4922101"/>
                <a:ext cx="185885" cy="917320"/>
              </a:xfrm>
              <a:prstGeom prst="straightConnector1">
                <a:avLst/>
              </a:prstGeom>
              <a:noFill/>
              <a:ln w="9525">
                <a:solidFill>
                  <a:schemeClr val="tx1"/>
                </a:solidFill>
                <a:round/>
                <a:headEnd/>
                <a:tailEnd type="triangle" w="med" len="med"/>
              </a:ln>
            </p:spPr>
          </p:cxnSp>
          <p:sp>
            <p:nvSpPr>
              <p:cNvPr id="30816" name="Oval 40"/>
              <p:cNvSpPr>
                <a:spLocks noChangeArrowheads="1"/>
              </p:cNvSpPr>
              <p:nvPr/>
            </p:nvSpPr>
            <p:spPr bwMode="auto">
              <a:xfrm>
                <a:off x="4214810" y="3071810"/>
                <a:ext cx="431800" cy="358775"/>
              </a:xfrm>
              <a:prstGeom prst="ellipse">
                <a:avLst/>
              </a:prstGeom>
              <a:solidFill>
                <a:srgbClr val="0033CC"/>
              </a:solidFill>
              <a:ln w="9525">
                <a:solidFill>
                  <a:schemeClr val="tx1"/>
                </a:solidFill>
                <a:round/>
                <a:headEnd/>
                <a:tailEnd/>
              </a:ln>
            </p:spPr>
            <p:txBody>
              <a:bodyPr wrap="none" anchor="ctr"/>
              <a:lstStyle/>
              <a:p>
                <a:pPr algn="ctr"/>
                <a:endParaRPr lang="ja-JP" altLang="ja-JP"/>
              </a:p>
            </p:txBody>
          </p:sp>
          <p:cxnSp>
            <p:nvCxnSpPr>
              <p:cNvPr id="30817" name="AutoShape 41"/>
              <p:cNvCxnSpPr>
                <a:cxnSpLocks noChangeShapeType="1"/>
                <a:stCxn id="30803" idx="7"/>
                <a:endCxn id="30816" idx="2"/>
              </p:cNvCxnSpPr>
              <p:nvPr/>
            </p:nvCxnSpPr>
            <p:spPr bwMode="auto">
              <a:xfrm rot="5400000" flipH="1" flipV="1">
                <a:off x="3582798" y="2965890"/>
                <a:ext cx="346704" cy="917320"/>
              </a:xfrm>
              <a:prstGeom prst="straightConnector1">
                <a:avLst/>
              </a:prstGeom>
              <a:noFill/>
              <a:ln w="9525">
                <a:solidFill>
                  <a:schemeClr val="tx1"/>
                </a:solidFill>
                <a:round/>
                <a:headEnd/>
                <a:tailEnd type="triangle" w="med" len="med"/>
              </a:ln>
            </p:spPr>
          </p:cxnSp>
          <p:sp>
            <p:nvSpPr>
              <p:cNvPr id="30818" name="Oval 42"/>
              <p:cNvSpPr>
                <a:spLocks noChangeArrowheads="1"/>
              </p:cNvSpPr>
              <p:nvPr/>
            </p:nvSpPr>
            <p:spPr bwMode="auto">
              <a:xfrm>
                <a:off x="4214810" y="4572008"/>
                <a:ext cx="431800" cy="358775"/>
              </a:xfrm>
              <a:prstGeom prst="ellipse">
                <a:avLst/>
              </a:prstGeom>
              <a:solidFill>
                <a:srgbClr val="0033CC"/>
              </a:solidFill>
              <a:ln w="9525">
                <a:solidFill>
                  <a:schemeClr val="tx1"/>
                </a:solidFill>
                <a:round/>
                <a:headEnd/>
                <a:tailEnd/>
              </a:ln>
            </p:spPr>
            <p:txBody>
              <a:bodyPr wrap="none" anchor="ctr"/>
              <a:lstStyle/>
              <a:p>
                <a:pPr algn="ctr"/>
                <a:endParaRPr lang="ja-JP" altLang="ja-JP"/>
              </a:p>
            </p:txBody>
          </p:sp>
          <p:cxnSp>
            <p:nvCxnSpPr>
              <p:cNvPr id="30819" name="AutoShape 43"/>
              <p:cNvCxnSpPr>
                <a:cxnSpLocks noChangeShapeType="1"/>
                <a:stCxn id="30805" idx="7"/>
                <a:endCxn id="30818" idx="2"/>
              </p:cNvCxnSpPr>
              <p:nvPr/>
            </p:nvCxnSpPr>
            <p:spPr bwMode="auto">
              <a:xfrm rot="5400000" flipH="1" flipV="1">
                <a:off x="3614785" y="4434101"/>
                <a:ext cx="282730" cy="917320"/>
              </a:xfrm>
              <a:prstGeom prst="straightConnector1">
                <a:avLst/>
              </a:prstGeom>
              <a:noFill/>
              <a:ln w="9525">
                <a:solidFill>
                  <a:schemeClr val="tx1"/>
                </a:solidFill>
                <a:round/>
                <a:headEnd/>
                <a:tailEnd type="triangle" w="med" len="med"/>
              </a:ln>
            </p:spPr>
          </p:cxnSp>
        </p:grpSp>
        <p:sp>
          <p:nvSpPr>
            <p:cNvPr id="30798" name="正方形/長方形 306"/>
            <p:cNvSpPr>
              <a:spLocks noChangeArrowheads="1"/>
            </p:cNvSpPr>
            <p:nvPr/>
          </p:nvSpPr>
          <p:spPr bwMode="auto">
            <a:xfrm>
              <a:off x="5715008" y="3929066"/>
              <a:ext cx="2500330" cy="1714512"/>
            </a:xfrm>
            <a:prstGeom prst="rect">
              <a:avLst/>
            </a:prstGeom>
            <a:noFill/>
            <a:ln w="9525" algn="ctr">
              <a:solidFill>
                <a:schemeClr val="tx1"/>
              </a:solidFill>
              <a:round/>
              <a:headEnd/>
              <a:tailEnd/>
            </a:ln>
          </p:spPr>
          <p:txBody>
            <a:bodyPr/>
            <a:lstStyle/>
            <a:p>
              <a:endParaRPr lang="ja-JP" altLang="en-US"/>
            </a:p>
          </p:txBody>
        </p:sp>
      </p:grpSp>
      <p:sp>
        <p:nvSpPr>
          <p:cNvPr id="30763" name="フローチャート : 磁気ディスク 329"/>
          <p:cNvSpPr>
            <a:spLocks noChangeArrowheads="1"/>
          </p:cNvSpPr>
          <p:nvPr/>
        </p:nvSpPr>
        <p:spPr bwMode="auto">
          <a:xfrm>
            <a:off x="3143240" y="5000636"/>
            <a:ext cx="1214445" cy="928694"/>
          </a:xfrm>
          <a:prstGeom prst="flowChartMagneticDisk">
            <a:avLst/>
          </a:prstGeom>
          <a:gradFill rotWithShape="1">
            <a:gsLst>
              <a:gs pos="0">
                <a:srgbClr val="E4FF97"/>
              </a:gs>
              <a:gs pos="50000">
                <a:srgbClr val="ECFFBF"/>
              </a:gs>
              <a:gs pos="100000">
                <a:srgbClr val="F5FFDF"/>
              </a:gs>
            </a:gsLst>
            <a:lin ang="2700000" scaled="1"/>
          </a:gradFill>
          <a:ln w="9525" algn="ctr">
            <a:solidFill>
              <a:srgbClr val="002060"/>
            </a:solidFill>
            <a:round/>
            <a:headEnd/>
            <a:tailEnd/>
          </a:ln>
        </p:spPr>
        <p:txBody>
          <a:bodyPr/>
          <a:lstStyle/>
          <a:p>
            <a:pPr algn="ctr"/>
            <a:endParaRPr lang="ja-JP" altLang="en-US" sz="2000" b="0" dirty="0"/>
          </a:p>
        </p:txBody>
      </p:sp>
      <p:sp>
        <p:nvSpPr>
          <p:cNvPr id="30741" name="Text Box 5"/>
          <p:cNvSpPr>
            <a:spLocks noChangeArrowheads="1"/>
          </p:cNvSpPr>
          <p:nvPr/>
        </p:nvSpPr>
        <p:spPr bwMode="auto">
          <a:xfrm>
            <a:off x="5429256" y="5717686"/>
            <a:ext cx="3429000" cy="783148"/>
          </a:xfrm>
          <a:prstGeom prst="roundRect">
            <a:avLst>
              <a:gd name="adj" fmla="val 16667"/>
            </a:avLst>
          </a:prstGeom>
          <a:solidFill>
            <a:schemeClr val="bg1"/>
          </a:solidFill>
          <a:ln w="9525">
            <a:solidFill>
              <a:schemeClr val="tx1"/>
            </a:solidFill>
            <a:miter lim="800000"/>
            <a:headEnd/>
            <a:tailEnd/>
          </a:ln>
        </p:spPr>
        <p:txBody>
          <a:bodyPr lIns="91404" tIns="45700" rIns="91404" bIns="45700">
            <a:spAutoFit/>
          </a:bodyPr>
          <a:lstStyle/>
          <a:p>
            <a:pPr algn="ctr"/>
            <a:r>
              <a:rPr lang="ja-JP" altLang="en-US" sz="2000" dirty="0"/>
              <a:t>編集</a:t>
            </a:r>
            <a:r>
              <a:rPr lang="ja-JP" altLang="en-US" sz="2000" b="0" dirty="0"/>
              <a:t>ステップを有効辺</a:t>
            </a:r>
            <a:endParaRPr lang="en-US" altLang="ja-JP" sz="2000" b="0" dirty="0"/>
          </a:p>
          <a:p>
            <a:pPr algn="ctr"/>
            <a:r>
              <a:rPr lang="ja-JP" altLang="en-US" sz="2000" b="0" dirty="0"/>
              <a:t>ソースコードを頂点とする木</a:t>
            </a:r>
            <a:endParaRPr lang="en-US" altLang="ja-JP" sz="2000" b="0" dirty="0"/>
          </a:p>
        </p:txBody>
      </p:sp>
      <p:sp>
        <p:nvSpPr>
          <p:cNvPr id="30742" name="Text Box 5"/>
          <p:cNvSpPr txBox="1">
            <a:spLocks noChangeArrowheads="1"/>
          </p:cNvSpPr>
          <p:nvPr/>
        </p:nvSpPr>
        <p:spPr bwMode="auto">
          <a:xfrm>
            <a:off x="1571624" y="1142984"/>
            <a:ext cx="1643053" cy="400069"/>
          </a:xfrm>
          <a:prstGeom prst="rect">
            <a:avLst/>
          </a:prstGeom>
          <a:solidFill>
            <a:schemeClr val="bg1"/>
          </a:solidFill>
          <a:ln w="9525">
            <a:noFill/>
            <a:miter lim="800000"/>
            <a:headEnd/>
            <a:tailEnd/>
          </a:ln>
        </p:spPr>
        <p:txBody>
          <a:bodyPr wrap="square" lIns="91404" tIns="45700" rIns="91404" bIns="45700">
            <a:spAutoFit/>
          </a:bodyPr>
          <a:lstStyle/>
          <a:p>
            <a:pPr algn="ctr"/>
            <a:r>
              <a:rPr lang="ja-JP" altLang="en-US" sz="2000" b="0" dirty="0">
                <a:solidFill>
                  <a:srgbClr val="0066CC"/>
                </a:solidFill>
              </a:rPr>
              <a:t>メンバの移動</a:t>
            </a:r>
            <a:endParaRPr lang="en-US" altLang="ja-JP" sz="2000" b="0" dirty="0">
              <a:solidFill>
                <a:srgbClr val="0066CC"/>
              </a:solidFill>
            </a:endParaRPr>
          </a:p>
        </p:txBody>
      </p:sp>
      <p:grpSp>
        <p:nvGrpSpPr>
          <p:cNvPr id="11" name="Group 88"/>
          <p:cNvGrpSpPr>
            <a:grpSpLocks/>
          </p:cNvGrpSpPr>
          <p:nvPr/>
        </p:nvGrpSpPr>
        <p:grpSpPr bwMode="auto">
          <a:xfrm>
            <a:off x="1000125" y="1214438"/>
            <a:ext cx="554038" cy="674687"/>
            <a:chOff x="4673" y="300"/>
            <a:chExt cx="407" cy="337"/>
          </a:xfrm>
        </p:grpSpPr>
        <p:sp>
          <p:nvSpPr>
            <p:cNvPr id="30756" name="AutoShape 89"/>
            <p:cNvSpPr>
              <a:spLocks noChangeArrowheads="1"/>
            </p:cNvSpPr>
            <p:nvPr/>
          </p:nvSpPr>
          <p:spPr bwMode="auto">
            <a:xfrm flipV="1">
              <a:off x="4673" y="300"/>
              <a:ext cx="407" cy="337"/>
            </a:xfrm>
            <a:prstGeom prst="foldedCorner">
              <a:avLst>
                <a:gd name="adj" fmla="val 12500"/>
              </a:avLst>
            </a:prstGeom>
            <a:solidFill>
              <a:srgbClr val="FFFFCC"/>
            </a:solidFill>
            <a:ln w="9525">
              <a:solidFill>
                <a:schemeClr val="tx1"/>
              </a:solidFill>
              <a:round/>
              <a:headEnd/>
              <a:tailEnd/>
            </a:ln>
          </p:spPr>
          <p:txBody>
            <a:bodyPr anchor="ctr"/>
            <a:lstStyle/>
            <a:p>
              <a:endParaRPr lang="ja-JP" altLang="en-US"/>
            </a:p>
          </p:txBody>
        </p:sp>
        <p:sp>
          <p:nvSpPr>
            <p:cNvPr id="30757" name="Line 90"/>
            <p:cNvSpPr>
              <a:spLocks noChangeShapeType="1"/>
            </p:cNvSpPr>
            <p:nvPr/>
          </p:nvSpPr>
          <p:spPr bwMode="auto">
            <a:xfrm>
              <a:off x="4723" y="400"/>
              <a:ext cx="86" cy="0"/>
            </a:xfrm>
            <a:prstGeom prst="line">
              <a:avLst/>
            </a:prstGeom>
            <a:noFill/>
            <a:ln w="9525">
              <a:solidFill>
                <a:schemeClr val="tx1"/>
              </a:solidFill>
              <a:round/>
              <a:headEnd/>
              <a:tailEnd/>
            </a:ln>
          </p:spPr>
          <p:txBody>
            <a:bodyPr/>
            <a:lstStyle/>
            <a:p>
              <a:endParaRPr lang="ja-JP" altLang="en-US"/>
            </a:p>
          </p:txBody>
        </p:sp>
        <p:sp>
          <p:nvSpPr>
            <p:cNvPr id="30758" name="Line 91"/>
            <p:cNvSpPr>
              <a:spLocks noChangeShapeType="1"/>
            </p:cNvSpPr>
            <p:nvPr/>
          </p:nvSpPr>
          <p:spPr bwMode="auto">
            <a:xfrm>
              <a:off x="4723" y="500"/>
              <a:ext cx="204" cy="0"/>
            </a:xfrm>
            <a:prstGeom prst="line">
              <a:avLst/>
            </a:prstGeom>
            <a:noFill/>
            <a:ln w="9525">
              <a:solidFill>
                <a:schemeClr val="tx1"/>
              </a:solidFill>
              <a:round/>
              <a:headEnd/>
              <a:tailEnd/>
            </a:ln>
          </p:spPr>
          <p:txBody>
            <a:bodyPr/>
            <a:lstStyle/>
            <a:p>
              <a:endParaRPr lang="ja-JP" altLang="en-US"/>
            </a:p>
          </p:txBody>
        </p:sp>
        <p:sp>
          <p:nvSpPr>
            <p:cNvPr id="30759" name="Line 92"/>
            <p:cNvSpPr>
              <a:spLocks noChangeShapeType="1"/>
            </p:cNvSpPr>
            <p:nvPr/>
          </p:nvSpPr>
          <p:spPr bwMode="auto">
            <a:xfrm>
              <a:off x="4724" y="450"/>
              <a:ext cx="319" cy="0"/>
            </a:xfrm>
            <a:prstGeom prst="line">
              <a:avLst/>
            </a:prstGeom>
            <a:noFill/>
            <a:ln w="9525">
              <a:solidFill>
                <a:schemeClr val="tx1"/>
              </a:solidFill>
              <a:round/>
              <a:headEnd/>
              <a:tailEnd/>
            </a:ln>
          </p:spPr>
          <p:txBody>
            <a:bodyPr/>
            <a:lstStyle/>
            <a:p>
              <a:endParaRPr lang="ja-JP" altLang="en-US"/>
            </a:p>
          </p:txBody>
        </p:sp>
        <p:sp>
          <p:nvSpPr>
            <p:cNvPr id="30760" name="Line 93"/>
            <p:cNvSpPr>
              <a:spLocks noChangeShapeType="1"/>
            </p:cNvSpPr>
            <p:nvPr/>
          </p:nvSpPr>
          <p:spPr bwMode="auto">
            <a:xfrm>
              <a:off x="4724" y="350"/>
              <a:ext cx="261" cy="0"/>
            </a:xfrm>
            <a:prstGeom prst="line">
              <a:avLst/>
            </a:prstGeom>
            <a:noFill/>
            <a:ln w="9525">
              <a:solidFill>
                <a:schemeClr val="tx1"/>
              </a:solidFill>
              <a:round/>
              <a:headEnd/>
              <a:tailEnd/>
            </a:ln>
          </p:spPr>
          <p:txBody>
            <a:bodyPr/>
            <a:lstStyle/>
            <a:p>
              <a:endParaRPr lang="ja-JP" altLang="en-US"/>
            </a:p>
          </p:txBody>
        </p:sp>
        <p:sp>
          <p:nvSpPr>
            <p:cNvPr id="30761" name="Line 94"/>
            <p:cNvSpPr>
              <a:spLocks noChangeShapeType="1"/>
            </p:cNvSpPr>
            <p:nvPr/>
          </p:nvSpPr>
          <p:spPr bwMode="auto">
            <a:xfrm>
              <a:off x="4724" y="550"/>
              <a:ext cx="119" cy="0"/>
            </a:xfrm>
            <a:prstGeom prst="line">
              <a:avLst/>
            </a:prstGeom>
            <a:noFill/>
            <a:ln w="9525">
              <a:solidFill>
                <a:schemeClr val="tx1"/>
              </a:solidFill>
              <a:round/>
              <a:headEnd/>
              <a:tailEnd/>
            </a:ln>
          </p:spPr>
          <p:txBody>
            <a:bodyPr/>
            <a:lstStyle/>
            <a:p>
              <a:endParaRPr lang="ja-JP" altLang="en-US"/>
            </a:p>
          </p:txBody>
        </p:sp>
        <p:sp>
          <p:nvSpPr>
            <p:cNvPr id="30762" name="Line 95"/>
            <p:cNvSpPr>
              <a:spLocks noChangeShapeType="1"/>
            </p:cNvSpPr>
            <p:nvPr/>
          </p:nvSpPr>
          <p:spPr bwMode="auto">
            <a:xfrm>
              <a:off x="4724" y="600"/>
              <a:ext cx="204" cy="0"/>
            </a:xfrm>
            <a:prstGeom prst="line">
              <a:avLst/>
            </a:prstGeom>
            <a:noFill/>
            <a:ln w="9525">
              <a:solidFill>
                <a:schemeClr val="tx1"/>
              </a:solidFill>
              <a:round/>
              <a:headEnd/>
              <a:tailEnd/>
            </a:ln>
          </p:spPr>
          <p:txBody>
            <a:bodyPr/>
            <a:lstStyle/>
            <a:p>
              <a:endParaRPr lang="ja-JP" altLang="en-US"/>
            </a:p>
          </p:txBody>
        </p:sp>
      </p:grpSp>
      <p:sp>
        <p:nvSpPr>
          <p:cNvPr id="30744" name="Text Box 5"/>
          <p:cNvSpPr>
            <a:spLocks noChangeArrowheads="1"/>
          </p:cNvSpPr>
          <p:nvPr/>
        </p:nvSpPr>
        <p:spPr bwMode="auto">
          <a:xfrm>
            <a:off x="428596" y="1928813"/>
            <a:ext cx="1571606" cy="442630"/>
          </a:xfrm>
          <a:prstGeom prst="roundRect">
            <a:avLst>
              <a:gd name="adj" fmla="val 16667"/>
            </a:avLst>
          </a:prstGeom>
          <a:solidFill>
            <a:schemeClr val="bg1"/>
          </a:solidFill>
          <a:ln w="9525">
            <a:solidFill>
              <a:schemeClr val="tx1"/>
            </a:solidFill>
            <a:miter lim="800000"/>
            <a:headEnd/>
            <a:tailEnd/>
          </a:ln>
        </p:spPr>
        <p:txBody>
          <a:bodyPr wrap="square" lIns="91404" tIns="45700" rIns="91404" bIns="45700">
            <a:spAutoFit/>
          </a:bodyPr>
          <a:lstStyle/>
          <a:p>
            <a:pPr algn="ctr"/>
            <a:r>
              <a:rPr lang="ja-JP" altLang="en-US" sz="2000" b="0" dirty="0"/>
              <a:t>ソースコード</a:t>
            </a:r>
            <a:endParaRPr lang="en-US" altLang="ja-JP" sz="2000" b="0" dirty="0"/>
          </a:p>
        </p:txBody>
      </p:sp>
      <p:sp>
        <p:nvSpPr>
          <p:cNvPr id="152" name="日付プレースホルダ 151"/>
          <p:cNvSpPr>
            <a:spLocks noGrp="1"/>
          </p:cNvSpPr>
          <p:nvPr>
            <p:ph type="dt" sz="quarter" idx="10"/>
          </p:nvPr>
        </p:nvSpPr>
        <p:spPr/>
        <p:txBody>
          <a:bodyPr/>
          <a:lstStyle/>
          <a:p>
            <a:pPr>
              <a:defRPr/>
            </a:pPr>
            <a:endParaRPr lang="en-US" altLang="ja-JP"/>
          </a:p>
        </p:txBody>
      </p:sp>
      <p:sp>
        <p:nvSpPr>
          <p:cNvPr id="153" name="スライド番号プレースホルダ 152"/>
          <p:cNvSpPr>
            <a:spLocks noGrp="1"/>
          </p:cNvSpPr>
          <p:nvPr>
            <p:ph type="sldNum" sz="quarter" idx="12"/>
          </p:nvPr>
        </p:nvSpPr>
        <p:spPr/>
        <p:txBody>
          <a:bodyPr/>
          <a:lstStyle/>
          <a:p>
            <a:pPr>
              <a:defRPr/>
            </a:pPr>
            <a:fld id="{C8DAD988-7C5C-4129-B871-2211981C3F2A}" type="slidenum">
              <a:rPr lang="en-US" altLang="ja-JP"/>
              <a:pPr>
                <a:defRPr/>
              </a:pPr>
              <a:t>37</a:t>
            </a:fld>
            <a:endParaRPr lang="en-US" altLang="ja-JP"/>
          </a:p>
        </p:txBody>
      </p:sp>
      <p:sp>
        <p:nvSpPr>
          <p:cNvPr id="30755" name="フッター プレースホルダ 153"/>
          <p:cNvSpPr>
            <a:spLocks noGrp="1"/>
          </p:cNvSpPr>
          <p:nvPr>
            <p:ph type="ftr" sz="quarter" idx="11"/>
          </p:nvPr>
        </p:nvSpPr>
        <p:spPr bwMode="auto">
          <a:noFill/>
          <a:ln>
            <a:miter lim="800000"/>
            <a:headEnd/>
            <a:tailEnd/>
          </a:ln>
        </p:spPr>
        <p:txBody>
          <a:bodyPr wrap="square" numCol="1" anchorCtr="0" compatLnSpc="1">
            <a:prstTxWarp prst="textNoShape">
              <a:avLst/>
            </a:prstTxWarp>
          </a:bodyPr>
          <a:lstStyle/>
          <a:p>
            <a:r>
              <a:rPr lang="en-US" altLang="ja-JP"/>
              <a:t>Software Engineering Laboratory,  Department of Computer Science,  Graduate School of Information Science and Technology,  Osaka University</a:t>
            </a:r>
          </a:p>
        </p:txBody>
      </p:sp>
      <p:sp>
        <p:nvSpPr>
          <p:cNvPr id="30728" name="Text Box 5"/>
          <p:cNvSpPr>
            <a:spLocks noChangeArrowheads="1"/>
          </p:cNvSpPr>
          <p:nvPr/>
        </p:nvSpPr>
        <p:spPr bwMode="auto">
          <a:xfrm>
            <a:off x="5357818" y="3429000"/>
            <a:ext cx="2357454" cy="783148"/>
          </a:xfrm>
          <a:prstGeom prst="roundRect">
            <a:avLst>
              <a:gd name="adj" fmla="val 16667"/>
            </a:avLst>
          </a:prstGeom>
          <a:solidFill>
            <a:schemeClr val="bg1"/>
          </a:solidFill>
          <a:ln w="9525">
            <a:solidFill>
              <a:schemeClr val="tx1"/>
            </a:solidFill>
            <a:miter lim="800000"/>
            <a:headEnd/>
            <a:tailEnd/>
          </a:ln>
        </p:spPr>
        <p:txBody>
          <a:bodyPr wrap="square" lIns="91404" tIns="45700" rIns="91404" bIns="45700">
            <a:spAutoFit/>
          </a:bodyPr>
          <a:lstStyle/>
          <a:p>
            <a:pPr algn="ctr"/>
            <a:r>
              <a:rPr lang="ja-JP" altLang="en-US" sz="2000" dirty="0"/>
              <a:t>編集</a:t>
            </a:r>
            <a:r>
              <a:rPr lang="ja-JP" altLang="en-US" sz="2000" b="0" dirty="0"/>
              <a:t>ステップ</a:t>
            </a:r>
            <a:r>
              <a:rPr lang="ja-JP" altLang="en-US" sz="2000" b="0" dirty="0" smtClean="0"/>
              <a:t>を適用</a:t>
            </a:r>
            <a:r>
              <a:rPr lang="ja-JP" altLang="en-US" sz="2000" b="0" dirty="0"/>
              <a:t>したソースコード</a:t>
            </a:r>
            <a:endParaRPr lang="en-US" altLang="ja-JP" sz="2000" b="0" dirty="0"/>
          </a:p>
        </p:txBody>
      </p:sp>
      <p:sp>
        <p:nvSpPr>
          <p:cNvPr id="160" name="Text Box 5"/>
          <p:cNvSpPr>
            <a:spLocks noChangeArrowheads="1"/>
          </p:cNvSpPr>
          <p:nvPr/>
        </p:nvSpPr>
        <p:spPr bwMode="auto">
          <a:xfrm>
            <a:off x="71406" y="3500438"/>
            <a:ext cx="2143140" cy="783193"/>
          </a:xfrm>
          <a:prstGeom prst="roundRect">
            <a:avLst>
              <a:gd name="adj" fmla="val 16667"/>
            </a:avLst>
          </a:prstGeom>
          <a:solidFill>
            <a:srgbClr val="99CCFF">
              <a:alpha val="49000"/>
            </a:srgbClr>
          </a:solidFill>
          <a:ln w="9525">
            <a:solidFill>
              <a:schemeClr val="tx1"/>
            </a:solidFill>
            <a:miter lim="800000"/>
            <a:headEnd/>
            <a:tailEnd/>
          </a:ln>
        </p:spPr>
        <p:txBody>
          <a:bodyPr wrap="square">
            <a:spAutoFit/>
          </a:bodyPr>
          <a:lstStyle/>
          <a:p>
            <a:pPr algn="ctr"/>
            <a:r>
              <a:rPr lang="ja-JP" altLang="en-US" sz="2000" b="0" dirty="0" smtClean="0"/>
              <a:t>適用済</a:t>
            </a:r>
            <a:endParaRPr lang="en-US" altLang="ja-JP" sz="2000" b="0" dirty="0" smtClean="0"/>
          </a:p>
          <a:p>
            <a:pPr algn="ctr"/>
            <a:r>
              <a:rPr lang="ja-JP" altLang="en-US" sz="2000" dirty="0" smtClean="0"/>
              <a:t>編集</a:t>
            </a:r>
            <a:r>
              <a:rPr lang="ja-JP" altLang="en-US" sz="2000" b="0" dirty="0"/>
              <a:t>ステップ</a:t>
            </a:r>
          </a:p>
        </p:txBody>
      </p:sp>
      <p:cxnSp>
        <p:nvCxnSpPr>
          <p:cNvPr id="161" name="直線矢印コネクタ 298"/>
          <p:cNvCxnSpPr>
            <a:cxnSpLocks noChangeShapeType="1"/>
          </p:cNvCxnSpPr>
          <p:nvPr/>
        </p:nvCxnSpPr>
        <p:spPr bwMode="auto">
          <a:xfrm rot="10800000" flipV="1">
            <a:off x="1857356" y="2578080"/>
            <a:ext cx="642942" cy="422291"/>
          </a:xfrm>
          <a:prstGeom prst="straightConnector1">
            <a:avLst/>
          </a:prstGeom>
          <a:noFill/>
          <a:ln w="57150" algn="ctr">
            <a:solidFill>
              <a:schemeClr val="tx1"/>
            </a:solidFill>
            <a:prstDash val="solid"/>
            <a:round/>
            <a:headEnd/>
            <a:tailEnd type="arrow" w="med" len="med"/>
          </a:ln>
        </p:spPr>
      </p:cxnSp>
      <p:cxnSp>
        <p:nvCxnSpPr>
          <p:cNvPr id="164" name="直線矢印コネクタ 298"/>
          <p:cNvCxnSpPr>
            <a:cxnSpLocks noChangeShapeType="1"/>
          </p:cNvCxnSpPr>
          <p:nvPr/>
        </p:nvCxnSpPr>
        <p:spPr bwMode="auto">
          <a:xfrm>
            <a:off x="2357421" y="3643314"/>
            <a:ext cx="500067" cy="2"/>
          </a:xfrm>
          <a:prstGeom prst="straightConnector1">
            <a:avLst/>
          </a:prstGeom>
          <a:noFill/>
          <a:ln w="57150" algn="ctr">
            <a:solidFill>
              <a:schemeClr val="tx1"/>
            </a:solidFill>
            <a:prstDash val="solid"/>
            <a:round/>
            <a:headEnd/>
            <a:tailEnd type="arrow" w="med" len="med"/>
          </a:ln>
        </p:spPr>
      </p:cxnSp>
      <p:cxnSp>
        <p:nvCxnSpPr>
          <p:cNvPr id="167" name="直線矢印コネクタ 298"/>
          <p:cNvCxnSpPr>
            <a:cxnSpLocks noChangeShapeType="1"/>
          </p:cNvCxnSpPr>
          <p:nvPr/>
        </p:nvCxnSpPr>
        <p:spPr bwMode="auto">
          <a:xfrm>
            <a:off x="1928794" y="1714488"/>
            <a:ext cx="785818" cy="1588"/>
          </a:xfrm>
          <a:prstGeom prst="straightConnector1">
            <a:avLst/>
          </a:prstGeom>
          <a:noFill/>
          <a:ln w="57150" algn="ctr">
            <a:solidFill>
              <a:schemeClr val="tx1"/>
            </a:solidFill>
            <a:prstDash val="solid"/>
            <a:round/>
            <a:headEnd/>
            <a:tailEnd type="arrow" w="med" len="med"/>
          </a:ln>
        </p:spPr>
      </p:cxnSp>
      <p:cxnSp>
        <p:nvCxnSpPr>
          <p:cNvPr id="171" name="直線矢印コネクタ 298"/>
          <p:cNvCxnSpPr>
            <a:cxnSpLocks noChangeShapeType="1"/>
          </p:cNvCxnSpPr>
          <p:nvPr/>
        </p:nvCxnSpPr>
        <p:spPr bwMode="auto">
          <a:xfrm rot="10800000" flipV="1">
            <a:off x="4643437" y="4357694"/>
            <a:ext cx="785819" cy="642943"/>
          </a:xfrm>
          <a:prstGeom prst="straightConnector1">
            <a:avLst/>
          </a:prstGeom>
          <a:noFill/>
          <a:ln w="57150" algn="ctr">
            <a:solidFill>
              <a:schemeClr val="tx1"/>
            </a:solidFill>
            <a:prstDash val="solid"/>
            <a:round/>
            <a:headEnd/>
            <a:tailEnd type="arrow" w="med" len="med"/>
          </a:ln>
        </p:spPr>
      </p:cxnSp>
      <p:cxnSp>
        <p:nvCxnSpPr>
          <p:cNvPr id="173" name="直線矢印コネクタ 298"/>
          <p:cNvCxnSpPr>
            <a:cxnSpLocks noChangeShapeType="1"/>
          </p:cNvCxnSpPr>
          <p:nvPr/>
        </p:nvCxnSpPr>
        <p:spPr bwMode="auto">
          <a:xfrm>
            <a:off x="4571998" y="2500306"/>
            <a:ext cx="642944" cy="571506"/>
          </a:xfrm>
          <a:prstGeom prst="straightConnector1">
            <a:avLst/>
          </a:prstGeom>
          <a:noFill/>
          <a:ln w="57150" algn="ctr">
            <a:solidFill>
              <a:schemeClr val="tx1"/>
            </a:solidFill>
            <a:prstDash val="solid"/>
            <a:round/>
            <a:headEnd/>
            <a:tailEnd type="arrow" w="med" len="med"/>
          </a:ln>
        </p:spPr>
      </p:cxnSp>
      <p:cxnSp>
        <p:nvCxnSpPr>
          <p:cNvPr id="174" name="直線矢印コネクタ 298"/>
          <p:cNvCxnSpPr>
            <a:cxnSpLocks noChangeShapeType="1"/>
          </p:cNvCxnSpPr>
          <p:nvPr/>
        </p:nvCxnSpPr>
        <p:spPr bwMode="auto">
          <a:xfrm>
            <a:off x="4643438" y="3643314"/>
            <a:ext cx="642944" cy="1588"/>
          </a:xfrm>
          <a:prstGeom prst="straightConnector1">
            <a:avLst/>
          </a:prstGeom>
          <a:noFill/>
          <a:ln w="57150" algn="ctr">
            <a:solidFill>
              <a:schemeClr val="tx1"/>
            </a:solidFill>
            <a:prstDash val="solid"/>
            <a:round/>
            <a:headEnd/>
            <a:tailEnd type="arrow" w="med" len="med"/>
          </a:ln>
        </p:spPr>
      </p:cxnSp>
      <p:cxnSp>
        <p:nvCxnSpPr>
          <p:cNvPr id="176" name="直線矢印コネクタ 298"/>
          <p:cNvCxnSpPr>
            <a:cxnSpLocks noChangeShapeType="1"/>
          </p:cNvCxnSpPr>
          <p:nvPr/>
        </p:nvCxnSpPr>
        <p:spPr bwMode="auto">
          <a:xfrm rot="5400000" flipH="1" flipV="1">
            <a:off x="7185660" y="2815605"/>
            <a:ext cx="577840" cy="518747"/>
          </a:xfrm>
          <a:prstGeom prst="straightConnector1">
            <a:avLst/>
          </a:prstGeom>
          <a:noFill/>
          <a:ln w="57150" algn="ctr">
            <a:solidFill>
              <a:schemeClr val="tx1"/>
            </a:solidFill>
            <a:prstDash val="solid"/>
            <a:round/>
            <a:headEnd/>
            <a:tailEnd type="arrow" w="med" len="med"/>
          </a:ln>
        </p:spPr>
      </p:cxnSp>
      <p:cxnSp>
        <p:nvCxnSpPr>
          <p:cNvPr id="179" name="直線矢印コネクタ 298"/>
          <p:cNvCxnSpPr>
            <a:cxnSpLocks noChangeShapeType="1"/>
          </p:cNvCxnSpPr>
          <p:nvPr/>
        </p:nvCxnSpPr>
        <p:spPr bwMode="auto">
          <a:xfrm rot="10800000">
            <a:off x="2000232" y="4429132"/>
            <a:ext cx="928696" cy="642942"/>
          </a:xfrm>
          <a:prstGeom prst="straightConnector1">
            <a:avLst/>
          </a:prstGeom>
          <a:noFill/>
          <a:ln w="57150" algn="ctr">
            <a:solidFill>
              <a:schemeClr val="tx1"/>
            </a:solidFill>
            <a:prstDash val="solid"/>
            <a:round/>
            <a:headEnd/>
            <a:tailEnd type="arrow" w="med" len="med"/>
          </a:ln>
        </p:spPr>
      </p:cxnSp>
      <p:cxnSp>
        <p:nvCxnSpPr>
          <p:cNvPr id="181" name="直線矢印コネクタ 298"/>
          <p:cNvCxnSpPr>
            <a:cxnSpLocks noChangeShapeType="1"/>
          </p:cNvCxnSpPr>
          <p:nvPr/>
        </p:nvCxnSpPr>
        <p:spPr bwMode="auto">
          <a:xfrm rot="5400000">
            <a:off x="3428197" y="4571215"/>
            <a:ext cx="571505" cy="1588"/>
          </a:xfrm>
          <a:prstGeom prst="straightConnector1">
            <a:avLst/>
          </a:prstGeom>
          <a:noFill/>
          <a:ln w="57150" algn="ctr">
            <a:solidFill>
              <a:schemeClr val="tx1"/>
            </a:solidFill>
            <a:prstDash val="solid"/>
            <a:round/>
            <a:headEnd/>
            <a:tailEnd type="arrow" w="med" len="med"/>
          </a:ln>
        </p:spPr>
      </p:cxnSp>
      <p:sp>
        <p:nvSpPr>
          <p:cNvPr id="189" name="Text Box 5"/>
          <p:cNvSpPr txBox="1">
            <a:spLocks noChangeArrowheads="1"/>
          </p:cNvSpPr>
          <p:nvPr/>
        </p:nvSpPr>
        <p:spPr bwMode="auto">
          <a:xfrm>
            <a:off x="4357686" y="4286256"/>
            <a:ext cx="714373" cy="400069"/>
          </a:xfrm>
          <a:prstGeom prst="rect">
            <a:avLst/>
          </a:prstGeom>
          <a:noFill/>
          <a:ln w="9525">
            <a:noFill/>
            <a:miter lim="800000"/>
            <a:headEnd/>
            <a:tailEnd/>
          </a:ln>
        </p:spPr>
        <p:txBody>
          <a:bodyPr wrap="square" lIns="91404" tIns="45700" rIns="91404" bIns="45700">
            <a:spAutoFit/>
          </a:bodyPr>
          <a:lstStyle/>
          <a:p>
            <a:r>
              <a:rPr lang="ja-JP" altLang="en-US" sz="2000" b="0" dirty="0" smtClean="0">
                <a:solidFill>
                  <a:srgbClr val="0066CC"/>
                </a:solidFill>
              </a:rPr>
              <a:t>保持</a:t>
            </a:r>
            <a:endParaRPr lang="ja-JP" altLang="en-US" sz="2000" b="0" dirty="0">
              <a:solidFill>
                <a:srgbClr val="0066CC"/>
              </a:solidFill>
            </a:endParaRPr>
          </a:p>
        </p:txBody>
      </p:sp>
      <p:sp>
        <p:nvSpPr>
          <p:cNvPr id="190" name="Text Box 5"/>
          <p:cNvSpPr txBox="1">
            <a:spLocks noChangeArrowheads="1"/>
          </p:cNvSpPr>
          <p:nvPr/>
        </p:nvSpPr>
        <p:spPr bwMode="auto">
          <a:xfrm>
            <a:off x="2928926" y="4314815"/>
            <a:ext cx="928687" cy="400069"/>
          </a:xfrm>
          <a:prstGeom prst="rect">
            <a:avLst/>
          </a:prstGeom>
          <a:noFill/>
          <a:ln w="9525">
            <a:noFill/>
            <a:miter lim="800000"/>
            <a:headEnd/>
            <a:tailEnd/>
          </a:ln>
        </p:spPr>
        <p:txBody>
          <a:bodyPr lIns="91404" tIns="45700" rIns="91404" bIns="45700">
            <a:spAutoFit/>
          </a:bodyPr>
          <a:lstStyle/>
          <a:p>
            <a:r>
              <a:rPr lang="ja-JP" altLang="en-US" sz="2000" b="0" dirty="0" smtClean="0">
                <a:solidFill>
                  <a:srgbClr val="0066CC"/>
                </a:solidFill>
              </a:rPr>
              <a:t>保持</a:t>
            </a:r>
            <a:endParaRPr lang="ja-JP" altLang="en-US" sz="2000" b="0" dirty="0">
              <a:solidFill>
                <a:srgbClr val="0066CC"/>
              </a:solidFill>
            </a:endParaRPr>
          </a:p>
        </p:txBody>
      </p:sp>
      <p:sp>
        <p:nvSpPr>
          <p:cNvPr id="191" name="Text Box 5"/>
          <p:cNvSpPr txBox="1">
            <a:spLocks noChangeArrowheads="1"/>
          </p:cNvSpPr>
          <p:nvPr/>
        </p:nvSpPr>
        <p:spPr bwMode="auto">
          <a:xfrm>
            <a:off x="1357290" y="4357694"/>
            <a:ext cx="785793" cy="400069"/>
          </a:xfrm>
          <a:prstGeom prst="rect">
            <a:avLst/>
          </a:prstGeom>
          <a:noFill/>
          <a:ln w="9525">
            <a:noFill/>
            <a:miter lim="800000"/>
            <a:headEnd/>
            <a:tailEnd/>
          </a:ln>
        </p:spPr>
        <p:txBody>
          <a:bodyPr wrap="square" lIns="91404" tIns="45700" rIns="91404" bIns="45700">
            <a:spAutoFit/>
          </a:bodyPr>
          <a:lstStyle/>
          <a:p>
            <a:r>
              <a:rPr lang="ja-JP" altLang="en-US" sz="2000" b="0" dirty="0" smtClean="0">
                <a:solidFill>
                  <a:srgbClr val="0066CC"/>
                </a:solidFill>
              </a:rPr>
              <a:t>取得</a:t>
            </a:r>
            <a:endParaRPr lang="ja-JP" altLang="en-US" sz="2000" b="0" dirty="0">
              <a:solidFill>
                <a:srgbClr val="0066CC"/>
              </a:solidFill>
            </a:endParaRPr>
          </a:p>
        </p:txBody>
      </p:sp>
      <p:cxnSp>
        <p:nvCxnSpPr>
          <p:cNvPr id="209" name="直線矢印コネクタ 298"/>
          <p:cNvCxnSpPr>
            <a:cxnSpLocks noChangeShapeType="1"/>
          </p:cNvCxnSpPr>
          <p:nvPr/>
        </p:nvCxnSpPr>
        <p:spPr bwMode="auto">
          <a:xfrm>
            <a:off x="4714876" y="5500702"/>
            <a:ext cx="1071570" cy="1588"/>
          </a:xfrm>
          <a:prstGeom prst="straightConnector1">
            <a:avLst/>
          </a:prstGeom>
          <a:noFill/>
          <a:ln w="57150" algn="ctr">
            <a:solidFill>
              <a:schemeClr val="tx1"/>
            </a:solidFill>
            <a:prstDash val="solid"/>
            <a:round/>
            <a:headEnd/>
            <a:tailEnd type="arrow" w="med" len="med"/>
          </a:ln>
        </p:spPr>
      </p:cxnSp>
      <p:cxnSp>
        <p:nvCxnSpPr>
          <p:cNvPr id="211" name="直線矢印コネクタ 298"/>
          <p:cNvCxnSpPr>
            <a:cxnSpLocks noChangeShapeType="1"/>
          </p:cNvCxnSpPr>
          <p:nvPr/>
        </p:nvCxnSpPr>
        <p:spPr bwMode="auto">
          <a:xfrm>
            <a:off x="2081194" y="1866888"/>
            <a:ext cx="785818" cy="1588"/>
          </a:xfrm>
          <a:prstGeom prst="straightConnector1">
            <a:avLst/>
          </a:prstGeom>
          <a:noFill/>
          <a:ln w="57150" algn="ctr">
            <a:solidFill>
              <a:schemeClr val="tx1"/>
            </a:solidFill>
            <a:prstDash val="solid"/>
            <a:round/>
            <a:headEnd/>
            <a:tailEnd type="arrow" w="med" len="med"/>
          </a:ln>
        </p:spPr>
      </p:cxn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7" presetClass="emph" presetSubtype="2" fill="hold" nodeType="clickEffect">
                                  <p:stCondLst>
                                    <p:cond delay="0"/>
                                  </p:stCondLst>
                                  <p:childTnLst>
                                    <p:animClr clrSpc="rgb">
                                      <p:cBhvr>
                                        <p:cTn id="6" dur="500" fill="hold"/>
                                        <p:tgtEl>
                                          <p:spTgt spid="174"/>
                                        </p:tgtEl>
                                        <p:attrNameLst>
                                          <p:attrName>stroke.color</p:attrName>
                                        </p:attrNameLst>
                                      </p:cBhvr>
                                      <p:to>
                                        <a:srgbClr val="FF0000"/>
                                      </p:to>
                                    </p:animClr>
                                    <p:set>
                                      <p:cBhvr>
                                        <p:cTn id="7" dur="500" fill="hold"/>
                                        <p:tgtEl>
                                          <p:spTgt spid="174"/>
                                        </p:tgtEl>
                                        <p:attrNameLst>
                                          <p:attrName>stroke.on</p:attrName>
                                        </p:attrNameLst>
                                      </p:cBhvr>
                                      <p:to>
                                        <p:strVal val="true"/>
                                      </p:to>
                                    </p:set>
                                  </p:childTnLst>
                                </p:cTn>
                              </p:par>
                              <p:par>
                                <p:cTn id="8" presetID="7" presetClass="emph" presetSubtype="2" fill="hold" nodeType="withEffect">
                                  <p:stCondLst>
                                    <p:cond delay="0"/>
                                  </p:stCondLst>
                                  <p:childTnLst>
                                    <p:animClr clrSpc="rgb">
                                      <p:cBhvr>
                                        <p:cTn id="9" dur="500" fill="hold"/>
                                        <p:tgtEl>
                                          <p:spTgt spid="173"/>
                                        </p:tgtEl>
                                        <p:attrNameLst>
                                          <p:attrName>stroke.color</p:attrName>
                                        </p:attrNameLst>
                                      </p:cBhvr>
                                      <p:to>
                                        <a:srgbClr val="FF0000"/>
                                      </p:to>
                                    </p:animClr>
                                    <p:set>
                                      <p:cBhvr>
                                        <p:cTn id="10" dur="500" fill="hold"/>
                                        <p:tgtEl>
                                          <p:spTgt spid="173"/>
                                        </p:tgtEl>
                                        <p:attrNameLst>
                                          <p:attrName>stroke.on</p:attrName>
                                        </p:attrNameLst>
                                      </p:cBhvr>
                                      <p:to>
                                        <p:strVal val="true"/>
                                      </p:to>
                                    </p:set>
                                  </p:childTnLst>
                                </p:cTn>
                              </p:par>
                            </p:childTnLst>
                          </p:cTn>
                        </p:par>
                      </p:childTnLst>
                    </p:cTn>
                  </p:par>
                  <p:par>
                    <p:cTn id="11" fill="hold">
                      <p:stCondLst>
                        <p:cond delay="indefinite"/>
                      </p:stCondLst>
                      <p:childTnLst>
                        <p:par>
                          <p:cTn id="12" fill="hold">
                            <p:stCondLst>
                              <p:cond delay="0"/>
                            </p:stCondLst>
                            <p:childTnLst>
                              <p:par>
                                <p:cTn id="13" presetID="7" presetClass="emph" presetSubtype="2" fill="hold" nodeType="clickEffect">
                                  <p:stCondLst>
                                    <p:cond delay="0"/>
                                  </p:stCondLst>
                                  <p:childTnLst>
                                    <p:animClr clrSpc="rgb">
                                      <p:cBhvr>
                                        <p:cTn id="14" dur="500" fill="hold"/>
                                        <p:tgtEl>
                                          <p:spTgt spid="173"/>
                                        </p:tgtEl>
                                        <p:attrNameLst>
                                          <p:attrName>stroke.color</p:attrName>
                                        </p:attrNameLst>
                                      </p:cBhvr>
                                      <p:to>
                                        <a:schemeClr val="tx1"/>
                                      </p:to>
                                    </p:animClr>
                                    <p:set>
                                      <p:cBhvr>
                                        <p:cTn id="15" dur="500" fill="hold"/>
                                        <p:tgtEl>
                                          <p:spTgt spid="173"/>
                                        </p:tgtEl>
                                        <p:attrNameLst>
                                          <p:attrName>stroke.on</p:attrName>
                                        </p:attrNameLst>
                                      </p:cBhvr>
                                      <p:to>
                                        <p:strVal val="true"/>
                                      </p:to>
                                    </p:set>
                                  </p:childTnLst>
                                </p:cTn>
                              </p:par>
                              <p:par>
                                <p:cTn id="16" presetID="7" presetClass="emph" presetSubtype="2" fill="hold" nodeType="withEffect">
                                  <p:stCondLst>
                                    <p:cond delay="0"/>
                                  </p:stCondLst>
                                  <p:childTnLst>
                                    <p:animClr clrSpc="rgb">
                                      <p:cBhvr>
                                        <p:cTn id="17" dur="500" fill="hold"/>
                                        <p:tgtEl>
                                          <p:spTgt spid="174"/>
                                        </p:tgtEl>
                                        <p:attrNameLst>
                                          <p:attrName>stroke.color</p:attrName>
                                        </p:attrNameLst>
                                      </p:cBhvr>
                                      <p:to>
                                        <a:schemeClr val="tx1"/>
                                      </p:to>
                                    </p:animClr>
                                    <p:set>
                                      <p:cBhvr>
                                        <p:cTn id="18" dur="500" fill="hold"/>
                                        <p:tgtEl>
                                          <p:spTgt spid="174"/>
                                        </p:tgtEl>
                                        <p:attrNameLst>
                                          <p:attrName>stroke.on</p:attrName>
                                        </p:attrNameLst>
                                      </p:cBhvr>
                                      <p:to>
                                        <p:strVal val="true"/>
                                      </p:to>
                                    </p:set>
                                  </p:childTnLst>
                                </p:cTn>
                              </p:par>
                              <p:par>
                                <p:cTn id="19" presetID="7" presetClass="emph" presetSubtype="2" fill="hold" nodeType="withEffect">
                                  <p:stCondLst>
                                    <p:cond delay="0"/>
                                  </p:stCondLst>
                                  <p:childTnLst>
                                    <p:animClr clrSpc="rgb">
                                      <p:cBhvr>
                                        <p:cTn id="20" dur="500" fill="hold"/>
                                        <p:tgtEl>
                                          <p:spTgt spid="171"/>
                                        </p:tgtEl>
                                        <p:attrNameLst>
                                          <p:attrName>stroke.color</p:attrName>
                                        </p:attrNameLst>
                                      </p:cBhvr>
                                      <p:to>
                                        <a:srgbClr val="FF0000"/>
                                      </p:to>
                                    </p:animClr>
                                    <p:set>
                                      <p:cBhvr>
                                        <p:cTn id="21" dur="500" fill="hold"/>
                                        <p:tgtEl>
                                          <p:spTgt spid="171"/>
                                        </p:tgtEl>
                                        <p:attrNameLst>
                                          <p:attrName>stroke.on</p:attrName>
                                        </p:attrNameLst>
                                      </p:cBhvr>
                                      <p:to>
                                        <p:strVal val="true"/>
                                      </p:to>
                                    </p:set>
                                  </p:childTnLst>
                                </p:cTn>
                              </p:par>
                            </p:childTnLst>
                          </p:cTn>
                        </p:par>
                      </p:childTnLst>
                    </p:cTn>
                  </p:par>
                  <p:par>
                    <p:cTn id="22" fill="hold">
                      <p:stCondLst>
                        <p:cond delay="indefinite"/>
                      </p:stCondLst>
                      <p:childTnLst>
                        <p:par>
                          <p:cTn id="23" fill="hold">
                            <p:stCondLst>
                              <p:cond delay="0"/>
                            </p:stCondLst>
                            <p:childTnLst>
                              <p:par>
                                <p:cTn id="24" presetID="7" presetClass="emph" presetSubtype="2" fill="hold" nodeType="clickEffect">
                                  <p:stCondLst>
                                    <p:cond delay="0"/>
                                  </p:stCondLst>
                                  <p:childTnLst>
                                    <p:animClr clrSpc="rgb">
                                      <p:cBhvr>
                                        <p:cTn id="25" dur="500" fill="hold"/>
                                        <p:tgtEl>
                                          <p:spTgt spid="176"/>
                                        </p:tgtEl>
                                        <p:attrNameLst>
                                          <p:attrName>stroke.color</p:attrName>
                                        </p:attrNameLst>
                                      </p:cBhvr>
                                      <p:to>
                                        <a:srgbClr val="FF0000"/>
                                      </p:to>
                                    </p:animClr>
                                    <p:set>
                                      <p:cBhvr>
                                        <p:cTn id="26" dur="500" fill="hold"/>
                                        <p:tgtEl>
                                          <p:spTgt spid="176"/>
                                        </p:tgtEl>
                                        <p:attrNameLst>
                                          <p:attrName>stroke.on</p:attrName>
                                        </p:attrNameLst>
                                      </p:cBhvr>
                                      <p:to>
                                        <p:strVal val="true"/>
                                      </p:to>
                                    </p:set>
                                  </p:childTnLst>
                                </p:cTn>
                              </p:par>
                              <p:par>
                                <p:cTn id="27" presetID="7" presetClass="emph" presetSubtype="2" fill="hold" nodeType="withEffect">
                                  <p:stCondLst>
                                    <p:cond delay="0"/>
                                  </p:stCondLst>
                                  <p:childTnLst>
                                    <p:animClr clrSpc="rgb">
                                      <p:cBhvr>
                                        <p:cTn id="28" dur="500" fill="hold"/>
                                        <p:tgtEl>
                                          <p:spTgt spid="171"/>
                                        </p:tgtEl>
                                        <p:attrNameLst>
                                          <p:attrName>stroke.color</p:attrName>
                                        </p:attrNameLst>
                                      </p:cBhvr>
                                      <p:to>
                                        <a:schemeClr val="tx1"/>
                                      </p:to>
                                    </p:animClr>
                                    <p:set>
                                      <p:cBhvr>
                                        <p:cTn id="29" dur="500" fill="hold"/>
                                        <p:tgtEl>
                                          <p:spTgt spid="171"/>
                                        </p:tgtEl>
                                        <p:attrNameLst>
                                          <p:attrName>stroke.on</p:attrName>
                                        </p:attrNameLst>
                                      </p:cBhvr>
                                      <p:to>
                                        <p:strVal val="true"/>
                                      </p:to>
                                    </p:set>
                                  </p:childTnLst>
                                </p:cTn>
                              </p:par>
                            </p:childTnLst>
                          </p:cTn>
                        </p:par>
                      </p:childTnLst>
                    </p:cTn>
                  </p:par>
                  <p:par>
                    <p:cTn id="30" fill="hold">
                      <p:stCondLst>
                        <p:cond delay="indefinite"/>
                      </p:stCondLst>
                      <p:childTnLst>
                        <p:par>
                          <p:cTn id="31" fill="hold">
                            <p:stCondLst>
                              <p:cond delay="0"/>
                            </p:stCondLst>
                            <p:childTnLst>
                              <p:par>
                                <p:cTn id="32" presetID="7" presetClass="emph" presetSubtype="2" fill="hold" nodeType="clickEffect">
                                  <p:stCondLst>
                                    <p:cond delay="0"/>
                                  </p:stCondLst>
                                  <p:childTnLst>
                                    <p:animClr clrSpc="rgb">
                                      <p:cBhvr>
                                        <p:cTn id="33" dur="500" fill="hold"/>
                                        <p:tgtEl>
                                          <p:spTgt spid="30732"/>
                                        </p:tgtEl>
                                        <p:attrNameLst>
                                          <p:attrName>stroke.color</p:attrName>
                                        </p:attrNameLst>
                                      </p:cBhvr>
                                      <p:to>
                                        <a:srgbClr val="FF0000"/>
                                      </p:to>
                                    </p:animClr>
                                    <p:set>
                                      <p:cBhvr>
                                        <p:cTn id="34" dur="500" fill="hold"/>
                                        <p:tgtEl>
                                          <p:spTgt spid="30732"/>
                                        </p:tgtEl>
                                        <p:attrNameLst>
                                          <p:attrName>stroke.on</p:attrName>
                                        </p:attrNameLst>
                                      </p:cBhvr>
                                      <p:to>
                                        <p:strVal val="true"/>
                                      </p:to>
                                    </p:set>
                                  </p:childTnLst>
                                </p:cTn>
                              </p:par>
                              <p:par>
                                <p:cTn id="35" presetID="7" presetClass="emph" presetSubtype="2" fill="hold" nodeType="withEffect">
                                  <p:stCondLst>
                                    <p:cond delay="0"/>
                                  </p:stCondLst>
                                  <p:childTnLst>
                                    <p:animClr clrSpc="rgb">
                                      <p:cBhvr>
                                        <p:cTn id="36" dur="500" fill="hold"/>
                                        <p:tgtEl>
                                          <p:spTgt spid="176"/>
                                        </p:tgtEl>
                                        <p:attrNameLst>
                                          <p:attrName>stroke.color</p:attrName>
                                        </p:attrNameLst>
                                      </p:cBhvr>
                                      <p:to>
                                        <a:schemeClr val="tx1"/>
                                      </p:to>
                                    </p:animClr>
                                    <p:set>
                                      <p:cBhvr>
                                        <p:cTn id="37" dur="500" fill="hold"/>
                                        <p:tgtEl>
                                          <p:spTgt spid="176"/>
                                        </p:tgtEl>
                                        <p:attrNameLst>
                                          <p:attrName>stroke.on</p:attrName>
                                        </p:attrNameLst>
                                      </p:cBhvr>
                                      <p:to>
                                        <p:strVal val="true"/>
                                      </p:to>
                                    </p:set>
                                  </p:childTnLst>
                                </p:cTn>
                              </p:par>
                            </p:childTnLst>
                          </p:cTn>
                        </p:par>
                      </p:childTnLst>
                    </p:cTn>
                  </p:par>
                  <p:par>
                    <p:cTn id="38" fill="hold">
                      <p:stCondLst>
                        <p:cond delay="indefinite"/>
                      </p:stCondLst>
                      <p:childTnLst>
                        <p:par>
                          <p:cTn id="39" fill="hold">
                            <p:stCondLst>
                              <p:cond delay="0"/>
                            </p:stCondLst>
                            <p:childTnLst>
                              <p:par>
                                <p:cTn id="40" presetID="7" presetClass="emph" presetSubtype="2" fill="hold" nodeType="clickEffect">
                                  <p:stCondLst>
                                    <p:cond delay="0"/>
                                  </p:stCondLst>
                                  <p:childTnLst>
                                    <p:animClr clrSpc="rgb">
                                      <p:cBhvr>
                                        <p:cTn id="41" dur="500" fill="hold"/>
                                        <p:tgtEl>
                                          <p:spTgt spid="30732"/>
                                        </p:tgtEl>
                                        <p:attrNameLst>
                                          <p:attrName>stroke.color</p:attrName>
                                        </p:attrNameLst>
                                      </p:cBhvr>
                                      <p:to>
                                        <a:schemeClr val="tx1"/>
                                      </p:to>
                                    </p:animClr>
                                    <p:set>
                                      <p:cBhvr>
                                        <p:cTn id="42" dur="500" fill="hold"/>
                                        <p:tgtEl>
                                          <p:spTgt spid="30732"/>
                                        </p:tgtEl>
                                        <p:attrNameLst>
                                          <p:attrName>stroke.on</p:attrName>
                                        </p:attrNameLst>
                                      </p:cBhvr>
                                      <p:to>
                                        <p:strVal val="true"/>
                                      </p:to>
                                    </p:set>
                                  </p:childTnLst>
                                </p:cTn>
                              </p:par>
                              <p:par>
                                <p:cTn id="43" presetID="7" presetClass="emph" presetSubtype="2" fill="hold" nodeType="withEffect">
                                  <p:stCondLst>
                                    <p:cond delay="0"/>
                                  </p:stCondLst>
                                  <p:childTnLst>
                                    <p:animClr clrSpc="rgb">
                                      <p:cBhvr>
                                        <p:cTn id="44" dur="500" fill="hold"/>
                                        <p:tgtEl>
                                          <p:spTgt spid="161"/>
                                        </p:tgtEl>
                                        <p:attrNameLst>
                                          <p:attrName>stroke.color</p:attrName>
                                        </p:attrNameLst>
                                      </p:cBhvr>
                                      <p:to>
                                        <a:srgbClr val="FF0000"/>
                                      </p:to>
                                    </p:animClr>
                                    <p:set>
                                      <p:cBhvr>
                                        <p:cTn id="45" dur="500" fill="hold"/>
                                        <p:tgtEl>
                                          <p:spTgt spid="161"/>
                                        </p:tgtEl>
                                        <p:attrNameLst>
                                          <p:attrName>stroke.on</p:attrName>
                                        </p:attrNameLst>
                                      </p:cBhvr>
                                      <p:to>
                                        <p:strVal val="true"/>
                                      </p:to>
                                    </p:set>
                                  </p:childTnLst>
                                </p:cTn>
                              </p:par>
                              <p:par>
                                <p:cTn id="46" presetID="7" presetClass="emph" presetSubtype="2" fill="hold" nodeType="withEffect">
                                  <p:stCondLst>
                                    <p:cond delay="0"/>
                                  </p:stCondLst>
                                  <p:childTnLst>
                                    <p:animClr clrSpc="rgb">
                                      <p:cBhvr>
                                        <p:cTn id="47" dur="500" fill="hold"/>
                                        <p:tgtEl>
                                          <p:spTgt spid="179"/>
                                        </p:tgtEl>
                                        <p:attrNameLst>
                                          <p:attrName>stroke.color</p:attrName>
                                        </p:attrNameLst>
                                      </p:cBhvr>
                                      <p:to>
                                        <a:srgbClr val="FF0000"/>
                                      </p:to>
                                    </p:animClr>
                                    <p:set>
                                      <p:cBhvr>
                                        <p:cTn id="48" dur="500" fill="hold"/>
                                        <p:tgtEl>
                                          <p:spTgt spid="179"/>
                                        </p:tgtEl>
                                        <p:attrNameLst>
                                          <p:attrName>stroke.on</p:attrName>
                                        </p:attrNameLst>
                                      </p:cBhvr>
                                      <p:to>
                                        <p:strVal val="true"/>
                                      </p:to>
                                    </p:set>
                                  </p:childTnLst>
                                </p:cTn>
                              </p:par>
                            </p:childTnLst>
                          </p:cTn>
                        </p:par>
                      </p:childTnLst>
                    </p:cTn>
                  </p:par>
                  <p:par>
                    <p:cTn id="49" fill="hold">
                      <p:stCondLst>
                        <p:cond delay="indefinite"/>
                      </p:stCondLst>
                      <p:childTnLst>
                        <p:par>
                          <p:cTn id="50" fill="hold">
                            <p:stCondLst>
                              <p:cond delay="0"/>
                            </p:stCondLst>
                            <p:childTnLst>
                              <p:par>
                                <p:cTn id="51" presetID="7" presetClass="emph" presetSubtype="2" fill="hold" nodeType="clickEffect">
                                  <p:stCondLst>
                                    <p:cond delay="0"/>
                                  </p:stCondLst>
                                  <p:childTnLst>
                                    <p:animClr clrSpc="rgb">
                                      <p:cBhvr>
                                        <p:cTn id="52" dur="500" fill="hold"/>
                                        <p:tgtEl>
                                          <p:spTgt spid="161"/>
                                        </p:tgtEl>
                                        <p:attrNameLst>
                                          <p:attrName>stroke.color</p:attrName>
                                        </p:attrNameLst>
                                      </p:cBhvr>
                                      <p:to>
                                        <a:schemeClr val="tx1"/>
                                      </p:to>
                                    </p:animClr>
                                    <p:set>
                                      <p:cBhvr>
                                        <p:cTn id="53" dur="500" fill="hold"/>
                                        <p:tgtEl>
                                          <p:spTgt spid="161"/>
                                        </p:tgtEl>
                                        <p:attrNameLst>
                                          <p:attrName>stroke.on</p:attrName>
                                        </p:attrNameLst>
                                      </p:cBhvr>
                                      <p:to>
                                        <p:strVal val="true"/>
                                      </p:to>
                                    </p:set>
                                  </p:childTnLst>
                                </p:cTn>
                              </p:par>
                              <p:par>
                                <p:cTn id="54" presetID="7" presetClass="emph" presetSubtype="2" fill="hold" nodeType="withEffect">
                                  <p:stCondLst>
                                    <p:cond delay="0"/>
                                  </p:stCondLst>
                                  <p:childTnLst>
                                    <p:animClr clrSpc="rgb">
                                      <p:cBhvr>
                                        <p:cTn id="55" dur="500" fill="hold"/>
                                        <p:tgtEl>
                                          <p:spTgt spid="179"/>
                                        </p:tgtEl>
                                        <p:attrNameLst>
                                          <p:attrName>stroke.color</p:attrName>
                                        </p:attrNameLst>
                                      </p:cBhvr>
                                      <p:to>
                                        <a:schemeClr val="tx1"/>
                                      </p:to>
                                    </p:animClr>
                                    <p:set>
                                      <p:cBhvr>
                                        <p:cTn id="56" dur="500" fill="hold"/>
                                        <p:tgtEl>
                                          <p:spTgt spid="179"/>
                                        </p:tgtEl>
                                        <p:attrNameLst>
                                          <p:attrName>stroke.on</p:attrName>
                                        </p:attrNameLst>
                                      </p:cBhvr>
                                      <p:to>
                                        <p:strVal val="true"/>
                                      </p:to>
                                    </p:set>
                                  </p:childTnLst>
                                </p:cTn>
                              </p:par>
                              <p:par>
                                <p:cTn id="57" presetID="7" presetClass="emph" presetSubtype="2" fill="hold" nodeType="withEffect">
                                  <p:stCondLst>
                                    <p:cond delay="0"/>
                                  </p:stCondLst>
                                  <p:childTnLst>
                                    <p:animClr clrSpc="rgb">
                                      <p:cBhvr>
                                        <p:cTn id="58" dur="500" fill="hold"/>
                                        <p:tgtEl>
                                          <p:spTgt spid="164"/>
                                        </p:tgtEl>
                                        <p:attrNameLst>
                                          <p:attrName>stroke.color</p:attrName>
                                        </p:attrNameLst>
                                      </p:cBhvr>
                                      <p:to>
                                        <a:srgbClr val="FF0000"/>
                                      </p:to>
                                    </p:animClr>
                                    <p:set>
                                      <p:cBhvr>
                                        <p:cTn id="59" dur="500" fill="hold"/>
                                        <p:tgtEl>
                                          <p:spTgt spid="164"/>
                                        </p:tgtEl>
                                        <p:attrNameLst>
                                          <p:attrName>stroke.on</p:attrName>
                                        </p:attrNameLst>
                                      </p:cBhvr>
                                      <p:to>
                                        <p:strVal val="true"/>
                                      </p:to>
                                    </p:set>
                                  </p:childTnLst>
                                </p:cTn>
                              </p:par>
                            </p:childTnLst>
                          </p:cTn>
                        </p:par>
                      </p:childTnLst>
                    </p:cTn>
                  </p:par>
                  <p:par>
                    <p:cTn id="60" fill="hold">
                      <p:stCondLst>
                        <p:cond delay="indefinite"/>
                      </p:stCondLst>
                      <p:childTnLst>
                        <p:par>
                          <p:cTn id="61" fill="hold">
                            <p:stCondLst>
                              <p:cond delay="0"/>
                            </p:stCondLst>
                            <p:childTnLst>
                              <p:par>
                                <p:cTn id="62" presetID="7" presetClass="emph" presetSubtype="2" fill="hold" nodeType="clickEffect">
                                  <p:stCondLst>
                                    <p:cond delay="0"/>
                                  </p:stCondLst>
                                  <p:childTnLst>
                                    <p:animClr clrSpc="rgb">
                                      <p:cBhvr>
                                        <p:cTn id="63" dur="500" fill="hold"/>
                                        <p:tgtEl>
                                          <p:spTgt spid="164"/>
                                        </p:tgtEl>
                                        <p:attrNameLst>
                                          <p:attrName>stroke.color</p:attrName>
                                        </p:attrNameLst>
                                      </p:cBhvr>
                                      <p:to>
                                        <a:schemeClr val="tx1"/>
                                      </p:to>
                                    </p:animClr>
                                    <p:set>
                                      <p:cBhvr>
                                        <p:cTn id="64" dur="500" fill="hold"/>
                                        <p:tgtEl>
                                          <p:spTgt spid="164"/>
                                        </p:tgtEl>
                                        <p:attrNameLst>
                                          <p:attrName>stroke.on</p:attrName>
                                        </p:attrNameLst>
                                      </p:cBhvr>
                                      <p:to>
                                        <p:strVal val="true"/>
                                      </p:to>
                                    </p:set>
                                  </p:childTnLst>
                                </p:cTn>
                              </p:par>
                              <p:par>
                                <p:cTn id="65" presetID="7" presetClass="emph" presetSubtype="2" fill="hold" nodeType="withEffect">
                                  <p:stCondLst>
                                    <p:cond delay="0"/>
                                  </p:stCondLst>
                                  <p:childTnLst>
                                    <p:animClr clrSpc="rgb">
                                      <p:cBhvr>
                                        <p:cTn id="66" dur="500" fill="hold"/>
                                        <p:tgtEl>
                                          <p:spTgt spid="181"/>
                                        </p:tgtEl>
                                        <p:attrNameLst>
                                          <p:attrName>stroke.color</p:attrName>
                                        </p:attrNameLst>
                                      </p:cBhvr>
                                      <p:to>
                                        <a:srgbClr val="FF0000"/>
                                      </p:to>
                                    </p:animClr>
                                    <p:set>
                                      <p:cBhvr>
                                        <p:cTn id="67" dur="500" fill="hold"/>
                                        <p:tgtEl>
                                          <p:spTgt spid="181"/>
                                        </p:tgtEl>
                                        <p:attrNameLst>
                                          <p:attrName>stroke.on</p:attrName>
                                        </p:attrNameLst>
                                      </p:cBhvr>
                                      <p:to>
                                        <p:strVal val="true"/>
                                      </p:to>
                                    </p:set>
                                  </p:childTnLst>
                                </p:cTn>
                              </p:par>
                            </p:childTnLst>
                          </p:cTn>
                        </p:par>
                      </p:childTnLst>
                    </p:cTn>
                  </p:par>
                  <p:par>
                    <p:cTn id="68" fill="hold">
                      <p:stCondLst>
                        <p:cond delay="indefinite"/>
                      </p:stCondLst>
                      <p:childTnLst>
                        <p:par>
                          <p:cTn id="69" fill="hold">
                            <p:stCondLst>
                              <p:cond delay="0"/>
                            </p:stCondLst>
                            <p:childTnLst>
                              <p:par>
                                <p:cTn id="70" presetID="7" presetClass="emph" presetSubtype="2" fill="hold" nodeType="clickEffect">
                                  <p:stCondLst>
                                    <p:cond delay="0"/>
                                  </p:stCondLst>
                                  <p:childTnLst>
                                    <p:animClr clrSpc="rgb">
                                      <p:cBhvr>
                                        <p:cTn id="71" dur="500" fill="hold"/>
                                        <p:tgtEl>
                                          <p:spTgt spid="181"/>
                                        </p:tgtEl>
                                        <p:attrNameLst>
                                          <p:attrName>stroke.color</p:attrName>
                                        </p:attrNameLst>
                                      </p:cBhvr>
                                      <p:to>
                                        <a:schemeClr val="tx1"/>
                                      </p:to>
                                    </p:animClr>
                                    <p:set>
                                      <p:cBhvr>
                                        <p:cTn id="72" dur="500" fill="hold"/>
                                        <p:tgtEl>
                                          <p:spTgt spid="181"/>
                                        </p:tgtEl>
                                        <p:attrNameLst>
                                          <p:attrName>stroke.on</p:attrName>
                                        </p:attrNameLst>
                                      </p:cBhvr>
                                      <p:to>
                                        <p:strVal val="true"/>
                                      </p:to>
                                    </p:set>
                                  </p:childTnLst>
                                </p:cTn>
                              </p:par>
                              <p:par>
                                <p:cTn id="73" presetID="7" presetClass="emph" presetSubtype="2" fill="hold" nodeType="withEffect">
                                  <p:stCondLst>
                                    <p:cond delay="0"/>
                                  </p:stCondLst>
                                  <p:childTnLst>
                                    <p:animClr clrSpc="rgb">
                                      <p:cBhvr>
                                        <p:cTn id="74" dur="500" fill="hold"/>
                                        <p:tgtEl>
                                          <p:spTgt spid="173"/>
                                        </p:tgtEl>
                                        <p:attrNameLst>
                                          <p:attrName>stroke.color</p:attrName>
                                        </p:attrNameLst>
                                      </p:cBhvr>
                                      <p:to>
                                        <a:srgbClr val="FF0000"/>
                                      </p:to>
                                    </p:animClr>
                                    <p:set>
                                      <p:cBhvr>
                                        <p:cTn id="75" dur="500" fill="hold"/>
                                        <p:tgtEl>
                                          <p:spTgt spid="173"/>
                                        </p:tgtEl>
                                        <p:attrNameLst>
                                          <p:attrName>stroke.on</p:attrName>
                                        </p:attrNameLst>
                                      </p:cBhvr>
                                      <p:to>
                                        <p:strVal val="true"/>
                                      </p:to>
                                    </p:set>
                                  </p:childTnLst>
                                </p:cTn>
                              </p:par>
                              <p:par>
                                <p:cTn id="76" presetID="7" presetClass="emph" presetSubtype="2" fill="hold" nodeType="withEffect">
                                  <p:stCondLst>
                                    <p:cond delay="0"/>
                                  </p:stCondLst>
                                  <p:childTnLst>
                                    <p:animClr clrSpc="rgb">
                                      <p:cBhvr>
                                        <p:cTn id="77" dur="500" fill="hold"/>
                                        <p:tgtEl>
                                          <p:spTgt spid="174"/>
                                        </p:tgtEl>
                                        <p:attrNameLst>
                                          <p:attrName>stroke.color</p:attrName>
                                        </p:attrNameLst>
                                      </p:cBhvr>
                                      <p:to>
                                        <a:srgbClr val="FF0000"/>
                                      </p:to>
                                    </p:animClr>
                                    <p:set>
                                      <p:cBhvr>
                                        <p:cTn id="78" dur="500" fill="hold"/>
                                        <p:tgtEl>
                                          <p:spTgt spid="174"/>
                                        </p:tgtEl>
                                        <p:attrNameLst>
                                          <p:attrName>stroke.on</p:attrName>
                                        </p:attrNameLst>
                                      </p:cBhvr>
                                      <p:to>
                                        <p:strVal val="true"/>
                                      </p:to>
                                    </p:set>
                                  </p:childTnLst>
                                </p:cTn>
                              </p:par>
                            </p:childTnLst>
                          </p:cTn>
                        </p:par>
                      </p:childTnLst>
                    </p:cTn>
                  </p:par>
                  <p:par>
                    <p:cTn id="79" fill="hold">
                      <p:stCondLst>
                        <p:cond delay="indefinite"/>
                      </p:stCondLst>
                      <p:childTnLst>
                        <p:par>
                          <p:cTn id="80" fill="hold">
                            <p:stCondLst>
                              <p:cond delay="0"/>
                            </p:stCondLst>
                            <p:childTnLst>
                              <p:par>
                                <p:cTn id="81" presetID="7" presetClass="emph" presetSubtype="2" fill="hold" nodeType="clickEffect">
                                  <p:stCondLst>
                                    <p:cond delay="0"/>
                                  </p:stCondLst>
                                  <p:childTnLst>
                                    <p:animClr clrSpc="rgb">
                                      <p:cBhvr>
                                        <p:cTn id="82" dur="500" fill="hold"/>
                                        <p:tgtEl>
                                          <p:spTgt spid="173"/>
                                        </p:tgtEl>
                                        <p:attrNameLst>
                                          <p:attrName>stroke.color</p:attrName>
                                        </p:attrNameLst>
                                      </p:cBhvr>
                                      <p:to>
                                        <a:schemeClr val="tx1"/>
                                      </p:to>
                                    </p:animClr>
                                    <p:set>
                                      <p:cBhvr>
                                        <p:cTn id="83" dur="500" fill="hold"/>
                                        <p:tgtEl>
                                          <p:spTgt spid="173"/>
                                        </p:tgtEl>
                                        <p:attrNameLst>
                                          <p:attrName>stroke.on</p:attrName>
                                        </p:attrNameLst>
                                      </p:cBhvr>
                                      <p:to>
                                        <p:strVal val="true"/>
                                      </p:to>
                                    </p:set>
                                  </p:childTnLst>
                                </p:cTn>
                              </p:par>
                              <p:par>
                                <p:cTn id="84" presetID="7" presetClass="emph" presetSubtype="2" fill="hold" nodeType="withEffect">
                                  <p:stCondLst>
                                    <p:cond delay="0"/>
                                  </p:stCondLst>
                                  <p:childTnLst>
                                    <p:animClr clrSpc="rgb">
                                      <p:cBhvr>
                                        <p:cTn id="85" dur="500" fill="hold"/>
                                        <p:tgtEl>
                                          <p:spTgt spid="174"/>
                                        </p:tgtEl>
                                        <p:attrNameLst>
                                          <p:attrName>stroke.color</p:attrName>
                                        </p:attrNameLst>
                                      </p:cBhvr>
                                      <p:to>
                                        <a:schemeClr val="tx1"/>
                                      </p:to>
                                    </p:animClr>
                                    <p:set>
                                      <p:cBhvr>
                                        <p:cTn id="86" dur="500" fill="hold"/>
                                        <p:tgtEl>
                                          <p:spTgt spid="174"/>
                                        </p:tgtEl>
                                        <p:attrNameLst>
                                          <p:attrName>stroke.on</p:attrName>
                                        </p:attrNameLst>
                                      </p:cBhvr>
                                      <p:to>
                                        <p:strVal val="true"/>
                                      </p:to>
                                    </p:set>
                                  </p:childTnLst>
                                </p:cTn>
                              </p:par>
                              <p:par>
                                <p:cTn id="87" presetID="7" presetClass="emph" presetSubtype="2" fill="hold" nodeType="withEffect">
                                  <p:stCondLst>
                                    <p:cond delay="0"/>
                                  </p:stCondLst>
                                  <p:childTnLst>
                                    <p:animClr clrSpc="rgb">
                                      <p:cBhvr>
                                        <p:cTn id="88" dur="500" fill="hold"/>
                                        <p:tgtEl>
                                          <p:spTgt spid="171"/>
                                        </p:tgtEl>
                                        <p:attrNameLst>
                                          <p:attrName>stroke.color</p:attrName>
                                        </p:attrNameLst>
                                      </p:cBhvr>
                                      <p:to>
                                        <a:srgbClr val="FF0000"/>
                                      </p:to>
                                    </p:animClr>
                                    <p:set>
                                      <p:cBhvr>
                                        <p:cTn id="89" dur="500" fill="hold"/>
                                        <p:tgtEl>
                                          <p:spTgt spid="171"/>
                                        </p:tgtEl>
                                        <p:attrNameLst>
                                          <p:attrName>stroke.on</p:attrName>
                                        </p:attrNameLst>
                                      </p:cBhvr>
                                      <p:to>
                                        <p:strVal val="true"/>
                                      </p:to>
                                    </p:set>
                                  </p:childTnLst>
                                </p:cTn>
                              </p:par>
                            </p:childTnLst>
                          </p:cTn>
                        </p:par>
                      </p:childTnLst>
                    </p:cTn>
                  </p:par>
                  <p:par>
                    <p:cTn id="90" fill="hold">
                      <p:stCondLst>
                        <p:cond delay="indefinite"/>
                      </p:stCondLst>
                      <p:childTnLst>
                        <p:par>
                          <p:cTn id="91" fill="hold">
                            <p:stCondLst>
                              <p:cond delay="0"/>
                            </p:stCondLst>
                            <p:childTnLst>
                              <p:par>
                                <p:cTn id="92" presetID="7" presetClass="emph" presetSubtype="2" fill="hold" nodeType="clickEffect">
                                  <p:stCondLst>
                                    <p:cond delay="0"/>
                                  </p:stCondLst>
                                  <p:childTnLst>
                                    <p:animClr clrSpc="rgb">
                                      <p:cBhvr>
                                        <p:cTn id="93" dur="500" fill="hold"/>
                                        <p:tgtEl>
                                          <p:spTgt spid="171"/>
                                        </p:tgtEl>
                                        <p:attrNameLst>
                                          <p:attrName>stroke.color</p:attrName>
                                        </p:attrNameLst>
                                      </p:cBhvr>
                                      <p:to>
                                        <a:schemeClr val="tx1"/>
                                      </p:to>
                                    </p:animClr>
                                    <p:set>
                                      <p:cBhvr>
                                        <p:cTn id="94" dur="500" fill="hold"/>
                                        <p:tgtEl>
                                          <p:spTgt spid="171"/>
                                        </p:tgtEl>
                                        <p:attrNameLst>
                                          <p:attrName>stroke.on</p:attrName>
                                        </p:attrNameLst>
                                      </p:cBhvr>
                                      <p:to>
                                        <p:strVal val="true"/>
                                      </p:to>
                                    </p:set>
                                  </p:childTnLst>
                                </p:cTn>
                              </p:par>
                              <p:par>
                                <p:cTn id="95" presetID="7" presetClass="emph" presetSubtype="2" fill="hold" nodeType="withEffect">
                                  <p:stCondLst>
                                    <p:cond delay="0"/>
                                  </p:stCondLst>
                                  <p:childTnLst>
                                    <p:animClr clrSpc="rgb">
                                      <p:cBhvr>
                                        <p:cTn id="96" dur="500" fill="hold"/>
                                        <p:tgtEl>
                                          <p:spTgt spid="209"/>
                                        </p:tgtEl>
                                        <p:attrNameLst>
                                          <p:attrName>stroke.color</p:attrName>
                                        </p:attrNameLst>
                                      </p:cBhvr>
                                      <p:to>
                                        <a:srgbClr val="FF0000"/>
                                      </p:to>
                                    </p:animClr>
                                    <p:set>
                                      <p:cBhvr>
                                        <p:cTn id="97" dur="500" fill="hold"/>
                                        <p:tgtEl>
                                          <p:spTgt spid="209"/>
                                        </p:tgtEl>
                                        <p:attrNameLst>
                                          <p:attrName>stroke.on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タイトル 1"/>
          <p:cNvSpPr>
            <a:spLocks noGrp="1"/>
          </p:cNvSpPr>
          <p:nvPr>
            <p:ph type="title"/>
          </p:nvPr>
        </p:nvSpPr>
        <p:spPr>
          <a:xfrm>
            <a:off x="214313" y="214313"/>
            <a:ext cx="8715375" cy="868362"/>
          </a:xfrm>
        </p:spPr>
        <p:txBody>
          <a:bodyPr/>
          <a:lstStyle/>
          <a:p>
            <a:r>
              <a:rPr lang="ja-JP" altLang="en-US" smtClean="0"/>
              <a:t>メンバ（フィールド，メソッド）の移動</a:t>
            </a:r>
          </a:p>
        </p:txBody>
      </p:sp>
      <p:sp>
        <p:nvSpPr>
          <p:cNvPr id="8195" name="Rectangle 16"/>
          <p:cNvSpPr>
            <a:spLocks noChangeArrowheads="1"/>
          </p:cNvSpPr>
          <p:nvPr/>
        </p:nvSpPr>
        <p:spPr bwMode="auto">
          <a:xfrm>
            <a:off x="5507038" y="2143125"/>
            <a:ext cx="2520950" cy="3571875"/>
          </a:xfrm>
          <a:prstGeom prst="rect">
            <a:avLst/>
          </a:prstGeom>
          <a:solidFill>
            <a:schemeClr val="bg1"/>
          </a:solidFill>
          <a:ln w="9525">
            <a:solidFill>
              <a:schemeClr val="tx1"/>
            </a:solidFill>
            <a:miter lim="800000"/>
            <a:headEnd/>
            <a:tailEnd/>
          </a:ln>
        </p:spPr>
        <p:txBody>
          <a:bodyPr wrap="none" anchor="ctr"/>
          <a:lstStyle/>
          <a:p>
            <a:pPr algn="ctr"/>
            <a:endParaRPr lang="ja-JP" altLang="ja-JP"/>
          </a:p>
        </p:txBody>
      </p:sp>
      <p:sp>
        <p:nvSpPr>
          <p:cNvPr id="5" name="Rectangle 24"/>
          <p:cNvSpPr>
            <a:spLocks noChangeArrowheads="1"/>
          </p:cNvSpPr>
          <p:nvPr/>
        </p:nvSpPr>
        <p:spPr bwMode="auto">
          <a:xfrm>
            <a:off x="5857875" y="2851150"/>
            <a:ext cx="1439863" cy="863600"/>
          </a:xfrm>
          <a:prstGeom prst="rect">
            <a:avLst/>
          </a:prstGeom>
          <a:solidFill>
            <a:srgbClr val="FFFF99">
              <a:alpha val="54117"/>
            </a:srgbClr>
          </a:solidFill>
          <a:ln w="9525">
            <a:solidFill>
              <a:schemeClr val="tx1"/>
            </a:solidFill>
            <a:prstDash val="dash"/>
            <a:miter lim="800000"/>
            <a:headEnd/>
            <a:tailEnd/>
          </a:ln>
        </p:spPr>
        <p:txBody>
          <a:bodyPr wrap="none" anchor="ctr"/>
          <a:lstStyle/>
          <a:p>
            <a:endParaRPr lang="ja-JP" altLang="en-US"/>
          </a:p>
        </p:txBody>
      </p:sp>
      <p:sp>
        <p:nvSpPr>
          <p:cNvPr id="6" name="Text Box 9"/>
          <p:cNvSpPr txBox="1">
            <a:spLocks noChangeArrowheads="1"/>
          </p:cNvSpPr>
          <p:nvPr/>
        </p:nvSpPr>
        <p:spPr bwMode="auto">
          <a:xfrm>
            <a:off x="5715000" y="2246313"/>
            <a:ext cx="1517650" cy="1754187"/>
          </a:xfrm>
          <a:prstGeom prst="rect">
            <a:avLst/>
          </a:prstGeom>
          <a:noFill/>
          <a:ln w="9525">
            <a:noFill/>
            <a:miter lim="800000"/>
            <a:headEnd/>
            <a:tailEnd/>
          </a:ln>
        </p:spPr>
        <p:txBody>
          <a:bodyPr>
            <a:spAutoFit/>
          </a:bodyPr>
          <a:lstStyle/>
          <a:p>
            <a:r>
              <a:rPr lang="en-US" altLang="ja-JP" dirty="0" err="1">
                <a:solidFill>
                  <a:srgbClr val="FF0000"/>
                </a:solidFill>
              </a:rPr>
              <a:t>ClassA</a:t>
            </a:r>
            <a:r>
              <a:rPr lang="en-US" altLang="ja-JP" dirty="0"/>
              <a:t>{</a:t>
            </a:r>
          </a:p>
          <a:p>
            <a:r>
              <a:rPr lang="ja-JP" altLang="en-US" dirty="0"/>
              <a:t>　   </a:t>
            </a:r>
            <a:r>
              <a:rPr lang="en-US" altLang="ja-JP" dirty="0"/>
              <a:t>….</a:t>
            </a:r>
          </a:p>
          <a:p>
            <a:r>
              <a:rPr lang="en-US" altLang="ja-JP" dirty="0"/>
              <a:t>   method( ){</a:t>
            </a:r>
          </a:p>
          <a:p>
            <a:r>
              <a:rPr lang="en-US" altLang="ja-JP" dirty="0"/>
              <a:t>      ….</a:t>
            </a:r>
          </a:p>
          <a:p>
            <a:r>
              <a:rPr lang="en-US" altLang="ja-JP" dirty="0"/>
              <a:t>   }</a:t>
            </a:r>
          </a:p>
          <a:p>
            <a:r>
              <a:rPr lang="en-US" altLang="ja-JP" dirty="0"/>
              <a:t>}</a:t>
            </a:r>
          </a:p>
        </p:txBody>
      </p:sp>
      <p:grpSp>
        <p:nvGrpSpPr>
          <p:cNvPr id="3" name="グループ化 46"/>
          <p:cNvGrpSpPr>
            <a:grpSpLocks/>
          </p:cNvGrpSpPr>
          <p:nvPr/>
        </p:nvGrpSpPr>
        <p:grpSpPr bwMode="auto">
          <a:xfrm>
            <a:off x="6215063" y="1428750"/>
            <a:ext cx="2357437" cy="1350963"/>
            <a:chOff x="6215074" y="2143116"/>
            <a:chExt cx="2357454" cy="1350979"/>
          </a:xfrm>
        </p:grpSpPr>
        <p:sp>
          <p:nvSpPr>
            <p:cNvPr id="8214" name="Rectangle 25"/>
            <p:cNvSpPr>
              <a:spLocks noChangeArrowheads="1"/>
            </p:cNvSpPr>
            <p:nvPr/>
          </p:nvSpPr>
          <p:spPr bwMode="auto">
            <a:xfrm>
              <a:off x="6215074" y="2143116"/>
              <a:ext cx="2357454" cy="647700"/>
            </a:xfrm>
            <a:prstGeom prst="rect">
              <a:avLst/>
            </a:prstGeom>
            <a:solidFill>
              <a:schemeClr val="bg1"/>
            </a:solidFill>
            <a:ln w="9525">
              <a:solidFill>
                <a:schemeClr val="tx1"/>
              </a:solidFill>
              <a:miter lim="800000"/>
              <a:headEnd/>
              <a:tailEnd/>
            </a:ln>
          </p:spPr>
          <p:txBody>
            <a:bodyPr wrap="none" anchor="ctr"/>
            <a:lstStyle/>
            <a:p>
              <a:r>
                <a:rPr lang="ja-JP" altLang="en-US">
                  <a:solidFill>
                    <a:srgbClr val="0066CC"/>
                  </a:solidFill>
                </a:rPr>
                <a:t>処理内容が</a:t>
              </a:r>
              <a:r>
                <a:rPr lang="en-US" altLang="ja-JP">
                  <a:solidFill>
                    <a:srgbClr val="0066CC"/>
                  </a:solidFill>
                </a:rPr>
                <a:t>ClassA</a:t>
              </a:r>
              <a:r>
                <a:rPr lang="ja-JP" altLang="en-US">
                  <a:solidFill>
                    <a:srgbClr val="0066CC"/>
                  </a:solidFill>
                </a:rPr>
                <a:t>に</a:t>
              </a:r>
            </a:p>
            <a:p>
              <a:r>
                <a:rPr lang="ja-JP" altLang="en-US">
                  <a:solidFill>
                    <a:srgbClr val="0066CC"/>
                  </a:solidFill>
                </a:rPr>
                <a:t>に不適切なメソッド</a:t>
              </a:r>
            </a:p>
          </p:txBody>
        </p:sp>
        <p:cxnSp>
          <p:nvCxnSpPr>
            <p:cNvPr id="8215" name="AutoShape 28"/>
            <p:cNvCxnSpPr>
              <a:cxnSpLocks noChangeShapeType="1"/>
              <a:stCxn id="8214" idx="2"/>
              <a:endCxn id="5" idx="0"/>
            </p:cNvCxnSpPr>
            <p:nvPr/>
          </p:nvCxnSpPr>
          <p:spPr bwMode="auto">
            <a:xfrm rot="5400000">
              <a:off x="6634170" y="2734463"/>
              <a:ext cx="703278" cy="815985"/>
            </a:xfrm>
            <a:prstGeom prst="straightConnector1">
              <a:avLst/>
            </a:prstGeom>
            <a:noFill/>
            <a:ln w="9525">
              <a:solidFill>
                <a:schemeClr val="tx1"/>
              </a:solidFill>
              <a:round/>
              <a:headEnd/>
              <a:tailEnd type="triangle" w="med" len="med"/>
            </a:ln>
          </p:spPr>
        </p:cxnSp>
      </p:grpSp>
      <p:grpSp>
        <p:nvGrpSpPr>
          <p:cNvPr id="7" name="グループ化 48"/>
          <p:cNvGrpSpPr>
            <a:grpSpLocks/>
          </p:cNvGrpSpPr>
          <p:nvPr/>
        </p:nvGrpSpPr>
        <p:grpSpPr bwMode="auto">
          <a:xfrm>
            <a:off x="7000875" y="4000500"/>
            <a:ext cx="2000250" cy="931863"/>
            <a:chOff x="7000892" y="4714884"/>
            <a:chExt cx="2000264" cy="931866"/>
          </a:xfrm>
        </p:grpSpPr>
        <p:sp>
          <p:nvSpPr>
            <p:cNvPr id="8212" name="Rectangle 32"/>
            <p:cNvSpPr>
              <a:spLocks noChangeArrowheads="1"/>
            </p:cNvSpPr>
            <p:nvPr/>
          </p:nvSpPr>
          <p:spPr bwMode="auto">
            <a:xfrm>
              <a:off x="7000892" y="4714884"/>
              <a:ext cx="2000264" cy="444501"/>
            </a:xfrm>
            <a:prstGeom prst="rect">
              <a:avLst/>
            </a:prstGeom>
            <a:solidFill>
              <a:schemeClr val="bg1"/>
            </a:solidFill>
            <a:ln w="9525">
              <a:solidFill>
                <a:schemeClr val="tx1"/>
              </a:solidFill>
              <a:miter lim="800000"/>
              <a:headEnd/>
              <a:tailEnd/>
            </a:ln>
          </p:spPr>
          <p:txBody>
            <a:bodyPr wrap="none" anchor="ctr"/>
            <a:lstStyle/>
            <a:p>
              <a:r>
                <a:rPr lang="ja-JP" altLang="en-US">
                  <a:solidFill>
                    <a:srgbClr val="0066CC"/>
                  </a:solidFill>
                </a:rPr>
                <a:t>移動されたメソッド</a:t>
              </a:r>
            </a:p>
          </p:txBody>
        </p:sp>
        <p:cxnSp>
          <p:nvCxnSpPr>
            <p:cNvPr id="8213" name="AutoShape 35"/>
            <p:cNvCxnSpPr>
              <a:cxnSpLocks noChangeShapeType="1"/>
              <a:stCxn id="8212" idx="2"/>
              <a:endCxn id="15" idx="3"/>
            </p:cNvCxnSpPr>
            <p:nvPr/>
          </p:nvCxnSpPr>
          <p:spPr bwMode="auto">
            <a:xfrm rot="5400000">
              <a:off x="7441423" y="5087148"/>
              <a:ext cx="487365" cy="631839"/>
            </a:xfrm>
            <a:prstGeom prst="straightConnector1">
              <a:avLst/>
            </a:prstGeom>
            <a:noFill/>
            <a:ln w="9525">
              <a:solidFill>
                <a:schemeClr val="tx1"/>
              </a:solidFill>
              <a:round/>
              <a:headEnd/>
              <a:tailEnd type="triangle" w="med" len="med"/>
            </a:ln>
          </p:spPr>
        </p:cxnSp>
      </p:grpSp>
      <p:sp>
        <p:nvSpPr>
          <p:cNvPr id="15" name="Rectangle 31"/>
          <p:cNvSpPr>
            <a:spLocks noChangeArrowheads="1"/>
          </p:cNvSpPr>
          <p:nvPr/>
        </p:nvSpPr>
        <p:spPr bwMode="auto">
          <a:xfrm>
            <a:off x="5929313" y="4500563"/>
            <a:ext cx="1439862" cy="863600"/>
          </a:xfrm>
          <a:prstGeom prst="rect">
            <a:avLst/>
          </a:prstGeom>
          <a:solidFill>
            <a:srgbClr val="FFFF99">
              <a:alpha val="45882"/>
            </a:srgbClr>
          </a:solidFill>
          <a:ln w="9525">
            <a:solidFill>
              <a:schemeClr val="tx1"/>
            </a:solidFill>
            <a:prstDash val="dash"/>
            <a:miter lim="800000"/>
            <a:headEnd/>
            <a:tailEnd/>
          </a:ln>
        </p:spPr>
        <p:txBody>
          <a:bodyPr wrap="none" anchor="ctr"/>
          <a:lstStyle/>
          <a:p>
            <a:endParaRPr lang="ja-JP" altLang="en-US"/>
          </a:p>
        </p:txBody>
      </p:sp>
      <p:sp>
        <p:nvSpPr>
          <p:cNvPr id="16" name="Text Box 61"/>
          <p:cNvSpPr txBox="1">
            <a:spLocks noChangeArrowheads="1"/>
          </p:cNvSpPr>
          <p:nvPr/>
        </p:nvSpPr>
        <p:spPr bwMode="auto">
          <a:xfrm>
            <a:off x="5722938" y="4143375"/>
            <a:ext cx="1047750" cy="915988"/>
          </a:xfrm>
          <a:prstGeom prst="rect">
            <a:avLst/>
          </a:prstGeom>
          <a:noFill/>
          <a:ln w="9525">
            <a:noFill/>
            <a:miter lim="800000"/>
            <a:headEnd/>
            <a:tailEnd/>
          </a:ln>
        </p:spPr>
        <p:txBody>
          <a:bodyPr>
            <a:spAutoFit/>
          </a:bodyPr>
          <a:lstStyle/>
          <a:p>
            <a:r>
              <a:rPr lang="en-US" altLang="ja-JP">
                <a:solidFill>
                  <a:srgbClr val="FF0000"/>
                </a:solidFill>
              </a:rPr>
              <a:t>ClassB</a:t>
            </a:r>
            <a:r>
              <a:rPr lang="en-US" altLang="ja-JP"/>
              <a:t>{</a:t>
            </a:r>
          </a:p>
          <a:p>
            <a:endParaRPr lang="en-US" altLang="ja-JP"/>
          </a:p>
          <a:p>
            <a:r>
              <a:rPr lang="en-US" altLang="ja-JP"/>
              <a:t>}</a:t>
            </a:r>
          </a:p>
        </p:txBody>
      </p:sp>
      <p:sp>
        <p:nvSpPr>
          <p:cNvPr id="18" name="Text Box 67"/>
          <p:cNvSpPr txBox="1">
            <a:spLocks noChangeArrowheads="1"/>
          </p:cNvSpPr>
          <p:nvPr/>
        </p:nvSpPr>
        <p:spPr bwMode="auto">
          <a:xfrm>
            <a:off x="5722938" y="4178300"/>
            <a:ext cx="1504950" cy="1465263"/>
          </a:xfrm>
          <a:prstGeom prst="rect">
            <a:avLst/>
          </a:prstGeom>
          <a:noFill/>
          <a:ln w="9525">
            <a:noFill/>
            <a:miter lim="800000"/>
            <a:headEnd/>
            <a:tailEnd/>
          </a:ln>
        </p:spPr>
        <p:txBody>
          <a:bodyPr>
            <a:spAutoFit/>
          </a:bodyPr>
          <a:lstStyle/>
          <a:p>
            <a:r>
              <a:rPr lang="en-US" altLang="ja-JP">
                <a:solidFill>
                  <a:srgbClr val="FF0000"/>
                </a:solidFill>
              </a:rPr>
              <a:t>ClassB</a:t>
            </a:r>
            <a:r>
              <a:rPr lang="en-US" altLang="ja-JP"/>
              <a:t>{</a:t>
            </a:r>
          </a:p>
          <a:p>
            <a:r>
              <a:rPr lang="en-US" altLang="ja-JP"/>
              <a:t>   method( ){</a:t>
            </a:r>
          </a:p>
          <a:p>
            <a:r>
              <a:rPr lang="en-US" altLang="ja-JP"/>
              <a:t>      ….</a:t>
            </a:r>
          </a:p>
          <a:p>
            <a:r>
              <a:rPr lang="en-US" altLang="ja-JP"/>
              <a:t>   }</a:t>
            </a:r>
          </a:p>
          <a:p>
            <a:r>
              <a:rPr lang="en-US" altLang="ja-JP"/>
              <a:t>}</a:t>
            </a:r>
          </a:p>
        </p:txBody>
      </p:sp>
      <p:sp>
        <p:nvSpPr>
          <p:cNvPr id="8206" name="コンテンツ プレースホルダ 8"/>
          <p:cNvSpPr>
            <a:spLocks noGrp="1"/>
          </p:cNvSpPr>
          <p:nvPr>
            <p:ph idx="1"/>
          </p:nvPr>
        </p:nvSpPr>
        <p:spPr>
          <a:xfrm>
            <a:off x="214313" y="1357313"/>
            <a:ext cx="5286375" cy="4857750"/>
          </a:xfrm>
        </p:spPr>
        <p:txBody>
          <a:bodyPr/>
          <a:lstStyle/>
          <a:p>
            <a:r>
              <a:rPr lang="ja-JP" altLang="en-US" dirty="0" smtClean="0"/>
              <a:t>動機</a:t>
            </a:r>
            <a:endParaRPr lang="en-US" altLang="ja-JP" dirty="0" smtClean="0"/>
          </a:p>
          <a:p>
            <a:pPr lvl="1"/>
            <a:r>
              <a:rPr lang="ja-JP" altLang="en-US" dirty="0" smtClean="0"/>
              <a:t>適切なクラスにメンバを移動しクラスの機能を明確にする</a:t>
            </a:r>
            <a:endParaRPr lang="en-US" altLang="ja-JP" dirty="0" smtClean="0"/>
          </a:p>
          <a:p>
            <a:r>
              <a:rPr lang="ja-JP" altLang="en-US" dirty="0" smtClean="0"/>
              <a:t>他のリファクタリングにも利用</a:t>
            </a:r>
            <a:endParaRPr lang="en-US" altLang="ja-JP" dirty="0" smtClean="0"/>
          </a:p>
          <a:p>
            <a:pPr lvl="1"/>
            <a:r>
              <a:rPr lang="ja-JP" altLang="en-US" dirty="0" smtClean="0"/>
              <a:t>クラスの抽出</a:t>
            </a:r>
            <a:endParaRPr lang="en-US" altLang="ja-JP" dirty="0" smtClean="0"/>
          </a:p>
          <a:p>
            <a:pPr lvl="1"/>
            <a:r>
              <a:rPr lang="ja-JP" altLang="en-US" dirty="0" smtClean="0"/>
              <a:t>クラスのインライン化</a:t>
            </a:r>
            <a:endParaRPr lang="en-US" altLang="ja-JP" dirty="0" smtClean="0"/>
          </a:p>
        </p:txBody>
      </p:sp>
      <p:sp>
        <p:nvSpPr>
          <p:cNvPr id="24" name="日付プレースホルダ 23"/>
          <p:cNvSpPr>
            <a:spLocks noGrp="1"/>
          </p:cNvSpPr>
          <p:nvPr>
            <p:ph type="dt" sz="quarter" idx="10"/>
          </p:nvPr>
        </p:nvSpPr>
        <p:spPr/>
        <p:txBody>
          <a:bodyPr/>
          <a:lstStyle/>
          <a:p>
            <a:pPr>
              <a:defRPr/>
            </a:pPr>
            <a:endParaRPr lang="en-US" altLang="ja-JP"/>
          </a:p>
        </p:txBody>
      </p:sp>
      <p:sp>
        <p:nvSpPr>
          <p:cNvPr id="25" name="スライド番号プレースホルダ 24"/>
          <p:cNvSpPr>
            <a:spLocks noGrp="1"/>
          </p:cNvSpPr>
          <p:nvPr>
            <p:ph type="sldNum" sz="quarter" idx="12"/>
          </p:nvPr>
        </p:nvSpPr>
        <p:spPr/>
        <p:txBody>
          <a:bodyPr/>
          <a:lstStyle/>
          <a:p>
            <a:pPr>
              <a:defRPr/>
            </a:pPr>
            <a:fld id="{A4044329-7BD2-4063-8B26-B732FAC3B7C7}" type="slidenum">
              <a:rPr lang="en-US" altLang="ja-JP"/>
              <a:pPr>
                <a:defRPr/>
              </a:pPr>
              <a:t>4</a:t>
            </a:fld>
            <a:endParaRPr lang="en-US" altLang="ja-JP"/>
          </a:p>
        </p:txBody>
      </p:sp>
      <p:sp>
        <p:nvSpPr>
          <p:cNvPr id="8209" name="フッター プレースホルダ 25"/>
          <p:cNvSpPr>
            <a:spLocks noGrp="1"/>
          </p:cNvSpPr>
          <p:nvPr>
            <p:ph type="ftr" sz="quarter" idx="11"/>
          </p:nvPr>
        </p:nvSpPr>
        <p:spPr bwMode="auto">
          <a:noFill/>
          <a:ln>
            <a:miter lim="800000"/>
            <a:headEnd/>
            <a:tailEnd/>
          </a:ln>
        </p:spPr>
        <p:txBody>
          <a:bodyPr wrap="square" numCol="1" anchorCtr="0" compatLnSpc="1">
            <a:prstTxWarp prst="textNoShape">
              <a:avLst/>
            </a:prstTxWarp>
          </a:bodyPr>
          <a:lstStyle/>
          <a:p>
            <a:r>
              <a:rPr lang="en-US" altLang="ja-JP"/>
              <a:t>Software Engineering Laboratory,  Department of Computer Science,  Graduate School of Information Science and Technology,  Osaka University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xit" presetSubtype="0" fill="hold" grpId="1" nodeType="clickEffect">
                                  <p:stCondLst>
                                    <p:cond delay="0"/>
                                  </p:stCondLst>
                                  <p:childTnLst>
                                    <p:set>
                                      <p:cBhvr>
                                        <p:cTn id="12" dur="1" fill="hold">
                                          <p:stCondLst>
                                            <p:cond delay="0"/>
                                          </p:stCondLst>
                                        </p:cTn>
                                        <p:tgtEl>
                                          <p:spTgt spid="5"/>
                                        </p:tgtEl>
                                        <p:attrNameLst>
                                          <p:attrName>style.visibility</p:attrName>
                                        </p:attrNameLst>
                                      </p:cBhvr>
                                      <p:to>
                                        <p:strVal val="hidden"/>
                                      </p:to>
                                    </p:set>
                                  </p:childTnLst>
                                </p:cTn>
                              </p:par>
                              <p:par>
                                <p:cTn id="13" presetID="1" presetClass="exit" presetSubtype="0" fill="hold" grpId="0" nodeType="withEffect">
                                  <p:stCondLst>
                                    <p:cond delay="0"/>
                                  </p:stCondLst>
                                  <p:childTnLst>
                                    <p:set>
                                      <p:cBhvr>
                                        <p:cTn id="14" dur="1" fill="hold">
                                          <p:stCondLst>
                                            <p:cond delay="0"/>
                                          </p:stCondLst>
                                        </p:cTn>
                                        <p:tgtEl>
                                          <p:spTgt spid="16"/>
                                        </p:tgtEl>
                                        <p:attrNameLst>
                                          <p:attrName>style.visibility</p:attrName>
                                        </p:attrNameLst>
                                      </p:cBhvr>
                                      <p:to>
                                        <p:strVal val="hidden"/>
                                      </p:to>
                                    </p:set>
                                  </p:childTnLst>
                                </p:cTn>
                              </p:par>
                              <p:par>
                                <p:cTn id="15" presetID="1" presetClass="exit" presetSubtype="0" fill="hold" nodeType="withEffect">
                                  <p:stCondLst>
                                    <p:cond delay="0"/>
                                  </p:stCondLst>
                                  <p:childTnLst>
                                    <p:set>
                                      <p:cBhvr>
                                        <p:cTn id="16" dur="1" fill="hold">
                                          <p:stCondLst>
                                            <p:cond delay="0"/>
                                          </p:stCondLst>
                                        </p:cTn>
                                        <p:tgtEl>
                                          <p:spTgt spid="3"/>
                                        </p:tgtEl>
                                        <p:attrNameLst>
                                          <p:attrName>style.visibility</p:attrName>
                                        </p:attrNameLst>
                                      </p:cBhvr>
                                      <p:to>
                                        <p:strVal val="hidden"/>
                                      </p:to>
                                    </p:set>
                                  </p:childTnLst>
                                </p:cTn>
                              </p:par>
                              <p:par>
                                <p:cTn id="17" presetID="1" presetClass="entr" presetSubtype="0" fill="hold" grpId="0" nodeType="withEffect">
                                  <p:stCondLst>
                                    <p:cond delay="0"/>
                                  </p:stCondLst>
                                  <p:childTnLst>
                                    <p:set>
                                      <p:cBhvr>
                                        <p:cTn id="18" dur="1" fill="hold">
                                          <p:stCondLst>
                                            <p:cond delay="0"/>
                                          </p:stCondLst>
                                        </p:cTn>
                                        <p:tgtEl>
                                          <p:spTgt spid="18"/>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5"/>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7"/>
                                        </p:tgtEl>
                                        <p:attrNameLst>
                                          <p:attrName>style.visibility</p:attrName>
                                        </p:attrNameLst>
                                      </p:cBhvr>
                                      <p:to>
                                        <p:strVal val="visible"/>
                                      </p:to>
                                    </p:set>
                                  </p:childTnLst>
                                </p:cTn>
                              </p:par>
                              <p:par>
                                <p:cTn id="23" presetID="1" presetClass="exit" presetSubtype="0" fill="hold" nodeType="withEffect">
                                  <p:stCondLst>
                                    <p:cond delay="0"/>
                                  </p:stCondLst>
                                  <p:childTnLst>
                                    <p:set>
                                      <p:cBhvr>
                                        <p:cTn id="24" dur="1" fill="hold">
                                          <p:stCondLst>
                                            <p:cond delay="0"/>
                                          </p:stCondLst>
                                        </p:cTn>
                                        <p:tgtEl>
                                          <p:spTgt spid="6">
                                            <p:txEl>
                                              <p:pRg st="2" end="2"/>
                                            </p:txEl>
                                          </p:spTgt>
                                        </p:tgtEl>
                                        <p:attrNameLst>
                                          <p:attrName>style.visibility</p:attrName>
                                        </p:attrNameLst>
                                      </p:cBhvr>
                                      <p:to>
                                        <p:strVal val="hidden"/>
                                      </p:to>
                                    </p:set>
                                  </p:childTnLst>
                                </p:cTn>
                              </p:par>
                              <p:par>
                                <p:cTn id="25" presetID="1" presetClass="exit" presetSubtype="0" fill="hold" nodeType="withEffect">
                                  <p:stCondLst>
                                    <p:cond delay="0"/>
                                  </p:stCondLst>
                                  <p:childTnLst>
                                    <p:set>
                                      <p:cBhvr>
                                        <p:cTn id="26" dur="1" fill="hold">
                                          <p:stCondLst>
                                            <p:cond delay="0"/>
                                          </p:stCondLst>
                                        </p:cTn>
                                        <p:tgtEl>
                                          <p:spTgt spid="6">
                                            <p:txEl>
                                              <p:pRg st="3" end="3"/>
                                            </p:txEl>
                                          </p:spTgt>
                                        </p:tgtEl>
                                        <p:attrNameLst>
                                          <p:attrName>style.visibility</p:attrName>
                                        </p:attrNameLst>
                                      </p:cBhvr>
                                      <p:to>
                                        <p:strVal val="hidden"/>
                                      </p:to>
                                    </p:set>
                                  </p:childTnLst>
                                </p:cTn>
                              </p:par>
                              <p:par>
                                <p:cTn id="27" presetID="1" presetClass="exit" presetSubtype="0" fill="hold" nodeType="withEffect">
                                  <p:stCondLst>
                                    <p:cond delay="0"/>
                                  </p:stCondLst>
                                  <p:childTnLst>
                                    <p:set>
                                      <p:cBhvr>
                                        <p:cTn id="28" dur="1" fill="hold">
                                          <p:stCondLst>
                                            <p:cond delay="0"/>
                                          </p:stCondLst>
                                        </p:cTn>
                                        <p:tgtEl>
                                          <p:spTgt spid="6">
                                            <p:txEl>
                                              <p:pRg st="4" end="4"/>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5" grpId="1" animBg="1"/>
      <p:bldP spid="15" grpId="0" animBg="1"/>
      <p:bldP spid="16" grpId="0"/>
      <p:bldP spid="1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9"/>
          <p:cNvSpPr>
            <a:spLocks noChangeArrowheads="1"/>
          </p:cNvSpPr>
          <p:nvPr/>
        </p:nvSpPr>
        <p:spPr bwMode="auto">
          <a:xfrm>
            <a:off x="428596" y="3500435"/>
            <a:ext cx="3143246" cy="2214581"/>
          </a:xfrm>
          <a:prstGeom prst="rect">
            <a:avLst/>
          </a:prstGeom>
          <a:noFill/>
          <a:ln w="9525">
            <a:solidFill>
              <a:schemeClr val="tx1"/>
            </a:solidFill>
            <a:miter lim="800000"/>
            <a:headEnd/>
            <a:tailEnd/>
          </a:ln>
        </p:spPr>
        <p:txBody>
          <a:bodyPr wrap="none" anchor="ctr"/>
          <a:lstStyle/>
          <a:p>
            <a:r>
              <a:rPr lang="en-US" altLang="ja-JP" sz="2000" b="0" dirty="0"/>
              <a:t>class  </a:t>
            </a:r>
            <a:r>
              <a:rPr lang="en-US" altLang="ja-JP" sz="2000" b="0" dirty="0" smtClean="0"/>
              <a:t>Customer{</a:t>
            </a:r>
            <a:endParaRPr lang="en-US" altLang="ja-JP" sz="2000" b="0" dirty="0"/>
          </a:p>
          <a:p>
            <a:r>
              <a:rPr lang="ja-JP" altLang="en-US" sz="2000" b="0" dirty="0" smtClean="0"/>
              <a:t>  </a:t>
            </a:r>
            <a:r>
              <a:rPr lang="en-US" altLang="ja-JP" sz="2000" b="0" dirty="0" smtClean="0"/>
              <a:t>public List </a:t>
            </a:r>
            <a:r>
              <a:rPr lang="en-US" altLang="ja-JP" sz="2000" b="0" dirty="0" err="1" smtClean="0"/>
              <a:t>mList</a:t>
            </a:r>
            <a:r>
              <a:rPr lang="en-US" altLang="ja-JP" sz="2000" b="0" dirty="0" smtClean="0"/>
              <a:t> </a:t>
            </a:r>
            <a:r>
              <a:rPr lang="en-US" altLang="ja-JP" sz="2000" b="0" dirty="0"/>
              <a:t>;</a:t>
            </a:r>
          </a:p>
          <a:p>
            <a:r>
              <a:rPr lang="ja-JP" altLang="en-US" sz="2000" b="0" dirty="0" smtClean="0"/>
              <a:t>   </a:t>
            </a:r>
            <a:endParaRPr lang="en-US" altLang="ja-JP" sz="2000" b="0" dirty="0" smtClean="0"/>
          </a:p>
          <a:p>
            <a:r>
              <a:rPr lang="en-US" altLang="ja-JP" sz="2000" b="0" dirty="0" smtClean="0"/>
              <a:t>  public </a:t>
            </a:r>
            <a:r>
              <a:rPr lang="en-US" altLang="ja-JP" sz="2000" b="0" dirty="0"/>
              <a:t>void </a:t>
            </a:r>
            <a:r>
              <a:rPr lang="ja-JP" altLang="en-US" sz="2000" b="0" dirty="0"/>
              <a:t> </a:t>
            </a:r>
            <a:r>
              <a:rPr lang="en-US" altLang="ja-JP" sz="2000" b="0" dirty="0" smtClean="0"/>
              <a:t>print( </a:t>
            </a:r>
            <a:r>
              <a:rPr lang="en-US" altLang="ja-JP" sz="2000" b="0" dirty="0"/>
              <a:t>);</a:t>
            </a:r>
          </a:p>
          <a:p>
            <a:r>
              <a:rPr lang="en-US" altLang="ja-JP" sz="2000" b="0" dirty="0"/>
              <a:t>  public </a:t>
            </a:r>
            <a:r>
              <a:rPr lang="en-US" altLang="ja-JP" sz="2000" b="0" dirty="0" err="1" smtClean="0"/>
              <a:t>int</a:t>
            </a:r>
            <a:r>
              <a:rPr lang="en-US" altLang="ja-JP" sz="2000" b="0" dirty="0" smtClean="0"/>
              <a:t>  </a:t>
            </a:r>
            <a:r>
              <a:rPr lang="en-US" altLang="ja-JP" sz="2000" b="0" dirty="0" smtClean="0"/>
              <a:t>count( </a:t>
            </a:r>
            <a:r>
              <a:rPr lang="en-US" altLang="ja-JP" sz="2000" b="0" dirty="0"/>
              <a:t>);</a:t>
            </a:r>
          </a:p>
          <a:p>
            <a:r>
              <a:rPr lang="en-US" altLang="ja-JP" sz="2000" b="0" dirty="0"/>
              <a:t>} </a:t>
            </a:r>
          </a:p>
        </p:txBody>
      </p:sp>
      <p:sp>
        <p:nvSpPr>
          <p:cNvPr id="14" name="角丸四角形 13"/>
          <p:cNvSpPr>
            <a:spLocks noChangeArrowheads="1"/>
          </p:cNvSpPr>
          <p:nvPr/>
        </p:nvSpPr>
        <p:spPr bwMode="auto">
          <a:xfrm>
            <a:off x="571446" y="4643446"/>
            <a:ext cx="2928958" cy="285752"/>
          </a:xfrm>
          <a:prstGeom prst="roundRect">
            <a:avLst>
              <a:gd name="adj" fmla="val 16667"/>
            </a:avLst>
          </a:prstGeom>
          <a:solidFill>
            <a:srgbClr val="FFFF99">
              <a:alpha val="34000"/>
            </a:srgbClr>
          </a:solidFill>
          <a:ln w="9525" algn="ctr">
            <a:solidFill>
              <a:schemeClr val="tx1"/>
            </a:solidFill>
            <a:round/>
            <a:headEnd/>
            <a:tailEnd/>
          </a:ln>
        </p:spPr>
        <p:txBody>
          <a:bodyPr/>
          <a:lstStyle/>
          <a:p>
            <a:endParaRPr lang="ja-JP" altLang="en-US"/>
          </a:p>
        </p:txBody>
      </p:sp>
      <p:sp>
        <p:nvSpPr>
          <p:cNvPr id="9219" name="タイトル 1"/>
          <p:cNvSpPr>
            <a:spLocks noGrp="1"/>
          </p:cNvSpPr>
          <p:nvPr>
            <p:ph type="title"/>
          </p:nvPr>
        </p:nvSpPr>
        <p:spPr>
          <a:xfrm>
            <a:off x="214313" y="214313"/>
            <a:ext cx="8715375" cy="868362"/>
          </a:xfrm>
        </p:spPr>
        <p:txBody>
          <a:bodyPr/>
          <a:lstStyle/>
          <a:p>
            <a:r>
              <a:rPr lang="ja-JP" altLang="en-US" smtClean="0"/>
              <a:t>メンバの移動に必要な検討の目的</a:t>
            </a:r>
          </a:p>
        </p:txBody>
      </p:sp>
      <p:sp>
        <p:nvSpPr>
          <p:cNvPr id="9" name="コンテンツ プレースホルダ 8"/>
          <p:cNvSpPr>
            <a:spLocks noGrp="1"/>
          </p:cNvSpPr>
          <p:nvPr>
            <p:ph idx="1"/>
          </p:nvPr>
        </p:nvSpPr>
        <p:spPr>
          <a:xfrm>
            <a:off x="357188" y="1143000"/>
            <a:ext cx="8572500" cy="2143125"/>
          </a:xfrm>
        </p:spPr>
        <p:txBody>
          <a:bodyPr rtlCol="0">
            <a:normAutofit fontScale="92500" lnSpcReduction="10000"/>
          </a:bodyPr>
          <a:lstStyle/>
          <a:p>
            <a:pPr fontAlgn="auto">
              <a:spcAft>
                <a:spcPts val="0"/>
              </a:spcAft>
              <a:defRPr/>
            </a:pPr>
            <a:r>
              <a:rPr lang="ja-JP" altLang="en-US" dirty="0" smtClean="0"/>
              <a:t>移動するメンバと関連があるメンバの移動</a:t>
            </a:r>
            <a:endParaRPr lang="en-US" altLang="ja-JP" dirty="0" smtClean="0"/>
          </a:p>
          <a:p>
            <a:pPr lvl="1" fontAlgn="auto">
              <a:spcAft>
                <a:spcPts val="0"/>
              </a:spcAft>
              <a:defRPr/>
            </a:pPr>
            <a:r>
              <a:rPr lang="ja-JP" altLang="en-US" dirty="0" smtClean="0"/>
              <a:t>関連があるメンバも移動しクラスの機能をより明確にする</a:t>
            </a:r>
            <a:endParaRPr lang="en-US" altLang="ja-JP" dirty="0" smtClean="0"/>
          </a:p>
          <a:p>
            <a:pPr fontAlgn="auto">
              <a:spcAft>
                <a:spcPts val="0"/>
              </a:spcAft>
              <a:defRPr/>
            </a:pPr>
            <a:r>
              <a:rPr lang="ja-JP" altLang="en-US" dirty="0" smtClean="0"/>
              <a:t>移動先クラスと移動元クラス間の参照方法の変更の検討</a:t>
            </a:r>
            <a:endParaRPr lang="en-US" altLang="ja-JP" dirty="0" smtClean="0"/>
          </a:p>
          <a:p>
            <a:pPr lvl="1" fontAlgn="auto">
              <a:spcAft>
                <a:spcPts val="0"/>
              </a:spcAft>
              <a:defRPr/>
            </a:pPr>
            <a:r>
              <a:rPr lang="ja-JP" altLang="en-US" dirty="0" smtClean="0"/>
              <a:t>メンバの移動後もメンバ間で参照関係を保つことで振る舞いを保存する</a:t>
            </a:r>
            <a:endParaRPr lang="en-US" altLang="ja-JP" dirty="0" smtClean="0"/>
          </a:p>
        </p:txBody>
      </p:sp>
      <p:sp>
        <p:nvSpPr>
          <p:cNvPr id="11" name="Rectangle 19"/>
          <p:cNvSpPr>
            <a:spLocks noChangeArrowheads="1"/>
          </p:cNvSpPr>
          <p:nvPr/>
        </p:nvSpPr>
        <p:spPr bwMode="auto">
          <a:xfrm>
            <a:off x="5357818" y="3500441"/>
            <a:ext cx="3286148" cy="1928829"/>
          </a:xfrm>
          <a:prstGeom prst="rect">
            <a:avLst/>
          </a:prstGeom>
          <a:solidFill>
            <a:schemeClr val="bg1"/>
          </a:solidFill>
          <a:ln w="9525">
            <a:solidFill>
              <a:schemeClr val="tx1"/>
            </a:solidFill>
            <a:miter lim="800000"/>
            <a:headEnd/>
            <a:tailEnd/>
          </a:ln>
        </p:spPr>
        <p:txBody>
          <a:bodyPr wrap="none" anchor="ctr"/>
          <a:lstStyle/>
          <a:p>
            <a:r>
              <a:rPr lang="en-US" altLang="ja-JP" sz="2000" b="0" dirty="0"/>
              <a:t>class </a:t>
            </a:r>
            <a:r>
              <a:rPr lang="en-US" altLang="ja-JP" sz="2000" b="0" dirty="0" smtClean="0"/>
              <a:t>Rental{</a:t>
            </a:r>
            <a:endParaRPr lang="en-US" altLang="ja-JP" sz="2000" b="0" dirty="0"/>
          </a:p>
          <a:p>
            <a:r>
              <a:rPr lang="en-US" altLang="ja-JP" sz="2000" b="0" dirty="0"/>
              <a:t>  </a:t>
            </a:r>
            <a:r>
              <a:rPr lang="en-US" altLang="ja-JP" sz="2000" b="0" dirty="0" smtClean="0"/>
              <a:t>public </a:t>
            </a:r>
            <a:r>
              <a:rPr lang="en-US" altLang="ja-JP" sz="2000" b="0" dirty="0"/>
              <a:t>void </a:t>
            </a:r>
            <a:r>
              <a:rPr lang="ja-JP" altLang="en-US" sz="2000" b="0" dirty="0"/>
              <a:t> </a:t>
            </a:r>
            <a:endParaRPr lang="en-US" altLang="ja-JP" sz="2000" b="0" dirty="0" smtClean="0"/>
          </a:p>
          <a:p>
            <a:r>
              <a:rPr lang="en-US" altLang="ja-JP" sz="2000" b="0" dirty="0" smtClean="0"/>
              <a:t>       print(Customer c);</a:t>
            </a:r>
            <a:endParaRPr lang="en-US" altLang="ja-JP" sz="2000" b="0" dirty="0"/>
          </a:p>
          <a:p>
            <a:r>
              <a:rPr lang="en-US" altLang="ja-JP" sz="2000" b="0" dirty="0"/>
              <a:t>  public </a:t>
            </a:r>
            <a:r>
              <a:rPr lang="en-US" altLang="ja-JP" sz="2000" b="0" dirty="0" err="1" smtClean="0"/>
              <a:t>int</a:t>
            </a:r>
            <a:r>
              <a:rPr lang="en-US" altLang="ja-JP" sz="2000" b="0" dirty="0" smtClean="0"/>
              <a:t>  </a:t>
            </a:r>
            <a:endParaRPr lang="en-US" altLang="ja-JP" sz="2000" b="0" dirty="0" smtClean="0"/>
          </a:p>
          <a:p>
            <a:r>
              <a:rPr lang="en-US" altLang="ja-JP" sz="2000" b="0" dirty="0"/>
              <a:t> </a:t>
            </a:r>
            <a:r>
              <a:rPr lang="en-US" altLang="ja-JP" sz="2000" b="0" dirty="0" smtClean="0"/>
              <a:t>      count(Customer c);</a:t>
            </a:r>
            <a:endParaRPr lang="en-US" altLang="ja-JP" sz="2000" b="0" dirty="0"/>
          </a:p>
          <a:p>
            <a:r>
              <a:rPr lang="en-US" altLang="ja-JP" sz="2000" b="0" dirty="0"/>
              <a:t>} </a:t>
            </a:r>
          </a:p>
        </p:txBody>
      </p:sp>
      <p:sp>
        <p:nvSpPr>
          <p:cNvPr id="13" name="Rectangle 32"/>
          <p:cNvSpPr>
            <a:spLocks noChangeArrowheads="1"/>
          </p:cNvSpPr>
          <p:nvPr/>
        </p:nvSpPr>
        <p:spPr bwMode="auto">
          <a:xfrm>
            <a:off x="3428998" y="4714884"/>
            <a:ext cx="1857382" cy="428625"/>
          </a:xfrm>
          <a:prstGeom prst="roundRect">
            <a:avLst>
              <a:gd name="adj" fmla="val 16667"/>
            </a:avLst>
          </a:prstGeom>
          <a:solidFill>
            <a:schemeClr val="bg1"/>
          </a:solidFill>
          <a:ln w="9525">
            <a:solidFill>
              <a:schemeClr val="tx1"/>
            </a:solidFill>
            <a:miter lim="800000"/>
            <a:headEnd/>
            <a:tailEnd/>
          </a:ln>
        </p:spPr>
        <p:txBody>
          <a:bodyPr wrap="none" anchor="ctr"/>
          <a:lstStyle/>
          <a:p>
            <a:r>
              <a:rPr lang="ja-JP" altLang="en-US" sz="2000" dirty="0">
                <a:solidFill>
                  <a:srgbClr val="0066CC"/>
                </a:solidFill>
              </a:rPr>
              <a:t>移動するメンバ</a:t>
            </a:r>
          </a:p>
        </p:txBody>
      </p:sp>
      <p:sp>
        <p:nvSpPr>
          <p:cNvPr id="12" name="角丸四角形 11"/>
          <p:cNvSpPr>
            <a:spLocks noChangeArrowheads="1"/>
          </p:cNvSpPr>
          <p:nvPr/>
        </p:nvSpPr>
        <p:spPr bwMode="auto">
          <a:xfrm>
            <a:off x="571471" y="4929198"/>
            <a:ext cx="2571743" cy="285750"/>
          </a:xfrm>
          <a:prstGeom prst="roundRect">
            <a:avLst>
              <a:gd name="adj" fmla="val 16667"/>
            </a:avLst>
          </a:prstGeom>
          <a:solidFill>
            <a:srgbClr val="FFFF99">
              <a:alpha val="34117"/>
            </a:srgbClr>
          </a:solidFill>
          <a:ln w="9525" algn="ctr">
            <a:solidFill>
              <a:schemeClr val="tx1"/>
            </a:solidFill>
            <a:round/>
            <a:headEnd/>
            <a:tailEnd/>
          </a:ln>
        </p:spPr>
        <p:txBody>
          <a:bodyPr/>
          <a:lstStyle/>
          <a:p>
            <a:endParaRPr lang="ja-JP" altLang="en-US"/>
          </a:p>
        </p:txBody>
      </p:sp>
      <p:cxnSp>
        <p:nvCxnSpPr>
          <p:cNvPr id="16" name="直線矢印コネクタ 15"/>
          <p:cNvCxnSpPr>
            <a:stCxn id="13" idx="1"/>
            <a:endCxn id="12" idx="3"/>
          </p:cNvCxnSpPr>
          <p:nvPr/>
        </p:nvCxnSpPr>
        <p:spPr>
          <a:xfrm rot="10800000" flipV="1">
            <a:off x="3143214" y="4929197"/>
            <a:ext cx="285784" cy="142876"/>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9" name="直線矢印コネクタ 18"/>
          <p:cNvCxnSpPr>
            <a:stCxn id="17" idx="1"/>
            <a:endCxn id="14" idx="0"/>
          </p:cNvCxnSpPr>
          <p:nvPr/>
        </p:nvCxnSpPr>
        <p:spPr>
          <a:xfrm rot="10800000" flipV="1">
            <a:off x="2035926" y="4365630"/>
            <a:ext cx="1035877" cy="277816"/>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9229" name="テキスト ボックス 32"/>
          <p:cNvSpPr txBox="1">
            <a:spLocks noChangeArrowheads="1"/>
          </p:cNvSpPr>
          <p:nvPr/>
        </p:nvSpPr>
        <p:spPr bwMode="auto">
          <a:xfrm>
            <a:off x="1187535" y="3130547"/>
            <a:ext cx="1598515" cy="400110"/>
          </a:xfrm>
          <a:prstGeom prst="rect">
            <a:avLst/>
          </a:prstGeom>
          <a:noFill/>
          <a:ln w="9525">
            <a:noFill/>
            <a:miter lim="800000"/>
            <a:headEnd/>
            <a:tailEnd/>
          </a:ln>
        </p:spPr>
        <p:txBody>
          <a:bodyPr wrap="none">
            <a:spAutoFit/>
          </a:bodyPr>
          <a:lstStyle/>
          <a:p>
            <a:r>
              <a:rPr lang="ja-JP" altLang="en-US" sz="2000" b="0" dirty="0"/>
              <a:t>移動元クラス</a:t>
            </a:r>
          </a:p>
        </p:txBody>
      </p:sp>
      <p:sp>
        <p:nvSpPr>
          <p:cNvPr id="9230" name="テキスト ボックス 33"/>
          <p:cNvSpPr txBox="1">
            <a:spLocks noChangeArrowheads="1"/>
          </p:cNvSpPr>
          <p:nvPr/>
        </p:nvSpPr>
        <p:spPr bwMode="auto">
          <a:xfrm>
            <a:off x="6259633" y="3100328"/>
            <a:ext cx="1598515" cy="400110"/>
          </a:xfrm>
          <a:prstGeom prst="rect">
            <a:avLst/>
          </a:prstGeom>
          <a:noFill/>
          <a:ln w="9525">
            <a:noFill/>
            <a:miter lim="800000"/>
            <a:headEnd/>
            <a:tailEnd/>
          </a:ln>
        </p:spPr>
        <p:txBody>
          <a:bodyPr wrap="none">
            <a:spAutoFit/>
          </a:bodyPr>
          <a:lstStyle/>
          <a:p>
            <a:r>
              <a:rPr lang="ja-JP" altLang="en-US" sz="2000" b="0" dirty="0"/>
              <a:t>移動先クラス</a:t>
            </a:r>
          </a:p>
        </p:txBody>
      </p:sp>
      <p:sp>
        <p:nvSpPr>
          <p:cNvPr id="20" name="日付プレースホルダ 19"/>
          <p:cNvSpPr>
            <a:spLocks noGrp="1"/>
          </p:cNvSpPr>
          <p:nvPr>
            <p:ph type="dt" sz="quarter" idx="10"/>
          </p:nvPr>
        </p:nvSpPr>
        <p:spPr>
          <a:xfrm>
            <a:off x="8143875" y="6350000"/>
            <a:ext cx="1000125" cy="222250"/>
          </a:xfrm>
        </p:spPr>
        <p:txBody>
          <a:bodyPr/>
          <a:lstStyle/>
          <a:p>
            <a:pPr>
              <a:defRPr/>
            </a:pPr>
            <a:endParaRPr lang="en-US" altLang="ja-JP"/>
          </a:p>
        </p:txBody>
      </p:sp>
      <p:sp>
        <p:nvSpPr>
          <p:cNvPr id="21" name="スライド番号プレースホルダ 20"/>
          <p:cNvSpPr>
            <a:spLocks noGrp="1"/>
          </p:cNvSpPr>
          <p:nvPr>
            <p:ph type="sldNum" sz="quarter" idx="12"/>
          </p:nvPr>
        </p:nvSpPr>
        <p:spPr/>
        <p:txBody>
          <a:bodyPr/>
          <a:lstStyle/>
          <a:p>
            <a:pPr>
              <a:defRPr/>
            </a:pPr>
            <a:fld id="{A873CBD3-4E92-4EAD-8EFE-8528A28A145C}" type="slidenum">
              <a:rPr lang="en-US" altLang="ja-JP"/>
              <a:pPr>
                <a:defRPr/>
              </a:pPr>
              <a:t>5</a:t>
            </a:fld>
            <a:endParaRPr lang="en-US" altLang="ja-JP"/>
          </a:p>
        </p:txBody>
      </p:sp>
      <p:sp>
        <p:nvSpPr>
          <p:cNvPr id="9235" name="フッター プレースホルダ 21"/>
          <p:cNvSpPr>
            <a:spLocks noGrp="1"/>
          </p:cNvSpPr>
          <p:nvPr>
            <p:ph type="ftr" sz="quarter" idx="11"/>
          </p:nvPr>
        </p:nvSpPr>
        <p:spPr bwMode="auto">
          <a:noFill/>
          <a:ln>
            <a:miter lim="800000"/>
            <a:headEnd/>
            <a:tailEnd/>
          </a:ln>
        </p:spPr>
        <p:txBody>
          <a:bodyPr wrap="square" numCol="1" anchorCtr="0" compatLnSpc="1">
            <a:prstTxWarp prst="textNoShape">
              <a:avLst/>
            </a:prstTxWarp>
          </a:bodyPr>
          <a:lstStyle/>
          <a:p>
            <a:r>
              <a:rPr lang="en-US" altLang="ja-JP"/>
              <a:t>Software Engineering Laboratory,  Department of Computer Science,  Graduate School of Information Science and Technology,  Osaka University</a:t>
            </a:r>
          </a:p>
        </p:txBody>
      </p:sp>
      <p:sp>
        <p:nvSpPr>
          <p:cNvPr id="27" name="角丸四角形 26"/>
          <p:cNvSpPr>
            <a:spLocks noChangeArrowheads="1"/>
          </p:cNvSpPr>
          <p:nvPr/>
        </p:nvSpPr>
        <p:spPr bwMode="auto">
          <a:xfrm>
            <a:off x="6500826" y="4214825"/>
            <a:ext cx="1357322" cy="285750"/>
          </a:xfrm>
          <a:prstGeom prst="roundRect">
            <a:avLst>
              <a:gd name="adj" fmla="val 16667"/>
            </a:avLst>
          </a:prstGeom>
          <a:solidFill>
            <a:srgbClr val="FFFF99">
              <a:alpha val="34117"/>
            </a:srgbClr>
          </a:solidFill>
          <a:ln w="9525" algn="ctr">
            <a:solidFill>
              <a:schemeClr val="tx1"/>
            </a:solidFill>
            <a:round/>
            <a:headEnd/>
            <a:tailEnd/>
          </a:ln>
        </p:spPr>
        <p:txBody>
          <a:bodyPr/>
          <a:lstStyle/>
          <a:p>
            <a:endParaRPr lang="ja-JP" altLang="en-US"/>
          </a:p>
        </p:txBody>
      </p:sp>
      <p:grpSp>
        <p:nvGrpSpPr>
          <p:cNvPr id="85" name="グループ化 84"/>
          <p:cNvGrpSpPr/>
          <p:nvPr/>
        </p:nvGrpSpPr>
        <p:grpSpPr>
          <a:xfrm>
            <a:off x="5000628" y="5286388"/>
            <a:ext cx="2214578" cy="1071570"/>
            <a:chOff x="5214942" y="5429264"/>
            <a:chExt cx="2214578" cy="1071570"/>
          </a:xfrm>
        </p:grpSpPr>
        <p:sp>
          <p:nvSpPr>
            <p:cNvPr id="26" name="四角形吹き出し 25"/>
            <p:cNvSpPr/>
            <p:nvPr/>
          </p:nvSpPr>
          <p:spPr>
            <a:xfrm>
              <a:off x="5214942" y="5572146"/>
              <a:ext cx="2214578" cy="928688"/>
            </a:xfrm>
            <a:prstGeom prst="wedgeRectCallout">
              <a:avLst>
                <a:gd name="adj1" fmla="val 8323"/>
                <a:gd name="adj2" fmla="val -76094"/>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dirty="0">
                  <a:solidFill>
                    <a:schemeClr val="tx1"/>
                  </a:solidFill>
                </a:rPr>
                <a:t>・・・</a:t>
              </a:r>
              <a:endParaRPr lang="en-US" altLang="ja-JP" dirty="0" smtClean="0">
                <a:solidFill>
                  <a:schemeClr val="tx1"/>
                </a:solidFill>
              </a:endParaRPr>
            </a:p>
            <a:p>
              <a:pPr>
                <a:defRPr/>
              </a:pPr>
              <a:r>
                <a:rPr lang="en-US" altLang="ja-JP" sz="2000" b="0" dirty="0" err="1" smtClean="0">
                  <a:solidFill>
                    <a:schemeClr val="tx1"/>
                  </a:solidFill>
                </a:rPr>
                <a:t>c.mList.length</a:t>
              </a:r>
              <a:r>
                <a:rPr lang="en-US" altLang="ja-JP" sz="2000" b="0" dirty="0" smtClean="0">
                  <a:solidFill>
                    <a:schemeClr val="tx1"/>
                  </a:solidFill>
                </a:rPr>
                <a:t>( </a:t>
              </a:r>
              <a:r>
                <a:rPr lang="en-US" altLang="ja-JP" sz="2000" b="0" dirty="0" smtClean="0">
                  <a:solidFill>
                    <a:schemeClr val="tx1"/>
                  </a:solidFill>
                </a:rPr>
                <a:t>);</a:t>
              </a:r>
            </a:p>
            <a:p>
              <a:pPr>
                <a:defRPr/>
              </a:pPr>
              <a:r>
                <a:rPr lang="ja-JP" altLang="en-US" dirty="0">
                  <a:solidFill>
                    <a:schemeClr val="tx1"/>
                  </a:solidFill>
                </a:rPr>
                <a:t>・・・</a:t>
              </a:r>
              <a:endParaRPr lang="en-US" altLang="ja-JP" dirty="0">
                <a:solidFill>
                  <a:schemeClr val="tx1"/>
                </a:solidFill>
              </a:endParaRPr>
            </a:p>
          </p:txBody>
        </p:sp>
        <p:sp>
          <p:nvSpPr>
            <p:cNvPr id="28" name="角丸四角形 27"/>
            <p:cNvSpPr>
              <a:spLocks noChangeArrowheads="1"/>
            </p:cNvSpPr>
            <p:nvPr/>
          </p:nvSpPr>
          <p:spPr bwMode="auto">
            <a:xfrm>
              <a:off x="5286380" y="5929332"/>
              <a:ext cx="214311" cy="285750"/>
            </a:xfrm>
            <a:prstGeom prst="roundRect">
              <a:avLst>
                <a:gd name="adj" fmla="val 16667"/>
              </a:avLst>
            </a:prstGeom>
            <a:solidFill>
              <a:srgbClr val="FFFF99">
                <a:alpha val="34117"/>
              </a:srgbClr>
            </a:solidFill>
            <a:ln w="9525" algn="ctr">
              <a:solidFill>
                <a:schemeClr val="tx1"/>
              </a:solidFill>
              <a:round/>
              <a:headEnd/>
              <a:tailEnd/>
            </a:ln>
          </p:spPr>
          <p:txBody>
            <a:bodyPr/>
            <a:lstStyle/>
            <a:p>
              <a:endParaRPr lang="ja-JP" altLang="en-US"/>
            </a:p>
          </p:txBody>
        </p:sp>
        <p:sp>
          <p:nvSpPr>
            <p:cNvPr id="32" name="テキスト ボックス 31"/>
            <p:cNvSpPr txBox="1">
              <a:spLocks noChangeArrowheads="1"/>
            </p:cNvSpPr>
            <p:nvPr/>
          </p:nvSpPr>
          <p:spPr bwMode="auto">
            <a:xfrm>
              <a:off x="6661170" y="5429264"/>
              <a:ext cx="696912" cy="400050"/>
            </a:xfrm>
            <a:prstGeom prst="rect">
              <a:avLst/>
            </a:prstGeom>
            <a:solidFill>
              <a:schemeClr val="bg1"/>
            </a:solidFill>
            <a:ln w="9525">
              <a:solidFill>
                <a:schemeClr val="tx1"/>
              </a:solidFill>
              <a:miter lim="800000"/>
              <a:headEnd/>
              <a:tailEnd/>
            </a:ln>
          </p:spPr>
          <p:txBody>
            <a:bodyPr>
              <a:spAutoFit/>
            </a:bodyPr>
            <a:lstStyle/>
            <a:p>
              <a:r>
                <a:rPr lang="ja-JP" altLang="en-US" sz="2000" b="0"/>
                <a:t>内部</a:t>
              </a:r>
            </a:p>
          </p:txBody>
        </p:sp>
      </p:grpSp>
      <p:sp>
        <p:nvSpPr>
          <p:cNvPr id="42" name="角丸四角形 41"/>
          <p:cNvSpPr>
            <a:spLocks noChangeArrowheads="1"/>
          </p:cNvSpPr>
          <p:nvPr/>
        </p:nvSpPr>
        <p:spPr bwMode="auto">
          <a:xfrm>
            <a:off x="571472" y="4000504"/>
            <a:ext cx="2571768" cy="285752"/>
          </a:xfrm>
          <a:prstGeom prst="roundRect">
            <a:avLst>
              <a:gd name="adj" fmla="val 16667"/>
            </a:avLst>
          </a:prstGeom>
          <a:solidFill>
            <a:srgbClr val="00B0F0">
              <a:alpha val="14117"/>
            </a:srgbClr>
          </a:solidFill>
          <a:ln w="9525" algn="ctr">
            <a:solidFill>
              <a:schemeClr val="tx1"/>
            </a:solidFill>
            <a:round/>
            <a:headEnd/>
            <a:tailEnd/>
          </a:ln>
        </p:spPr>
        <p:txBody>
          <a:bodyPr/>
          <a:lstStyle/>
          <a:p>
            <a:endParaRPr lang="ja-JP" altLang="en-US"/>
          </a:p>
        </p:txBody>
      </p:sp>
      <p:sp>
        <p:nvSpPr>
          <p:cNvPr id="43" name="正方形/長方形 28"/>
          <p:cNvSpPr>
            <a:spLocks noChangeArrowheads="1"/>
          </p:cNvSpPr>
          <p:nvPr/>
        </p:nvSpPr>
        <p:spPr bwMode="auto">
          <a:xfrm>
            <a:off x="571472" y="4071945"/>
            <a:ext cx="1643062" cy="357187"/>
          </a:xfrm>
          <a:prstGeom prst="rect">
            <a:avLst/>
          </a:prstGeom>
          <a:noFill/>
          <a:ln w="9525" algn="ctr">
            <a:noFill/>
            <a:round/>
            <a:headEnd/>
            <a:tailEnd/>
          </a:ln>
        </p:spPr>
        <p:txBody>
          <a:bodyPr/>
          <a:lstStyle/>
          <a:p>
            <a:endParaRPr lang="ja-JP" altLang="en-US"/>
          </a:p>
        </p:txBody>
      </p:sp>
      <p:cxnSp>
        <p:nvCxnSpPr>
          <p:cNvPr id="48" name="カギ線コネクタ 47"/>
          <p:cNvCxnSpPr>
            <a:stCxn id="14" idx="1"/>
            <a:endCxn id="43" idx="1"/>
          </p:cNvCxnSpPr>
          <p:nvPr/>
        </p:nvCxnSpPr>
        <p:spPr>
          <a:xfrm rot="10800000" flipH="1">
            <a:off x="571446" y="4250540"/>
            <a:ext cx="26" cy="535783"/>
          </a:xfrm>
          <a:prstGeom prst="bentConnector3">
            <a:avLst>
              <a:gd name="adj1" fmla="val -625761734"/>
            </a:avLst>
          </a:prstGeom>
          <a:ln w="28575">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59" name="カギ線コネクタ 58"/>
          <p:cNvCxnSpPr>
            <a:stCxn id="12" idx="1"/>
            <a:endCxn id="42" idx="1"/>
          </p:cNvCxnSpPr>
          <p:nvPr/>
        </p:nvCxnSpPr>
        <p:spPr>
          <a:xfrm rot="10800000" flipH="1">
            <a:off x="571470" y="4143381"/>
            <a:ext cx="1" cy="928693"/>
          </a:xfrm>
          <a:prstGeom prst="bentConnector3">
            <a:avLst>
              <a:gd name="adj1" fmla="val -22860000000"/>
            </a:avLst>
          </a:prstGeom>
          <a:ln w="28575">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sp>
        <p:nvSpPr>
          <p:cNvPr id="72" name="角丸四角形 71"/>
          <p:cNvSpPr>
            <a:spLocks noChangeArrowheads="1"/>
          </p:cNvSpPr>
          <p:nvPr/>
        </p:nvSpPr>
        <p:spPr bwMode="auto">
          <a:xfrm>
            <a:off x="6643702" y="4786329"/>
            <a:ext cx="1357322" cy="285750"/>
          </a:xfrm>
          <a:prstGeom prst="roundRect">
            <a:avLst>
              <a:gd name="adj" fmla="val 16667"/>
            </a:avLst>
          </a:prstGeom>
          <a:solidFill>
            <a:srgbClr val="FFFF99">
              <a:alpha val="34117"/>
            </a:srgbClr>
          </a:solidFill>
          <a:ln w="9525" algn="ctr">
            <a:solidFill>
              <a:schemeClr val="tx1"/>
            </a:solidFill>
            <a:round/>
            <a:headEnd/>
            <a:tailEnd/>
          </a:ln>
        </p:spPr>
        <p:txBody>
          <a:bodyPr/>
          <a:lstStyle/>
          <a:p>
            <a:endParaRPr lang="ja-JP" altLang="en-US"/>
          </a:p>
        </p:txBody>
      </p:sp>
      <p:sp>
        <p:nvSpPr>
          <p:cNvPr id="17" name="Rectangle 32"/>
          <p:cNvSpPr>
            <a:spLocks noChangeArrowheads="1"/>
          </p:cNvSpPr>
          <p:nvPr/>
        </p:nvSpPr>
        <p:spPr bwMode="auto">
          <a:xfrm>
            <a:off x="3071802" y="4143380"/>
            <a:ext cx="1857381" cy="444500"/>
          </a:xfrm>
          <a:prstGeom prst="roundRect">
            <a:avLst>
              <a:gd name="adj" fmla="val 16667"/>
            </a:avLst>
          </a:prstGeom>
          <a:solidFill>
            <a:schemeClr val="bg1"/>
          </a:solidFill>
          <a:ln w="9525">
            <a:solidFill>
              <a:schemeClr val="tx1"/>
            </a:solidFill>
            <a:miter lim="800000"/>
            <a:headEnd/>
            <a:tailEnd/>
          </a:ln>
        </p:spPr>
        <p:txBody>
          <a:bodyPr wrap="none" anchor="ctr"/>
          <a:lstStyle/>
          <a:p>
            <a:r>
              <a:rPr lang="ja-JP" altLang="en-US" sz="2000" dirty="0">
                <a:solidFill>
                  <a:srgbClr val="0066CC"/>
                </a:solidFill>
              </a:rPr>
              <a:t>関連するメンバ</a:t>
            </a:r>
          </a:p>
        </p:txBody>
      </p:sp>
      <p:grpSp>
        <p:nvGrpSpPr>
          <p:cNvPr id="96" name="グループ化 95"/>
          <p:cNvGrpSpPr/>
          <p:nvPr/>
        </p:nvGrpSpPr>
        <p:grpSpPr>
          <a:xfrm>
            <a:off x="285720" y="5243528"/>
            <a:ext cx="2214578" cy="1114430"/>
            <a:chOff x="285720" y="5243528"/>
            <a:chExt cx="2214578" cy="1114430"/>
          </a:xfrm>
        </p:grpSpPr>
        <p:sp>
          <p:nvSpPr>
            <p:cNvPr id="80" name="四角形吹き出し 79"/>
            <p:cNvSpPr/>
            <p:nvPr/>
          </p:nvSpPr>
          <p:spPr>
            <a:xfrm>
              <a:off x="285720" y="5429270"/>
              <a:ext cx="2214578" cy="928688"/>
            </a:xfrm>
            <a:prstGeom prst="wedgeRectCallout">
              <a:avLst>
                <a:gd name="adj1" fmla="val -2837"/>
                <a:gd name="adj2" fmla="val -62789"/>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dirty="0">
                  <a:solidFill>
                    <a:schemeClr val="tx1"/>
                  </a:solidFill>
                </a:rPr>
                <a:t>・・・</a:t>
              </a:r>
              <a:endParaRPr lang="en-US" altLang="ja-JP" dirty="0" smtClean="0">
                <a:solidFill>
                  <a:schemeClr val="tx1"/>
                </a:solidFill>
              </a:endParaRPr>
            </a:p>
            <a:p>
              <a:pPr>
                <a:defRPr/>
              </a:pPr>
              <a:r>
                <a:rPr lang="en-US" altLang="ja-JP" sz="2000" b="0" dirty="0" err="1" smtClean="0">
                  <a:solidFill>
                    <a:schemeClr val="tx1"/>
                  </a:solidFill>
                </a:rPr>
                <a:t>mList.length</a:t>
              </a:r>
              <a:r>
                <a:rPr lang="en-US" altLang="ja-JP" sz="2000" b="0" dirty="0" smtClean="0">
                  <a:solidFill>
                    <a:schemeClr val="tx1"/>
                  </a:solidFill>
                </a:rPr>
                <a:t>( );</a:t>
              </a:r>
              <a:endParaRPr lang="en-US" altLang="ja-JP" sz="2000" b="0" dirty="0" smtClean="0">
                <a:solidFill>
                  <a:schemeClr val="tx1"/>
                </a:solidFill>
              </a:endParaRPr>
            </a:p>
            <a:p>
              <a:pPr>
                <a:defRPr/>
              </a:pPr>
              <a:r>
                <a:rPr lang="ja-JP" altLang="en-US" dirty="0">
                  <a:solidFill>
                    <a:schemeClr val="tx1"/>
                  </a:solidFill>
                </a:rPr>
                <a:t>・・・</a:t>
              </a:r>
              <a:endParaRPr lang="en-US" altLang="ja-JP" dirty="0">
                <a:solidFill>
                  <a:schemeClr val="tx1"/>
                </a:solidFill>
              </a:endParaRPr>
            </a:p>
          </p:txBody>
        </p:sp>
        <p:sp>
          <p:nvSpPr>
            <p:cNvPr id="81" name="テキスト ボックス 80"/>
            <p:cNvSpPr txBox="1">
              <a:spLocks noChangeArrowheads="1"/>
            </p:cNvSpPr>
            <p:nvPr/>
          </p:nvSpPr>
          <p:spPr bwMode="auto">
            <a:xfrm>
              <a:off x="1714480" y="5243528"/>
              <a:ext cx="696912" cy="400050"/>
            </a:xfrm>
            <a:prstGeom prst="rect">
              <a:avLst/>
            </a:prstGeom>
            <a:solidFill>
              <a:schemeClr val="bg1"/>
            </a:solidFill>
            <a:ln w="9525">
              <a:solidFill>
                <a:schemeClr val="tx1"/>
              </a:solidFill>
              <a:miter lim="800000"/>
              <a:headEnd/>
              <a:tailEnd/>
            </a:ln>
          </p:spPr>
          <p:txBody>
            <a:bodyPr>
              <a:spAutoFit/>
            </a:bodyPr>
            <a:lstStyle/>
            <a:p>
              <a:r>
                <a:rPr lang="ja-JP" altLang="en-US" sz="2000" b="0" dirty="0"/>
                <a:t>内部</a:t>
              </a:r>
            </a:p>
          </p:txBody>
        </p:sp>
      </p:grpSp>
      <p:grpSp>
        <p:nvGrpSpPr>
          <p:cNvPr id="97" name="グループ化 96"/>
          <p:cNvGrpSpPr/>
          <p:nvPr/>
        </p:nvGrpSpPr>
        <p:grpSpPr>
          <a:xfrm>
            <a:off x="2643174" y="5243528"/>
            <a:ext cx="2286016" cy="1114430"/>
            <a:chOff x="2643174" y="5243528"/>
            <a:chExt cx="2286016" cy="1114430"/>
          </a:xfrm>
        </p:grpSpPr>
        <p:sp>
          <p:nvSpPr>
            <p:cNvPr id="82" name="四角形吹き出し 81"/>
            <p:cNvSpPr/>
            <p:nvPr/>
          </p:nvSpPr>
          <p:spPr>
            <a:xfrm>
              <a:off x="2643174" y="5429270"/>
              <a:ext cx="2286016" cy="928688"/>
            </a:xfrm>
            <a:prstGeom prst="wedgeRectCallout">
              <a:avLst>
                <a:gd name="adj1" fmla="val -20320"/>
                <a:gd name="adj2" fmla="val -88514"/>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dirty="0">
                  <a:solidFill>
                    <a:schemeClr val="tx1"/>
                  </a:solidFill>
                </a:rPr>
                <a:t>・・・</a:t>
              </a:r>
              <a:endParaRPr lang="en-US" altLang="ja-JP" dirty="0" smtClean="0">
                <a:solidFill>
                  <a:schemeClr val="tx1"/>
                </a:solidFill>
              </a:endParaRPr>
            </a:p>
            <a:p>
              <a:pPr>
                <a:defRPr/>
              </a:pPr>
              <a:r>
                <a:rPr lang="en-US" altLang="ja-JP" sz="2000" b="0" dirty="0" err="1" smtClean="0">
                  <a:solidFill>
                    <a:schemeClr val="tx1"/>
                  </a:solidFill>
                </a:rPr>
                <a:t>mList</a:t>
              </a:r>
              <a:r>
                <a:rPr lang="en-US" altLang="ja-JP" sz="2000" b="0" dirty="0" smtClean="0">
                  <a:solidFill>
                    <a:schemeClr val="tx1"/>
                  </a:solidFill>
                </a:rPr>
                <a:t>[</a:t>
              </a:r>
              <a:r>
                <a:rPr lang="en-US" altLang="ja-JP" sz="2000" b="0" dirty="0" err="1" smtClean="0">
                  <a:solidFill>
                    <a:schemeClr val="tx1"/>
                  </a:solidFill>
                </a:rPr>
                <a:t>i</a:t>
              </a:r>
              <a:r>
                <a:rPr lang="en-US" altLang="ja-JP" sz="2000" b="0" dirty="0" smtClean="0">
                  <a:solidFill>
                    <a:schemeClr val="tx1"/>
                  </a:solidFill>
                </a:rPr>
                <a:t>].</a:t>
              </a:r>
              <a:r>
                <a:rPr lang="en-US" altLang="ja-JP" sz="2000" b="0" dirty="0" err="1" smtClean="0">
                  <a:solidFill>
                    <a:schemeClr val="tx1"/>
                  </a:solidFill>
                </a:rPr>
                <a:t>getName</a:t>
              </a:r>
              <a:r>
                <a:rPr lang="en-US" altLang="ja-JP" sz="2000" b="0" dirty="0" smtClean="0">
                  <a:solidFill>
                    <a:schemeClr val="tx1"/>
                  </a:solidFill>
                </a:rPr>
                <a:t>( );</a:t>
              </a:r>
            </a:p>
            <a:p>
              <a:pPr>
                <a:defRPr/>
              </a:pPr>
              <a:r>
                <a:rPr lang="ja-JP" altLang="en-US" dirty="0">
                  <a:solidFill>
                    <a:schemeClr val="tx1"/>
                  </a:solidFill>
                </a:rPr>
                <a:t>・・・</a:t>
              </a:r>
              <a:endParaRPr lang="en-US" altLang="ja-JP" dirty="0">
                <a:solidFill>
                  <a:schemeClr val="tx1"/>
                </a:solidFill>
              </a:endParaRPr>
            </a:p>
          </p:txBody>
        </p:sp>
        <p:sp>
          <p:nvSpPr>
            <p:cNvPr id="83" name="テキスト ボックス 82"/>
            <p:cNvSpPr txBox="1">
              <a:spLocks noChangeArrowheads="1"/>
            </p:cNvSpPr>
            <p:nvPr/>
          </p:nvSpPr>
          <p:spPr bwMode="auto">
            <a:xfrm>
              <a:off x="4071934" y="5243528"/>
              <a:ext cx="696912" cy="400050"/>
            </a:xfrm>
            <a:prstGeom prst="rect">
              <a:avLst/>
            </a:prstGeom>
            <a:solidFill>
              <a:schemeClr val="bg1"/>
            </a:solidFill>
            <a:ln w="9525">
              <a:solidFill>
                <a:schemeClr val="tx1"/>
              </a:solidFill>
              <a:miter lim="800000"/>
              <a:headEnd/>
              <a:tailEnd/>
            </a:ln>
          </p:spPr>
          <p:txBody>
            <a:bodyPr>
              <a:spAutoFit/>
            </a:bodyPr>
            <a:lstStyle/>
            <a:p>
              <a:r>
                <a:rPr lang="ja-JP" altLang="en-US" sz="2000" b="0"/>
                <a:t>内部</a:t>
              </a:r>
            </a:p>
          </p:txBody>
        </p:sp>
      </p:grpSp>
      <p:grpSp>
        <p:nvGrpSpPr>
          <p:cNvPr id="88" name="グループ化 87"/>
          <p:cNvGrpSpPr/>
          <p:nvPr/>
        </p:nvGrpSpPr>
        <p:grpSpPr>
          <a:xfrm>
            <a:off x="7358082" y="5143512"/>
            <a:ext cx="1643074" cy="1185868"/>
            <a:chOff x="7286644" y="2957512"/>
            <a:chExt cx="1643074" cy="1185868"/>
          </a:xfrm>
        </p:grpSpPr>
        <p:sp>
          <p:nvSpPr>
            <p:cNvPr id="84" name="四角形吹き出し 83"/>
            <p:cNvSpPr/>
            <p:nvPr/>
          </p:nvSpPr>
          <p:spPr>
            <a:xfrm>
              <a:off x="7286644" y="3071810"/>
              <a:ext cx="1643074" cy="1071570"/>
            </a:xfrm>
            <a:prstGeom prst="wedgeRectCallout">
              <a:avLst>
                <a:gd name="adj1" fmla="val 1174"/>
                <a:gd name="adj2" fmla="val -128311"/>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dirty="0">
                  <a:solidFill>
                    <a:schemeClr val="tx1"/>
                  </a:solidFill>
                </a:rPr>
                <a:t>・・・</a:t>
              </a:r>
              <a:endParaRPr lang="en-US" altLang="ja-JP" dirty="0" smtClean="0">
                <a:solidFill>
                  <a:schemeClr val="tx1"/>
                </a:solidFill>
              </a:endParaRPr>
            </a:p>
            <a:p>
              <a:pPr>
                <a:defRPr/>
              </a:pPr>
              <a:r>
                <a:rPr lang="en-US" altLang="ja-JP" sz="2000" b="0" dirty="0" err="1" smtClean="0">
                  <a:solidFill>
                    <a:schemeClr val="tx1"/>
                  </a:solidFill>
                </a:rPr>
                <a:t>c.mList</a:t>
              </a:r>
              <a:r>
                <a:rPr lang="en-US" altLang="ja-JP" sz="2000" b="0" dirty="0" smtClean="0">
                  <a:solidFill>
                    <a:schemeClr val="tx1"/>
                  </a:solidFill>
                </a:rPr>
                <a:t>[</a:t>
              </a:r>
              <a:r>
                <a:rPr lang="en-US" altLang="ja-JP" sz="2000" b="0" dirty="0" err="1" smtClean="0">
                  <a:solidFill>
                    <a:schemeClr val="tx1"/>
                  </a:solidFill>
                </a:rPr>
                <a:t>i</a:t>
              </a:r>
              <a:r>
                <a:rPr lang="en-US" altLang="ja-JP" sz="2000" b="0" dirty="0" smtClean="0">
                  <a:solidFill>
                    <a:schemeClr val="tx1"/>
                  </a:solidFill>
                </a:rPr>
                <a:t>].              </a:t>
              </a:r>
              <a:endParaRPr lang="en-US" altLang="ja-JP" sz="2000" b="0" dirty="0" smtClean="0">
                <a:solidFill>
                  <a:schemeClr val="tx1"/>
                </a:solidFill>
              </a:endParaRPr>
            </a:p>
            <a:p>
              <a:pPr>
                <a:defRPr/>
              </a:pPr>
              <a:r>
                <a:rPr lang="en-US" altLang="ja-JP" sz="2000" b="0" dirty="0">
                  <a:solidFill>
                    <a:schemeClr val="tx1"/>
                  </a:solidFill>
                </a:rPr>
                <a:t> </a:t>
              </a:r>
              <a:r>
                <a:rPr lang="en-US" altLang="ja-JP" sz="2000" b="0" dirty="0" smtClean="0">
                  <a:solidFill>
                    <a:schemeClr val="tx1"/>
                  </a:solidFill>
                </a:rPr>
                <a:t>   </a:t>
              </a:r>
              <a:r>
                <a:rPr lang="en-US" altLang="ja-JP" sz="2000" b="0" dirty="0" err="1" smtClean="0">
                  <a:solidFill>
                    <a:schemeClr val="tx1"/>
                  </a:solidFill>
                </a:rPr>
                <a:t>getName</a:t>
              </a:r>
              <a:r>
                <a:rPr lang="en-US" altLang="ja-JP" sz="2000" b="0" dirty="0" smtClean="0">
                  <a:solidFill>
                    <a:schemeClr val="tx1"/>
                  </a:solidFill>
                </a:rPr>
                <a:t>( );</a:t>
              </a:r>
            </a:p>
            <a:p>
              <a:pPr>
                <a:defRPr/>
              </a:pPr>
              <a:r>
                <a:rPr lang="ja-JP" altLang="en-US" dirty="0">
                  <a:solidFill>
                    <a:schemeClr val="tx1"/>
                  </a:solidFill>
                </a:rPr>
                <a:t>・・・</a:t>
              </a:r>
              <a:endParaRPr lang="en-US" altLang="ja-JP" dirty="0">
                <a:solidFill>
                  <a:schemeClr val="tx1"/>
                </a:solidFill>
              </a:endParaRPr>
            </a:p>
          </p:txBody>
        </p:sp>
        <p:sp>
          <p:nvSpPr>
            <p:cNvPr id="86" name="テキスト ボックス 85"/>
            <p:cNvSpPr txBox="1">
              <a:spLocks noChangeArrowheads="1"/>
            </p:cNvSpPr>
            <p:nvPr/>
          </p:nvSpPr>
          <p:spPr bwMode="auto">
            <a:xfrm>
              <a:off x="8161368" y="2957512"/>
              <a:ext cx="696912" cy="400050"/>
            </a:xfrm>
            <a:prstGeom prst="rect">
              <a:avLst/>
            </a:prstGeom>
            <a:solidFill>
              <a:schemeClr val="bg1"/>
            </a:solidFill>
            <a:ln w="9525">
              <a:solidFill>
                <a:schemeClr val="tx1"/>
              </a:solidFill>
              <a:miter lim="800000"/>
              <a:headEnd/>
              <a:tailEnd/>
            </a:ln>
          </p:spPr>
          <p:txBody>
            <a:bodyPr>
              <a:spAutoFit/>
            </a:bodyPr>
            <a:lstStyle/>
            <a:p>
              <a:r>
                <a:rPr lang="ja-JP" altLang="en-US" sz="2000" b="0"/>
                <a:t>内部</a:t>
              </a:r>
            </a:p>
          </p:txBody>
        </p:sp>
        <p:sp>
          <p:nvSpPr>
            <p:cNvPr id="87" name="角丸四角形 86"/>
            <p:cNvSpPr>
              <a:spLocks noChangeArrowheads="1"/>
            </p:cNvSpPr>
            <p:nvPr/>
          </p:nvSpPr>
          <p:spPr bwMode="auto">
            <a:xfrm>
              <a:off x="7358082" y="3286124"/>
              <a:ext cx="214311" cy="285750"/>
            </a:xfrm>
            <a:prstGeom prst="roundRect">
              <a:avLst>
                <a:gd name="adj" fmla="val 16667"/>
              </a:avLst>
            </a:prstGeom>
            <a:solidFill>
              <a:srgbClr val="FFFF99">
                <a:alpha val="34117"/>
              </a:srgbClr>
            </a:solidFill>
            <a:ln w="9525" algn="ctr">
              <a:solidFill>
                <a:schemeClr val="tx1"/>
              </a:solidFill>
              <a:round/>
              <a:headEnd/>
              <a:tailEnd/>
            </a:ln>
          </p:spPr>
          <p:txBody>
            <a:bodyPr/>
            <a:lstStyle/>
            <a:p>
              <a:endParaRPr lang="ja-JP" alt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9"/>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96"/>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97"/>
                                        </p:tgtEl>
                                        <p:attrNameLst>
                                          <p:attrName>style.visibility</p:attrName>
                                        </p:attrNameLst>
                                      </p:cBhvr>
                                      <p:to>
                                        <p:strVal val="visible"/>
                                      </p:to>
                                    </p:set>
                                  </p:childTnLst>
                                </p:cTn>
                              </p:par>
                              <p:par>
                                <p:cTn id="13" presetID="1" presetClass="entr" presetSubtype="0" fill="hold" grpId="1" nodeType="withEffect">
                                  <p:stCondLst>
                                    <p:cond delay="0"/>
                                  </p:stCondLst>
                                  <p:childTnLst>
                                    <p:set>
                                      <p:cBhvr>
                                        <p:cTn id="14" dur="1" fill="hold">
                                          <p:stCondLst>
                                            <p:cond delay="0"/>
                                          </p:stCondLst>
                                        </p:cTn>
                                        <p:tgtEl>
                                          <p:spTgt spid="42"/>
                                        </p:tgtEl>
                                        <p:attrNameLst>
                                          <p:attrName>style.visibility</p:attrName>
                                        </p:attrNameLst>
                                      </p:cBhvr>
                                      <p:to>
                                        <p:strVal val="visible"/>
                                      </p:to>
                                    </p:set>
                                  </p:childTnLst>
                                </p:cTn>
                              </p:par>
                              <p:par>
                                <p:cTn id="15" presetID="1" presetClass="entr" presetSubtype="0" fill="hold" grpId="1" nodeType="withEffect">
                                  <p:stCondLst>
                                    <p:cond delay="0"/>
                                  </p:stCondLst>
                                  <p:childTnLst>
                                    <p:set>
                                      <p:cBhvr>
                                        <p:cTn id="16" dur="1" fill="hold">
                                          <p:stCondLst>
                                            <p:cond delay="0"/>
                                          </p:stCondLst>
                                        </p:cTn>
                                        <p:tgtEl>
                                          <p:spTgt spid="14"/>
                                        </p:tgtEl>
                                        <p:attrNameLst>
                                          <p:attrName>style.visibility</p:attrName>
                                        </p:attrNameLst>
                                      </p:cBhvr>
                                      <p:to>
                                        <p:strVal val="visible"/>
                                      </p:to>
                                    </p:set>
                                  </p:childTnLst>
                                </p:cTn>
                              </p:par>
                              <p:par>
                                <p:cTn id="17" presetID="1" presetClass="entr" presetSubtype="0" fill="hold" grpId="1" nodeType="with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6"/>
                                        </p:tgtEl>
                                        <p:attrNameLst>
                                          <p:attrName>style.visibility</p:attrName>
                                        </p:attrNameLst>
                                      </p:cBhvr>
                                      <p:to>
                                        <p:strVal val="visible"/>
                                      </p:to>
                                    </p:set>
                                  </p:childTnLst>
                                </p:cTn>
                              </p:par>
                              <p:par>
                                <p:cTn id="23" presetID="1" presetClass="entr" presetSubtype="0" fill="hold" grpId="1" nodeType="withEffect">
                                  <p:stCondLst>
                                    <p:cond delay="0"/>
                                  </p:stCondLst>
                                  <p:childTnLst>
                                    <p:set>
                                      <p:cBhvr>
                                        <p:cTn id="24" dur="1" fill="hold">
                                          <p:stCondLst>
                                            <p:cond delay="0"/>
                                          </p:stCondLst>
                                        </p:cTn>
                                        <p:tgtEl>
                                          <p:spTgt spid="13"/>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1" nodeType="clickEffect">
                                  <p:stCondLst>
                                    <p:cond delay="0"/>
                                  </p:stCondLst>
                                  <p:childTnLst>
                                    <p:set>
                                      <p:cBhvr>
                                        <p:cTn id="28" dur="1" fill="hold">
                                          <p:stCondLst>
                                            <p:cond delay="0"/>
                                          </p:stCondLst>
                                        </p:cTn>
                                        <p:tgtEl>
                                          <p:spTgt spid="17"/>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xit" presetSubtype="0" fill="hold" nodeType="clickEffect">
                                  <p:stCondLst>
                                    <p:cond delay="0"/>
                                  </p:stCondLst>
                                  <p:childTnLst>
                                    <p:set>
                                      <p:cBhvr>
                                        <p:cTn id="34" dur="1" fill="hold">
                                          <p:stCondLst>
                                            <p:cond delay="0"/>
                                          </p:stCondLst>
                                        </p:cTn>
                                        <p:tgtEl>
                                          <p:spTgt spid="96"/>
                                        </p:tgtEl>
                                        <p:attrNameLst>
                                          <p:attrName>style.visibility</p:attrName>
                                        </p:attrNameLst>
                                      </p:cBhvr>
                                      <p:to>
                                        <p:strVal val="hidden"/>
                                      </p:to>
                                    </p:set>
                                  </p:childTnLst>
                                </p:cTn>
                              </p:par>
                              <p:par>
                                <p:cTn id="35" presetID="1" presetClass="exit" presetSubtype="0" fill="hold" nodeType="withEffect">
                                  <p:stCondLst>
                                    <p:cond delay="0"/>
                                  </p:stCondLst>
                                  <p:childTnLst>
                                    <p:set>
                                      <p:cBhvr>
                                        <p:cTn id="36" dur="1" fill="hold">
                                          <p:stCondLst>
                                            <p:cond delay="0"/>
                                          </p:stCondLst>
                                        </p:cTn>
                                        <p:tgtEl>
                                          <p:spTgt spid="48"/>
                                        </p:tgtEl>
                                        <p:attrNameLst>
                                          <p:attrName>style.visibility</p:attrName>
                                        </p:attrNameLst>
                                      </p:cBhvr>
                                      <p:to>
                                        <p:strVal val="hidden"/>
                                      </p:to>
                                    </p:set>
                                  </p:childTnLst>
                                </p:cTn>
                              </p:par>
                              <p:par>
                                <p:cTn id="37" presetID="1" presetClass="exit" presetSubtype="0" fill="hold" nodeType="withEffect">
                                  <p:stCondLst>
                                    <p:cond delay="0"/>
                                  </p:stCondLst>
                                  <p:childTnLst>
                                    <p:set>
                                      <p:cBhvr>
                                        <p:cTn id="38" dur="1" fill="hold">
                                          <p:stCondLst>
                                            <p:cond delay="0"/>
                                          </p:stCondLst>
                                        </p:cTn>
                                        <p:tgtEl>
                                          <p:spTgt spid="59"/>
                                        </p:tgtEl>
                                        <p:attrNameLst>
                                          <p:attrName>style.visibility</p:attrName>
                                        </p:attrNameLst>
                                      </p:cBhvr>
                                      <p:to>
                                        <p:strVal val="hidden"/>
                                      </p:to>
                                    </p:set>
                                  </p:childTnLst>
                                </p:cTn>
                              </p:par>
                              <p:par>
                                <p:cTn id="39" presetID="1" presetClass="exit" presetSubtype="0" fill="hold" nodeType="withEffect">
                                  <p:stCondLst>
                                    <p:cond delay="0"/>
                                  </p:stCondLst>
                                  <p:childTnLst>
                                    <p:set>
                                      <p:cBhvr>
                                        <p:cTn id="40" dur="1" fill="hold">
                                          <p:stCondLst>
                                            <p:cond delay="0"/>
                                          </p:stCondLst>
                                        </p:cTn>
                                        <p:tgtEl>
                                          <p:spTgt spid="19"/>
                                        </p:tgtEl>
                                        <p:attrNameLst>
                                          <p:attrName>style.visibility</p:attrName>
                                        </p:attrNameLst>
                                      </p:cBhvr>
                                      <p:to>
                                        <p:strVal val="hidden"/>
                                      </p:to>
                                    </p:set>
                                  </p:childTnLst>
                                </p:cTn>
                              </p:par>
                              <p:par>
                                <p:cTn id="41" presetID="1" presetClass="exit" presetSubtype="0" fill="hold" grpId="0" nodeType="withEffect">
                                  <p:stCondLst>
                                    <p:cond delay="0"/>
                                  </p:stCondLst>
                                  <p:childTnLst>
                                    <p:set>
                                      <p:cBhvr>
                                        <p:cTn id="42" dur="1" fill="hold">
                                          <p:stCondLst>
                                            <p:cond delay="0"/>
                                          </p:stCondLst>
                                        </p:cTn>
                                        <p:tgtEl>
                                          <p:spTgt spid="17"/>
                                        </p:tgtEl>
                                        <p:attrNameLst>
                                          <p:attrName>style.visibility</p:attrName>
                                        </p:attrNameLst>
                                      </p:cBhvr>
                                      <p:to>
                                        <p:strVal val="hidden"/>
                                      </p:to>
                                    </p:set>
                                  </p:childTnLst>
                                </p:cTn>
                              </p:par>
                              <p:par>
                                <p:cTn id="43" presetID="1" presetClass="exit" presetSubtype="0" fill="hold" grpId="0" nodeType="withEffect">
                                  <p:stCondLst>
                                    <p:cond delay="0"/>
                                  </p:stCondLst>
                                  <p:childTnLst>
                                    <p:set>
                                      <p:cBhvr>
                                        <p:cTn id="44" dur="1" fill="hold">
                                          <p:stCondLst>
                                            <p:cond delay="0"/>
                                          </p:stCondLst>
                                        </p:cTn>
                                        <p:tgtEl>
                                          <p:spTgt spid="13"/>
                                        </p:tgtEl>
                                        <p:attrNameLst>
                                          <p:attrName>style.visibility</p:attrName>
                                        </p:attrNameLst>
                                      </p:cBhvr>
                                      <p:to>
                                        <p:strVal val="hidden"/>
                                      </p:to>
                                    </p:set>
                                  </p:childTnLst>
                                </p:cTn>
                              </p:par>
                              <p:par>
                                <p:cTn id="45" presetID="1" presetClass="exit" presetSubtype="0" fill="hold" nodeType="withEffect">
                                  <p:stCondLst>
                                    <p:cond delay="0"/>
                                  </p:stCondLst>
                                  <p:childTnLst>
                                    <p:set>
                                      <p:cBhvr>
                                        <p:cTn id="46" dur="1" fill="hold">
                                          <p:stCondLst>
                                            <p:cond delay="0"/>
                                          </p:stCondLst>
                                        </p:cTn>
                                        <p:tgtEl>
                                          <p:spTgt spid="97"/>
                                        </p:tgtEl>
                                        <p:attrNameLst>
                                          <p:attrName>style.visibility</p:attrName>
                                        </p:attrNameLst>
                                      </p:cBhvr>
                                      <p:to>
                                        <p:strVal val="hidden"/>
                                      </p:to>
                                    </p:set>
                                  </p:childTnLst>
                                </p:cTn>
                              </p:par>
                              <p:par>
                                <p:cTn id="47" presetID="1" presetClass="exit" presetSubtype="0" fill="hold" nodeType="withEffect">
                                  <p:stCondLst>
                                    <p:cond delay="0"/>
                                  </p:stCondLst>
                                  <p:childTnLst>
                                    <p:set>
                                      <p:cBhvr>
                                        <p:cTn id="48" dur="1" fill="hold">
                                          <p:stCondLst>
                                            <p:cond delay="0"/>
                                          </p:stCondLst>
                                        </p:cTn>
                                        <p:tgtEl>
                                          <p:spTgt spid="16"/>
                                        </p:tgtEl>
                                        <p:attrNameLst>
                                          <p:attrName>style.visibility</p:attrName>
                                        </p:attrNameLst>
                                      </p:cBhvr>
                                      <p:to>
                                        <p:strVal val="hidden"/>
                                      </p:to>
                                    </p:set>
                                  </p:childTnLst>
                                </p:cTn>
                              </p:par>
                              <p:par>
                                <p:cTn id="49" presetID="1" presetClass="exit" presetSubtype="0" fill="hold" grpId="0" nodeType="withEffect">
                                  <p:stCondLst>
                                    <p:cond delay="0"/>
                                  </p:stCondLst>
                                  <p:childTnLst>
                                    <p:set>
                                      <p:cBhvr>
                                        <p:cTn id="50" dur="1" fill="hold">
                                          <p:stCondLst>
                                            <p:cond delay="0"/>
                                          </p:stCondLst>
                                        </p:cTn>
                                        <p:tgtEl>
                                          <p:spTgt spid="14"/>
                                        </p:tgtEl>
                                        <p:attrNameLst>
                                          <p:attrName>style.visibility</p:attrName>
                                        </p:attrNameLst>
                                      </p:cBhvr>
                                      <p:to>
                                        <p:strVal val="hidden"/>
                                      </p:to>
                                    </p:set>
                                  </p:childTnLst>
                                </p:cTn>
                              </p:par>
                              <p:par>
                                <p:cTn id="51" presetID="1" presetClass="exit" presetSubtype="0" fill="hold" grpId="0" nodeType="withEffect">
                                  <p:stCondLst>
                                    <p:cond delay="0"/>
                                  </p:stCondLst>
                                  <p:childTnLst>
                                    <p:set>
                                      <p:cBhvr>
                                        <p:cTn id="52" dur="1" fill="hold">
                                          <p:stCondLst>
                                            <p:cond delay="0"/>
                                          </p:stCondLst>
                                        </p:cTn>
                                        <p:tgtEl>
                                          <p:spTgt spid="12"/>
                                        </p:tgtEl>
                                        <p:attrNameLst>
                                          <p:attrName>style.visibility</p:attrName>
                                        </p:attrNameLst>
                                      </p:cBhvr>
                                      <p:to>
                                        <p:strVal val="hidden"/>
                                      </p:to>
                                    </p:set>
                                  </p:childTnLst>
                                </p:cTn>
                              </p:par>
                              <p:par>
                                <p:cTn id="53" presetID="1" presetClass="exit" presetSubtype="0" fill="hold" grpId="0" nodeType="withEffect">
                                  <p:stCondLst>
                                    <p:cond delay="0"/>
                                  </p:stCondLst>
                                  <p:childTnLst>
                                    <p:set>
                                      <p:cBhvr>
                                        <p:cTn id="54" dur="1" fill="hold">
                                          <p:stCondLst>
                                            <p:cond delay="0"/>
                                          </p:stCondLst>
                                        </p:cTn>
                                        <p:tgtEl>
                                          <p:spTgt spid="42"/>
                                        </p:tgtEl>
                                        <p:attrNameLst>
                                          <p:attrName>style.visibility</p:attrName>
                                        </p:attrNameLst>
                                      </p:cBhvr>
                                      <p:to>
                                        <p:strVal val="hidden"/>
                                      </p:to>
                                    </p:set>
                                  </p:childTnLst>
                                </p:cTn>
                              </p:par>
                              <p:par>
                                <p:cTn id="55" presetID="1" presetClass="exit" presetSubtype="0" fill="hold" nodeType="withEffect">
                                  <p:stCondLst>
                                    <p:cond delay="0"/>
                                  </p:stCondLst>
                                  <p:childTnLst>
                                    <p:set>
                                      <p:cBhvr>
                                        <p:cTn id="56" dur="1" fill="hold">
                                          <p:stCondLst>
                                            <p:cond delay="0"/>
                                          </p:stCondLst>
                                        </p:cTn>
                                        <p:tgtEl>
                                          <p:spTgt spid="10">
                                            <p:txEl>
                                              <p:pRg st="2" end="2"/>
                                            </p:txEl>
                                          </p:spTgt>
                                        </p:tgtEl>
                                        <p:attrNameLst>
                                          <p:attrName>style.visibility</p:attrName>
                                        </p:attrNameLst>
                                      </p:cBhvr>
                                      <p:to>
                                        <p:strVal val="hidden"/>
                                      </p:to>
                                    </p:set>
                                  </p:childTnLst>
                                </p:cTn>
                              </p:par>
                              <p:par>
                                <p:cTn id="57" presetID="1" presetClass="exit" presetSubtype="0" fill="hold" nodeType="withEffect">
                                  <p:stCondLst>
                                    <p:cond delay="0"/>
                                  </p:stCondLst>
                                  <p:childTnLst>
                                    <p:set>
                                      <p:cBhvr>
                                        <p:cTn id="58" dur="1" fill="hold">
                                          <p:stCondLst>
                                            <p:cond delay="0"/>
                                          </p:stCondLst>
                                        </p:cTn>
                                        <p:tgtEl>
                                          <p:spTgt spid="10">
                                            <p:txEl>
                                              <p:pRg st="3" end="3"/>
                                            </p:txEl>
                                          </p:spTgt>
                                        </p:tgtEl>
                                        <p:attrNameLst>
                                          <p:attrName>style.visibility</p:attrName>
                                        </p:attrNameLst>
                                      </p:cBhvr>
                                      <p:to>
                                        <p:strVal val="hidden"/>
                                      </p:to>
                                    </p:set>
                                  </p:childTnLst>
                                </p:cTn>
                              </p:par>
                              <p:par>
                                <p:cTn id="59" presetID="1" presetClass="exit" presetSubtype="0" fill="hold" nodeType="withEffect">
                                  <p:stCondLst>
                                    <p:cond delay="0"/>
                                  </p:stCondLst>
                                  <p:childTnLst>
                                    <p:set>
                                      <p:cBhvr>
                                        <p:cTn id="60" dur="1" fill="hold">
                                          <p:stCondLst>
                                            <p:cond delay="0"/>
                                          </p:stCondLst>
                                        </p:cTn>
                                        <p:tgtEl>
                                          <p:spTgt spid="10">
                                            <p:txEl>
                                              <p:pRg st="4" end="4"/>
                                            </p:txEl>
                                          </p:spTgt>
                                        </p:tgtEl>
                                        <p:attrNameLst>
                                          <p:attrName>style.visibility</p:attrName>
                                        </p:attrNameLst>
                                      </p:cBhvr>
                                      <p:to>
                                        <p:strVal val="hidden"/>
                                      </p:to>
                                    </p:set>
                                  </p:childTnLst>
                                </p:cTn>
                              </p:par>
                              <p:par>
                                <p:cTn id="61" presetID="1" presetClass="entr" presetSubtype="0" fill="hold" nodeType="withEffect">
                                  <p:stCondLst>
                                    <p:cond delay="0"/>
                                  </p:stCondLst>
                                  <p:childTnLst>
                                    <p:set>
                                      <p:cBhvr>
                                        <p:cTn id="62" dur="1" fill="hold">
                                          <p:stCondLst>
                                            <p:cond delay="0"/>
                                          </p:stCondLst>
                                        </p:cTn>
                                        <p:tgtEl>
                                          <p:spTgt spid="11">
                                            <p:txEl>
                                              <p:pRg st="1" end="1"/>
                                            </p:txEl>
                                          </p:spTgt>
                                        </p:tgtEl>
                                        <p:attrNameLst>
                                          <p:attrName>style.visibility</p:attrName>
                                        </p:attrNameLst>
                                      </p:cBhvr>
                                      <p:to>
                                        <p:strVal val="visible"/>
                                      </p:to>
                                    </p:set>
                                  </p:childTnLst>
                                </p:cTn>
                              </p:par>
                              <p:par>
                                <p:cTn id="63" presetID="1" presetClass="entr" presetSubtype="0" fill="hold" nodeType="withEffect">
                                  <p:stCondLst>
                                    <p:cond delay="0"/>
                                  </p:stCondLst>
                                  <p:childTnLst>
                                    <p:set>
                                      <p:cBhvr>
                                        <p:cTn id="64" dur="1" fill="hold">
                                          <p:stCondLst>
                                            <p:cond delay="0"/>
                                          </p:stCondLst>
                                        </p:cTn>
                                        <p:tgtEl>
                                          <p:spTgt spid="11">
                                            <p:txEl>
                                              <p:pRg st="2" end="2"/>
                                            </p:txEl>
                                          </p:spTgt>
                                        </p:tgtEl>
                                        <p:attrNameLst>
                                          <p:attrName>style.visibility</p:attrName>
                                        </p:attrNameLst>
                                      </p:cBhvr>
                                      <p:to>
                                        <p:strVal val="visible"/>
                                      </p:to>
                                    </p:set>
                                  </p:childTnLst>
                                </p:cTn>
                              </p:par>
                              <p:par>
                                <p:cTn id="65" presetID="1" presetClass="entr" presetSubtype="0" fill="hold" nodeType="withEffect">
                                  <p:stCondLst>
                                    <p:cond delay="0"/>
                                  </p:stCondLst>
                                  <p:childTnLst>
                                    <p:set>
                                      <p:cBhvr>
                                        <p:cTn id="66" dur="1" fill="hold">
                                          <p:stCondLst>
                                            <p:cond delay="0"/>
                                          </p:stCondLst>
                                        </p:cTn>
                                        <p:tgtEl>
                                          <p:spTgt spid="11">
                                            <p:txEl>
                                              <p:pRg st="3" end="3"/>
                                            </p:txEl>
                                          </p:spTgt>
                                        </p:tgtEl>
                                        <p:attrNameLst>
                                          <p:attrName>style.visibility</p:attrName>
                                        </p:attrNameLst>
                                      </p:cBhvr>
                                      <p:to>
                                        <p:strVal val="visible"/>
                                      </p:to>
                                    </p:set>
                                  </p:childTnLst>
                                </p:cTn>
                              </p:par>
                              <p:par>
                                <p:cTn id="67" presetID="1" presetClass="entr" presetSubtype="0" fill="hold" nodeType="withEffect">
                                  <p:stCondLst>
                                    <p:cond delay="0"/>
                                  </p:stCondLst>
                                  <p:childTnLst>
                                    <p:set>
                                      <p:cBhvr>
                                        <p:cTn id="68" dur="1" fill="hold">
                                          <p:stCondLst>
                                            <p:cond delay="0"/>
                                          </p:stCondLst>
                                        </p:cTn>
                                        <p:tgtEl>
                                          <p:spTgt spid="11">
                                            <p:txEl>
                                              <p:pRg st="4" end="4"/>
                                            </p:txEl>
                                          </p:spTgt>
                                        </p:tgtEl>
                                        <p:attrNameLst>
                                          <p:attrName>style.visibility</p:attrName>
                                        </p:attrNameLst>
                                      </p:cBhvr>
                                      <p:to>
                                        <p:strVal val="visible"/>
                                      </p:to>
                                    </p:set>
                                  </p:childTnLst>
                                </p:cTn>
                              </p:par>
                              <p:par>
                                <p:cTn id="69" presetID="1" presetClass="entr" presetSubtype="0" fill="hold" grpId="0" nodeType="withEffect">
                                  <p:stCondLst>
                                    <p:cond delay="0"/>
                                  </p:stCondLst>
                                  <p:childTnLst>
                                    <p:set>
                                      <p:cBhvr>
                                        <p:cTn id="70" dur="1" fill="hold">
                                          <p:stCondLst>
                                            <p:cond delay="0"/>
                                          </p:stCondLst>
                                        </p:cTn>
                                        <p:tgtEl>
                                          <p:spTgt spid="27"/>
                                        </p:tgtEl>
                                        <p:attrNameLst>
                                          <p:attrName>style.visibility</p:attrName>
                                        </p:attrNameLst>
                                      </p:cBhvr>
                                      <p:to>
                                        <p:strVal val="visible"/>
                                      </p:to>
                                    </p:set>
                                  </p:childTnLst>
                                </p:cTn>
                              </p:par>
                              <p:par>
                                <p:cTn id="71" presetID="1" presetClass="entr" presetSubtype="0" fill="hold" grpId="0" nodeType="withEffect">
                                  <p:stCondLst>
                                    <p:cond delay="0"/>
                                  </p:stCondLst>
                                  <p:childTnLst>
                                    <p:set>
                                      <p:cBhvr>
                                        <p:cTn id="72" dur="1" fill="hold">
                                          <p:stCondLst>
                                            <p:cond delay="0"/>
                                          </p:stCondLst>
                                        </p:cTn>
                                        <p:tgtEl>
                                          <p:spTgt spid="72"/>
                                        </p:tgtEl>
                                        <p:attrNameLst>
                                          <p:attrName>style.visibility</p:attrName>
                                        </p:attrNameLst>
                                      </p:cBhvr>
                                      <p:to>
                                        <p:strVal val="visible"/>
                                      </p:to>
                                    </p:set>
                                  </p:childTnLst>
                                </p:cTn>
                              </p:par>
                            </p:childTnLst>
                          </p:cTn>
                        </p:par>
                      </p:childTnLst>
                    </p:cTn>
                  </p:par>
                  <p:par>
                    <p:cTn id="73" fill="hold">
                      <p:stCondLst>
                        <p:cond delay="indefinite"/>
                      </p:stCondLst>
                      <p:childTnLst>
                        <p:par>
                          <p:cTn id="74" fill="hold">
                            <p:stCondLst>
                              <p:cond delay="0"/>
                            </p:stCondLst>
                            <p:childTnLst>
                              <p:par>
                                <p:cTn id="75" presetID="1" presetClass="entr" presetSubtype="0" fill="hold" nodeType="clickEffect">
                                  <p:stCondLst>
                                    <p:cond delay="0"/>
                                  </p:stCondLst>
                                  <p:childTnLst>
                                    <p:set>
                                      <p:cBhvr>
                                        <p:cTn id="76" dur="1" fill="hold">
                                          <p:stCondLst>
                                            <p:cond delay="0"/>
                                          </p:stCondLst>
                                        </p:cTn>
                                        <p:tgtEl>
                                          <p:spTgt spid="85"/>
                                        </p:tgtEl>
                                        <p:attrNameLst>
                                          <p:attrName>style.visibility</p:attrName>
                                        </p:attrNameLst>
                                      </p:cBhvr>
                                      <p:to>
                                        <p:strVal val="visible"/>
                                      </p:to>
                                    </p:set>
                                  </p:childTnLst>
                                </p:cTn>
                              </p:par>
                              <p:par>
                                <p:cTn id="77" presetID="1" presetClass="entr" presetSubtype="0" fill="hold" nodeType="withEffect">
                                  <p:stCondLst>
                                    <p:cond delay="0"/>
                                  </p:stCondLst>
                                  <p:childTnLst>
                                    <p:set>
                                      <p:cBhvr>
                                        <p:cTn id="78" dur="1" fill="hold">
                                          <p:stCondLst>
                                            <p:cond delay="0"/>
                                          </p:stCondLst>
                                        </p:cTn>
                                        <p:tgtEl>
                                          <p:spTgt spid="8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4" grpId="1" animBg="1"/>
      <p:bldP spid="13" grpId="0" animBg="1"/>
      <p:bldP spid="13" grpId="1" animBg="1"/>
      <p:bldP spid="12" grpId="0" animBg="1"/>
      <p:bldP spid="12" grpId="1" animBg="1"/>
      <p:bldP spid="27" grpId="0" animBg="1"/>
      <p:bldP spid="42" grpId="0" animBg="1"/>
      <p:bldP spid="42" grpId="1" animBg="1"/>
      <p:bldP spid="72" grpId="0" animBg="1"/>
      <p:bldP spid="17" grpId="0" animBg="1"/>
      <p:bldP spid="17" grpId="1"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14313" y="214313"/>
            <a:ext cx="8715375" cy="868362"/>
          </a:xfrm>
        </p:spPr>
        <p:txBody>
          <a:bodyPr rtlCol="0">
            <a:normAutofit fontScale="90000"/>
          </a:bodyPr>
          <a:lstStyle/>
          <a:p>
            <a:pPr fontAlgn="auto">
              <a:spcAft>
                <a:spcPts val="0"/>
              </a:spcAft>
              <a:defRPr/>
            </a:pPr>
            <a:r>
              <a:rPr lang="ja-JP" altLang="en-US" dirty="0" smtClean="0"/>
              <a:t>メンバの移動により参照切れが起こる場合</a:t>
            </a:r>
            <a:endParaRPr lang="ja-JP" altLang="en-US" dirty="0"/>
          </a:p>
        </p:txBody>
      </p:sp>
      <p:sp>
        <p:nvSpPr>
          <p:cNvPr id="3" name="コンテンツ プレースホルダ 2"/>
          <p:cNvSpPr>
            <a:spLocks noGrp="1"/>
          </p:cNvSpPr>
          <p:nvPr>
            <p:ph idx="1"/>
          </p:nvPr>
        </p:nvSpPr>
        <p:spPr>
          <a:xfrm>
            <a:off x="357188" y="1143000"/>
            <a:ext cx="8572500" cy="1000125"/>
          </a:xfrm>
        </p:spPr>
        <p:txBody>
          <a:bodyPr rtlCol="0">
            <a:normAutofit lnSpcReduction="10000"/>
          </a:bodyPr>
          <a:lstStyle/>
          <a:p>
            <a:pPr fontAlgn="auto">
              <a:spcAft>
                <a:spcPts val="0"/>
              </a:spcAft>
              <a:defRPr/>
            </a:pPr>
            <a:r>
              <a:rPr lang="en-US" altLang="ja-JP" dirty="0" smtClean="0"/>
              <a:t>private</a:t>
            </a:r>
            <a:r>
              <a:rPr lang="ja-JP" altLang="en-US" dirty="0" smtClean="0"/>
              <a:t>メンバの移動</a:t>
            </a:r>
            <a:endParaRPr lang="en-US" altLang="ja-JP" dirty="0" smtClean="0"/>
          </a:p>
          <a:p>
            <a:pPr fontAlgn="auto">
              <a:spcAft>
                <a:spcPts val="0"/>
              </a:spcAft>
              <a:defRPr/>
            </a:pPr>
            <a:r>
              <a:rPr lang="en-US" altLang="ja-JP" dirty="0"/>
              <a:t>p</a:t>
            </a:r>
            <a:r>
              <a:rPr lang="en-US" altLang="ja-JP" dirty="0" smtClean="0"/>
              <a:t>rivate</a:t>
            </a:r>
            <a:r>
              <a:rPr lang="ja-JP" altLang="en-US" dirty="0" smtClean="0"/>
              <a:t>メンバを参照しているメンバの移動</a:t>
            </a:r>
            <a:endParaRPr lang="en-US" altLang="ja-JP" dirty="0" smtClean="0"/>
          </a:p>
        </p:txBody>
      </p:sp>
      <p:sp>
        <p:nvSpPr>
          <p:cNvPr id="10244" name="Rectangle 19"/>
          <p:cNvSpPr>
            <a:spLocks noChangeArrowheads="1"/>
          </p:cNvSpPr>
          <p:nvPr/>
        </p:nvSpPr>
        <p:spPr bwMode="auto">
          <a:xfrm>
            <a:off x="3292475" y="3935413"/>
            <a:ext cx="2571750" cy="1643062"/>
          </a:xfrm>
          <a:prstGeom prst="rect">
            <a:avLst/>
          </a:prstGeom>
          <a:solidFill>
            <a:schemeClr val="bg1"/>
          </a:solidFill>
          <a:ln w="9525">
            <a:solidFill>
              <a:schemeClr val="tx1"/>
            </a:solidFill>
            <a:miter lim="800000"/>
            <a:headEnd/>
            <a:tailEnd/>
          </a:ln>
        </p:spPr>
        <p:txBody>
          <a:bodyPr wrap="none" anchor="ctr"/>
          <a:lstStyle/>
          <a:p>
            <a:r>
              <a:rPr lang="en-US" altLang="ja-JP" sz="1600" dirty="0"/>
              <a:t>class A{</a:t>
            </a:r>
          </a:p>
          <a:p>
            <a:r>
              <a:rPr lang="ja-JP" altLang="en-US" sz="1600" dirty="0">
                <a:solidFill>
                  <a:srgbClr val="FF0000"/>
                </a:solidFill>
              </a:rPr>
              <a:t>　</a:t>
            </a:r>
            <a:r>
              <a:rPr lang="en-US" altLang="ja-JP" sz="1600" dirty="0"/>
              <a:t>private Type </a:t>
            </a:r>
            <a:r>
              <a:rPr lang="en-US" altLang="ja-JP" sz="1600" dirty="0" err="1"/>
              <a:t>memberA</a:t>
            </a:r>
            <a:r>
              <a:rPr lang="en-US" altLang="ja-JP" sz="1600" dirty="0"/>
              <a:t> ;</a:t>
            </a:r>
          </a:p>
          <a:p>
            <a:r>
              <a:rPr lang="en-US" altLang="ja-JP" sz="1600" dirty="0"/>
              <a:t>} </a:t>
            </a:r>
          </a:p>
          <a:p>
            <a:r>
              <a:rPr lang="en-US" altLang="ja-JP" sz="1600" dirty="0"/>
              <a:t>class B{</a:t>
            </a:r>
          </a:p>
          <a:p>
            <a:r>
              <a:rPr lang="en-US" altLang="ja-JP" sz="1600" dirty="0"/>
              <a:t>    </a:t>
            </a:r>
            <a:r>
              <a:rPr lang="en-US" altLang="ja-JP" sz="1600" dirty="0" err="1"/>
              <a:t>memberB</a:t>
            </a:r>
            <a:r>
              <a:rPr lang="en-US" altLang="ja-JP" sz="1600" dirty="0"/>
              <a:t>;</a:t>
            </a:r>
          </a:p>
          <a:p>
            <a:r>
              <a:rPr lang="en-US" altLang="ja-JP" sz="1600" dirty="0"/>
              <a:t>} </a:t>
            </a:r>
          </a:p>
        </p:txBody>
      </p:sp>
      <p:sp>
        <p:nvSpPr>
          <p:cNvPr id="10245" name="Rectangle 19"/>
          <p:cNvSpPr>
            <a:spLocks noChangeArrowheads="1"/>
          </p:cNvSpPr>
          <p:nvPr/>
        </p:nvSpPr>
        <p:spPr bwMode="auto">
          <a:xfrm>
            <a:off x="6143636" y="3792538"/>
            <a:ext cx="2571750" cy="1785937"/>
          </a:xfrm>
          <a:prstGeom prst="rect">
            <a:avLst/>
          </a:prstGeom>
          <a:solidFill>
            <a:schemeClr val="bg1"/>
          </a:solidFill>
          <a:ln w="9525">
            <a:solidFill>
              <a:schemeClr val="tx1"/>
            </a:solidFill>
            <a:miter lim="800000"/>
            <a:headEnd/>
            <a:tailEnd/>
          </a:ln>
        </p:spPr>
        <p:txBody>
          <a:bodyPr wrap="none" anchor="ctr"/>
          <a:lstStyle/>
          <a:p>
            <a:r>
              <a:rPr lang="en-US" altLang="ja-JP" sz="1600" dirty="0"/>
              <a:t>class A{</a:t>
            </a:r>
          </a:p>
          <a:p>
            <a:r>
              <a:rPr lang="ja-JP" altLang="en-US" sz="1600" dirty="0"/>
              <a:t>　</a:t>
            </a:r>
            <a:r>
              <a:rPr lang="en-US" altLang="ja-JP" sz="1600" dirty="0" err="1"/>
              <a:t>memberB</a:t>
            </a:r>
            <a:r>
              <a:rPr lang="en-US" altLang="ja-JP" sz="1600" dirty="0"/>
              <a:t>;</a:t>
            </a:r>
          </a:p>
          <a:p>
            <a:r>
              <a:rPr lang="en-US" altLang="ja-JP" sz="1600" dirty="0"/>
              <a:t>} </a:t>
            </a:r>
          </a:p>
          <a:p>
            <a:r>
              <a:rPr lang="en-US" altLang="ja-JP" sz="1600" dirty="0"/>
              <a:t>class B{</a:t>
            </a:r>
          </a:p>
          <a:p>
            <a:r>
              <a:rPr lang="en-US" altLang="ja-JP" sz="1600" dirty="0"/>
              <a:t>   private Type </a:t>
            </a:r>
            <a:r>
              <a:rPr lang="en-US" altLang="ja-JP" sz="1600" dirty="0" err="1"/>
              <a:t>memberA</a:t>
            </a:r>
            <a:r>
              <a:rPr lang="en-US" altLang="ja-JP" sz="1600" dirty="0"/>
              <a:t> ;</a:t>
            </a:r>
          </a:p>
          <a:p>
            <a:r>
              <a:rPr lang="en-US" altLang="ja-JP" sz="1600" dirty="0"/>
              <a:t>} </a:t>
            </a:r>
          </a:p>
        </p:txBody>
      </p:sp>
      <p:sp>
        <p:nvSpPr>
          <p:cNvPr id="10246" name="Rectangle 19"/>
          <p:cNvSpPr>
            <a:spLocks noChangeArrowheads="1"/>
          </p:cNvSpPr>
          <p:nvPr/>
        </p:nvSpPr>
        <p:spPr bwMode="auto">
          <a:xfrm>
            <a:off x="285750" y="3292475"/>
            <a:ext cx="2571750" cy="2286000"/>
          </a:xfrm>
          <a:prstGeom prst="rect">
            <a:avLst/>
          </a:prstGeom>
          <a:solidFill>
            <a:schemeClr val="bg1"/>
          </a:solidFill>
          <a:ln w="9525">
            <a:solidFill>
              <a:schemeClr val="tx1"/>
            </a:solidFill>
            <a:miter lim="800000"/>
            <a:headEnd/>
            <a:tailEnd/>
          </a:ln>
        </p:spPr>
        <p:txBody>
          <a:bodyPr wrap="none" anchor="ctr"/>
          <a:lstStyle/>
          <a:p>
            <a:r>
              <a:rPr lang="en-US" altLang="ja-JP" sz="1600"/>
              <a:t>class A{</a:t>
            </a:r>
          </a:p>
          <a:p>
            <a:r>
              <a:rPr lang="ja-JP" altLang="en-US" sz="1600"/>
              <a:t>　</a:t>
            </a:r>
            <a:r>
              <a:rPr lang="en-US" altLang="ja-JP" sz="1600"/>
              <a:t>private Type memberA ;</a:t>
            </a:r>
          </a:p>
          <a:p>
            <a:endParaRPr lang="en-US" altLang="ja-JP" sz="1600"/>
          </a:p>
          <a:p>
            <a:r>
              <a:rPr lang="ja-JP" altLang="en-US" sz="1600"/>
              <a:t>　</a:t>
            </a:r>
            <a:r>
              <a:rPr lang="en-US" altLang="ja-JP" sz="1600"/>
              <a:t>memberB;</a:t>
            </a:r>
          </a:p>
          <a:p>
            <a:r>
              <a:rPr lang="en-US" altLang="ja-JP" sz="1600"/>
              <a:t>} </a:t>
            </a:r>
          </a:p>
          <a:p>
            <a:r>
              <a:rPr lang="en-US" altLang="ja-JP" sz="1600"/>
              <a:t>class B{</a:t>
            </a:r>
          </a:p>
          <a:p>
            <a:r>
              <a:rPr lang="en-US" altLang="ja-JP" sz="1600"/>
              <a:t> </a:t>
            </a:r>
          </a:p>
          <a:p>
            <a:r>
              <a:rPr lang="en-US" altLang="ja-JP" sz="1600"/>
              <a:t>} </a:t>
            </a:r>
          </a:p>
        </p:txBody>
      </p:sp>
      <p:sp>
        <p:nvSpPr>
          <p:cNvPr id="8" name="右矢印 7"/>
          <p:cNvSpPr/>
          <p:nvPr/>
        </p:nvSpPr>
        <p:spPr>
          <a:xfrm>
            <a:off x="2928938" y="4006850"/>
            <a:ext cx="271462" cy="214313"/>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04" tIns="45700" rIns="91404" bIns="45700" anchor="ctr"/>
          <a:lstStyle/>
          <a:p>
            <a:pPr algn="ctr">
              <a:defRPr/>
            </a:pPr>
            <a:endParaRPr lang="ja-JP" altLang="en-US" dirty="0">
              <a:solidFill>
                <a:schemeClr val="tx1"/>
              </a:solidFill>
            </a:endParaRPr>
          </a:p>
        </p:txBody>
      </p:sp>
      <p:sp>
        <p:nvSpPr>
          <p:cNvPr id="9" name="正方形/長方形 8"/>
          <p:cNvSpPr/>
          <p:nvPr/>
        </p:nvSpPr>
        <p:spPr>
          <a:xfrm>
            <a:off x="3435350" y="4292600"/>
            <a:ext cx="2351088" cy="285750"/>
          </a:xfrm>
          <a:prstGeom prst="rect">
            <a:avLst/>
          </a:prstGeom>
          <a:solidFill>
            <a:srgbClr val="00B0F0">
              <a:alpha val="12000"/>
            </a:srgbClr>
          </a:solid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91404" tIns="45700" rIns="91404" bIns="45700" anchor="ctr"/>
          <a:lstStyle/>
          <a:p>
            <a:pPr algn="ctr">
              <a:defRPr/>
            </a:pPr>
            <a:endParaRPr lang="ja-JP" altLang="en-US"/>
          </a:p>
        </p:txBody>
      </p:sp>
      <p:sp>
        <p:nvSpPr>
          <p:cNvPr id="10" name="正方形/長方形 9"/>
          <p:cNvSpPr/>
          <p:nvPr/>
        </p:nvSpPr>
        <p:spPr>
          <a:xfrm>
            <a:off x="3506788" y="5033963"/>
            <a:ext cx="1136650" cy="307975"/>
          </a:xfrm>
          <a:prstGeom prst="rect">
            <a:avLst/>
          </a:prstGeom>
          <a:solidFill>
            <a:srgbClr val="FFFF99">
              <a:alpha val="20000"/>
            </a:srgbClr>
          </a:solid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91404" tIns="45700" rIns="91404" bIns="45700" anchor="ctr"/>
          <a:lstStyle/>
          <a:p>
            <a:pPr algn="ctr">
              <a:defRPr/>
            </a:pPr>
            <a:endParaRPr lang="ja-JP" altLang="en-US"/>
          </a:p>
        </p:txBody>
      </p:sp>
      <p:sp>
        <p:nvSpPr>
          <p:cNvPr id="11" name="正方形/長方形 10"/>
          <p:cNvSpPr/>
          <p:nvPr/>
        </p:nvSpPr>
        <p:spPr>
          <a:xfrm>
            <a:off x="6286500" y="4198938"/>
            <a:ext cx="1143000" cy="307975"/>
          </a:xfrm>
          <a:prstGeom prst="rect">
            <a:avLst/>
          </a:prstGeom>
          <a:solidFill>
            <a:srgbClr val="FFFF99">
              <a:alpha val="20000"/>
            </a:srgbClr>
          </a:solid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91404" tIns="45700" rIns="91404" bIns="45700" anchor="ctr"/>
          <a:lstStyle/>
          <a:p>
            <a:pPr algn="ctr">
              <a:defRPr/>
            </a:pPr>
            <a:endParaRPr lang="ja-JP" altLang="en-US"/>
          </a:p>
        </p:txBody>
      </p:sp>
      <p:sp>
        <p:nvSpPr>
          <p:cNvPr id="12" name="正方形/長方形 11"/>
          <p:cNvSpPr/>
          <p:nvPr/>
        </p:nvSpPr>
        <p:spPr>
          <a:xfrm>
            <a:off x="6286500" y="4935538"/>
            <a:ext cx="2428875" cy="285750"/>
          </a:xfrm>
          <a:prstGeom prst="rect">
            <a:avLst/>
          </a:prstGeom>
          <a:solidFill>
            <a:srgbClr val="00B0F0">
              <a:alpha val="20000"/>
            </a:srgbClr>
          </a:solid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91404" tIns="45700" rIns="91404" bIns="45700" anchor="ctr"/>
          <a:lstStyle/>
          <a:p>
            <a:pPr algn="ctr">
              <a:defRPr/>
            </a:pPr>
            <a:endParaRPr lang="ja-JP" altLang="en-US"/>
          </a:p>
        </p:txBody>
      </p:sp>
      <p:sp>
        <p:nvSpPr>
          <p:cNvPr id="13" name="正方形/長方形 12"/>
          <p:cNvSpPr/>
          <p:nvPr/>
        </p:nvSpPr>
        <p:spPr>
          <a:xfrm>
            <a:off x="428625" y="4198938"/>
            <a:ext cx="1143000" cy="307975"/>
          </a:xfrm>
          <a:prstGeom prst="rect">
            <a:avLst/>
          </a:prstGeom>
          <a:solidFill>
            <a:srgbClr val="FFFF99">
              <a:alpha val="29000"/>
            </a:srgbClr>
          </a:solid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91404" tIns="45700" rIns="91404" bIns="45700" anchor="ctr"/>
          <a:lstStyle/>
          <a:p>
            <a:pPr algn="ctr">
              <a:defRPr/>
            </a:pPr>
            <a:endParaRPr lang="ja-JP" altLang="en-US"/>
          </a:p>
        </p:txBody>
      </p:sp>
      <p:sp>
        <p:nvSpPr>
          <p:cNvPr id="14" name="正方形/長方形 13"/>
          <p:cNvSpPr/>
          <p:nvPr/>
        </p:nvSpPr>
        <p:spPr>
          <a:xfrm>
            <a:off x="428625" y="3721100"/>
            <a:ext cx="2357438" cy="285750"/>
          </a:xfrm>
          <a:prstGeom prst="rect">
            <a:avLst/>
          </a:prstGeom>
          <a:solidFill>
            <a:srgbClr val="00B0F0">
              <a:alpha val="15000"/>
            </a:srgbClr>
          </a:solid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91404" tIns="45700" rIns="91404" bIns="45700" anchor="ctr"/>
          <a:lstStyle/>
          <a:p>
            <a:pPr algn="ctr">
              <a:defRPr/>
            </a:pPr>
            <a:endParaRPr lang="ja-JP" altLang="en-US"/>
          </a:p>
        </p:txBody>
      </p:sp>
      <p:cxnSp>
        <p:nvCxnSpPr>
          <p:cNvPr id="15" name="カギ線コネクタ 14"/>
          <p:cNvCxnSpPr>
            <a:stCxn id="13" idx="1"/>
            <a:endCxn id="14" idx="1"/>
          </p:cNvCxnSpPr>
          <p:nvPr/>
        </p:nvCxnSpPr>
        <p:spPr>
          <a:xfrm rot="10800000">
            <a:off x="428625" y="3863975"/>
            <a:ext cx="1588" cy="488950"/>
          </a:xfrm>
          <a:prstGeom prst="bentConnector3">
            <a:avLst>
              <a:gd name="adj1" fmla="val 14395466"/>
            </a:avLst>
          </a:prstGeom>
          <a:ln w="28575">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16" name="カギ線コネクタ 15"/>
          <p:cNvCxnSpPr>
            <a:stCxn id="10" idx="1"/>
            <a:endCxn id="9" idx="1"/>
          </p:cNvCxnSpPr>
          <p:nvPr/>
        </p:nvCxnSpPr>
        <p:spPr>
          <a:xfrm rot="10800000">
            <a:off x="3435350" y="4435475"/>
            <a:ext cx="71438" cy="752475"/>
          </a:xfrm>
          <a:prstGeom prst="bentConnector3">
            <a:avLst>
              <a:gd name="adj1" fmla="val 419998"/>
            </a:avLst>
          </a:prstGeom>
          <a:ln w="28575">
            <a:solidFill>
              <a:schemeClr val="tx1"/>
            </a:solidFill>
            <a:prstDash val="sysDash"/>
            <a:tailEnd type="stealth" w="lg" len="lg"/>
          </a:ln>
        </p:spPr>
        <p:style>
          <a:lnRef idx="1">
            <a:schemeClr val="accent1"/>
          </a:lnRef>
          <a:fillRef idx="0">
            <a:schemeClr val="accent1"/>
          </a:fillRef>
          <a:effectRef idx="0">
            <a:schemeClr val="accent1"/>
          </a:effectRef>
          <a:fontRef idx="minor">
            <a:schemeClr val="tx1"/>
          </a:fontRef>
        </p:style>
      </p:cxnSp>
      <p:cxnSp>
        <p:nvCxnSpPr>
          <p:cNvPr id="17" name="カギ線コネクタ 24"/>
          <p:cNvCxnSpPr>
            <a:stCxn id="11" idx="1"/>
            <a:endCxn id="12" idx="1"/>
          </p:cNvCxnSpPr>
          <p:nvPr/>
        </p:nvCxnSpPr>
        <p:spPr>
          <a:xfrm rot="10800000" flipV="1">
            <a:off x="6286500" y="4352925"/>
            <a:ext cx="1588" cy="725487"/>
          </a:xfrm>
          <a:prstGeom prst="bentConnector3">
            <a:avLst>
              <a:gd name="adj1" fmla="val 14395466"/>
            </a:avLst>
          </a:prstGeom>
          <a:ln w="28575">
            <a:solidFill>
              <a:schemeClr val="tx1"/>
            </a:solidFill>
            <a:prstDash val="sysDash"/>
            <a:tailEnd type="stealth" w="lg" len="lg"/>
          </a:ln>
        </p:spPr>
        <p:style>
          <a:lnRef idx="1">
            <a:schemeClr val="accent1"/>
          </a:lnRef>
          <a:fillRef idx="0">
            <a:schemeClr val="accent1"/>
          </a:fillRef>
          <a:effectRef idx="0">
            <a:schemeClr val="accent1"/>
          </a:effectRef>
          <a:fontRef idx="minor">
            <a:schemeClr val="tx1"/>
          </a:fontRef>
        </p:style>
      </p:cxnSp>
      <p:sp>
        <p:nvSpPr>
          <p:cNvPr id="10257" name="テキスト ボックス 17"/>
          <p:cNvSpPr txBox="1">
            <a:spLocks noChangeArrowheads="1"/>
          </p:cNvSpPr>
          <p:nvPr/>
        </p:nvSpPr>
        <p:spPr bwMode="auto">
          <a:xfrm>
            <a:off x="3214688" y="5578475"/>
            <a:ext cx="2857500" cy="708025"/>
          </a:xfrm>
          <a:prstGeom prst="rect">
            <a:avLst/>
          </a:prstGeom>
          <a:noFill/>
          <a:ln w="9525">
            <a:noFill/>
            <a:miter lim="800000"/>
            <a:headEnd/>
            <a:tailEnd/>
          </a:ln>
        </p:spPr>
        <p:txBody>
          <a:bodyPr lIns="91404" tIns="45700" rIns="91404" bIns="45700">
            <a:spAutoFit/>
          </a:bodyPr>
          <a:lstStyle/>
          <a:p>
            <a:r>
              <a:rPr lang="en-US" altLang="ja-JP" sz="2000" b="0"/>
              <a:t>(b) memberB</a:t>
            </a:r>
            <a:r>
              <a:rPr lang="ja-JP" altLang="en-US" sz="2000" b="0"/>
              <a:t>を</a:t>
            </a:r>
            <a:r>
              <a:rPr lang="en-US" altLang="ja-JP" sz="2000" b="0"/>
              <a:t>B</a:t>
            </a:r>
            <a:r>
              <a:rPr lang="ja-JP" altLang="en-US" sz="2000" b="0"/>
              <a:t>へ移動</a:t>
            </a:r>
            <a:endParaRPr lang="en-US" altLang="ja-JP" sz="2000" b="0"/>
          </a:p>
          <a:p>
            <a:r>
              <a:rPr lang="ja-JP" altLang="en-US" sz="2000" b="0"/>
              <a:t>     したソースコード</a:t>
            </a:r>
            <a:endParaRPr lang="en-US" altLang="ja-JP" sz="2000" b="0"/>
          </a:p>
        </p:txBody>
      </p:sp>
      <p:sp>
        <p:nvSpPr>
          <p:cNvPr id="10258" name="テキスト ボックス 19"/>
          <p:cNvSpPr txBox="1">
            <a:spLocks noChangeArrowheads="1"/>
          </p:cNvSpPr>
          <p:nvPr/>
        </p:nvSpPr>
        <p:spPr bwMode="auto">
          <a:xfrm>
            <a:off x="357188" y="5572125"/>
            <a:ext cx="2344737" cy="708025"/>
          </a:xfrm>
          <a:prstGeom prst="rect">
            <a:avLst/>
          </a:prstGeom>
          <a:noFill/>
          <a:ln w="9525">
            <a:noFill/>
            <a:miter lim="800000"/>
            <a:headEnd/>
            <a:tailEnd/>
          </a:ln>
        </p:spPr>
        <p:txBody>
          <a:bodyPr wrap="none" lIns="91404" tIns="45700" rIns="91404" bIns="45700">
            <a:spAutoFit/>
          </a:bodyPr>
          <a:lstStyle/>
          <a:p>
            <a:pPr marL="457200" indent="-457200">
              <a:buFontTx/>
              <a:buAutoNum type="alphaLcParenBoth"/>
            </a:pPr>
            <a:r>
              <a:rPr lang="ja-JP" altLang="en-US" sz="2000" b="0" dirty="0"/>
              <a:t>メンバの移動前</a:t>
            </a:r>
            <a:endParaRPr lang="en-US" altLang="ja-JP" sz="2000" b="0" dirty="0"/>
          </a:p>
          <a:p>
            <a:pPr marL="457200" indent="-457200"/>
            <a:r>
              <a:rPr lang="ja-JP" altLang="en-US" sz="2000" b="0" dirty="0"/>
              <a:t>　　　ソースコード</a:t>
            </a:r>
            <a:endParaRPr lang="en-US" altLang="ja-JP" sz="2000" b="0" dirty="0"/>
          </a:p>
        </p:txBody>
      </p:sp>
      <p:sp>
        <p:nvSpPr>
          <p:cNvPr id="10259" name="テキスト ボックス 24"/>
          <p:cNvSpPr>
            <a:spLocks noChangeArrowheads="1"/>
          </p:cNvSpPr>
          <p:nvPr/>
        </p:nvSpPr>
        <p:spPr bwMode="auto">
          <a:xfrm>
            <a:off x="1357313" y="3221038"/>
            <a:ext cx="1436687" cy="374650"/>
          </a:xfrm>
          <a:prstGeom prst="wedgeRoundRectCallout">
            <a:avLst>
              <a:gd name="adj1" fmla="val -32685"/>
              <a:gd name="adj2" fmla="val 66764"/>
              <a:gd name="adj3" fmla="val 16667"/>
            </a:avLst>
          </a:prstGeom>
          <a:solidFill>
            <a:schemeClr val="bg1"/>
          </a:solidFill>
          <a:ln w="12700">
            <a:solidFill>
              <a:schemeClr val="tx1"/>
            </a:solidFill>
            <a:miter lim="800000"/>
            <a:headEnd/>
            <a:tailEnd/>
          </a:ln>
        </p:spPr>
        <p:txBody>
          <a:bodyPr lIns="91404" tIns="45700" rIns="91404" bIns="45700">
            <a:spAutoFit/>
          </a:bodyPr>
          <a:lstStyle/>
          <a:p>
            <a:r>
              <a:rPr lang="ja-JP" altLang="en-US" sz="1600">
                <a:solidFill>
                  <a:srgbClr val="0066CC"/>
                </a:solidFill>
              </a:rPr>
              <a:t>被参照メンバ</a:t>
            </a:r>
            <a:endParaRPr lang="en-US" altLang="ja-JP" sz="1600">
              <a:solidFill>
                <a:srgbClr val="0066CC"/>
              </a:solidFill>
            </a:endParaRPr>
          </a:p>
        </p:txBody>
      </p:sp>
      <p:sp>
        <p:nvSpPr>
          <p:cNvPr id="26" name="角丸四角形吹き出し 25"/>
          <p:cNvSpPr/>
          <p:nvPr/>
        </p:nvSpPr>
        <p:spPr>
          <a:xfrm>
            <a:off x="1357313" y="4578350"/>
            <a:ext cx="1285875" cy="285750"/>
          </a:xfrm>
          <a:prstGeom prst="wedgeRoundRectCallout">
            <a:avLst>
              <a:gd name="adj1" fmla="val -38328"/>
              <a:gd name="adj2" fmla="val -82261"/>
              <a:gd name="adj3" fmla="val 16667"/>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04" tIns="45700" rIns="91404" bIns="45700" anchor="ctr"/>
          <a:lstStyle/>
          <a:p>
            <a:pPr algn="ctr">
              <a:defRPr/>
            </a:pPr>
            <a:r>
              <a:rPr lang="ja-JP" altLang="en-US" sz="1600" dirty="0">
                <a:solidFill>
                  <a:srgbClr val="0066CC"/>
                </a:solidFill>
              </a:rPr>
              <a:t>参照メンバ</a:t>
            </a:r>
          </a:p>
        </p:txBody>
      </p:sp>
      <p:sp>
        <p:nvSpPr>
          <p:cNvPr id="34" name="十字形 33"/>
          <p:cNvSpPr/>
          <p:nvPr/>
        </p:nvSpPr>
        <p:spPr>
          <a:xfrm rot="2611696">
            <a:off x="3273793" y="5059751"/>
            <a:ext cx="285750" cy="285750"/>
          </a:xfrm>
          <a:prstGeom prst="plus">
            <a:avLst>
              <a:gd name="adj" fmla="val 40534"/>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35" name="十字形 34"/>
          <p:cNvSpPr/>
          <p:nvPr/>
        </p:nvSpPr>
        <p:spPr>
          <a:xfrm rot="2611696">
            <a:off x="6155961" y="4202495"/>
            <a:ext cx="285750" cy="285750"/>
          </a:xfrm>
          <a:prstGeom prst="plus">
            <a:avLst>
              <a:gd name="adj" fmla="val 40534"/>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0264" name="テキスト ボックス 36"/>
          <p:cNvSpPr txBox="1">
            <a:spLocks noChangeArrowheads="1"/>
          </p:cNvSpPr>
          <p:nvPr/>
        </p:nvSpPr>
        <p:spPr bwMode="auto">
          <a:xfrm>
            <a:off x="176213" y="2143125"/>
            <a:ext cx="8824912" cy="830263"/>
          </a:xfrm>
          <a:prstGeom prst="rect">
            <a:avLst/>
          </a:prstGeom>
          <a:solidFill>
            <a:srgbClr val="FFFF99"/>
          </a:solidFill>
          <a:ln w="9525">
            <a:noFill/>
            <a:miter lim="800000"/>
            <a:headEnd/>
            <a:tailEnd/>
          </a:ln>
        </p:spPr>
        <p:txBody>
          <a:bodyPr wrap="none">
            <a:spAutoFit/>
          </a:bodyPr>
          <a:lstStyle/>
          <a:p>
            <a:pPr algn="ctr"/>
            <a:r>
              <a:rPr lang="ja-JP" altLang="en-US" sz="2400" b="0"/>
              <a:t>プログラムの振る舞いの保存のために</a:t>
            </a:r>
            <a:endParaRPr lang="en-US" altLang="ja-JP" sz="2400" b="0"/>
          </a:p>
          <a:p>
            <a:pPr algn="ctr"/>
            <a:r>
              <a:rPr lang="ja-JP" altLang="en-US" sz="2400" b="0"/>
              <a:t>参照切れを解消するメンバの移動や参照方法の検討が必要である</a:t>
            </a:r>
            <a:endParaRPr lang="ja-JP" altLang="en-US" b="0"/>
          </a:p>
        </p:txBody>
      </p:sp>
      <p:sp>
        <p:nvSpPr>
          <p:cNvPr id="27" name="日付プレースホルダ 26"/>
          <p:cNvSpPr>
            <a:spLocks noGrp="1"/>
          </p:cNvSpPr>
          <p:nvPr>
            <p:ph type="dt" sz="quarter" idx="10"/>
          </p:nvPr>
        </p:nvSpPr>
        <p:spPr/>
        <p:txBody>
          <a:bodyPr/>
          <a:lstStyle/>
          <a:p>
            <a:pPr>
              <a:defRPr/>
            </a:pPr>
            <a:endParaRPr lang="en-US" altLang="ja-JP"/>
          </a:p>
        </p:txBody>
      </p:sp>
      <p:sp>
        <p:nvSpPr>
          <p:cNvPr id="28" name="スライド番号プレースホルダ 27"/>
          <p:cNvSpPr>
            <a:spLocks noGrp="1"/>
          </p:cNvSpPr>
          <p:nvPr>
            <p:ph type="sldNum" sz="quarter" idx="12"/>
          </p:nvPr>
        </p:nvSpPr>
        <p:spPr/>
        <p:txBody>
          <a:bodyPr/>
          <a:lstStyle/>
          <a:p>
            <a:pPr>
              <a:defRPr/>
            </a:pPr>
            <a:fld id="{E93CFAF9-3A09-4DCD-A291-2565EB68DE21}" type="slidenum">
              <a:rPr lang="en-US" altLang="ja-JP"/>
              <a:pPr>
                <a:defRPr/>
              </a:pPr>
              <a:t>6</a:t>
            </a:fld>
            <a:endParaRPr lang="en-US" altLang="ja-JP"/>
          </a:p>
        </p:txBody>
      </p:sp>
      <p:sp>
        <p:nvSpPr>
          <p:cNvPr id="10267" name="フッター プレースホルダ 28"/>
          <p:cNvSpPr>
            <a:spLocks noGrp="1"/>
          </p:cNvSpPr>
          <p:nvPr>
            <p:ph type="ftr" sz="quarter" idx="11"/>
          </p:nvPr>
        </p:nvSpPr>
        <p:spPr bwMode="auto">
          <a:noFill/>
          <a:ln>
            <a:miter lim="800000"/>
            <a:headEnd/>
            <a:tailEnd/>
          </a:ln>
        </p:spPr>
        <p:txBody>
          <a:bodyPr wrap="square" numCol="1" anchorCtr="0" compatLnSpc="1">
            <a:prstTxWarp prst="textNoShape">
              <a:avLst/>
            </a:prstTxWarp>
          </a:bodyPr>
          <a:lstStyle/>
          <a:p>
            <a:r>
              <a:rPr lang="en-US" altLang="ja-JP"/>
              <a:t>Software Engineering Laboratory,  Department of Computer Science,  Graduate School of Information Science and Technology,  Osaka University</a:t>
            </a:r>
          </a:p>
        </p:txBody>
      </p:sp>
      <p:sp>
        <p:nvSpPr>
          <p:cNvPr id="10268" name="テキスト ボックス 30"/>
          <p:cNvSpPr txBox="1">
            <a:spLocks noChangeArrowheads="1"/>
          </p:cNvSpPr>
          <p:nvPr/>
        </p:nvSpPr>
        <p:spPr bwMode="auto">
          <a:xfrm>
            <a:off x="6072188" y="5578475"/>
            <a:ext cx="2857500" cy="708025"/>
          </a:xfrm>
          <a:prstGeom prst="rect">
            <a:avLst/>
          </a:prstGeom>
          <a:noFill/>
          <a:ln w="9525">
            <a:noFill/>
            <a:miter lim="800000"/>
            <a:headEnd/>
            <a:tailEnd/>
          </a:ln>
        </p:spPr>
        <p:txBody>
          <a:bodyPr lIns="91404" tIns="45700" rIns="91404" bIns="45700">
            <a:spAutoFit/>
          </a:bodyPr>
          <a:lstStyle/>
          <a:p>
            <a:r>
              <a:rPr lang="en-US" altLang="ja-JP" sz="2000" b="0"/>
              <a:t>(c) memberA</a:t>
            </a:r>
            <a:r>
              <a:rPr lang="ja-JP" altLang="en-US" sz="2000" b="0"/>
              <a:t>を</a:t>
            </a:r>
            <a:r>
              <a:rPr lang="en-US" altLang="ja-JP" sz="2000" b="0"/>
              <a:t>B</a:t>
            </a:r>
            <a:r>
              <a:rPr lang="ja-JP" altLang="en-US" sz="2000" b="0"/>
              <a:t>へ移動</a:t>
            </a:r>
            <a:endParaRPr lang="en-US" altLang="ja-JP" sz="2000" b="0"/>
          </a:p>
          <a:p>
            <a:r>
              <a:rPr lang="ja-JP" altLang="en-US" sz="2000" b="0"/>
              <a:t>     したソースコード</a:t>
            </a:r>
            <a:endParaRPr lang="en-US" altLang="ja-JP" sz="2000" b="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タイトル 1"/>
          <p:cNvSpPr>
            <a:spLocks noGrp="1"/>
          </p:cNvSpPr>
          <p:nvPr>
            <p:ph type="title"/>
          </p:nvPr>
        </p:nvSpPr>
        <p:spPr>
          <a:xfrm>
            <a:off x="214313" y="214313"/>
            <a:ext cx="8715375" cy="868362"/>
          </a:xfrm>
        </p:spPr>
        <p:txBody>
          <a:bodyPr/>
          <a:lstStyle/>
          <a:p>
            <a:r>
              <a:rPr lang="ja-JP" altLang="en-US" dirty="0" smtClean="0"/>
              <a:t>参照切れを解決する編集例</a:t>
            </a:r>
            <a:r>
              <a:rPr lang="en-US" altLang="ja-JP" dirty="0" smtClean="0"/>
              <a:t>(1/2)</a:t>
            </a:r>
            <a:endParaRPr lang="ja-JP" altLang="en-US" dirty="0" smtClean="0"/>
          </a:p>
        </p:txBody>
      </p:sp>
      <p:sp>
        <p:nvSpPr>
          <p:cNvPr id="4" name="日付プレースホルダ 3"/>
          <p:cNvSpPr>
            <a:spLocks noGrp="1"/>
          </p:cNvSpPr>
          <p:nvPr>
            <p:ph type="dt" sz="quarter" idx="10"/>
          </p:nvPr>
        </p:nvSpPr>
        <p:spPr/>
        <p:txBody>
          <a:bodyPr/>
          <a:lstStyle/>
          <a:p>
            <a:pPr>
              <a:defRPr/>
            </a:pPr>
            <a:endParaRPr lang="en-US" altLang="ja-JP"/>
          </a:p>
        </p:txBody>
      </p:sp>
      <p:sp>
        <p:nvSpPr>
          <p:cNvPr id="11268" name="フッター プレースホルダ 4"/>
          <p:cNvSpPr>
            <a:spLocks noGrp="1"/>
          </p:cNvSpPr>
          <p:nvPr>
            <p:ph type="ftr" sz="quarter" idx="11"/>
          </p:nvPr>
        </p:nvSpPr>
        <p:spPr bwMode="auto">
          <a:noFill/>
          <a:ln>
            <a:miter lim="800000"/>
            <a:headEnd/>
            <a:tailEnd/>
          </a:ln>
        </p:spPr>
        <p:txBody>
          <a:bodyPr wrap="square" numCol="1" anchorCtr="0" compatLnSpc="1">
            <a:prstTxWarp prst="textNoShape">
              <a:avLst/>
            </a:prstTxWarp>
          </a:body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p>
            <a:pPr>
              <a:defRPr/>
            </a:pPr>
            <a:fld id="{CF8453CD-A1E9-4970-B731-9699FF06FEDA}" type="slidenum">
              <a:rPr lang="en-US" altLang="ja-JP"/>
              <a:pPr>
                <a:defRPr/>
              </a:pPr>
              <a:t>7</a:t>
            </a:fld>
            <a:endParaRPr lang="en-US" altLang="ja-JP"/>
          </a:p>
        </p:txBody>
      </p:sp>
      <p:grpSp>
        <p:nvGrpSpPr>
          <p:cNvPr id="106" name="グループ化 105"/>
          <p:cNvGrpSpPr/>
          <p:nvPr/>
        </p:nvGrpSpPr>
        <p:grpSpPr>
          <a:xfrm>
            <a:off x="142844" y="1785926"/>
            <a:ext cx="4155727" cy="3170099"/>
            <a:chOff x="415929" y="1759099"/>
            <a:chExt cx="4155727" cy="3170099"/>
          </a:xfrm>
        </p:grpSpPr>
        <p:sp>
          <p:nvSpPr>
            <p:cNvPr id="26" name="十字形 25"/>
            <p:cNvSpPr/>
            <p:nvPr/>
          </p:nvSpPr>
          <p:spPr>
            <a:xfrm rot="2611696">
              <a:off x="415929" y="4271754"/>
              <a:ext cx="285750" cy="285750"/>
            </a:xfrm>
            <a:prstGeom prst="plus">
              <a:avLst>
                <a:gd name="adj" fmla="val 40534"/>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grpSp>
          <p:nvGrpSpPr>
            <p:cNvPr id="91" name="グループ化 90"/>
            <p:cNvGrpSpPr/>
            <p:nvPr/>
          </p:nvGrpSpPr>
          <p:grpSpPr>
            <a:xfrm>
              <a:off x="571472" y="1759099"/>
              <a:ext cx="4000184" cy="3170099"/>
              <a:chOff x="571472" y="1759099"/>
              <a:chExt cx="4000184" cy="3170099"/>
            </a:xfrm>
          </p:grpSpPr>
          <p:sp>
            <p:nvSpPr>
              <p:cNvPr id="13" name="テキスト ボックス 12"/>
              <p:cNvSpPr txBox="1"/>
              <p:nvPr/>
            </p:nvSpPr>
            <p:spPr>
              <a:xfrm>
                <a:off x="571472" y="1759099"/>
                <a:ext cx="4000184" cy="3170099"/>
              </a:xfrm>
              <a:prstGeom prst="rect">
                <a:avLst/>
              </a:prstGeom>
              <a:noFill/>
              <a:ln>
                <a:solidFill>
                  <a:schemeClr val="tx1"/>
                </a:solidFill>
              </a:ln>
            </p:spPr>
            <p:txBody>
              <a:bodyPr wrap="square">
                <a:spAutoFit/>
              </a:bodyPr>
              <a:lstStyle/>
              <a:p>
                <a:pPr>
                  <a:defRPr/>
                </a:pPr>
                <a:r>
                  <a:rPr lang="en-US" altLang="ja-JP" sz="2000" b="0" dirty="0">
                    <a:ea typeface="ＭＳ Ｐゴシック" pitchFamily="50" charset="-128"/>
                  </a:rPr>
                  <a:t>class  </a:t>
                </a:r>
                <a:r>
                  <a:rPr lang="en-US" altLang="ja-JP" sz="2000" b="0" dirty="0" smtClean="0">
                    <a:ea typeface="ＭＳ Ｐゴシック" pitchFamily="50" charset="-128"/>
                  </a:rPr>
                  <a:t>Customer </a:t>
                </a:r>
                <a:r>
                  <a:rPr lang="en-US" altLang="ja-JP" sz="2000" b="0" dirty="0">
                    <a:ea typeface="ＭＳ Ｐゴシック" pitchFamily="50" charset="-128"/>
                  </a:rPr>
                  <a:t>{</a:t>
                </a:r>
              </a:p>
              <a:p>
                <a:pPr>
                  <a:defRPr/>
                </a:pPr>
                <a:r>
                  <a:rPr lang="en-US" altLang="ja-JP" sz="2000" b="0" dirty="0">
                    <a:ea typeface="ＭＳ Ｐゴシック" pitchFamily="50" charset="-128"/>
                  </a:rPr>
                  <a:t>  </a:t>
                </a:r>
                <a:r>
                  <a:rPr lang="en-US" altLang="ja-JP" sz="2000" b="0" dirty="0" smtClean="0">
                    <a:ea typeface="ＭＳ Ｐゴシック" pitchFamily="50" charset="-128"/>
                  </a:rPr>
                  <a:t>  private  List  </a:t>
                </a:r>
                <a:r>
                  <a:rPr lang="en-US" altLang="ja-JP" sz="2000" b="0" dirty="0" err="1" smtClean="0">
                    <a:ea typeface="ＭＳ Ｐゴシック" pitchFamily="50" charset="-128"/>
                  </a:rPr>
                  <a:t>mList</a:t>
                </a:r>
                <a:r>
                  <a:rPr lang="en-US" altLang="ja-JP" sz="2000" b="0" dirty="0" smtClean="0">
                    <a:ea typeface="ＭＳ Ｐゴシック" pitchFamily="50" charset="-128"/>
                  </a:rPr>
                  <a:t>;</a:t>
                </a:r>
                <a:endParaRPr lang="en-US" altLang="ja-JP" sz="2000" b="0" dirty="0">
                  <a:ea typeface="ＭＳ Ｐゴシック" pitchFamily="50" charset="-128"/>
                </a:endParaRPr>
              </a:p>
              <a:p>
                <a:pPr>
                  <a:defRPr/>
                </a:pPr>
                <a:r>
                  <a:rPr lang="en-US" altLang="ja-JP" sz="2000" b="0" dirty="0">
                    <a:ea typeface="ＭＳ Ｐゴシック" pitchFamily="50" charset="-128"/>
                  </a:rPr>
                  <a:t>  </a:t>
                </a:r>
                <a:r>
                  <a:rPr lang="en-US" altLang="ja-JP" sz="2000" b="0" dirty="0" smtClean="0">
                    <a:ea typeface="ＭＳ Ｐゴシック" pitchFamily="50" charset="-128"/>
                  </a:rPr>
                  <a:t>  Rental  </a:t>
                </a:r>
                <a:r>
                  <a:rPr lang="en-US" altLang="ja-JP" sz="2000" b="0" dirty="0" err="1" smtClean="0">
                    <a:ea typeface="ＭＳ Ｐゴシック" pitchFamily="50" charset="-128"/>
                  </a:rPr>
                  <a:t>rental</a:t>
                </a:r>
                <a:r>
                  <a:rPr lang="en-US" altLang="ja-JP" sz="2000" b="0" dirty="0" smtClean="0">
                    <a:ea typeface="ＭＳ Ｐゴシック" pitchFamily="50" charset="-128"/>
                  </a:rPr>
                  <a:t>;</a:t>
                </a:r>
                <a:endParaRPr lang="en-US" altLang="ja-JP" sz="2000" b="0" dirty="0">
                  <a:ea typeface="ＭＳ Ｐゴシック" pitchFamily="50" charset="-128"/>
                </a:endParaRPr>
              </a:p>
              <a:p>
                <a:pPr>
                  <a:defRPr/>
                </a:pPr>
                <a:r>
                  <a:rPr lang="en-US" altLang="ja-JP" sz="2000" b="0" dirty="0">
                    <a:ea typeface="ＭＳ Ｐゴシック" pitchFamily="50" charset="-128"/>
                  </a:rPr>
                  <a:t>  </a:t>
                </a:r>
                <a:r>
                  <a:rPr lang="en-US" altLang="ja-JP" sz="2000" b="0" dirty="0" smtClean="0">
                    <a:ea typeface="ＭＳ Ｐゴシック" pitchFamily="50" charset="-128"/>
                  </a:rPr>
                  <a:t>  public </a:t>
                </a:r>
                <a:r>
                  <a:rPr lang="en-US" altLang="ja-JP" sz="2000" b="0" dirty="0" smtClean="0">
                    <a:ea typeface="ＭＳ Ｐゴシック" pitchFamily="50" charset="-128"/>
                  </a:rPr>
                  <a:t>void </a:t>
                </a:r>
                <a:r>
                  <a:rPr lang="en-US" altLang="ja-JP" sz="2000" b="0" dirty="0" smtClean="0">
                    <a:ea typeface="ＭＳ Ｐゴシック" pitchFamily="50" charset="-128"/>
                  </a:rPr>
                  <a:t>print( );  </a:t>
                </a:r>
              </a:p>
              <a:p>
                <a:pPr>
                  <a:defRPr/>
                </a:pPr>
                <a:r>
                  <a:rPr lang="en-US" altLang="ja-JP" sz="2000" b="0" dirty="0">
                    <a:ea typeface="ＭＳ Ｐゴシック" pitchFamily="50" charset="-128"/>
                  </a:rPr>
                  <a:t> </a:t>
                </a:r>
                <a:r>
                  <a:rPr lang="en-US" altLang="ja-JP" sz="2000" b="0" dirty="0" smtClean="0">
                    <a:ea typeface="ＭＳ Ｐゴシック" pitchFamily="50" charset="-128"/>
                  </a:rPr>
                  <a:t>   </a:t>
                </a:r>
                <a:endParaRPr lang="en-US" altLang="ja-JP" sz="2000" b="0" dirty="0">
                  <a:ea typeface="ＭＳ Ｐゴシック" pitchFamily="50" charset="-128"/>
                </a:endParaRPr>
              </a:p>
              <a:p>
                <a:pPr>
                  <a:defRPr/>
                </a:pPr>
                <a:endParaRPr lang="en-US" altLang="ja-JP" sz="2000" b="0" dirty="0" smtClean="0">
                  <a:ea typeface="ＭＳ Ｐゴシック" pitchFamily="50" charset="-128"/>
                </a:endParaRPr>
              </a:p>
              <a:p>
                <a:pPr>
                  <a:defRPr/>
                </a:pPr>
                <a:r>
                  <a:rPr lang="en-US" altLang="ja-JP" sz="2000" b="0" dirty="0" smtClean="0">
                    <a:ea typeface="ＭＳ Ｐゴシック" pitchFamily="50" charset="-128"/>
                  </a:rPr>
                  <a:t>} </a:t>
                </a:r>
                <a:endParaRPr lang="en-US" altLang="ja-JP" sz="2000" b="0" dirty="0">
                  <a:ea typeface="ＭＳ Ｐゴシック" pitchFamily="50" charset="-128"/>
                </a:endParaRPr>
              </a:p>
              <a:p>
                <a:pPr>
                  <a:defRPr/>
                </a:pPr>
                <a:r>
                  <a:rPr lang="en-US" altLang="ja-JP" sz="2000" b="0" dirty="0">
                    <a:ea typeface="ＭＳ Ｐゴシック" pitchFamily="50" charset="-128"/>
                  </a:rPr>
                  <a:t>class  </a:t>
                </a:r>
                <a:r>
                  <a:rPr lang="en-US" altLang="ja-JP" sz="2000" b="0" dirty="0" smtClean="0">
                    <a:ea typeface="ＭＳ Ｐゴシック" pitchFamily="50" charset="-128"/>
                  </a:rPr>
                  <a:t>Rental </a:t>
                </a:r>
                <a:r>
                  <a:rPr lang="en-US" altLang="ja-JP" sz="2000" b="0" dirty="0">
                    <a:ea typeface="ＭＳ Ｐゴシック" pitchFamily="50" charset="-128"/>
                  </a:rPr>
                  <a:t>{</a:t>
                </a:r>
              </a:p>
              <a:p>
                <a:pPr>
                  <a:defRPr/>
                </a:pPr>
                <a:r>
                  <a:rPr lang="ja-JP" altLang="en-US" sz="2000" b="0" dirty="0" smtClean="0">
                    <a:ea typeface="ＭＳ Ｐゴシック" pitchFamily="50" charset="-128"/>
                  </a:rPr>
                  <a:t> </a:t>
                </a:r>
                <a:r>
                  <a:rPr lang="en-US" altLang="ja-JP" sz="2000" b="0" dirty="0" smtClean="0">
                    <a:solidFill>
                      <a:srgbClr val="FF0000"/>
                    </a:solidFill>
                    <a:ea typeface="ＭＳ Ｐゴシック" pitchFamily="50" charset="-128"/>
                  </a:rPr>
                  <a:t>public </a:t>
                </a:r>
                <a:r>
                  <a:rPr lang="en-US" altLang="ja-JP" sz="2000" b="0" dirty="0" err="1" smtClean="0">
                    <a:solidFill>
                      <a:srgbClr val="FF0000"/>
                    </a:solidFill>
                    <a:ea typeface="ＭＳ Ｐゴシック" pitchFamily="50" charset="-128"/>
                  </a:rPr>
                  <a:t>int</a:t>
                </a:r>
                <a:r>
                  <a:rPr lang="en-US" altLang="ja-JP" sz="2000" b="0" dirty="0" smtClean="0">
                    <a:solidFill>
                      <a:srgbClr val="FF0000"/>
                    </a:solidFill>
                    <a:ea typeface="ＭＳ Ｐゴシック" pitchFamily="50" charset="-128"/>
                  </a:rPr>
                  <a:t> count(Customer </a:t>
                </a:r>
                <a:r>
                  <a:rPr lang="en-US" altLang="ja-JP" sz="2000" b="0" dirty="0" smtClean="0">
                    <a:solidFill>
                      <a:srgbClr val="FF0000"/>
                    </a:solidFill>
                    <a:ea typeface="ＭＳ Ｐゴシック" pitchFamily="50" charset="-128"/>
                  </a:rPr>
                  <a:t>c);</a:t>
                </a:r>
              </a:p>
              <a:p>
                <a:pPr>
                  <a:defRPr/>
                </a:pPr>
                <a:r>
                  <a:rPr lang="en-US" altLang="ja-JP" sz="2000" b="0" dirty="0" smtClean="0">
                    <a:ea typeface="ＭＳ Ｐゴシック" pitchFamily="50" charset="-128"/>
                  </a:rPr>
                  <a:t>}  </a:t>
                </a:r>
                <a:endParaRPr lang="ja-JP" altLang="en-US" sz="2000" b="0" dirty="0">
                  <a:ea typeface="ＭＳ Ｐゴシック" pitchFamily="50" charset="-128"/>
                </a:endParaRPr>
              </a:p>
            </p:txBody>
          </p:sp>
          <p:grpSp>
            <p:nvGrpSpPr>
              <p:cNvPr id="61" name="グループ化 60"/>
              <p:cNvGrpSpPr/>
              <p:nvPr/>
            </p:nvGrpSpPr>
            <p:grpSpPr>
              <a:xfrm>
                <a:off x="714693" y="3286124"/>
                <a:ext cx="3714431" cy="1285885"/>
                <a:chOff x="500034" y="2571744"/>
                <a:chExt cx="3714431" cy="1285885"/>
              </a:xfrm>
            </p:grpSpPr>
            <p:sp>
              <p:nvSpPr>
                <p:cNvPr id="14" name="角丸四角形 13"/>
                <p:cNvSpPr/>
                <p:nvPr/>
              </p:nvSpPr>
              <p:spPr>
                <a:xfrm>
                  <a:off x="500034" y="3500439"/>
                  <a:ext cx="3714431" cy="357190"/>
                </a:xfrm>
                <a:prstGeom prst="roundRect">
                  <a:avLst/>
                </a:prstGeom>
                <a:solidFill>
                  <a:srgbClr val="FFFF99">
                    <a:alpha val="34000"/>
                  </a:srgbClr>
                </a:solidFill>
                <a:ln w="9525">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5" name="正方形/長方形 14"/>
                <p:cNvSpPr/>
                <p:nvPr/>
              </p:nvSpPr>
              <p:spPr>
                <a:xfrm>
                  <a:off x="1285508" y="2571744"/>
                  <a:ext cx="1500197" cy="214311"/>
                </a:xfrm>
                <a:prstGeom prst="rect">
                  <a:avLst/>
                </a:prstGeom>
                <a:noFill/>
                <a:ln w="28575">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cxnSp>
              <p:nvCxnSpPr>
                <p:cNvPr id="16" name="カギ線コネクタ 15"/>
                <p:cNvCxnSpPr>
                  <a:stCxn id="57" idx="2"/>
                  <a:endCxn id="58" idx="0"/>
                </p:cNvCxnSpPr>
                <p:nvPr/>
              </p:nvCxnSpPr>
              <p:spPr>
                <a:xfrm rot="5400000">
                  <a:off x="1750027" y="3143076"/>
                  <a:ext cx="714380" cy="345"/>
                </a:xfrm>
                <a:prstGeom prst="bentConnector3">
                  <a:avLst>
                    <a:gd name="adj1" fmla="val 50000"/>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57" name="正方形/長方形 56"/>
                <p:cNvSpPr/>
                <p:nvPr/>
              </p:nvSpPr>
              <p:spPr>
                <a:xfrm>
                  <a:off x="2000232" y="2643182"/>
                  <a:ext cx="214314" cy="14287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8" name="正方形/長方形 57"/>
                <p:cNvSpPr/>
                <p:nvPr/>
              </p:nvSpPr>
              <p:spPr>
                <a:xfrm>
                  <a:off x="1999887" y="3500438"/>
                  <a:ext cx="214314" cy="14287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1284" name="角丸四角形 27"/>
              <p:cNvSpPr>
                <a:spLocks noChangeArrowheads="1"/>
              </p:cNvSpPr>
              <p:nvPr/>
            </p:nvSpPr>
            <p:spPr bwMode="auto">
              <a:xfrm>
                <a:off x="643255" y="2730640"/>
                <a:ext cx="3000396" cy="357188"/>
              </a:xfrm>
              <a:prstGeom prst="roundRect">
                <a:avLst>
                  <a:gd name="adj" fmla="val 16667"/>
                </a:avLst>
              </a:prstGeom>
              <a:solidFill>
                <a:srgbClr val="FFFF99">
                  <a:alpha val="34117"/>
                </a:srgbClr>
              </a:solidFill>
              <a:ln w="9525" algn="ctr">
                <a:solidFill>
                  <a:schemeClr val="tx1"/>
                </a:solidFill>
                <a:round/>
                <a:headEnd/>
                <a:tailEnd/>
              </a:ln>
            </p:spPr>
            <p:txBody>
              <a:bodyPr/>
              <a:lstStyle/>
              <a:p>
                <a:endParaRPr lang="ja-JP" altLang="en-US" dirty="0"/>
              </a:p>
            </p:txBody>
          </p:sp>
          <p:sp>
            <p:nvSpPr>
              <p:cNvPr id="11280" name="正方形/長方形 20"/>
              <p:cNvSpPr>
                <a:spLocks noChangeArrowheads="1"/>
              </p:cNvSpPr>
              <p:nvPr/>
            </p:nvSpPr>
            <p:spPr bwMode="auto">
              <a:xfrm>
                <a:off x="915995" y="2187727"/>
                <a:ext cx="1643062" cy="357187"/>
              </a:xfrm>
              <a:prstGeom prst="rect">
                <a:avLst/>
              </a:prstGeom>
              <a:noFill/>
              <a:ln w="9525" algn="ctr">
                <a:noFill/>
                <a:round/>
                <a:headEnd/>
                <a:tailEnd/>
              </a:ln>
            </p:spPr>
            <p:txBody>
              <a:bodyPr/>
              <a:lstStyle/>
              <a:p>
                <a:endParaRPr lang="ja-JP" altLang="en-US"/>
              </a:p>
            </p:txBody>
          </p:sp>
          <p:cxnSp>
            <p:nvCxnSpPr>
              <p:cNvPr id="11281" name="カギ線コネクタ 21"/>
              <p:cNvCxnSpPr>
                <a:cxnSpLocks noChangeShapeType="1"/>
                <a:stCxn id="14" idx="1"/>
                <a:endCxn id="71" idx="1"/>
              </p:cNvCxnSpPr>
              <p:nvPr/>
            </p:nvCxnSpPr>
            <p:spPr bwMode="auto">
              <a:xfrm rot="10800000" flipH="1">
                <a:off x="714693" y="2285992"/>
                <a:ext cx="201318" cy="2107423"/>
              </a:xfrm>
              <a:prstGeom prst="bentConnector3">
                <a:avLst>
                  <a:gd name="adj1" fmla="val -113552"/>
                </a:avLst>
              </a:prstGeom>
              <a:noFill/>
              <a:ln w="28575" algn="ctr">
                <a:solidFill>
                  <a:schemeClr val="tx1"/>
                </a:solidFill>
                <a:prstDash val="sysDash"/>
                <a:round/>
                <a:headEnd/>
                <a:tailEnd type="stealth" w="lg" len="lg"/>
              </a:ln>
            </p:spPr>
          </p:cxnSp>
          <p:sp>
            <p:nvSpPr>
              <p:cNvPr id="11285" name="正方形/長方形 28"/>
              <p:cNvSpPr>
                <a:spLocks noChangeArrowheads="1"/>
              </p:cNvSpPr>
              <p:nvPr/>
            </p:nvSpPr>
            <p:spPr bwMode="auto">
              <a:xfrm>
                <a:off x="714693" y="2230587"/>
                <a:ext cx="1643062" cy="357187"/>
              </a:xfrm>
              <a:prstGeom prst="rect">
                <a:avLst/>
              </a:prstGeom>
              <a:noFill/>
              <a:ln w="9525" algn="ctr">
                <a:noFill/>
                <a:round/>
                <a:headEnd/>
                <a:tailEnd/>
              </a:ln>
            </p:spPr>
            <p:txBody>
              <a:bodyPr/>
              <a:lstStyle/>
              <a:p>
                <a:endParaRPr lang="ja-JP" altLang="en-US"/>
              </a:p>
            </p:txBody>
          </p:sp>
          <p:cxnSp>
            <p:nvCxnSpPr>
              <p:cNvPr id="11286" name="カギ線コネクタ 29"/>
              <p:cNvCxnSpPr>
                <a:cxnSpLocks noChangeShapeType="1"/>
                <a:stCxn id="11284" idx="1"/>
                <a:endCxn id="11280" idx="1"/>
              </p:cNvCxnSpPr>
              <p:nvPr/>
            </p:nvCxnSpPr>
            <p:spPr bwMode="auto">
              <a:xfrm rot="10800000" flipH="1">
                <a:off x="643255" y="2366322"/>
                <a:ext cx="272740" cy="542913"/>
              </a:xfrm>
              <a:prstGeom prst="bentConnector3">
                <a:avLst>
                  <a:gd name="adj1" fmla="val -83816"/>
                </a:avLst>
              </a:prstGeom>
              <a:noFill/>
              <a:ln w="28575" algn="ctr">
                <a:solidFill>
                  <a:schemeClr val="tx1"/>
                </a:solidFill>
                <a:prstDash val="solid"/>
                <a:round/>
                <a:headEnd/>
                <a:tailEnd type="stealth" w="lg" len="lg"/>
              </a:ln>
            </p:spPr>
          </p:cxnSp>
          <p:sp>
            <p:nvSpPr>
              <p:cNvPr id="11289" name="角丸四角形吹き出し 34"/>
              <p:cNvSpPr>
                <a:spLocks noChangeArrowheads="1"/>
              </p:cNvSpPr>
              <p:nvPr/>
            </p:nvSpPr>
            <p:spPr bwMode="auto">
              <a:xfrm>
                <a:off x="2428860" y="3571876"/>
                <a:ext cx="714362" cy="428625"/>
              </a:xfrm>
              <a:prstGeom prst="wedgeRoundRectCallout">
                <a:avLst>
                  <a:gd name="adj1" fmla="val -10940"/>
                  <a:gd name="adj2" fmla="val -41454"/>
                  <a:gd name="adj3" fmla="val 16667"/>
                </a:avLst>
              </a:prstGeom>
              <a:solidFill>
                <a:srgbClr val="FFFF99"/>
              </a:solidFill>
              <a:ln w="9525" algn="ctr">
                <a:solidFill>
                  <a:schemeClr val="tx1"/>
                </a:solidFill>
                <a:round/>
                <a:headEnd/>
                <a:tailEnd/>
              </a:ln>
            </p:spPr>
            <p:txBody>
              <a:bodyPr/>
              <a:lstStyle/>
              <a:p>
                <a:r>
                  <a:rPr lang="ja-JP" altLang="en-US" dirty="0"/>
                  <a:t>移動</a:t>
                </a:r>
              </a:p>
            </p:txBody>
          </p:sp>
          <p:sp>
            <p:nvSpPr>
              <p:cNvPr id="71" name="角丸四角形 70"/>
              <p:cNvSpPr/>
              <p:nvPr/>
            </p:nvSpPr>
            <p:spPr>
              <a:xfrm>
                <a:off x="916011" y="2143116"/>
                <a:ext cx="2500314" cy="285750"/>
              </a:xfrm>
              <a:prstGeom prst="roundRect">
                <a:avLst/>
              </a:prstGeom>
              <a:solidFill>
                <a:srgbClr val="00B0F0">
                  <a:alpha val="15000"/>
                </a:srgbClr>
              </a:solidFill>
              <a:ln w="9525">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91404" tIns="45700" rIns="91404" bIns="45700" anchor="ctr"/>
              <a:lstStyle/>
              <a:p>
                <a:pPr algn="ctr">
                  <a:defRPr/>
                </a:pPr>
                <a:endParaRPr lang="ja-JP" altLang="en-US"/>
              </a:p>
            </p:txBody>
          </p:sp>
        </p:grpSp>
      </p:grpSp>
      <p:sp>
        <p:nvSpPr>
          <p:cNvPr id="85" name="右矢印 84"/>
          <p:cNvSpPr/>
          <p:nvPr/>
        </p:nvSpPr>
        <p:spPr>
          <a:xfrm>
            <a:off x="4357686" y="4500571"/>
            <a:ext cx="357190" cy="285751"/>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04" tIns="45700" rIns="91404" bIns="45700" anchor="ctr"/>
          <a:lstStyle/>
          <a:p>
            <a:pPr algn="ctr">
              <a:defRPr/>
            </a:pPr>
            <a:endParaRPr lang="ja-JP" altLang="en-US" dirty="0">
              <a:solidFill>
                <a:schemeClr val="tx1"/>
              </a:solidFill>
            </a:endParaRPr>
          </a:p>
        </p:txBody>
      </p:sp>
      <p:sp>
        <p:nvSpPr>
          <p:cNvPr id="89" name="テキスト ボックス 19"/>
          <p:cNvSpPr txBox="1">
            <a:spLocks noChangeArrowheads="1"/>
          </p:cNvSpPr>
          <p:nvPr/>
        </p:nvSpPr>
        <p:spPr bwMode="auto">
          <a:xfrm>
            <a:off x="298437" y="5000636"/>
            <a:ext cx="3765702" cy="707846"/>
          </a:xfrm>
          <a:prstGeom prst="rect">
            <a:avLst/>
          </a:prstGeom>
          <a:noFill/>
          <a:ln w="9525">
            <a:noFill/>
            <a:miter lim="800000"/>
            <a:headEnd/>
            <a:tailEnd/>
          </a:ln>
        </p:spPr>
        <p:txBody>
          <a:bodyPr wrap="none" lIns="91404" tIns="45700" rIns="91404" bIns="45700">
            <a:spAutoFit/>
          </a:bodyPr>
          <a:lstStyle/>
          <a:p>
            <a:pPr marL="457200" indent="-457200">
              <a:buFontTx/>
              <a:buAutoNum type="alphaLcParenBoth"/>
            </a:pPr>
            <a:r>
              <a:rPr lang="ja-JP" altLang="en-US" sz="2000" b="0" dirty="0"/>
              <a:t>メンバの</a:t>
            </a:r>
            <a:r>
              <a:rPr lang="ja-JP" altLang="en-US" sz="2000" b="0" dirty="0" smtClean="0"/>
              <a:t>移動後の</a:t>
            </a:r>
            <a:endParaRPr lang="en-US" altLang="ja-JP" sz="2000" b="0" dirty="0"/>
          </a:p>
          <a:p>
            <a:pPr marL="457200" indent="-457200"/>
            <a:r>
              <a:rPr lang="ja-JP" altLang="en-US" sz="2000" b="0" dirty="0"/>
              <a:t>　　　</a:t>
            </a:r>
            <a:r>
              <a:rPr lang="ja-JP" altLang="en-US" sz="2000" b="0" dirty="0" smtClean="0"/>
              <a:t>参照切れを含むソースコード</a:t>
            </a:r>
            <a:endParaRPr lang="en-US" altLang="ja-JP" sz="2000" b="0" dirty="0"/>
          </a:p>
        </p:txBody>
      </p:sp>
      <p:grpSp>
        <p:nvGrpSpPr>
          <p:cNvPr id="119" name="グループ化 118"/>
          <p:cNvGrpSpPr/>
          <p:nvPr/>
        </p:nvGrpSpPr>
        <p:grpSpPr>
          <a:xfrm>
            <a:off x="4786324" y="1721022"/>
            <a:ext cx="4286270" cy="4065432"/>
            <a:chOff x="4786324" y="1643050"/>
            <a:chExt cx="4286270" cy="4065432"/>
          </a:xfrm>
        </p:grpSpPr>
        <p:sp>
          <p:nvSpPr>
            <p:cNvPr id="10" name="テキスト ボックス 9"/>
            <p:cNvSpPr txBox="1"/>
            <p:nvPr/>
          </p:nvSpPr>
          <p:spPr>
            <a:xfrm>
              <a:off x="4786324" y="1737075"/>
              <a:ext cx="4000518" cy="3170099"/>
            </a:xfrm>
            <a:prstGeom prst="rect">
              <a:avLst/>
            </a:prstGeom>
            <a:solidFill>
              <a:schemeClr val="bg1"/>
            </a:solidFill>
            <a:ln>
              <a:solidFill>
                <a:schemeClr val="tx1"/>
              </a:solidFill>
            </a:ln>
          </p:spPr>
          <p:txBody>
            <a:bodyPr wrap="square">
              <a:spAutoFit/>
            </a:bodyPr>
            <a:lstStyle/>
            <a:p>
              <a:pPr>
                <a:defRPr/>
              </a:pPr>
              <a:r>
                <a:rPr lang="en-US" altLang="ja-JP" sz="2000" b="0" dirty="0">
                  <a:ea typeface="ＭＳ Ｐゴシック" pitchFamily="50" charset="-128"/>
                </a:rPr>
                <a:t>class  </a:t>
              </a:r>
              <a:r>
                <a:rPr lang="en-US" altLang="ja-JP" sz="2000" b="0" dirty="0" smtClean="0">
                  <a:ea typeface="ＭＳ Ｐゴシック" pitchFamily="50" charset="-128"/>
                </a:rPr>
                <a:t>Customer </a:t>
              </a:r>
              <a:r>
                <a:rPr lang="en-US" altLang="ja-JP" sz="2000" b="0" dirty="0">
                  <a:ea typeface="ＭＳ Ｐゴシック" pitchFamily="50" charset="-128"/>
                </a:rPr>
                <a:t>{</a:t>
              </a:r>
            </a:p>
            <a:p>
              <a:pPr>
                <a:defRPr/>
              </a:pPr>
              <a:r>
                <a:rPr lang="en-US" altLang="ja-JP" sz="2000" b="0" dirty="0">
                  <a:ea typeface="ＭＳ Ｐゴシック" pitchFamily="50" charset="-128"/>
                </a:rPr>
                <a:t> </a:t>
              </a:r>
              <a:r>
                <a:rPr lang="en-US" altLang="ja-JP" sz="2000" b="0" dirty="0" smtClean="0">
                  <a:ea typeface="ＭＳ Ｐゴシック" pitchFamily="50" charset="-128"/>
                </a:rPr>
                <a:t> Rental </a:t>
              </a:r>
              <a:r>
                <a:rPr lang="en-US" altLang="ja-JP" sz="2000" b="0" dirty="0" err="1" smtClean="0">
                  <a:ea typeface="ＭＳ Ｐゴシック" pitchFamily="50" charset="-128"/>
                </a:rPr>
                <a:t>rental</a:t>
              </a:r>
              <a:r>
                <a:rPr lang="en-US" altLang="ja-JP" sz="2000" b="0" dirty="0" smtClean="0">
                  <a:ea typeface="ＭＳ Ｐゴシック" pitchFamily="50" charset="-128"/>
                </a:rPr>
                <a:t>;</a:t>
              </a:r>
              <a:endParaRPr lang="en-US" altLang="ja-JP" sz="2000" b="0" dirty="0">
                <a:ea typeface="ＭＳ Ｐゴシック" pitchFamily="50" charset="-128"/>
              </a:endParaRPr>
            </a:p>
            <a:p>
              <a:pPr>
                <a:defRPr/>
              </a:pPr>
              <a:r>
                <a:rPr lang="ja-JP" altLang="en-US" sz="2000" b="0" dirty="0">
                  <a:ea typeface="ＭＳ Ｐゴシック" pitchFamily="50" charset="-128"/>
                </a:rPr>
                <a:t> </a:t>
              </a:r>
              <a:r>
                <a:rPr lang="ja-JP" altLang="en-US" sz="2000" b="0" dirty="0" smtClean="0">
                  <a:ea typeface="ＭＳ Ｐゴシック" pitchFamily="50" charset="-128"/>
                </a:rPr>
                <a:t> </a:t>
              </a:r>
              <a:r>
                <a:rPr lang="en-US" altLang="ja-JP" sz="2000" b="0" dirty="0" smtClean="0">
                  <a:ea typeface="ＭＳ Ｐゴシック" pitchFamily="50" charset="-128"/>
                </a:rPr>
                <a:t>private List </a:t>
              </a:r>
              <a:r>
                <a:rPr lang="en-US" altLang="ja-JP" sz="2000" b="0" dirty="0" err="1" smtClean="0">
                  <a:ea typeface="ＭＳ Ｐゴシック" pitchFamily="50" charset="-128"/>
                </a:rPr>
                <a:t>mList</a:t>
              </a:r>
              <a:r>
                <a:rPr lang="en-US" altLang="ja-JP" sz="2000" b="0" dirty="0" smtClean="0">
                  <a:ea typeface="ＭＳ Ｐゴシック" pitchFamily="50" charset="-128"/>
                </a:rPr>
                <a:t>;</a:t>
              </a:r>
              <a:endParaRPr lang="en-US" altLang="ja-JP" sz="2000" b="0" dirty="0">
                <a:ea typeface="ＭＳ Ｐゴシック" pitchFamily="50" charset="-128"/>
              </a:endParaRPr>
            </a:p>
            <a:p>
              <a:pPr>
                <a:defRPr/>
              </a:pPr>
              <a:r>
                <a:rPr lang="en-US" altLang="ja-JP" sz="2000" b="0" dirty="0">
                  <a:ea typeface="ＭＳ Ｐゴシック" pitchFamily="50" charset="-128"/>
                </a:rPr>
                <a:t> </a:t>
              </a:r>
              <a:r>
                <a:rPr lang="en-US" altLang="ja-JP" sz="2000" b="0" dirty="0" smtClean="0">
                  <a:ea typeface="ＭＳ Ｐゴシック" pitchFamily="50" charset="-128"/>
                </a:rPr>
                <a:t> public </a:t>
              </a:r>
              <a:r>
                <a:rPr lang="en-US" altLang="ja-JP" sz="2000" b="0" dirty="0" smtClean="0">
                  <a:ea typeface="ＭＳ Ｐゴシック" pitchFamily="50" charset="-128"/>
                </a:rPr>
                <a:t>void </a:t>
              </a:r>
              <a:r>
                <a:rPr lang="en-US" altLang="ja-JP" sz="2000" b="0" dirty="0" smtClean="0">
                  <a:ea typeface="ＭＳ Ｐゴシック" pitchFamily="50" charset="-128"/>
                </a:rPr>
                <a:t>print( </a:t>
              </a:r>
              <a:r>
                <a:rPr lang="en-US" altLang="ja-JP" sz="2000" b="0" dirty="0">
                  <a:ea typeface="ＭＳ Ｐゴシック" pitchFamily="50" charset="-128"/>
                </a:rPr>
                <a:t>); </a:t>
              </a:r>
            </a:p>
            <a:p>
              <a:pPr>
                <a:defRPr/>
              </a:pPr>
              <a:r>
                <a:rPr lang="en-US" altLang="ja-JP" sz="2000" b="0" dirty="0">
                  <a:ea typeface="ＭＳ Ｐゴシック" pitchFamily="50" charset="-128"/>
                </a:rPr>
                <a:t> </a:t>
              </a:r>
              <a:r>
                <a:rPr lang="en-US" altLang="ja-JP" sz="2000" b="0" dirty="0" smtClean="0">
                  <a:ea typeface="ＭＳ Ｐゴシック" pitchFamily="50" charset="-128"/>
                </a:rPr>
                <a:t> public List </a:t>
              </a:r>
              <a:r>
                <a:rPr lang="en-US" altLang="ja-JP" sz="2000" b="0" dirty="0" err="1" smtClean="0">
                  <a:ea typeface="ＭＳ Ｐゴシック" pitchFamily="50" charset="-128"/>
                </a:rPr>
                <a:t>getMovie</a:t>
              </a:r>
              <a:r>
                <a:rPr lang="en-US" altLang="ja-JP" sz="2000" b="0" dirty="0" smtClean="0">
                  <a:ea typeface="ＭＳ Ｐゴシック" pitchFamily="50" charset="-128"/>
                </a:rPr>
                <a:t>( </a:t>
              </a:r>
              <a:r>
                <a:rPr lang="en-US" altLang="ja-JP" sz="2000" b="0" dirty="0">
                  <a:ea typeface="ＭＳ Ｐゴシック" pitchFamily="50" charset="-128"/>
                </a:rPr>
                <a:t>);</a:t>
              </a:r>
            </a:p>
            <a:p>
              <a:pPr>
                <a:defRPr/>
              </a:pPr>
              <a:r>
                <a:rPr lang="en-US" altLang="ja-JP" sz="2000" b="0" dirty="0">
                  <a:ea typeface="ＭＳ Ｐゴシック" pitchFamily="50" charset="-128"/>
                </a:rPr>
                <a:t> </a:t>
              </a:r>
              <a:r>
                <a:rPr lang="en-US" altLang="ja-JP" sz="2000" b="0" dirty="0" smtClean="0">
                  <a:ea typeface="ＭＳ Ｐゴシック" pitchFamily="50" charset="-128"/>
                </a:rPr>
                <a:t> public void  </a:t>
              </a:r>
              <a:r>
                <a:rPr lang="en-US" altLang="ja-JP" sz="2000" b="0" dirty="0" err="1" smtClean="0">
                  <a:ea typeface="ＭＳ Ｐゴシック" pitchFamily="50" charset="-128"/>
                </a:rPr>
                <a:t>setMovie</a:t>
              </a:r>
              <a:r>
                <a:rPr lang="en-US" altLang="ja-JP" sz="2000" b="0" dirty="0" smtClean="0">
                  <a:ea typeface="ＭＳ Ｐゴシック" pitchFamily="50" charset="-128"/>
                </a:rPr>
                <a:t>(List m);</a:t>
              </a:r>
              <a:endParaRPr lang="en-US" altLang="ja-JP" sz="2000" b="0" u="wavyHeavy" dirty="0">
                <a:ea typeface="ＭＳ Ｐゴシック" pitchFamily="50" charset="-128"/>
              </a:endParaRPr>
            </a:p>
            <a:p>
              <a:pPr>
                <a:defRPr/>
              </a:pPr>
              <a:r>
                <a:rPr lang="en-US" altLang="ja-JP" sz="2000" b="0" dirty="0">
                  <a:ea typeface="ＭＳ Ｐゴシック" pitchFamily="50" charset="-128"/>
                </a:rPr>
                <a:t>}</a:t>
              </a:r>
            </a:p>
            <a:p>
              <a:pPr>
                <a:defRPr/>
              </a:pPr>
              <a:r>
                <a:rPr lang="en-US" altLang="ja-JP" sz="2000" b="0" dirty="0">
                  <a:ea typeface="ＭＳ Ｐゴシック" pitchFamily="50" charset="-128"/>
                </a:rPr>
                <a:t>class  </a:t>
              </a:r>
              <a:r>
                <a:rPr lang="en-US" altLang="ja-JP" sz="2000" b="0" dirty="0" smtClean="0">
                  <a:ea typeface="ＭＳ Ｐゴシック" pitchFamily="50" charset="-128"/>
                </a:rPr>
                <a:t>Rental </a:t>
              </a:r>
              <a:r>
                <a:rPr lang="en-US" altLang="ja-JP" sz="2000" b="0" dirty="0">
                  <a:ea typeface="ＭＳ Ｐゴシック" pitchFamily="50" charset="-128"/>
                </a:rPr>
                <a:t>{ </a:t>
              </a:r>
            </a:p>
            <a:p>
              <a:pPr>
                <a:defRPr/>
              </a:pPr>
              <a:r>
                <a:rPr lang="en-US" altLang="ja-JP" sz="2000" b="0" dirty="0" smtClean="0">
                  <a:solidFill>
                    <a:srgbClr val="FF0000"/>
                  </a:solidFill>
                  <a:ea typeface="ＭＳ Ｐゴシック" pitchFamily="50" charset="-128"/>
                </a:rPr>
                <a:t>  public </a:t>
              </a:r>
              <a:r>
                <a:rPr lang="en-US" altLang="ja-JP" sz="2000" b="0" dirty="0" err="1" smtClean="0">
                  <a:solidFill>
                    <a:srgbClr val="FF0000"/>
                  </a:solidFill>
                  <a:ea typeface="ＭＳ Ｐゴシック" pitchFamily="50" charset="-128"/>
                </a:rPr>
                <a:t>int</a:t>
              </a:r>
              <a:r>
                <a:rPr lang="en-US" altLang="ja-JP" sz="2000" b="0" dirty="0" smtClean="0">
                  <a:solidFill>
                    <a:srgbClr val="FF0000"/>
                  </a:solidFill>
                  <a:ea typeface="ＭＳ Ｐゴシック" pitchFamily="50" charset="-128"/>
                </a:rPr>
                <a:t> count(Customer </a:t>
              </a:r>
              <a:r>
                <a:rPr lang="en-US" altLang="ja-JP" sz="2000" b="0" dirty="0" smtClean="0">
                  <a:solidFill>
                    <a:srgbClr val="FF0000"/>
                  </a:solidFill>
                  <a:ea typeface="ＭＳ Ｐゴシック" pitchFamily="50" charset="-128"/>
                </a:rPr>
                <a:t>c);</a:t>
              </a:r>
              <a:endParaRPr lang="en-US" altLang="ja-JP" sz="2000" b="0" dirty="0">
                <a:solidFill>
                  <a:srgbClr val="FF0000"/>
                </a:solidFill>
                <a:ea typeface="ＭＳ Ｐゴシック" pitchFamily="50" charset="-128"/>
              </a:endParaRPr>
            </a:p>
            <a:p>
              <a:pPr>
                <a:defRPr/>
              </a:pPr>
              <a:r>
                <a:rPr lang="en-US" altLang="ja-JP" sz="2000" b="0" dirty="0">
                  <a:ea typeface="ＭＳ Ｐゴシック" pitchFamily="50" charset="-128"/>
                </a:rPr>
                <a:t>}  </a:t>
              </a:r>
              <a:endParaRPr lang="ja-JP" altLang="en-US" sz="2000" b="0" dirty="0">
                <a:ea typeface="ＭＳ Ｐゴシック" pitchFamily="50" charset="-128"/>
              </a:endParaRPr>
            </a:p>
          </p:txBody>
        </p:sp>
        <p:sp>
          <p:nvSpPr>
            <p:cNvPr id="11273" name="テキスト ボックス 10"/>
            <p:cNvSpPr>
              <a:spLocks noChangeArrowheads="1"/>
            </p:cNvSpPr>
            <p:nvPr/>
          </p:nvSpPr>
          <p:spPr bwMode="auto">
            <a:xfrm>
              <a:off x="7072330" y="1643050"/>
              <a:ext cx="2000264" cy="783148"/>
            </a:xfrm>
            <a:prstGeom prst="wedgeRoundRectCallout">
              <a:avLst>
                <a:gd name="adj1" fmla="val 8725"/>
                <a:gd name="adj2" fmla="val 109293"/>
                <a:gd name="adj3" fmla="val 16667"/>
              </a:avLst>
            </a:prstGeom>
            <a:solidFill>
              <a:schemeClr val="bg1"/>
            </a:solidFill>
            <a:ln w="12700">
              <a:solidFill>
                <a:schemeClr val="tx1"/>
              </a:solidFill>
              <a:miter lim="800000"/>
              <a:headEnd/>
              <a:tailEnd/>
            </a:ln>
          </p:spPr>
          <p:txBody>
            <a:bodyPr wrap="square" lIns="91404" tIns="45700" rIns="91404" bIns="45700">
              <a:spAutoFit/>
            </a:bodyPr>
            <a:lstStyle/>
            <a:p>
              <a:pPr algn="ctr"/>
              <a:r>
                <a:rPr lang="ja-JP" altLang="en-US" sz="2000" dirty="0">
                  <a:solidFill>
                    <a:srgbClr val="0066CC"/>
                  </a:solidFill>
                </a:rPr>
                <a:t>被参照メンバの</a:t>
              </a:r>
              <a:endParaRPr lang="en-US" altLang="ja-JP" sz="2000" dirty="0">
                <a:solidFill>
                  <a:srgbClr val="0066CC"/>
                </a:solidFill>
              </a:endParaRPr>
            </a:p>
            <a:p>
              <a:pPr algn="ctr"/>
              <a:r>
                <a:rPr lang="ja-JP" altLang="en-US" sz="2000" dirty="0">
                  <a:solidFill>
                    <a:srgbClr val="0066CC"/>
                  </a:solidFill>
                </a:rPr>
                <a:t>カプセル化</a:t>
              </a:r>
              <a:endParaRPr lang="en-US" altLang="ja-JP" sz="2000" dirty="0">
                <a:solidFill>
                  <a:srgbClr val="0066CC"/>
                </a:solidFill>
              </a:endParaRPr>
            </a:p>
          </p:txBody>
        </p:sp>
        <p:sp>
          <p:nvSpPr>
            <p:cNvPr id="72" name="角丸四角形 71"/>
            <p:cNvSpPr/>
            <p:nvPr/>
          </p:nvSpPr>
          <p:spPr>
            <a:xfrm>
              <a:off x="4929190" y="4214818"/>
              <a:ext cx="3714431" cy="357190"/>
            </a:xfrm>
            <a:prstGeom prst="roundRect">
              <a:avLst/>
            </a:prstGeom>
            <a:solidFill>
              <a:srgbClr val="FFFF99">
                <a:alpha val="34000"/>
              </a:srgbClr>
            </a:solidFill>
            <a:ln w="9525">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73" name="角丸四角形 72"/>
            <p:cNvSpPr/>
            <p:nvPr/>
          </p:nvSpPr>
          <p:spPr>
            <a:xfrm>
              <a:off x="5000644" y="3000374"/>
              <a:ext cx="3571884" cy="642940"/>
            </a:xfrm>
            <a:prstGeom prst="roundRect">
              <a:avLst/>
            </a:prstGeom>
            <a:solidFill>
              <a:srgbClr val="00B0F0">
                <a:alpha val="15000"/>
              </a:srgbClr>
            </a:solidFill>
            <a:ln w="9525">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91404" tIns="45700" rIns="91404" bIns="45700" anchor="ctr"/>
            <a:lstStyle/>
            <a:p>
              <a:pPr algn="ctr">
                <a:defRPr/>
              </a:pPr>
              <a:endParaRPr lang="ja-JP" altLang="en-US"/>
            </a:p>
          </p:txBody>
        </p:sp>
        <p:cxnSp>
          <p:nvCxnSpPr>
            <p:cNvPr id="74" name="カギ線コネクタ 21"/>
            <p:cNvCxnSpPr>
              <a:cxnSpLocks noChangeShapeType="1"/>
              <a:stCxn id="72" idx="1"/>
              <a:endCxn id="73" idx="1"/>
            </p:cNvCxnSpPr>
            <p:nvPr/>
          </p:nvCxnSpPr>
          <p:spPr bwMode="auto">
            <a:xfrm rot="10800000" flipH="1">
              <a:off x="4929190" y="3321845"/>
              <a:ext cx="71454" cy="1071569"/>
            </a:xfrm>
            <a:prstGeom prst="bentConnector3">
              <a:avLst>
                <a:gd name="adj1" fmla="val -319926"/>
              </a:avLst>
            </a:prstGeom>
            <a:noFill/>
            <a:ln w="28575" algn="ctr">
              <a:solidFill>
                <a:schemeClr val="tx1"/>
              </a:solidFill>
              <a:prstDash val="solid"/>
              <a:round/>
              <a:headEnd/>
              <a:tailEnd type="stealth" w="lg" len="lg"/>
            </a:ln>
          </p:spPr>
        </p:cxnSp>
        <p:sp>
          <p:nvSpPr>
            <p:cNvPr id="78" name="角丸四角形 27"/>
            <p:cNvSpPr>
              <a:spLocks noChangeArrowheads="1"/>
            </p:cNvSpPr>
            <p:nvPr/>
          </p:nvSpPr>
          <p:spPr bwMode="auto">
            <a:xfrm>
              <a:off x="5000628" y="2643182"/>
              <a:ext cx="3000396" cy="357188"/>
            </a:xfrm>
            <a:prstGeom prst="roundRect">
              <a:avLst>
                <a:gd name="adj" fmla="val 16667"/>
              </a:avLst>
            </a:prstGeom>
            <a:solidFill>
              <a:srgbClr val="FFFF99">
                <a:alpha val="34117"/>
              </a:srgbClr>
            </a:solidFill>
            <a:ln w="9525" algn="ctr">
              <a:solidFill>
                <a:schemeClr val="tx1"/>
              </a:solidFill>
              <a:round/>
              <a:headEnd/>
              <a:tailEnd/>
            </a:ln>
          </p:spPr>
          <p:txBody>
            <a:bodyPr/>
            <a:lstStyle/>
            <a:p>
              <a:endParaRPr lang="ja-JP" altLang="en-US" dirty="0"/>
            </a:p>
          </p:txBody>
        </p:sp>
        <p:cxnSp>
          <p:nvCxnSpPr>
            <p:cNvPr id="79" name="カギ線コネクタ 21"/>
            <p:cNvCxnSpPr>
              <a:cxnSpLocks noChangeShapeType="1"/>
              <a:stCxn id="78" idx="1"/>
              <a:endCxn id="82" idx="1"/>
            </p:cNvCxnSpPr>
            <p:nvPr/>
          </p:nvCxnSpPr>
          <p:spPr bwMode="auto">
            <a:xfrm rot="10800000" flipH="1" flipV="1">
              <a:off x="5000628" y="2821776"/>
              <a:ext cx="12" cy="357190"/>
            </a:xfrm>
            <a:prstGeom prst="bentConnector3">
              <a:avLst>
                <a:gd name="adj1" fmla="val -2147483647"/>
              </a:avLst>
            </a:prstGeom>
            <a:noFill/>
            <a:ln w="28575" algn="ctr">
              <a:solidFill>
                <a:schemeClr val="tx1"/>
              </a:solidFill>
              <a:prstDash val="solid"/>
              <a:round/>
              <a:headEnd/>
              <a:tailEnd type="stealth" w="lg" len="lg"/>
            </a:ln>
          </p:spPr>
        </p:cxnSp>
        <p:sp>
          <p:nvSpPr>
            <p:cNvPr id="82" name="正方形/長方形 20"/>
            <p:cNvSpPr>
              <a:spLocks noChangeArrowheads="1"/>
            </p:cNvSpPr>
            <p:nvPr/>
          </p:nvSpPr>
          <p:spPr bwMode="auto">
            <a:xfrm>
              <a:off x="5000640" y="3000372"/>
              <a:ext cx="1643062" cy="357187"/>
            </a:xfrm>
            <a:prstGeom prst="rect">
              <a:avLst/>
            </a:prstGeom>
            <a:noFill/>
            <a:ln w="9525" algn="ctr">
              <a:noFill/>
              <a:round/>
              <a:headEnd/>
              <a:tailEnd/>
            </a:ln>
          </p:spPr>
          <p:txBody>
            <a:bodyPr/>
            <a:lstStyle/>
            <a:p>
              <a:endParaRPr lang="ja-JP" altLang="en-US"/>
            </a:p>
          </p:txBody>
        </p:sp>
        <p:sp>
          <p:nvSpPr>
            <p:cNvPr id="90" name="テキスト ボックス 19"/>
            <p:cNvSpPr txBox="1">
              <a:spLocks noChangeArrowheads="1"/>
            </p:cNvSpPr>
            <p:nvPr/>
          </p:nvSpPr>
          <p:spPr bwMode="auto">
            <a:xfrm>
              <a:off x="4806826" y="5000636"/>
              <a:ext cx="4116760" cy="707846"/>
            </a:xfrm>
            <a:prstGeom prst="rect">
              <a:avLst/>
            </a:prstGeom>
            <a:noFill/>
            <a:ln w="9525">
              <a:noFill/>
              <a:miter lim="800000"/>
              <a:headEnd/>
              <a:tailEnd/>
            </a:ln>
          </p:spPr>
          <p:txBody>
            <a:bodyPr wrap="none" lIns="91404" tIns="45700" rIns="91404" bIns="45700">
              <a:spAutoFit/>
            </a:bodyPr>
            <a:lstStyle/>
            <a:p>
              <a:pPr marL="457200" indent="-457200"/>
              <a:r>
                <a:rPr lang="en-US" altLang="ja-JP" sz="2000" b="0" dirty="0" smtClean="0"/>
                <a:t>(b)  </a:t>
              </a:r>
              <a:r>
                <a:rPr lang="ja-JP" altLang="en-US" sz="2000" b="0" dirty="0" smtClean="0"/>
                <a:t>被</a:t>
              </a:r>
              <a:r>
                <a:rPr lang="ja-JP" altLang="en-US" sz="2000" b="0" dirty="0"/>
                <a:t>参照</a:t>
              </a:r>
              <a:r>
                <a:rPr lang="ja-JP" altLang="en-US" sz="2000" b="0" dirty="0" smtClean="0"/>
                <a:t>メンバの</a:t>
              </a:r>
              <a:endParaRPr lang="en-US" altLang="ja-JP" sz="2000" b="0" dirty="0"/>
            </a:p>
            <a:p>
              <a:pPr marL="457200" indent="-457200"/>
              <a:r>
                <a:rPr lang="ja-JP" altLang="en-US" sz="2000" b="0" dirty="0" smtClean="0"/>
                <a:t>　　　カプセル化を行ったソースコード</a:t>
              </a:r>
              <a:endParaRPr lang="en-US" altLang="ja-JP" sz="2000" b="0" dirty="0"/>
            </a:p>
          </p:txBody>
        </p:sp>
      </p:grpSp>
      <p:grpSp>
        <p:nvGrpSpPr>
          <p:cNvPr id="107" name="グループ化 106"/>
          <p:cNvGrpSpPr/>
          <p:nvPr/>
        </p:nvGrpSpPr>
        <p:grpSpPr>
          <a:xfrm>
            <a:off x="286064" y="1781124"/>
            <a:ext cx="3857308" cy="2862322"/>
            <a:chOff x="1643386" y="1759099"/>
            <a:chExt cx="3857308" cy="2862322"/>
          </a:xfrm>
        </p:grpSpPr>
        <p:sp>
          <p:nvSpPr>
            <p:cNvPr id="108" name="テキスト ボックス 107"/>
            <p:cNvSpPr txBox="1"/>
            <p:nvPr/>
          </p:nvSpPr>
          <p:spPr>
            <a:xfrm>
              <a:off x="1643386" y="1759099"/>
              <a:ext cx="3857308" cy="2862322"/>
            </a:xfrm>
            <a:prstGeom prst="rect">
              <a:avLst/>
            </a:prstGeom>
            <a:noFill/>
            <a:ln>
              <a:solidFill>
                <a:schemeClr val="tx1"/>
              </a:solidFill>
            </a:ln>
          </p:spPr>
          <p:txBody>
            <a:bodyPr wrap="square">
              <a:spAutoFit/>
            </a:bodyPr>
            <a:lstStyle/>
            <a:p>
              <a:pPr>
                <a:defRPr/>
              </a:pPr>
              <a:r>
                <a:rPr lang="en-US" altLang="ja-JP" sz="2000" b="0" dirty="0">
                  <a:ea typeface="ＭＳ Ｐゴシック" pitchFamily="50" charset="-128"/>
                </a:rPr>
                <a:t>class  </a:t>
              </a:r>
              <a:r>
                <a:rPr lang="en-US" altLang="ja-JP" sz="2000" b="0" dirty="0" smtClean="0">
                  <a:ea typeface="ＭＳ Ｐゴシック" pitchFamily="50" charset="-128"/>
                </a:rPr>
                <a:t>Customer </a:t>
              </a:r>
              <a:r>
                <a:rPr lang="en-US" altLang="ja-JP" sz="2000" b="0" dirty="0">
                  <a:ea typeface="ＭＳ Ｐゴシック" pitchFamily="50" charset="-128"/>
                </a:rPr>
                <a:t>{</a:t>
              </a:r>
            </a:p>
            <a:p>
              <a:pPr>
                <a:defRPr/>
              </a:pPr>
              <a:r>
                <a:rPr lang="en-US" altLang="ja-JP" sz="2000" b="0" dirty="0">
                  <a:ea typeface="ＭＳ Ｐゴシック" pitchFamily="50" charset="-128"/>
                </a:rPr>
                <a:t>  </a:t>
              </a:r>
              <a:r>
                <a:rPr lang="en-US" altLang="ja-JP" sz="2000" b="0" dirty="0" smtClean="0">
                  <a:ea typeface="ＭＳ Ｐゴシック" pitchFamily="50" charset="-128"/>
                </a:rPr>
                <a:t>  private  List  </a:t>
              </a:r>
              <a:r>
                <a:rPr lang="en-US" altLang="ja-JP" sz="2000" b="0" dirty="0" err="1" smtClean="0">
                  <a:ea typeface="ＭＳ Ｐゴシック" pitchFamily="50" charset="-128"/>
                </a:rPr>
                <a:t>mList</a:t>
              </a:r>
              <a:r>
                <a:rPr lang="en-US" altLang="ja-JP" sz="2000" b="0" dirty="0" smtClean="0">
                  <a:ea typeface="ＭＳ Ｐゴシック" pitchFamily="50" charset="-128"/>
                </a:rPr>
                <a:t>;</a:t>
              </a:r>
              <a:endParaRPr lang="en-US" altLang="ja-JP" sz="2000" b="0" dirty="0">
                <a:ea typeface="ＭＳ Ｐゴシック" pitchFamily="50" charset="-128"/>
              </a:endParaRPr>
            </a:p>
            <a:p>
              <a:pPr>
                <a:defRPr/>
              </a:pPr>
              <a:r>
                <a:rPr lang="en-US" altLang="ja-JP" sz="2000" b="0" dirty="0">
                  <a:ea typeface="ＭＳ Ｐゴシック" pitchFamily="50" charset="-128"/>
                </a:rPr>
                <a:t>  </a:t>
              </a:r>
              <a:r>
                <a:rPr lang="en-US" altLang="ja-JP" sz="2000" b="0" dirty="0" smtClean="0">
                  <a:ea typeface="ＭＳ Ｐゴシック" pitchFamily="50" charset="-128"/>
                </a:rPr>
                <a:t>  Rental  </a:t>
              </a:r>
              <a:r>
                <a:rPr lang="en-US" altLang="ja-JP" sz="2000" b="0" dirty="0" err="1" smtClean="0">
                  <a:ea typeface="ＭＳ Ｐゴシック" pitchFamily="50" charset="-128"/>
                </a:rPr>
                <a:t>rental</a:t>
              </a:r>
              <a:r>
                <a:rPr lang="en-US" altLang="ja-JP" sz="2000" b="0" dirty="0" smtClean="0">
                  <a:ea typeface="ＭＳ Ｐゴシック" pitchFamily="50" charset="-128"/>
                </a:rPr>
                <a:t>;</a:t>
              </a:r>
              <a:endParaRPr lang="en-US" altLang="ja-JP" sz="2000" b="0" dirty="0">
                <a:ea typeface="ＭＳ Ｐゴシック" pitchFamily="50" charset="-128"/>
              </a:endParaRPr>
            </a:p>
            <a:p>
              <a:pPr>
                <a:defRPr/>
              </a:pPr>
              <a:r>
                <a:rPr lang="en-US" altLang="ja-JP" sz="2000" b="0" dirty="0">
                  <a:ea typeface="ＭＳ Ｐゴシック" pitchFamily="50" charset="-128"/>
                </a:rPr>
                <a:t>  </a:t>
              </a:r>
              <a:r>
                <a:rPr lang="en-US" altLang="ja-JP" sz="2000" b="0" dirty="0" smtClean="0">
                  <a:ea typeface="ＭＳ Ｐゴシック" pitchFamily="50" charset="-128"/>
                </a:rPr>
                <a:t>  public </a:t>
              </a:r>
              <a:r>
                <a:rPr lang="en-US" altLang="ja-JP" sz="2000" b="0" dirty="0" smtClean="0">
                  <a:ea typeface="ＭＳ Ｐゴシック" pitchFamily="50" charset="-128"/>
                </a:rPr>
                <a:t>void </a:t>
              </a:r>
              <a:r>
                <a:rPr lang="en-US" altLang="ja-JP" sz="2000" b="0" dirty="0" smtClean="0">
                  <a:ea typeface="ＭＳ Ｐゴシック" pitchFamily="50" charset="-128"/>
                </a:rPr>
                <a:t>print( );  </a:t>
              </a:r>
              <a:endParaRPr lang="en-US" altLang="ja-JP" sz="2000" b="0" dirty="0">
                <a:ea typeface="ＭＳ Ｐゴシック" pitchFamily="50" charset="-128"/>
              </a:endParaRPr>
            </a:p>
            <a:p>
              <a:pPr>
                <a:defRPr/>
              </a:pPr>
              <a:r>
                <a:rPr lang="en-US" altLang="ja-JP" sz="2000" b="0" dirty="0" smtClean="0">
                  <a:solidFill>
                    <a:srgbClr val="FF0000"/>
                  </a:solidFill>
                  <a:ea typeface="ＭＳ Ｐゴシック" pitchFamily="50" charset="-128"/>
                </a:rPr>
                <a:t>    public </a:t>
              </a:r>
              <a:r>
                <a:rPr lang="en-US" altLang="ja-JP" sz="2000" b="0" dirty="0" err="1">
                  <a:solidFill>
                    <a:srgbClr val="FF0000"/>
                  </a:solidFill>
                  <a:ea typeface="ＭＳ Ｐゴシック" pitchFamily="50" charset="-128"/>
                </a:rPr>
                <a:t>int</a:t>
              </a:r>
              <a:r>
                <a:rPr lang="en-US" altLang="ja-JP" sz="2000" b="0" dirty="0">
                  <a:solidFill>
                    <a:srgbClr val="FF0000"/>
                  </a:solidFill>
                  <a:ea typeface="ＭＳ Ｐゴシック" pitchFamily="50" charset="-128"/>
                </a:rPr>
                <a:t>  </a:t>
              </a:r>
              <a:r>
                <a:rPr lang="en-US" altLang="ja-JP" sz="2000" b="0" dirty="0" smtClean="0">
                  <a:solidFill>
                    <a:srgbClr val="FF0000"/>
                  </a:solidFill>
                  <a:ea typeface="ＭＳ Ｐゴシック" pitchFamily="50" charset="-128"/>
                </a:rPr>
                <a:t>count( );</a:t>
              </a:r>
              <a:endParaRPr lang="en-US" altLang="ja-JP" sz="2000" b="0" dirty="0" smtClean="0">
                <a:ea typeface="ＭＳ Ｐゴシック" pitchFamily="50" charset="-128"/>
              </a:endParaRPr>
            </a:p>
            <a:p>
              <a:pPr>
                <a:defRPr/>
              </a:pPr>
              <a:r>
                <a:rPr lang="en-US" altLang="ja-JP" sz="2000" b="0" dirty="0" smtClean="0">
                  <a:ea typeface="ＭＳ Ｐゴシック" pitchFamily="50" charset="-128"/>
                </a:rPr>
                <a:t>} </a:t>
              </a:r>
              <a:endParaRPr lang="en-US" altLang="ja-JP" sz="2000" b="0" dirty="0">
                <a:ea typeface="ＭＳ Ｐゴシック" pitchFamily="50" charset="-128"/>
              </a:endParaRPr>
            </a:p>
            <a:p>
              <a:pPr>
                <a:defRPr/>
              </a:pPr>
              <a:r>
                <a:rPr lang="en-US" altLang="ja-JP" sz="2000" b="0" dirty="0">
                  <a:ea typeface="ＭＳ Ｐゴシック" pitchFamily="50" charset="-128"/>
                </a:rPr>
                <a:t>class  </a:t>
              </a:r>
              <a:r>
                <a:rPr lang="en-US" altLang="ja-JP" sz="2000" b="0" dirty="0" smtClean="0">
                  <a:ea typeface="ＭＳ Ｐゴシック" pitchFamily="50" charset="-128"/>
                </a:rPr>
                <a:t>Rental </a:t>
              </a:r>
              <a:r>
                <a:rPr lang="en-US" altLang="ja-JP" sz="2000" b="0" dirty="0">
                  <a:ea typeface="ＭＳ Ｐゴシック" pitchFamily="50" charset="-128"/>
                </a:rPr>
                <a:t>{</a:t>
              </a:r>
            </a:p>
            <a:p>
              <a:pPr>
                <a:defRPr/>
              </a:pPr>
              <a:r>
                <a:rPr lang="ja-JP" altLang="en-US" sz="2000" b="0" dirty="0" smtClean="0">
                  <a:ea typeface="ＭＳ Ｐゴシック" pitchFamily="50" charset="-128"/>
                </a:rPr>
                <a:t> </a:t>
              </a:r>
              <a:endParaRPr lang="en-US" altLang="ja-JP" sz="2000" b="0" dirty="0" smtClean="0">
                <a:solidFill>
                  <a:srgbClr val="FF0000"/>
                </a:solidFill>
                <a:ea typeface="ＭＳ Ｐゴシック" pitchFamily="50" charset="-128"/>
              </a:endParaRPr>
            </a:p>
            <a:p>
              <a:pPr>
                <a:defRPr/>
              </a:pPr>
              <a:r>
                <a:rPr lang="en-US" altLang="ja-JP" sz="2000" b="0" dirty="0" smtClean="0">
                  <a:ea typeface="ＭＳ Ｐゴシック" pitchFamily="50" charset="-128"/>
                </a:rPr>
                <a:t>}  </a:t>
              </a:r>
              <a:endParaRPr lang="ja-JP" altLang="en-US" sz="2000" b="0" dirty="0">
                <a:ea typeface="ＭＳ Ｐゴシック" pitchFamily="50" charset="-128"/>
              </a:endParaRPr>
            </a:p>
          </p:txBody>
        </p:sp>
        <p:sp>
          <p:nvSpPr>
            <p:cNvPr id="109" name="角丸四角形 108"/>
            <p:cNvSpPr/>
            <p:nvPr/>
          </p:nvSpPr>
          <p:spPr>
            <a:xfrm>
              <a:off x="1928794" y="3071810"/>
              <a:ext cx="3000396" cy="285752"/>
            </a:xfrm>
            <a:prstGeom prst="roundRect">
              <a:avLst/>
            </a:prstGeom>
            <a:solidFill>
              <a:srgbClr val="FFFF99">
                <a:alpha val="34000"/>
              </a:srgbClr>
            </a:solidFill>
            <a:ln w="9525">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10" name="正方形/長方形 109"/>
            <p:cNvSpPr/>
            <p:nvPr/>
          </p:nvSpPr>
          <p:spPr>
            <a:xfrm>
              <a:off x="2714612" y="4071942"/>
              <a:ext cx="1500197" cy="214311"/>
            </a:xfrm>
            <a:prstGeom prst="rect">
              <a:avLst/>
            </a:prstGeom>
            <a:noFill/>
            <a:ln w="28575">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cxnSp>
          <p:nvCxnSpPr>
            <p:cNvPr id="111" name="カギ線コネクタ 110"/>
            <p:cNvCxnSpPr/>
            <p:nvPr/>
          </p:nvCxnSpPr>
          <p:spPr>
            <a:xfrm rot="5400000">
              <a:off x="3214850" y="3714580"/>
              <a:ext cx="714380" cy="345"/>
            </a:xfrm>
            <a:prstGeom prst="bentConnector3">
              <a:avLst>
                <a:gd name="adj1" fmla="val 50000"/>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12" name="角丸四角形 27"/>
            <p:cNvSpPr>
              <a:spLocks noChangeArrowheads="1"/>
            </p:cNvSpPr>
            <p:nvPr/>
          </p:nvSpPr>
          <p:spPr bwMode="auto">
            <a:xfrm>
              <a:off x="1929139" y="2714620"/>
              <a:ext cx="3000396" cy="357188"/>
            </a:xfrm>
            <a:prstGeom prst="roundRect">
              <a:avLst>
                <a:gd name="adj" fmla="val 16667"/>
              </a:avLst>
            </a:prstGeom>
            <a:solidFill>
              <a:srgbClr val="FFFF99">
                <a:alpha val="34117"/>
              </a:srgbClr>
            </a:solidFill>
            <a:ln w="9525" algn="ctr">
              <a:solidFill>
                <a:schemeClr val="tx1"/>
              </a:solidFill>
              <a:round/>
              <a:headEnd/>
              <a:tailEnd/>
            </a:ln>
          </p:spPr>
          <p:txBody>
            <a:bodyPr/>
            <a:lstStyle/>
            <a:p>
              <a:endParaRPr lang="ja-JP" altLang="en-US" dirty="0"/>
            </a:p>
          </p:txBody>
        </p:sp>
        <p:sp>
          <p:nvSpPr>
            <p:cNvPr id="113" name="正方形/長方形 20"/>
            <p:cNvSpPr>
              <a:spLocks noChangeArrowheads="1"/>
            </p:cNvSpPr>
            <p:nvPr/>
          </p:nvSpPr>
          <p:spPr bwMode="auto">
            <a:xfrm>
              <a:off x="2000577" y="2087712"/>
              <a:ext cx="1643062" cy="357187"/>
            </a:xfrm>
            <a:prstGeom prst="rect">
              <a:avLst/>
            </a:prstGeom>
            <a:noFill/>
            <a:ln w="9525" algn="ctr">
              <a:noFill/>
              <a:round/>
              <a:headEnd/>
              <a:tailEnd/>
            </a:ln>
          </p:spPr>
          <p:txBody>
            <a:bodyPr/>
            <a:lstStyle/>
            <a:p>
              <a:endParaRPr lang="ja-JP" altLang="en-US"/>
            </a:p>
          </p:txBody>
        </p:sp>
        <p:cxnSp>
          <p:nvCxnSpPr>
            <p:cNvPr id="114" name="カギ線コネクタ 21"/>
            <p:cNvCxnSpPr>
              <a:cxnSpLocks noChangeShapeType="1"/>
              <a:stCxn id="109" idx="1"/>
              <a:endCxn id="113" idx="1"/>
            </p:cNvCxnSpPr>
            <p:nvPr/>
          </p:nvCxnSpPr>
          <p:spPr bwMode="auto">
            <a:xfrm rot="10800000" flipH="1">
              <a:off x="1928793" y="2266306"/>
              <a:ext cx="71783" cy="948380"/>
            </a:xfrm>
            <a:prstGeom prst="bentConnector3">
              <a:avLst>
                <a:gd name="adj1" fmla="val -513552"/>
              </a:avLst>
            </a:prstGeom>
            <a:noFill/>
            <a:ln w="28575" algn="ctr">
              <a:solidFill>
                <a:schemeClr val="tx1"/>
              </a:solidFill>
              <a:prstDash val="solid"/>
              <a:round/>
              <a:headEnd/>
              <a:tailEnd type="stealth" w="lg" len="lg"/>
            </a:ln>
          </p:spPr>
        </p:cxnSp>
        <p:sp>
          <p:nvSpPr>
            <p:cNvPr id="115" name="正方形/長方形 28"/>
            <p:cNvSpPr>
              <a:spLocks noChangeArrowheads="1"/>
            </p:cNvSpPr>
            <p:nvPr/>
          </p:nvSpPr>
          <p:spPr bwMode="auto">
            <a:xfrm>
              <a:off x="2000577" y="2230587"/>
              <a:ext cx="1643062" cy="357187"/>
            </a:xfrm>
            <a:prstGeom prst="rect">
              <a:avLst/>
            </a:prstGeom>
            <a:noFill/>
            <a:ln w="9525" algn="ctr">
              <a:noFill/>
              <a:round/>
              <a:headEnd/>
              <a:tailEnd/>
            </a:ln>
          </p:spPr>
          <p:txBody>
            <a:bodyPr/>
            <a:lstStyle/>
            <a:p>
              <a:endParaRPr lang="ja-JP" altLang="en-US"/>
            </a:p>
          </p:txBody>
        </p:sp>
        <p:cxnSp>
          <p:nvCxnSpPr>
            <p:cNvPr id="116" name="カギ線コネクタ 29"/>
            <p:cNvCxnSpPr>
              <a:cxnSpLocks noChangeShapeType="1"/>
              <a:stCxn id="112" idx="1"/>
              <a:endCxn id="115" idx="1"/>
            </p:cNvCxnSpPr>
            <p:nvPr/>
          </p:nvCxnSpPr>
          <p:spPr bwMode="auto">
            <a:xfrm rot="10800000" flipH="1">
              <a:off x="1929139" y="2409182"/>
              <a:ext cx="71438" cy="484033"/>
            </a:xfrm>
            <a:prstGeom prst="bentConnector3">
              <a:avLst>
                <a:gd name="adj1" fmla="val -319998"/>
              </a:avLst>
            </a:prstGeom>
            <a:noFill/>
            <a:ln w="28575" algn="ctr">
              <a:solidFill>
                <a:schemeClr val="tx1"/>
              </a:solidFill>
              <a:prstDash val="solid"/>
              <a:round/>
              <a:headEnd/>
              <a:tailEnd type="stealth" w="lg" len="lg"/>
            </a:ln>
          </p:spPr>
        </p:cxnSp>
        <p:sp>
          <p:nvSpPr>
            <p:cNvPr id="117" name="角丸四角形吹き出し 34"/>
            <p:cNvSpPr>
              <a:spLocks noChangeArrowheads="1"/>
            </p:cNvSpPr>
            <p:nvPr/>
          </p:nvSpPr>
          <p:spPr bwMode="auto">
            <a:xfrm>
              <a:off x="3714744" y="3500438"/>
              <a:ext cx="714362" cy="428625"/>
            </a:xfrm>
            <a:prstGeom prst="wedgeRoundRectCallout">
              <a:avLst>
                <a:gd name="adj1" fmla="val -10940"/>
                <a:gd name="adj2" fmla="val -41454"/>
                <a:gd name="adj3" fmla="val 16667"/>
              </a:avLst>
            </a:prstGeom>
            <a:solidFill>
              <a:srgbClr val="FFFF99"/>
            </a:solidFill>
            <a:ln w="9525" algn="ctr">
              <a:solidFill>
                <a:schemeClr val="tx1"/>
              </a:solidFill>
              <a:round/>
              <a:headEnd/>
              <a:tailEnd/>
            </a:ln>
          </p:spPr>
          <p:txBody>
            <a:bodyPr/>
            <a:lstStyle/>
            <a:p>
              <a:r>
                <a:rPr lang="ja-JP" altLang="en-US" dirty="0"/>
                <a:t>移動</a:t>
              </a:r>
            </a:p>
          </p:txBody>
        </p:sp>
        <p:sp>
          <p:nvSpPr>
            <p:cNvPr id="118" name="角丸四角形 117"/>
            <p:cNvSpPr/>
            <p:nvPr/>
          </p:nvSpPr>
          <p:spPr>
            <a:xfrm>
              <a:off x="2000248" y="2143116"/>
              <a:ext cx="2500314" cy="285750"/>
            </a:xfrm>
            <a:prstGeom prst="roundRect">
              <a:avLst/>
            </a:prstGeom>
            <a:solidFill>
              <a:srgbClr val="00B0F0">
                <a:alpha val="15000"/>
              </a:srgbClr>
            </a:solidFill>
            <a:ln w="9525">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91404" tIns="45700" rIns="91404" bIns="45700" anchor="ctr"/>
            <a:lstStyle/>
            <a:p>
              <a:pPr algn="ctr">
                <a:defRPr/>
              </a:pPr>
              <a:endParaRPr lang="ja-JP" alt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0"/>
                                          </p:stCondLst>
                                        </p:cTn>
                                        <p:tgtEl>
                                          <p:spTgt spid="107"/>
                                        </p:tgtEl>
                                        <p:attrNameLst>
                                          <p:attrName>style.visibility</p:attrName>
                                        </p:attrNameLst>
                                      </p:cBhvr>
                                      <p:to>
                                        <p:strVal val="hidden"/>
                                      </p:to>
                                    </p:set>
                                  </p:childTnLst>
                                </p:cTn>
                              </p:par>
                              <p:par>
                                <p:cTn id="7" presetID="1" presetClass="entr" presetSubtype="0" fill="hold" nodeType="withEffect">
                                  <p:stCondLst>
                                    <p:cond delay="0"/>
                                  </p:stCondLst>
                                  <p:childTnLst>
                                    <p:set>
                                      <p:cBhvr>
                                        <p:cTn id="8" dur="1" fill="hold">
                                          <p:stCondLst>
                                            <p:cond delay="0"/>
                                          </p:stCondLst>
                                        </p:cTn>
                                        <p:tgtEl>
                                          <p:spTgt spid="10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8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9"/>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8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5" grpId="0" animBg="1"/>
      <p:bldP spid="8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参照切れを解決する編集例</a:t>
            </a:r>
            <a:r>
              <a:rPr lang="en-US" altLang="ja-JP" dirty="0" smtClean="0"/>
              <a:t>(2/2)</a:t>
            </a:r>
            <a:endParaRPr kumimoji="1" lang="ja-JP" altLang="en-US" dirty="0"/>
          </a:p>
        </p:txBody>
      </p:sp>
      <p:sp>
        <p:nvSpPr>
          <p:cNvPr id="4" name="日付プレースホルダ 3"/>
          <p:cNvSpPr>
            <a:spLocks noGrp="1"/>
          </p:cNvSpPr>
          <p:nvPr>
            <p:ph type="dt" sz="half" idx="10"/>
          </p:nvPr>
        </p:nvSpPr>
        <p:spPr/>
        <p:txBody>
          <a:bodyPr/>
          <a:lstStyle/>
          <a:p>
            <a:pPr>
              <a:defRPr/>
            </a:pPr>
            <a:endParaRPr lang="en-US" altLang="ja-JP"/>
          </a:p>
        </p:txBody>
      </p:sp>
      <p:sp>
        <p:nvSpPr>
          <p:cNvPr id="5" name="フッター プレースホルダ 4"/>
          <p:cNvSpPr>
            <a:spLocks noGrp="1"/>
          </p:cNvSpPr>
          <p:nvPr>
            <p:ph type="ftr" sz="quarter" idx="11"/>
          </p:nvPr>
        </p:nvSpPr>
        <p:spPr/>
        <p:txBody>
          <a:bodyPr/>
          <a:lstStyle/>
          <a:p>
            <a:pPr>
              <a:defRPr/>
            </a:pPr>
            <a:r>
              <a:rPr lang="en-US" altLang="ja-JP" smtClean="0"/>
              <a:t>Software Engineering Laboratory,  Department of Computer Science,  Graduate School of Information Science and Technology,  Osaka University</a:t>
            </a:r>
            <a:endParaRPr lang="en-US" altLang="ja-JP"/>
          </a:p>
        </p:txBody>
      </p:sp>
      <p:sp>
        <p:nvSpPr>
          <p:cNvPr id="6" name="スライド番号プレースホルダ 5"/>
          <p:cNvSpPr>
            <a:spLocks noGrp="1"/>
          </p:cNvSpPr>
          <p:nvPr>
            <p:ph type="sldNum" sz="quarter" idx="12"/>
          </p:nvPr>
        </p:nvSpPr>
        <p:spPr/>
        <p:txBody>
          <a:bodyPr/>
          <a:lstStyle/>
          <a:p>
            <a:pPr>
              <a:defRPr/>
            </a:pPr>
            <a:fld id="{F75AE337-AA5C-43CC-8B1C-9F394A085CEF}" type="slidenum">
              <a:rPr lang="en-US" altLang="ja-JP" smtClean="0"/>
              <a:pPr>
                <a:defRPr/>
              </a:pPr>
              <a:t>8</a:t>
            </a:fld>
            <a:endParaRPr lang="en-US" altLang="ja-JP"/>
          </a:p>
        </p:txBody>
      </p:sp>
      <p:sp>
        <p:nvSpPr>
          <p:cNvPr id="31" name="テキスト ボックス 30"/>
          <p:cNvSpPr txBox="1"/>
          <p:nvPr/>
        </p:nvSpPr>
        <p:spPr>
          <a:xfrm>
            <a:off x="785786" y="5715016"/>
            <a:ext cx="7786743" cy="461665"/>
          </a:xfrm>
          <a:prstGeom prst="rect">
            <a:avLst/>
          </a:prstGeom>
          <a:noFill/>
        </p:spPr>
        <p:txBody>
          <a:bodyPr wrap="square">
            <a:spAutoFit/>
          </a:bodyPr>
          <a:lstStyle/>
          <a:p>
            <a:pPr algn="ctr">
              <a:defRPr/>
            </a:pPr>
            <a:r>
              <a:rPr lang="ja-JP" altLang="en-US" sz="2400" b="0" kern="0" dirty="0">
                <a:solidFill>
                  <a:srgbClr val="0066CC"/>
                </a:solidFill>
                <a:ea typeface="ＭＳ Ｐゴシック" pitchFamily="50" charset="-128"/>
              </a:rPr>
              <a:t>ソースコードや開発者の意図</a:t>
            </a:r>
            <a:r>
              <a:rPr lang="ja-JP" altLang="en-US" sz="2400" b="0" kern="0" dirty="0" smtClean="0">
                <a:solidFill>
                  <a:srgbClr val="0066CC"/>
                </a:solidFill>
                <a:ea typeface="ＭＳ Ｐゴシック" pitchFamily="50" charset="-128"/>
              </a:rPr>
              <a:t>より</a:t>
            </a:r>
            <a:r>
              <a:rPr lang="ja-JP" altLang="en-US" sz="2400" b="0" kern="0" dirty="0" smtClean="0">
                <a:solidFill>
                  <a:srgbClr val="FF0000"/>
                </a:solidFill>
                <a:ea typeface="ＭＳ Ｐゴシック" pitchFamily="50" charset="-128"/>
              </a:rPr>
              <a:t>編集</a:t>
            </a:r>
            <a:r>
              <a:rPr lang="ja-JP" altLang="en-US" sz="2400" b="0" kern="0" dirty="0">
                <a:solidFill>
                  <a:srgbClr val="FF0000"/>
                </a:solidFill>
                <a:ea typeface="ＭＳ Ｐゴシック" pitchFamily="50" charset="-128"/>
              </a:rPr>
              <a:t>手順が複数存在する</a:t>
            </a:r>
            <a:endParaRPr lang="ja-JP" altLang="en-US" sz="2400" b="0" dirty="0">
              <a:solidFill>
                <a:srgbClr val="FF0000"/>
              </a:solidFill>
              <a:ea typeface="ＭＳ Ｐゴシック" pitchFamily="50" charset="-128"/>
            </a:endParaRPr>
          </a:p>
        </p:txBody>
      </p:sp>
      <p:sp>
        <p:nvSpPr>
          <p:cNvPr id="32" name="右矢印 31"/>
          <p:cNvSpPr/>
          <p:nvPr/>
        </p:nvSpPr>
        <p:spPr>
          <a:xfrm>
            <a:off x="4714876" y="4221353"/>
            <a:ext cx="357190" cy="285751"/>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04" tIns="45700" rIns="91404" bIns="45700" anchor="ctr"/>
          <a:lstStyle/>
          <a:p>
            <a:pPr algn="ctr">
              <a:defRPr/>
            </a:pPr>
            <a:endParaRPr lang="ja-JP" altLang="en-US" dirty="0">
              <a:solidFill>
                <a:schemeClr val="tx1"/>
              </a:solidFill>
            </a:endParaRPr>
          </a:p>
        </p:txBody>
      </p:sp>
      <p:sp>
        <p:nvSpPr>
          <p:cNvPr id="50" name="テキスト ボックス 19"/>
          <p:cNvSpPr txBox="1">
            <a:spLocks noChangeArrowheads="1"/>
          </p:cNvSpPr>
          <p:nvPr/>
        </p:nvSpPr>
        <p:spPr bwMode="auto">
          <a:xfrm>
            <a:off x="714348" y="4649980"/>
            <a:ext cx="3765702" cy="707846"/>
          </a:xfrm>
          <a:prstGeom prst="rect">
            <a:avLst/>
          </a:prstGeom>
          <a:noFill/>
          <a:ln w="9525">
            <a:noFill/>
            <a:miter lim="800000"/>
            <a:headEnd/>
            <a:tailEnd/>
          </a:ln>
        </p:spPr>
        <p:txBody>
          <a:bodyPr wrap="none" lIns="91404" tIns="45700" rIns="91404" bIns="45700">
            <a:spAutoFit/>
          </a:bodyPr>
          <a:lstStyle/>
          <a:p>
            <a:pPr marL="457200" indent="-457200">
              <a:buFontTx/>
              <a:buAutoNum type="alphaLcParenBoth"/>
            </a:pPr>
            <a:r>
              <a:rPr lang="ja-JP" altLang="en-US" sz="2000" b="0" dirty="0"/>
              <a:t>メンバの</a:t>
            </a:r>
            <a:r>
              <a:rPr lang="ja-JP" altLang="en-US" sz="2000" b="0" dirty="0" smtClean="0"/>
              <a:t>移動後の</a:t>
            </a:r>
            <a:endParaRPr lang="en-US" altLang="ja-JP" sz="2000" b="0" dirty="0"/>
          </a:p>
          <a:p>
            <a:pPr marL="457200" indent="-457200"/>
            <a:r>
              <a:rPr lang="ja-JP" altLang="en-US" sz="2000" b="0" dirty="0"/>
              <a:t>　　　</a:t>
            </a:r>
            <a:r>
              <a:rPr lang="ja-JP" altLang="en-US" sz="2000" b="0" dirty="0" smtClean="0"/>
              <a:t>参照切れを含むソースコード</a:t>
            </a:r>
            <a:endParaRPr lang="en-US" altLang="ja-JP" sz="2000" b="0" dirty="0"/>
          </a:p>
        </p:txBody>
      </p:sp>
      <p:grpSp>
        <p:nvGrpSpPr>
          <p:cNvPr id="94" name="グループ化 93"/>
          <p:cNvGrpSpPr/>
          <p:nvPr/>
        </p:nvGrpSpPr>
        <p:grpSpPr>
          <a:xfrm>
            <a:off x="5214924" y="2149650"/>
            <a:ext cx="3857670" cy="3279614"/>
            <a:chOff x="5214924" y="2078212"/>
            <a:chExt cx="3857670" cy="3279614"/>
          </a:xfrm>
        </p:grpSpPr>
        <p:sp>
          <p:nvSpPr>
            <p:cNvPr id="22" name="テキスト ボックス 6"/>
            <p:cNvSpPr txBox="1">
              <a:spLocks noChangeArrowheads="1"/>
            </p:cNvSpPr>
            <p:nvPr/>
          </p:nvSpPr>
          <p:spPr bwMode="auto">
            <a:xfrm>
              <a:off x="5214924" y="2078212"/>
              <a:ext cx="3214678" cy="2554545"/>
            </a:xfrm>
            <a:prstGeom prst="rect">
              <a:avLst/>
            </a:prstGeom>
            <a:solidFill>
              <a:schemeClr val="bg1"/>
            </a:solidFill>
            <a:ln w="9525">
              <a:solidFill>
                <a:schemeClr val="tx1"/>
              </a:solidFill>
              <a:miter lim="800000"/>
              <a:headEnd/>
              <a:tailEnd/>
            </a:ln>
          </p:spPr>
          <p:txBody>
            <a:bodyPr wrap="square">
              <a:spAutoFit/>
            </a:bodyPr>
            <a:lstStyle/>
            <a:p>
              <a:r>
                <a:rPr lang="en-US" altLang="ja-JP" sz="2000" b="0" dirty="0"/>
                <a:t>class  </a:t>
              </a:r>
              <a:r>
                <a:rPr lang="en-US" altLang="ja-JP" sz="2000" b="0" dirty="0" smtClean="0"/>
                <a:t>Customer </a:t>
              </a:r>
              <a:r>
                <a:rPr lang="en-US" altLang="ja-JP" sz="2000" b="0" dirty="0"/>
                <a:t>{</a:t>
              </a:r>
            </a:p>
            <a:p>
              <a:r>
                <a:rPr lang="en-US" altLang="ja-JP" sz="2000" b="0" dirty="0"/>
                <a:t> </a:t>
              </a:r>
              <a:r>
                <a:rPr lang="en-US" altLang="ja-JP" sz="2000" b="0" dirty="0" smtClean="0"/>
                <a:t>Rental  </a:t>
              </a:r>
              <a:r>
                <a:rPr lang="en-US" altLang="ja-JP" sz="2000" b="0" dirty="0" err="1" smtClean="0"/>
                <a:t>rental</a:t>
              </a:r>
              <a:r>
                <a:rPr lang="en-US" altLang="ja-JP" sz="2000" b="0" dirty="0" smtClean="0"/>
                <a:t>;</a:t>
              </a:r>
              <a:endParaRPr lang="en-US" altLang="ja-JP" sz="2000" b="0" dirty="0"/>
            </a:p>
            <a:p>
              <a:r>
                <a:rPr lang="en-US" altLang="ja-JP" sz="2000" b="0" dirty="0"/>
                <a:t>}</a:t>
              </a:r>
            </a:p>
            <a:p>
              <a:r>
                <a:rPr lang="en-US" altLang="ja-JP" sz="2000" b="0" dirty="0"/>
                <a:t>class  </a:t>
              </a:r>
              <a:r>
                <a:rPr lang="en-US" altLang="ja-JP" sz="2000" b="0" dirty="0" smtClean="0"/>
                <a:t>Rental </a:t>
              </a:r>
              <a:r>
                <a:rPr lang="en-US" altLang="ja-JP" sz="2000" b="0" dirty="0"/>
                <a:t>{  </a:t>
              </a:r>
              <a:r>
                <a:rPr lang="en-US" altLang="ja-JP" sz="2000" b="0" dirty="0">
                  <a:solidFill>
                    <a:srgbClr val="969696"/>
                  </a:solidFill>
                </a:rPr>
                <a:t> </a:t>
              </a:r>
            </a:p>
            <a:p>
              <a:r>
                <a:rPr lang="en-US" altLang="ja-JP" sz="2000" b="0" dirty="0" smtClean="0"/>
                <a:t> private List </a:t>
              </a:r>
              <a:r>
                <a:rPr lang="en-US" altLang="ja-JP" sz="2000" b="0" dirty="0" err="1" smtClean="0"/>
                <a:t>mList</a:t>
              </a:r>
              <a:r>
                <a:rPr lang="en-US" altLang="ja-JP" sz="2000" b="0" dirty="0" smtClean="0"/>
                <a:t>;</a:t>
              </a:r>
              <a:endParaRPr lang="en-US" altLang="ja-JP" sz="2000" b="0" dirty="0"/>
            </a:p>
            <a:p>
              <a:r>
                <a:rPr lang="en-US" altLang="ja-JP" sz="2000" b="0" dirty="0" smtClean="0">
                  <a:ea typeface="ＭＳ Ｐゴシック" pitchFamily="50" charset="-128"/>
                </a:rPr>
                <a:t> public </a:t>
              </a:r>
              <a:r>
                <a:rPr lang="en-US" altLang="ja-JP" sz="2000" b="0" dirty="0" smtClean="0">
                  <a:ea typeface="ＭＳ Ｐゴシック" pitchFamily="50" charset="-128"/>
                </a:rPr>
                <a:t>void</a:t>
              </a:r>
              <a:r>
                <a:rPr lang="en-US" altLang="ja-JP" sz="2000" b="0" dirty="0" smtClean="0">
                  <a:ea typeface="ＭＳ Ｐゴシック" pitchFamily="50" charset="-128"/>
                </a:rPr>
                <a:t> </a:t>
              </a:r>
              <a:r>
                <a:rPr lang="en-US" altLang="ja-JP" sz="2000" b="0" dirty="0" smtClean="0">
                  <a:ea typeface="ＭＳ Ｐゴシック" pitchFamily="50" charset="-128"/>
                </a:rPr>
                <a:t>print( );</a:t>
              </a:r>
              <a:endParaRPr lang="en-US" altLang="ja-JP" sz="2000" b="0" dirty="0">
                <a:solidFill>
                  <a:srgbClr val="FF0000"/>
                </a:solidFill>
              </a:endParaRPr>
            </a:p>
            <a:p>
              <a:r>
                <a:rPr lang="en-US" altLang="ja-JP" sz="2000" b="0" dirty="0" smtClean="0">
                  <a:solidFill>
                    <a:srgbClr val="FF0000"/>
                  </a:solidFill>
                </a:rPr>
                <a:t> public </a:t>
              </a:r>
              <a:r>
                <a:rPr lang="en-US" altLang="ja-JP" sz="2000" b="0" dirty="0" err="1" smtClean="0">
                  <a:solidFill>
                    <a:srgbClr val="FF0000"/>
                  </a:solidFill>
                  <a:ea typeface="ＭＳ Ｐゴシック" pitchFamily="50" charset="-128"/>
                </a:rPr>
                <a:t>int</a:t>
              </a:r>
              <a:r>
                <a:rPr lang="en-US" altLang="ja-JP" sz="2000" b="0" dirty="0" smtClean="0">
                  <a:solidFill>
                    <a:srgbClr val="FF0000"/>
                  </a:solidFill>
                  <a:ea typeface="ＭＳ Ｐゴシック" pitchFamily="50" charset="-128"/>
                </a:rPr>
                <a:t> count( </a:t>
              </a:r>
              <a:r>
                <a:rPr lang="en-US" altLang="ja-JP" sz="2000" b="0" dirty="0" smtClean="0">
                  <a:solidFill>
                    <a:srgbClr val="FF0000"/>
                  </a:solidFill>
                  <a:ea typeface="ＭＳ Ｐゴシック" pitchFamily="50" charset="-128"/>
                </a:rPr>
                <a:t>);</a:t>
              </a:r>
              <a:r>
                <a:rPr lang="ja-JP" altLang="en-US" sz="2000" b="0" dirty="0">
                  <a:solidFill>
                    <a:srgbClr val="969696"/>
                  </a:solidFill>
                </a:rPr>
                <a:t>　</a:t>
              </a:r>
              <a:endParaRPr lang="en-US" altLang="ja-JP" sz="2000" b="0" dirty="0">
                <a:solidFill>
                  <a:srgbClr val="969696"/>
                </a:solidFill>
              </a:endParaRPr>
            </a:p>
            <a:p>
              <a:r>
                <a:rPr lang="en-US" altLang="ja-JP" sz="2000" b="0" dirty="0"/>
                <a:t>}  </a:t>
              </a:r>
              <a:endParaRPr lang="ja-JP" altLang="en-US" sz="2000" b="0" dirty="0"/>
            </a:p>
          </p:txBody>
        </p:sp>
        <p:sp>
          <p:nvSpPr>
            <p:cNvPr id="25" name="角丸四角形 24"/>
            <p:cNvSpPr/>
            <p:nvPr/>
          </p:nvSpPr>
          <p:spPr>
            <a:xfrm>
              <a:off x="5286378" y="3364096"/>
              <a:ext cx="2500314" cy="285750"/>
            </a:xfrm>
            <a:prstGeom prst="roundRect">
              <a:avLst/>
            </a:prstGeom>
            <a:solidFill>
              <a:srgbClr val="00B0F0">
                <a:alpha val="15000"/>
              </a:srgbClr>
            </a:solidFill>
            <a:ln w="9525">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91404" tIns="45700" rIns="91404" bIns="45700" anchor="ctr"/>
            <a:lstStyle/>
            <a:p>
              <a:pPr algn="ctr">
                <a:defRPr/>
              </a:pPr>
              <a:endParaRPr lang="ja-JP" altLang="en-US"/>
            </a:p>
          </p:txBody>
        </p:sp>
        <p:sp>
          <p:nvSpPr>
            <p:cNvPr id="26" name="角丸四角形 27"/>
            <p:cNvSpPr>
              <a:spLocks noChangeArrowheads="1"/>
            </p:cNvSpPr>
            <p:nvPr/>
          </p:nvSpPr>
          <p:spPr bwMode="auto">
            <a:xfrm>
              <a:off x="5286362" y="3649848"/>
              <a:ext cx="3000396" cy="642942"/>
            </a:xfrm>
            <a:prstGeom prst="roundRect">
              <a:avLst>
                <a:gd name="adj" fmla="val 16667"/>
              </a:avLst>
            </a:prstGeom>
            <a:solidFill>
              <a:srgbClr val="FFFF99">
                <a:alpha val="34117"/>
              </a:srgbClr>
            </a:solidFill>
            <a:ln w="9525" algn="ctr">
              <a:solidFill>
                <a:schemeClr val="tx1"/>
              </a:solidFill>
              <a:round/>
              <a:headEnd/>
              <a:tailEnd/>
            </a:ln>
          </p:spPr>
          <p:txBody>
            <a:bodyPr/>
            <a:lstStyle/>
            <a:p>
              <a:endParaRPr lang="ja-JP" altLang="en-US" dirty="0"/>
            </a:p>
          </p:txBody>
        </p:sp>
        <p:cxnSp>
          <p:nvCxnSpPr>
            <p:cNvPr id="27" name="カギ線コネクタ 21"/>
            <p:cNvCxnSpPr>
              <a:cxnSpLocks noChangeShapeType="1"/>
              <a:stCxn id="26" idx="1"/>
              <a:endCxn id="25" idx="1"/>
            </p:cNvCxnSpPr>
            <p:nvPr/>
          </p:nvCxnSpPr>
          <p:spPr bwMode="auto">
            <a:xfrm rot="10800000" flipH="1">
              <a:off x="5286362" y="3506971"/>
              <a:ext cx="16" cy="464348"/>
            </a:xfrm>
            <a:prstGeom prst="bentConnector3">
              <a:avLst>
                <a:gd name="adj1" fmla="val -1428750000"/>
              </a:avLst>
            </a:prstGeom>
            <a:noFill/>
            <a:ln w="28575" algn="ctr">
              <a:solidFill>
                <a:schemeClr val="tx1"/>
              </a:solidFill>
              <a:prstDash val="solid"/>
              <a:round/>
              <a:headEnd/>
              <a:tailEnd type="stealth" w="lg" len="lg"/>
            </a:ln>
          </p:spPr>
        </p:cxnSp>
        <p:sp>
          <p:nvSpPr>
            <p:cNvPr id="51" name="テキスト ボックス 19"/>
            <p:cNvSpPr txBox="1">
              <a:spLocks noChangeArrowheads="1"/>
            </p:cNvSpPr>
            <p:nvPr/>
          </p:nvSpPr>
          <p:spPr bwMode="auto">
            <a:xfrm>
              <a:off x="5359933" y="4649980"/>
              <a:ext cx="2712529" cy="707846"/>
            </a:xfrm>
            <a:prstGeom prst="rect">
              <a:avLst/>
            </a:prstGeom>
            <a:noFill/>
            <a:ln w="9525">
              <a:noFill/>
              <a:miter lim="800000"/>
              <a:headEnd/>
              <a:tailEnd/>
            </a:ln>
          </p:spPr>
          <p:txBody>
            <a:bodyPr wrap="none" lIns="91404" tIns="45700" rIns="91404" bIns="45700">
              <a:spAutoFit/>
            </a:bodyPr>
            <a:lstStyle/>
            <a:p>
              <a:pPr marL="457200" indent="-457200"/>
              <a:r>
                <a:rPr lang="en-US" altLang="ja-JP" sz="2000" b="0" dirty="0" smtClean="0"/>
                <a:t>(b)  </a:t>
              </a:r>
              <a:r>
                <a:rPr lang="ja-JP" altLang="en-US" sz="2000" b="0" dirty="0" smtClean="0"/>
                <a:t>メンバの移動を</a:t>
              </a:r>
              <a:endParaRPr lang="en-US" altLang="ja-JP" sz="2000" b="0" dirty="0"/>
            </a:p>
            <a:p>
              <a:pPr marL="457200" indent="-457200"/>
              <a:r>
                <a:rPr lang="ja-JP" altLang="en-US" sz="2000" b="0" dirty="0" smtClean="0"/>
                <a:t>　　　行ったソースコード</a:t>
              </a:r>
              <a:endParaRPr lang="en-US" altLang="ja-JP" sz="2000" b="0" dirty="0"/>
            </a:p>
          </p:txBody>
        </p:sp>
        <p:sp>
          <p:nvSpPr>
            <p:cNvPr id="23" name="テキスト ボックス 26"/>
            <p:cNvSpPr>
              <a:spLocks noChangeArrowheads="1"/>
            </p:cNvSpPr>
            <p:nvPr/>
          </p:nvSpPr>
          <p:spPr bwMode="auto">
            <a:xfrm>
              <a:off x="6929454" y="2502976"/>
              <a:ext cx="2143140" cy="783148"/>
            </a:xfrm>
            <a:prstGeom prst="wedgeRoundRectCallout">
              <a:avLst>
                <a:gd name="adj1" fmla="val 2672"/>
                <a:gd name="adj2" fmla="val 80448"/>
                <a:gd name="adj3" fmla="val 16667"/>
              </a:avLst>
            </a:prstGeom>
            <a:solidFill>
              <a:schemeClr val="bg1"/>
            </a:solidFill>
            <a:ln w="12700">
              <a:solidFill>
                <a:schemeClr val="tx1"/>
              </a:solidFill>
              <a:miter lim="800000"/>
              <a:headEnd/>
              <a:tailEnd/>
            </a:ln>
          </p:spPr>
          <p:txBody>
            <a:bodyPr wrap="square" lIns="91404" tIns="45700" rIns="91404" bIns="45700">
              <a:spAutoFit/>
            </a:bodyPr>
            <a:lstStyle/>
            <a:p>
              <a:pPr algn="ctr"/>
              <a:r>
                <a:rPr lang="ja-JP" altLang="en-US" sz="2000" dirty="0">
                  <a:solidFill>
                    <a:srgbClr val="0066CC"/>
                  </a:solidFill>
                </a:rPr>
                <a:t>フィールド</a:t>
              </a:r>
              <a:r>
                <a:rPr lang="ja-JP" altLang="en-US" sz="2000" dirty="0" smtClean="0">
                  <a:solidFill>
                    <a:srgbClr val="0066CC"/>
                  </a:solidFill>
                </a:rPr>
                <a:t>の移動</a:t>
              </a:r>
              <a:endParaRPr lang="en-US" altLang="ja-JP" sz="2000" dirty="0" smtClean="0">
                <a:solidFill>
                  <a:srgbClr val="0066CC"/>
                </a:solidFill>
              </a:endParaRPr>
            </a:p>
            <a:p>
              <a:pPr algn="ctr"/>
              <a:r>
                <a:rPr lang="ja-JP" altLang="en-US" sz="2000" dirty="0" smtClean="0">
                  <a:solidFill>
                    <a:srgbClr val="0066CC"/>
                  </a:solidFill>
                </a:rPr>
                <a:t>メソッドの移動</a:t>
              </a:r>
              <a:endParaRPr lang="en-US" altLang="ja-JP" sz="2000" dirty="0">
                <a:solidFill>
                  <a:srgbClr val="0066CC"/>
                </a:solidFill>
              </a:endParaRPr>
            </a:p>
          </p:txBody>
        </p:sp>
      </p:grpSp>
      <p:grpSp>
        <p:nvGrpSpPr>
          <p:cNvPr id="77" name="グループ化 76"/>
          <p:cNvGrpSpPr/>
          <p:nvPr/>
        </p:nvGrpSpPr>
        <p:grpSpPr>
          <a:xfrm>
            <a:off x="655235" y="1500174"/>
            <a:ext cx="4000526" cy="3170099"/>
            <a:chOff x="214284" y="1759099"/>
            <a:chExt cx="4000526" cy="3170099"/>
          </a:xfrm>
        </p:grpSpPr>
        <p:sp>
          <p:nvSpPr>
            <p:cNvPr id="78" name="十字形 77"/>
            <p:cNvSpPr/>
            <p:nvPr/>
          </p:nvSpPr>
          <p:spPr>
            <a:xfrm rot="2611696">
              <a:off x="214284" y="4271754"/>
              <a:ext cx="285750" cy="285750"/>
            </a:xfrm>
            <a:prstGeom prst="plus">
              <a:avLst>
                <a:gd name="adj" fmla="val 40534"/>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grpSp>
          <p:nvGrpSpPr>
            <p:cNvPr id="79" name="グループ化 90"/>
            <p:cNvGrpSpPr/>
            <p:nvPr/>
          </p:nvGrpSpPr>
          <p:grpSpPr>
            <a:xfrm>
              <a:off x="357502" y="1759099"/>
              <a:ext cx="3857308" cy="3170099"/>
              <a:chOff x="357502" y="1759099"/>
              <a:chExt cx="3857308" cy="3170099"/>
            </a:xfrm>
          </p:grpSpPr>
          <p:sp>
            <p:nvSpPr>
              <p:cNvPr id="80" name="テキスト ボックス 79"/>
              <p:cNvSpPr txBox="1"/>
              <p:nvPr/>
            </p:nvSpPr>
            <p:spPr>
              <a:xfrm>
                <a:off x="357502" y="1759099"/>
                <a:ext cx="3857308" cy="3170099"/>
              </a:xfrm>
              <a:prstGeom prst="rect">
                <a:avLst/>
              </a:prstGeom>
              <a:noFill/>
              <a:ln>
                <a:solidFill>
                  <a:schemeClr val="tx1"/>
                </a:solidFill>
              </a:ln>
            </p:spPr>
            <p:txBody>
              <a:bodyPr wrap="square">
                <a:spAutoFit/>
              </a:bodyPr>
              <a:lstStyle/>
              <a:p>
                <a:pPr>
                  <a:defRPr/>
                </a:pPr>
                <a:r>
                  <a:rPr lang="en-US" altLang="ja-JP" sz="2000" b="0" dirty="0">
                    <a:ea typeface="ＭＳ Ｐゴシック" pitchFamily="50" charset="-128"/>
                  </a:rPr>
                  <a:t>class  </a:t>
                </a:r>
                <a:r>
                  <a:rPr lang="en-US" altLang="ja-JP" sz="2000" b="0" dirty="0" smtClean="0">
                    <a:ea typeface="ＭＳ Ｐゴシック" pitchFamily="50" charset="-128"/>
                  </a:rPr>
                  <a:t>Customer </a:t>
                </a:r>
                <a:r>
                  <a:rPr lang="en-US" altLang="ja-JP" sz="2000" b="0" dirty="0">
                    <a:ea typeface="ＭＳ Ｐゴシック" pitchFamily="50" charset="-128"/>
                  </a:rPr>
                  <a:t>{</a:t>
                </a:r>
              </a:p>
              <a:p>
                <a:pPr>
                  <a:defRPr/>
                </a:pPr>
                <a:r>
                  <a:rPr lang="en-US" altLang="ja-JP" sz="2000" b="0" dirty="0">
                    <a:ea typeface="ＭＳ Ｐゴシック" pitchFamily="50" charset="-128"/>
                  </a:rPr>
                  <a:t>  </a:t>
                </a:r>
                <a:r>
                  <a:rPr lang="en-US" altLang="ja-JP" sz="2000" b="0" dirty="0" smtClean="0">
                    <a:ea typeface="ＭＳ Ｐゴシック" pitchFamily="50" charset="-128"/>
                  </a:rPr>
                  <a:t>  private  List  </a:t>
                </a:r>
                <a:r>
                  <a:rPr lang="en-US" altLang="ja-JP" sz="2000" b="0" dirty="0" err="1" smtClean="0">
                    <a:ea typeface="ＭＳ Ｐゴシック" pitchFamily="50" charset="-128"/>
                  </a:rPr>
                  <a:t>mList</a:t>
                </a:r>
                <a:r>
                  <a:rPr lang="en-US" altLang="ja-JP" sz="2000" b="0" dirty="0" smtClean="0">
                    <a:ea typeface="ＭＳ Ｐゴシック" pitchFamily="50" charset="-128"/>
                  </a:rPr>
                  <a:t>;</a:t>
                </a:r>
                <a:endParaRPr lang="en-US" altLang="ja-JP" sz="2000" b="0" dirty="0">
                  <a:ea typeface="ＭＳ Ｐゴシック" pitchFamily="50" charset="-128"/>
                </a:endParaRPr>
              </a:p>
              <a:p>
                <a:pPr>
                  <a:defRPr/>
                </a:pPr>
                <a:r>
                  <a:rPr lang="en-US" altLang="ja-JP" sz="2000" b="0" dirty="0">
                    <a:ea typeface="ＭＳ Ｐゴシック" pitchFamily="50" charset="-128"/>
                  </a:rPr>
                  <a:t>  </a:t>
                </a:r>
                <a:r>
                  <a:rPr lang="en-US" altLang="ja-JP" sz="2000" b="0" dirty="0" smtClean="0">
                    <a:ea typeface="ＭＳ Ｐゴシック" pitchFamily="50" charset="-128"/>
                  </a:rPr>
                  <a:t>  Rental  </a:t>
                </a:r>
                <a:r>
                  <a:rPr lang="en-US" altLang="ja-JP" sz="2000" b="0" dirty="0" err="1" smtClean="0">
                    <a:ea typeface="ＭＳ Ｐゴシック" pitchFamily="50" charset="-128"/>
                  </a:rPr>
                  <a:t>rental</a:t>
                </a:r>
                <a:r>
                  <a:rPr lang="en-US" altLang="ja-JP" sz="2000" b="0" dirty="0" smtClean="0">
                    <a:ea typeface="ＭＳ Ｐゴシック" pitchFamily="50" charset="-128"/>
                  </a:rPr>
                  <a:t>;</a:t>
                </a:r>
                <a:endParaRPr lang="en-US" altLang="ja-JP" sz="2000" b="0" dirty="0">
                  <a:ea typeface="ＭＳ Ｐゴシック" pitchFamily="50" charset="-128"/>
                </a:endParaRPr>
              </a:p>
              <a:p>
                <a:pPr>
                  <a:defRPr/>
                </a:pPr>
                <a:r>
                  <a:rPr lang="en-US" altLang="ja-JP" sz="2000" b="0" dirty="0">
                    <a:ea typeface="ＭＳ Ｐゴシック" pitchFamily="50" charset="-128"/>
                  </a:rPr>
                  <a:t>  </a:t>
                </a:r>
                <a:r>
                  <a:rPr lang="en-US" altLang="ja-JP" sz="2000" b="0" dirty="0" smtClean="0">
                    <a:ea typeface="ＭＳ Ｐゴシック" pitchFamily="50" charset="-128"/>
                  </a:rPr>
                  <a:t>  public </a:t>
                </a:r>
                <a:r>
                  <a:rPr lang="en-US" altLang="ja-JP" sz="2000" b="0" dirty="0" smtClean="0">
                    <a:ea typeface="ＭＳ Ｐゴシック" pitchFamily="50" charset="-128"/>
                  </a:rPr>
                  <a:t>void </a:t>
                </a:r>
                <a:r>
                  <a:rPr lang="en-US" altLang="ja-JP" sz="2000" b="0" dirty="0" smtClean="0">
                    <a:ea typeface="ＭＳ Ｐゴシック" pitchFamily="50" charset="-128"/>
                  </a:rPr>
                  <a:t>print( );  </a:t>
                </a:r>
              </a:p>
              <a:p>
                <a:pPr>
                  <a:defRPr/>
                </a:pPr>
                <a:r>
                  <a:rPr lang="en-US" altLang="ja-JP" sz="2000" b="0" dirty="0">
                    <a:ea typeface="ＭＳ Ｐゴシック" pitchFamily="50" charset="-128"/>
                  </a:rPr>
                  <a:t> </a:t>
                </a:r>
                <a:r>
                  <a:rPr lang="en-US" altLang="ja-JP" sz="2000" b="0" dirty="0" smtClean="0">
                    <a:ea typeface="ＭＳ Ｐゴシック" pitchFamily="50" charset="-128"/>
                  </a:rPr>
                  <a:t>   </a:t>
                </a:r>
                <a:endParaRPr lang="en-US" altLang="ja-JP" sz="2000" b="0" dirty="0">
                  <a:ea typeface="ＭＳ Ｐゴシック" pitchFamily="50" charset="-128"/>
                </a:endParaRPr>
              </a:p>
              <a:p>
                <a:pPr>
                  <a:defRPr/>
                </a:pPr>
                <a:endParaRPr lang="en-US" altLang="ja-JP" sz="2000" b="0" dirty="0" smtClean="0">
                  <a:ea typeface="ＭＳ Ｐゴシック" pitchFamily="50" charset="-128"/>
                </a:endParaRPr>
              </a:p>
              <a:p>
                <a:pPr>
                  <a:defRPr/>
                </a:pPr>
                <a:r>
                  <a:rPr lang="en-US" altLang="ja-JP" sz="2000" b="0" dirty="0" smtClean="0">
                    <a:ea typeface="ＭＳ Ｐゴシック" pitchFamily="50" charset="-128"/>
                  </a:rPr>
                  <a:t>} </a:t>
                </a:r>
                <a:endParaRPr lang="en-US" altLang="ja-JP" sz="2000" b="0" dirty="0">
                  <a:ea typeface="ＭＳ Ｐゴシック" pitchFamily="50" charset="-128"/>
                </a:endParaRPr>
              </a:p>
              <a:p>
                <a:pPr>
                  <a:defRPr/>
                </a:pPr>
                <a:r>
                  <a:rPr lang="en-US" altLang="ja-JP" sz="2000" b="0" dirty="0">
                    <a:ea typeface="ＭＳ Ｐゴシック" pitchFamily="50" charset="-128"/>
                  </a:rPr>
                  <a:t>class  </a:t>
                </a:r>
                <a:r>
                  <a:rPr lang="en-US" altLang="ja-JP" sz="2000" b="0" dirty="0" smtClean="0">
                    <a:ea typeface="ＭＳ Ｐゴシック" pitchFamily="50" charset="-128"/>
                  </a:rPr>
                  <a:t>Rental </a:t>
                </a:r>
                <a:r>
                  <a:rPr lang="en-US" altLang="ja-JP" sz="2000" b="0" dirty="0">
                    <a:ea typeface="ＭＳ Ｐゴシック" pitchFamily="50" charset="-128"/>
                  </a:rPr>
                  <a:t>{</a:t>
                </a:r>
              </a:p>
              <a:p>
                <a:pPr>
                  <a:defRPr/>
                </a:pPr>
                <a:r>
                  <a:rPr lang="ja-JP" altLang="en-US" sz="2000" b="0" dirty="0" smtClean="0">
                    <a:ea typeface="ＭＳ Ｐゴシック" pitchFamily="50" charset="-128"/>
                  </a:rPr>
                  <a:t> </a:t>
                </a:r>
                <a:r>
                  <a:rPr lang="en-US" altLang="ja-JP" sz="2000" b="0" dirty="0" smtClean="0">
                    <a:solidFill>
                      <a:srgbClr val="FF0000"/>
                    </a:solidFill>
                    <a:ea typeface="ＭＳ Ｐゴシック" pitchFamily="50" charset="-128"/>
                  </a:rPr>
                  <a:t>public </a:t>
                </a:r>
                <a:r>
                  <a:rPr lang="en-US" altLang="ja-JP" sz="2000" b="0" dirty="0" err="1" smtClean="0">
                    <a:solidFill>
                      <a:srgbClr val="FF0000"/>
                    </a:solidFill>
                    <a:ea typeface="ＭＳ Ｐゴシック" pitchFamily="50" charset="-128"/>
                  </a:rPr>
                  <a:t>int</a:t>
                </a:r>
                <a:r>
                  <a:rPr lang="en-US" altLang="ja-JP" sz="2000" b="0" dirty="0" smtClean="0">
                    <a:solidFill>
                      <a:srgbClr val="FF0000"/>
                    </a:solidFill>
                    <a:ea typeface="ＭＳ Ｐゴシック" pitchFamily="50" charset="-128"/>
                  </a:rPr>
                  <a:t>  count(Customer  c);</a:t>
                </a:r>
              </a:p>
              <a:p>
                <a:pPr>
                  <a:defRPr/>
                </a:pPr>
                <a:r>
                  <a:rPr lang="en-US" altLang="ja-JP" sz="2000" b="0" dirty="0" smtClean="0">
                    <a:ea typeface="ＭＳ Ｐゴシック" pitchFamily="50" charset="-128"/>
                  </a:rPr>
                  <a:t>}  </a:t>
                </a:r>
                <a:endParaRPr lang="ja-JP" altLang="en-US" sz="2000" b="0" dirty="0">
                  <a:ea typeface="ＭＳ Ｐゴシック" pitchFamily="50" charset="-128"/>
                </a:endParaRPr>
              </a:p>
            </p:txBody>
          </p:sp>
          <p:grpSp>
            <p:nvGrpSpPr>
              <p:cNvPr id="81" name="グループ化 60"/>
              <p:cNvGrpSpPr/>
              <p:nvPr/>
            </p:nvGrpSpPr>
            <p:grpSpPr>
              <a:xfrm>
                <a:off x="428940" y="3286124"/>
                <a:ext cx="3714431" cy="1285885"/>
                <a:chOff x="214281" y="2571744"/>
                <a:chExt cx="3714431" cy="1285885"/>
              </a:xfrm>
            </p:grpSpPr>
            <p:sp>
              <p:nvSpPr>
                <p:cNvPr id="89" name="角丸四角形 88"/>
                <p:cNvSpPr/>
                <p:nvPr/>
              </p:nvSpPr>
              <p:spPr>
                <a:xfrm>
                  <a:off x="214281" y="3500439"/>
                  <a:ext cx="3714431" cy="357190"/>
                </a:xfrm>
                <a:prstGeom prst="roundRect">
                  <a:avLst/>
                </a:prstGeom>
                <a:solidFill>
                  <a:srgbClr val="FFFF99">
                    <a:alpha val="34000"/>
                  </a:srgbClr>
                </a:solidFill>
                <a:ln w="9525">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90" name="正方形/長方形 89"/>
                <p:cNvSpPr/>
                <p:nvPr/>
              </p:nvSpPr>
              <p:spPr>
                <a:xfrm>
                  <a:off x="1285508" y="2571744"/>
                  <a:ext cx="1500197" cy="214311"/>
                </a:xfrm>
                <a:prstGeom prst="rect">
                  <a:avLst/>
                </a:prstGeom>
                <a:noFill/>
                <a:ln w="28575">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cxnSp>
              <p:nvCxnSpPr>
                <p:cNvPr id="91" name="カギ線コネクタ 90"/>
                <p:cNvCxnSpPr>
                  <a:stCxn id="92" idx="2"/>
                  <a:endCxn id="93" idx="0"/>
                </p:cNvCxnSpPr>
                <p:nvPr/>
              </p:nvCxnSpPr>
              <p:spPr>
                <a:xfrm rot="5400000">
                  <a:off x="1750027" y="3143076"/>
                  <a:ext cx="714380" cy="345"/>
                </a:xfrm>
                <a:prstGeom prst="bentConnector3">
                  <a:avLst>
                    <a:gd name="adj1" fmla="val 50000"/>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92" name="正方形/長方形 91"/>
                <p:cNvSpPr/>
                <p:nvPr/>
              </p:nvSpPr>
              <p:spPr>
                <a:xfrm>
                  <a:off x="2000232" y="2643182"/>
                  <a:ext cx="214314" cy="14287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3" name="正方形/長方形 92"/>
                <p:cNvSpPr/>
                <p:nvPr/>
              </p:nvSpPr>
              <p:spPr>
                <a:xfrm>
                  <a:off x="1999887" y="3500438"/>
                  <a:ext cx="214314" cy="14287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82" name="角丸四角形 27"/>
              <p:cNvSpPr>
                <a:spLocks noChangeArrowheads="1"/>
              </p:cNvSpPr>
              <p:nvPr/>
            </p:nvSpPr>
            <p:spPr bwMode="auto">
              <a:xfrm>
                <a:off x="643255" y="2730640"/>
                <a:ext cx="3000396" cy="357188"/>
              </a:xfrm>
              <a:prstGeom prst="roundRect">
                <a:avLst>
                  <a:gd name="adj" fmla="val 16667"/>
                </a:avLst>
              </a:prstGeom>
              <a:solidFill>
                <a:srgbClr val="FFFF99">
                  <a:alpha val="34117"/>
                </a:srgbClr>
              </a:solidFill>
              <a:ln w="9525" algn="ctr">
                <a:solidFill>
                  <a:schemeClr val="tx1"/>
                </a:solidFill>
                <a:round/>
                <a:headEnd/>
                <a:tailEnd/>
              </a:ln>
            </p:spPr>
            <p:txBody>
              <a:bodyPr/>
              <a:lstStyle/>
              <a:p>
                <a:endParaRPr lang="ja-JP" altLang="en-US" dirty="0"/>
              </a:p>
            </p:txBody>
          </p:sp>
          <p:sp>
            <p:nvSpPr>
              <p:cNvPr id="83" name="正方形/長方形 20"/>
              <p:cNvSpPr>
                <a:spLocks noChangeArrowheads="1"/>
              </p:cNvSpPr>
              <p:nvPr/>
            </p:nvSpPr>
            <p:spPr bwMode="auto">
              <a:xfrm>
                <a:off x="714693" y="2087712"/>
                <a:ext cx="1643062" cy="357187"/>
              </a:xfrm>
              <a:prstGeom prst="rect">
                <a:avLst/>
              </a:prstGeom>
              <a:noFill/>
              <a:ln w="9525" algn="ctr">
                <a:noFill/>
                <a:round/>
                <a:headEnd/>
                <a:tailEnd/>
              </a:ln>
            </p:spPr>
            <p:txBody>
              <a:bodyPr/>
              <a:lstStyle/>
              <a:p>
                <a:endParaRPr lang="ja-JP" altLang="en-US"/>
              </a:p>
            </p:txBody>
          </p:sp>
          <p:cxnSp>
            <p:nvCxnSpPr>
              <p:cNvPr id="84" name="カギ線コネクタ 21"/>
              <p:cNvCxnSpPr>
                <a:cxnSpLocks noChangeShapeType="1"/>
                <a:endCxn id="83" idx="1"/>
              </p:cNvCxnSpPr>
              <p:nvPr/>
            </p:nvCxnSpPr>
            <p:spPr bwMode="auto">
              <a:xfrm rot="10800000" flipH="1">
                <a:off x="428939" y="2266306"/>
                <a:ext cx="285753" cy="2127108"/>
              </a:xfrm>
              <a:prstGeom prst="bentConnector3">
                <a:avLst>
                  <a:gd name="adj1" fmla="val -79999"/>
                </a:avLst>
              </a:prstGeom>
              <a:noFill/>
              <a:ln w="28575" algn="ctr">
                <a:solidFill>
                  <a:schemeClr val="tx1"/>
                </a:solidFill>
                <a:prstDash val="sysDash"/>
                <a:round/>
                <a:headEnd/>
                <a:tailEnd type="stealth" w="lg" len="lg"/>
              </a:ln>
            </p:spPr>
          </p:cxnSp>
          <p:sp>
            <p:nvSpPr>
              <p:cNvPr id="85" name="正方形/長方形 28"/>
              <p:cNvSpPr>
                <a:spLocks noChangeArrowheads="1"/>
              </p:cNvSpPr>
              <p:nvPr/>
            </p:nvSpPr>
            <p:spPr bwMode="auto">
              <a:xfrm>
                <a:off x="714693" y="2230587"/>
                <a:ext cx="1643062" cy="357187"/>
              </a:xfrm>
              <a:prstGeom prst="rect">
                <a:avLst/>
              </a:prstGeom>
              <a:noFill/>
              <a:ln w="9525" algn="ctr">
                <a:noFill/>
                <a:round/>
                <a:headEnd/>
                <a:tailEnd/>
              </a:ln>
            </p:spPr>
            <p:txBody>
              <a:bodyPr/>
              <a:lstStyle/>
              <a:p>
                <a:endParaRPr lang="ja-JP" altLang="en-US"/>
              </a:p>
            </p:txBody>
          </p:sp>
          <p:cxnSp>
            <p:nvCxnSpPr>
              <p:cNvPr id="86" name="カギ線コネクタ 29"/>
              <p:cNvCxnSpPr>
                <a:cxnSpLocks noChangeShapeType="1"/>
                <a:stCxn id="82" idx="1"/>
                <a:endCxn id="85" idx="1"/>
              </p:cNvCxnSpPr>
              <p:nvPr/>
            </p:nvCxnSpPr>
            <p:spPr bwMode="auto">
              <a:xfrm rot="10800000" flipH="1">
                <a:off x="643255" y="2409182"/>
                <a:ext cx="71438" cy="500053"/>
              </a:xfrm>
              <a:prstGeom prst="bentConnector3">
                <a:avLst>
                  <a:gd name="adj1" fmla="val -319998"/>
                </a:avLst>
              </a:prstGeom>
              <a:noFill/>
              <a:ln w="28575" algn="ctr">
                <a:solidFill>
                  <a:schemeClr val="tx1"/>
                </a:solidFill>
                <a:prstDash val="solid"/>
                <a:round/>
                <a:headEnd/>
                <a:tailEnd type="stealth" w="lg" len="lg"/>
              </a:ln>
            </p:spPr>
          </p:cxnSp>
          <p:sp>
            <p:nvSpPr>
              <p:cNvPr id="87" name="角丸四角形吹き出し 34"/>
              <p:cNvSpPr>
                <a:spLocks noChangeArrowheads="1"/>
              </p:cNvSpPr>
              <p:nvPr/>
            </p:nvSpPr>
            <p:spPr bwMode="auto">
              <a:xfrm>
                <a:off x="2428860" y="3571876"/>
                <a:ext cx="714362" cy="428625"/>
              </a:xfrm>
              <a:prstGeom prst="wedgeRoundRectCallout">
                <a:avLst>
                  <a:gd name="adj1" fmla="val -10940"/>
                  <a:gd name="adj2" fmla="val -41454"/>
                  <a:gd name="adj3" fmla="val 16667"/>
                </a:avLst>
              </a:prstGeom>
              <a:solidFill>
                <a:srgbClr val="FFFF99"/>
              </a:solidFill>
              <a:ln w="9525" algn="ctr">
                <a:solidFill>
                  <a:schemeClr val="tx1"/>
                </a:solidFill>
                <a:round/>
                <a:headEnd/>
                <a:tailEnd/>
              </a:ln>
            </p:spPr>
            <p:txBody>
              <a:bodyPr/>
              <a:lstStyle/>
              <a:p>
                <a:r>
                  <a:rPr lang="ja-JP" altLang="en-US" dirty="0"/>
                  <a:t>移動</a:t>
                </a:r>
              </a:p>
            </p:txBody>
          </p:sp>
          <p:sp>
            <p:nvSpPr>
              <p:cNvPr id="88" name="角丸四角形 87"/>
              <p:cNvSpPr/>
              <p:nvPr/>
            </p:nvSpPr>
            <p:spPr>
              <a:xfrm>
                <a:off x="714364" y="2143116"/>
                <a:ext cx="2500314" cy="285750"/>
              </a:xfrm>
              <a:prstGeom prst="roundRect">
                <a:avLst/>
              </a:prstGeom>
              <a:solidFill>
                <a:srgbClr val="00B0F0">
                  <a:alpha val="15000"/>
                </a:srgbClr>
              </a:solidFill>
              <a:ln w="9525">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91404" tIns="45700" rIns="91404" bIns="45700" anchor="ctr"/>
              <a:lstStyle/>
              <a:p>
                <a:pPr algn="ctr">
                  <a:defRPr/>
                </a:pPr>
                <a:endParaRPr lang="ja-JP" altLang="en-US"/>
              </a:p>
            </p:txBody>
          </p:sp>
        </p:gr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p:bldP spid="32"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タイトル 1"/>
          <p:cNvSpPr>
            <a:spLocks noGrp="1"/>
          </p:cNvSpPr>
          <p:nvPr>
            <p:ph type="title"/>
          </p:nvPr>
        </p:nvSpPr>
        <p:spPr>
          <a:xfrm>
            <a:off x="214313" y="214313"/>
            <a:ext cx="8715375" cy="868362"/>
          </a:xfrm>
        </p:spPr>
        <p:txBody>
          <a:bodyPr/>
          <a:lstStyle/>
          <a:p>
            <a:r>
              <a:rPr lang="ja-JP" altLang="en-US" smtClean="0"/>
              <a:t>リファクタリング支援機能</a:t>
            </a:r>
          </a:p>
        </p:txBody>
      </p:sp>
      <p:sp>
        <p:nvSpPr>
          <p:cNvPr id="12291" name="コンテンツ プレースホルダ 2"/>
          <p:cNvSpPr>
            <a:spLocks noGrp="1"/>
          </p:cNvSpPr>
          <p:nvPr>
            <p:ph idx="1"/>
          </p:nvPr>
        </p:nvSpPr>
        <p:spPr>
          <a:xfrm>
            <a:off x="214313" y="1143000"/>
            <a:ext cx="8715375" cy="2857500"/>
          </a:xfrm>
        </p:spPr>
        <p:txBody>
          <a:bodyPr/>
          <a:lstStyle/>
          <a:p>
            <a:r>
              <a:rPr lang="ja-JP" altLang="en-US" smtClean="0"/>
              <a:t>統合開発環境</a:t>
            </a:r>
            <a:r>
              <a:rPr lang="en-US" altLang="ja-JP" smtClean="0"/>
              <a:t>Eclipse</a:t>
            </a:r>
            <a:r>
              <a:rPr lang="ja-JP" altLang="en-US" smtClean="0"/>
              <a:t>ではリファクタリング支援機能が提供されている</a:t>
            </a:r>
            <a:endParaRPr lang="en-US" altLang="ja-JP" smtClean="0"/>
          </a:p>
          <a:p>
            <a:pPr lvl="1"/>
            <a:r>
              <a:rPr lang="ja-JP" altLang="en-US" smtClean="0"/>
              <a:t>メソッドの移動　→　選択されたメソッドの他クラスへの移動を支援</a:t>
            </a:r>
            <a:endParaRPr lang="en-US" altLang="ja-JP" smtClean="0"/>
          </a:p>
          <a:p>
            <a:pPr lvl="1"/>
            <a:r>
              <a:rPr lang="ja-JP" altLang="en-US" smtClean="0"/>
              <a:t>親クラスの抽出　→　選択されたソースコードの親クラスの作成を支援</a:t>
            </a:r>
          </a:p>
        </p:txBody>
      </p:sp>
      <p:sp>
        <p:nvSpPr>
          <p:cNvPr id="12292" name="テキスト ボックス 3"/>
          <p:cNvSpPr txBox="1">
            <a:spLocks noChangeArrowheads="1"/>
          </p:cNvSpPr>
          <p:nvPr/>
        </p:nvSpPr>
        <p:spPr bwMode="auto">
          <a:xfrm>
            <a:off x="285750" y="3929063"/>
            <a:ext cx="8637588" cy="892175"/>
          </a:xfrm>
          <a:prstGeom prst="rect">
            <a:avLst/>
          </a:prstGeom>
          <a:solidFill>
            <a:srgbClr val="0066CC">
              <a:alpha val="29019"/>
            </a:srgbClr>
          </a:solidFill>
          <a:ln w="9525">
            <a:noFill/>
            <a:miter lim="800000"/>
            <a:headEnd/>
            <a:tailEnd/>
          </a:ln>
        </p:spPr>
        <p:txBody>
          <a:bodyPr wrap="none">
            <a:spAutoFit/>
          </a:bodyPr>
          <a:lstStyle/>
          <a:p>
            <a:pPr algn="ctr"/>
            <a:r>
              <a:rPr lang="ja-JP" altLang="en-US" sz="2600" b="0"/>
              <a:t>既存のリファクタリング支援機能にはリファクタリングに伴なう</a:t>
            </a:r>
            <a:endParaRPr lang="en-US" altLang="ja-JP" sz="2600" b="0"/>
          </a:p>
          <a:p>
            <a:pPr algn="ctr"/>
            <a:r>
              <a:rPr lang="ja-JP" altLang="en-US" sz="2600" b="0"/>
              <a:t>複数の編集手順を提示できるものが確認できない</a:t>
            </a:r>
          </a:p>
        </p:txBody>
      </p:sp>
      <p:sp>
        <p:nvSpPr>
          <p:cNvPr id="7" name="右矢印 6"/>
          <p:cNvSpPr/>
          <p:nvPr/>
        </p:nvSpPr>
        <p:spPr>
          <a:xfrm rot="5400000">
            <a:off x="4214812" y="5000626"/>
            <a:ext cx="428625" cy="285750"/>
          </a:xfrm>
          <a:prstGeom prst="rightArrow">
            <a:avLst/>
          </a:prstGeom>
          <a:gradFill>
            <a:gsLst>
              <a:gs pos="0">
                <a:schemeClr val="bg1"/>
              </a:gs>
              <a:gs pos="50000">
                <a:srgbClr val="0070C0">
                  <a:shade val="67500"/>
                  <a:satMod val="115000"/>
                </a:srgbClr>
              </a:gs>
              <a:gs pos="100000">
                <a:srgbClr val="0070C0">
                  <a:shade val="100000"/>
                  <a:satMod val="115000"/>
                </a:srgbClr>
              </a:gs>
            </a:gsLst>
            <a:lin ang="10800000" scaled="1"/>
          </a:gradFill>
          <a:ln>
            <a:solidFill>
              <a:srgbClr val="0066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2294" name="コンテンツ プレースホルダ 2"/>
          <p:cNvSpPr txBox="1">
            <a:spLocks/>
          </p:cNvSpPr>
          <p:nvPr/>
        </p:nvSpPr>
        <p:spPr bwMode="auto">
          <a:xfrm>
            <a:off x="-285750" y="5286375"/>
            <a:ext cx="9429750" cy="1214438"/>
          </a:xfrm>
          <a:prstGeom prst="rect">
            <a:avLst/>
          </a:prstGeom>
          <a:noFill/>
          <a:ln w="9525">
            <a:noFill/>
            <a:miter lim="800000"/>
            <a:headEnd/>
            <a:tailEnd/>
          </a:ln>
        </p:spPr>
        <p:txBody>
          <a:bodyPr/>
          <a:lstStyle/>
          <a:p>
            <a:pPr marL="742950" lvl="1" indent="-285750">
              <a:spcBef>
                <a:spcPct val="20000"/>
              </a:spcBef>
              <a:buClr>
                <a:srgbClr val="C00000"/>
              </a:buClr>
              <a:buSzPct val="80000"/>
              <a:buFont typeface="Wingdings" pitchFamily="2" charset="2"/>
              <a:buChar char="l"/>
            </a:pPr>
            <a:r>
              <a:rPr lang="ja-JP" altLang="en-US" sz="2400" b="0"/>
              <a:t>目的のソースコードを得るための編集手順が選択が困難である</a:t>
            </a:r>
            <a:endParaRPr lang="en-US" altLang="ja-JP" sz="2400" b="0"/>
          </a:p>
          <a:p>
            <a:pPr marL="742950" lvl="1" indent="-285750">
              <a:spcBef>
                <a:spcPct val="20000"/>
              </a:spcBef>
              <a:buClr>
                <a:srgbClr val="C00000"/>
              </a:buClr>
              <a:buSzPct val="80000"/>
              <a:buFont typeface="Wingdings" pitchFamily="2" charset="2"/>
              <a:buChar char="l"/>
            </a:pPr>
            <a:r>
              <a:rPr lang="ja-JP" altLang="en-US" sz="2400" b="0"/>
              <a:t>編集の適用や取消を繰り返すことにより編集作業に時間がかかる</a:t>
            </a:r>
          </a:p>
        </p:txBody>
      </p:sp>
      <p:sp>
        <p:nvSpPr>
          <p:cNvPr id="9" name="日付プレースホルダ 8"/>
          <p:cNvSpPr>
            <a:spLocks noGrp="1"/>
          </p:cNvSpPr>
          <p:nvPr>
            <p:ph type="dt" sz="quarter" idx="10"/>
          </p:nvPr>
        </p:nvSpPr>
        <p:spPr/>
        <p:txBody>
          <a:bodyPr/>
          <a:lstStyle/>
          <a:p>
            <a:pPr>
              <a:defRPr/>
            </a:pPr>
            <a:endParaRPr lang="en-US" altLang="ja-JP"/>
          </a:p>
        </p:txBody>
      </p:sp>
      <p:sp>
        <p:nvSpPr>
          <p:cNvPr id="10" name="スライド番号プレースホルダ 9"/>
          <p:cNvSpPr>
            <a:spLocks noGrp="1"/>
          </p:cNvSpPr>
          <p:nvPr>
            <p:ph type="sldNum" sz="quarter" idx="12"/>
          </p:nvPr>
        </p:nvSpPr>
        <p:spPr/>
        <p:txBody>
          <a:bodyPr/>
          <a:lstStyle/>
          <a:p>
            <a:pPr>
              <a:defRPr/>
            </a:pPr>
            <a:fld id="{21A600DB-B1AB-448E-9527-8284D9ED4878}" type="slidenum">
              <a:rPr lang="en-US" altLang="ja-JP"/>
              <a:pPr>
                <a:defRPr/>
              </a:pPr>
              <a:t>9</a:t>
            </a:fld>
            <a:endParaRPr lang="en-US" altLang="ja-JP"/>
          </a:p>
        </p:txBody>
      </p:sp>
      <p:sp>
        <p:nvSpPr>
          <p:cNvPr id="12297" name="フッター プレースホルダ 10"/>
          <p:cNvSpPr>
            <a:spLocks noGrp="1"/>
          </p:cNvSpPr>
          <p:nvPr>
            <p:ph type="ftr" sz="quarter" idx="11"/>
          </p:nvPr>
        </p:nvSpPr>
        <p:spPr bwMode="auto">
          <a:noFill/>
          <a:ln>
            <a:miter lim="800000"/>
            <a:headEnd/>
            <a:tailEnd/>
          </a:ln>
        </p:spPr>
        <p:txBody>
          <a:bodyPr wrap="square" numCol="1" anchorCtr="0" compatLnSpc="1">
            <a:prstTxWarp prst="textNoShape">
              <a:avLst/>
            </a:prstTxWarp>
          </a:bodyPr>
          <a:lstStyle/>
          <a:p>
            <a:r>
              <a:rPr lang="en-US" altLang="ja-JP"/>
              <a:t>Software Engineering Laboratory,  Department of Computer Science,  Graduate School of Information Science and Technology,  Osaka University</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クール">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17719</TotalTime>
  <Words>5066</Words>
  <Application>Microsoft Office PowerPoint</Application>
  <PresentationFormat>画面に合わせる (4:3)</PresentationFormat>
  <Paragraphs>1293</Paragraphs>
  <Slides>37</Slides>
  <Notes>37</Notes>
  <HiddenSlides>9</HiddenSlides>
  <MMClips>0</MMClips>
  <ScaleCrop>false</ScaleCrop>
  <HeadingPairs>
    <vt:vector size="4" baseType="variant">
      <vt:variant>
        <vt:lpstr>テーマ</vt:lpstr>
      </vt:variant>
      <vt:variant>
        <vt:i4>1</vt:i4>
      </vt:variant>
      <vt:variant>
        <vt:lpstr>スライド タイトル</vt:lpstr>
      </vt:variant>
      <vt:variant>
        <vt:i4>37</vt:i4>
      </vt:variant>
    </vt:vector>
  </HeadingPairs>
  <TitlesOfParts>
    <vt:vector size="38" baseType="lpstr">
      <vt:lpstr>Office テーマ</vt:lpstr>
      <vt:lpstr>ソースコードに対して 適用可能な編集手順を探索する リファクタリング支援手法の提案</vt:lpstr>
      <vt:lpstr>発表の概要</vt:lpstr>
      <vt:lpstr>リファクタリング</vt:lpstr>
      <vt:lpstr>メンバ（フィールド，メソッド）の移動</vt:lpstr>
      <vt:lpstr>メンバの移動に必要な検討の目的</vt:lpstr>
      <vt:lpstr>メンバの移動により参照切れが起こる場合</vt:lpstr>
      <vt:lpstr>参照切れを解決する編集例(1/2)</vt:lpstr>
      <vt:lpstr>参照切れを解決する編集例(2/2)</vt:lpstr>
      <vt:lpstr>リファクタリング支援機能</vt:lpstr>
      <vt:lpstr>参照切れが発生するメンバの移動例</vt:lpstr>
      <vt:lpstr>研究の目的について</vt:lpstr>
      <vt:lpstr>提案手法 適用可能な編集手順の探索結果の例</vt:lpstr>
      <vt:lpstr>適用可能な編集ステップ</vt:lpstr>
      <vt:lpstr>提案手法の処理概要</vt:lpstr>
      <vt:lpstr>編集ステップ導出のための情報取得</vt:lpstr>
      <vt:lpstr>提案手法の処理概要</vt:lpstr>
      <vt:lpstr>編集ステップの導出（1/3）</vt:lpstr>
      <vt:lpstr>編集ステップの導出（2/3）</vt:lpstr>
      <vt:lpstr>編集ステップの導出（3/3）</vt:lpstr>
      <vt:lpstr>提案手法の処理概要</vt:lpstr>
      <vt:lpstr>編集ステップの適用と繰り返し処理</vt:lpstr>
      <vt:lpstr>ケーススタディの概要</vt:lpstr>
      <vt:lpstr>編集ステップの導出（修飾子の変更）</vt:lpstr>
      <vt:lpstr>編集ステップの導出（メンバの移動）</vt:lpstr>
      <vt:lpstr>編集ステップの導出（カプセル化）</vt:lpstr>
      <vt:lpstr>編集ステップ導出・適用の繰り返し処理</vt:lpstr>
      <vt:lpstr>ケーススタディの考察</vt:lpstr>
      <vt:lpstr>まとめと今後の課題</vt:lpstr>
      <vt:lpstr>ケーススタディの概要</vt:lpstr>
      <vt:lpstr>ケーススタディ(1/4)</vt:lpstr>
      <vt:lpstr>ケーススタディ(2/4)</vt:lpstr>
      <vt:lpstr>ケーススタディ(3/4)</vt:lpstr>
      <vt:lpstr>ケーススタディ(4/5)</vt:lpstr>
      <vt:lpstr>参照切れが発生するメンバの移動例</vt:lpstr>
      <vt:lpstr>編集ステップの適用と繰り返し処理</vt:lpstr>
      <vt:lpstr>参照切れを解決する編集例</vt:lpstr>
      <vt:lpstr>編集ステップの適用と繰り返し処理</vt:lpstr>
    </vt:vector>
  </TitlesOfParts>
  <Company>inoue_rab</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オブジェクト指向型言語での リファクタリングパターン適用に伴う修正範囲の可視化手法</dc:title>
  <dc:creator>r-fukusm</dc:creator>
  <cp:lastModifiedBy>r-fukusm</cp:lastModifiedBy>
  <cp:revision>1031</cp:revision>
  <dcterms:created xsi:type="dcterms:W3CDTF">2008-10-06T01:10:01Z</dcterms:created>
  <dcterms:modified xsi:type="dcterms:W3CDTF">2009-12-18T01:18:25Z</dcterms:modified>
</cp:coreProperties>
</file>