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90" r:id="rId3"/>
    <p:sldId id="291" r:id="rId4"/>
    <p:sldId id="295" r:id="rId5"/>
    <p:sldId id="293" r:id="rId6"/>
    <p:sldId id="297" r:id="rId7"/>
    <p:sldId id="294" r:id="rId8"/>
    <p:sldId id="296" r:id="rId9"/>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9" autoAdjust="0"/>
    <p:restoredTop sz="65780" autoAdjust="0"/>
  </p:normalViewPr>
  <p:slideViewPr>
    <p:cSldViewPr>
      <p:cViewPr varScale="1">
        <p:scale>
          <a:sx n="134" d="100"/>
          <a:sy n="134" d="100"/>
        </p:scale>
        <p:origin x="-954" y="-84"/>
      </p:cViewPr>
      <p:guideLst>
        <p:guide orient="horz" pos="2160"/>
        <p:guide pos="2880"/>
      </p:guideLst>
    </p:cSldViewPr>
  </p:slideViewPr>
  <p:outlineViewPr>
    <p:cViewPr>
      <p:scale>
        <a:sx n="33" d="100"/>
        <a:sy n="33" d="100"/>
      </p:scale>
      <p:origin x="0" y="2190"/>
    </p:cViewPr>
  </p:outlineViewPr>
  <p:notesTextViewPr>
    <p:cViewPr>
      <p:scale>
        <a:sx n="100" d="100"/>
        <a:sy n="100" d="100"/>
      </p:scale>
      <p:origin x="0" y="0"/>
    </p:cViewPr>
  </p:notesTextViewPr>
  <p:sorterViewPr>
    <p:cViewPr varScale="1">
      <p:scale>
        <a:sx n="1" d="1"/>
        <a:sy n="1" d="1"/>
      </p:scale>
      <p:origin x="0" y="696"/>
    </p:cViewPr>
  </p:sorterViewPr>
  <p:notesViewPr>
    <p:cSldViewPr>
      <p:cViewPr varScale="1">
        <p:scale>
          <a:sx n="93" d="100"/>
          <a:sy n="93" d="100"/>
        </p:scale>
        <p:origin x="-1542" y="-102"/>
      </p:cViewPr>
      <p:guideLst>
        <p:guide orient="horz" pos="3130"/>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sz="quarter" idx="1"/>
          </p:nvPr>
        </p:nvSpPr>
        <p:spPr>
          <a:xfrm>
            <a:off x="3854450" y="0"/>
            <a:ext cx="2949575" cy="496888"/>
          </a:xfrm>
          <a:prstGeom prst="rect">
            <a:avLst/>
          </a:prstGeom>
        </p:spPr>
        <p:txBody>
          <a:bodyPr vert="horz" lIns="91440" tIns="45720" rIns="91440" bIns="45720" rtlCol="0"/>
          <a:lstStyle>
            <a:lvl1pPr algn="r">
              <a:defRPr sz="1200"/>
            </a:lvl1pPr>
          </a:lstStyle>
          <a:p>
            <a:fld id="{F3D5DFAB-75DE-4161-9C83-780475FB7CFB}" type="datetimeFigureOut">
              <a:rPr kumimoji="1" lang="ja-JP" altLang="en-US" smtClean="0"/>
              <a:pPr/>
              <a:t>2010/1/26</a:t>
            </a:fld>
            <a:endParaRPr kumimoji="1" lang="ja-JP" altLang="en-US" dirty="0"/>
          </a:p>
        </p:txBody>
      </p:sp>
      <p:sp>
        <p:nvSpPr>
          <p:cNvPr id="4" name="フッター プレースホルダ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5" name="スライド番号プレースホルダ 4"/>
          <p:cNvSpPr>
            <a:spLocks noGrp="1"/>
          </p:cNvSpPr>
          <p:nvPr>
            <p:ph type="sldNum" sz="quarter" idx="3"/>
          </p:nvPr>
        </p:nvSpPr>
        <p:spPr>
          <a:xfrm>
            <a:off x="3854450" y="9440863"/>
            <a:ext cx="2949575" cy="496887"/>
          </a:xfrm>
          <a:prstGeom prst="rect">
            <a:avLst/>
          </a:prstGeom>
        </p:spPr>
        <p:txBody>
          <a:bodyPr vert="horz" lIns="91440" tIns="45720" rIns="91440" bIns="45720" rtlCol="0" anchor="b"/>
          <a:lstStyle>
            <a:lvl1pPr algn="r">
              <a:defRPr sz="1200"/>
            </a:lvl1pPr>
          </a:lstStyle>
          <a:p>
            <a:fld id="{3D10E7D1-34A6-4D3F-BCC0-C3F30896F664}"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219BD15E-560B-4951-A4EA-53797CFF29E8}" type="datetimeFigureOut">
              <a:rPr kumimoji="1" lang="ja-JP" altLang="en-US" smtClean="0"/>
              <a:pPr/>
              <a:t>2010/1/26</a:t>
            </a:fld>
            <a:endParaRPr kumimoji="1" lang="ja-JP" altLang="en-US" dirty="0"/>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FA30D401-B3D4-4F37-8809-E6DE74EA9AD8}" type="slidenum">
              <a:rPr kumimoji="1" lang="ja-JP" altLang="en-US" smtClean="0"/>
              <a:pPr/>
              <a:t>&lt;#&gt;</a:t>
            </a:fld>
            <a:endParaRPr kumimoji="1" lang="ja-JP" alt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1</a:t>
            </a:fld>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コメントではある識別子の役割や振舞などが説明されており，</a:t>
            </a:r>
            <a:endParaRPr kumimoji="1" lang="en-US" altLang="ja-JP" dirty="0" smtClean="0"/>
          </a:p>
          <a:p>
            <a:r>
              <a:rPr kumimoji="1" lang="ja-JP" altLang="en-US" dirty="0" smtClean="0"/>
              <a:t>その説明の中には名詞から類推する内容が含まれていると考え</a:t>
            </a:r>
            <a:endParaRPr kumimoji="1" lang="en-US" altLang="ja-JP" dirty="0" smtClean="0"/>
          </a:p>
          <a:p>
            <a:r>
              <a:rPr kumimoji="1" lang="ja-JP" altLang="en-US" dirty="0" smtClean="0"/>
              <a:t>コメントベースの手法を提案する</a:t>
            </a:r>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4</a:t>
            </a:fld>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smtClean="0"/>
              <a:t>実験結果の一部を示す，ここで示す結果はそれなりに良い説明文が作成されたものと，そうでないものである．</a:t>
            </a:r>
            <a:endParaRPr kumimoji="1" lang="en-US" altLang="ja-JP" dirty="0" smtClean="0"/>
          </a:p>
          <a:p>
            <a:endParaRPr kumimoji="1" lang="en-US" altLang="ja-JP" dirty="0" smtClean="0"/>
          </a:p>
          <a:p>
            <a:r>
              <a:rPr kumimoji="1" lang="en-US" altLang="ja-JP" dirty="0" smtClean="0"/>
              <a:t>Buffer</a:t>
            </a:r>
            <a:r>
              <a:rPr kumimoji="1" lang="ja-JP" altLang="en-US" dirty="0" smtClean="0"/>
              <a:t>からは赤い部分のようにデータを保持するものであるといったことが記述されており，</a:t>
            </a:r>
            <a:r>
              <a:rPr kumimoji="1" lang="en-US" altLang="ja-JP" dirty="0" smtClean="0"/>
              <a:t>buffer</a:t>
            </a:r>
            <a:r>
              <a:rPr kumimoji="1" lang="ja-JP" altLang="en-US" dirty="0" smtClean="0"/>
              <a:t>の持つ意味と近い文が得られた</a:t>
            </a:r>
            <a:endParaRPr kumimoji="1" lang="en-US" altLang="ja-JP" dirty="0" smtClean="0"/>
          </a:p>
          <a:p>
            <a:endParaRPr kumimoji="1" lang="en-US" altLang="ja-JP" dirty="0" smtClean="0"/>
          </a:p>
          <a:p>
            <a:r>
              <a:rPr kumimoji="1" lang="ja-JP" altLang="en-US" dirty="0" smtClean="0"/>
              <a:t>しかし一方</a:t>
            </a:r>
            <a:r>
              <a:rPr kumimoji="1" lang="en-US" altLang="ja-JP" dirty="0" smtClean="0"/>
              <a:t>tree</a:t>
            </a:r>
            <a:r>
              <a:rPr kumimoji="1" lang="ja-JP" altLang="en-US" dirty="0" smtClean="0"/>
              <a:t>の説明文としてはある特定のクラスに関する説明だけが記述されており，</a:t>
            </a:r>
            <a:r>
              <a:rPr kumimoji="1" lang="en-US" altLang="ja-JP" dirty="0" smtClean="0"/>
              <a:t>Tree</a:t>
            </a:r>
            <a:r>
              <a:rPr kumimoji="1" lang="ja-JP" altLang="en-US" dirty="0" err="1" smtClean="0"/>
              <a:t>への</a:t>
            </a:r>
            <a:r>
              <a:rPr kumimoji="1" lang="ja-JP" altLang="en-US" dirty="0" smtClean="0"/>
              <a:t>説明となりそうな文は得られなかった．</a:t>
            </a:r>
            <a:endParaRPr kumimoji="1" lang="ja-JP" altLang="en-US" dirty="0"/>
          </a:p>
        </p:txBody>
      </p:sp>
      <p:sp>
        <p:nvSpPr>
          <p:cNvPr id="4" name="スライド番号プレースホルダ 3"/>
          <p:cNvSpPr>
            <a:spLocks noGrp="1"/>
          </p:cNvSpPr>
          <p:nvPr>
            <p:ph type="sldNum" sz="quarter" idx="10"/>
          </p:nvPr>
        </p:nvSpPr>
        <p:spPr/>
        <p:txBody>
          <a:bodyPr/>
          <a:lstStyle/>
          <a:p>
            <a:fld id="{FA30D401-B3D4-4F37-8809-E6DE74EA9AD8}" type="slidenum">
              <a:rPr kumimoji="1" lang="ja-JP" altLang="en-US" smtClean="0"/>
              <a:pPr/>
              <a:t>6</a:t>
            </a:fld>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82" name="Rectangle 10" descr="横線"/>
          <p:cNvSpPr>
            <a:spLocks noChangeArrowheads="1"/>
          </p:cNvSpPr>
          <p:nvPr/>
        </p:nvSpPr>
        <p:spPr bwMode="auto">
          <a:xfrm>
            <a:off x="6699250" y="908050"/>
            <a:ext cx="2192338" cy="5473700"/>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3074" name="Rectangle 2"/>
          <p:cNvSpPr>
            <a:spLocks noGrp="1" noChangeArrowheads="1"/>
          </p:cNvSpPr>
          <p:nvPr>
            <p:ph type="ctrTitle"/>
          </p:nvPr>
        </p:nvSpPr>
        <p:spPr>
          <a:xfrm>
            <a:off x="784225" y="2133600"/>
            <a:ext cx="5781675" cy="1008063"/>
          </a:xfrm>
        </p:spPr>
        <p:txBody>
          <a:bodyPr/>
          <a:lstStyle>
            <a:lvl1pPr>
              <a:defRPr sz="4400" b="1"/>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784225" y="3357563"/>
            <a:ext cx="5781675" cy="792162"/>
          </a:xfrm>
        </p:spPr>
        <p:txBody>
          <a:bodyPr/>
          <a:lstStyle>
            <a:lvl1pPr marL="0" indent="0">
              <a:buFontTx/>
              <a:buNone/>
              <a:defRPr/>
            </a:lvl1pPr>
          </a:lstStyle>
          <a:p>
            <a:r>
              <a:rPr lang="ja-JP" altLang="en-US" smtClean="0"/>
              <a:t>マスタ サブタイトルの書式設定</a:t>
            </a:r>
            <a:endParaRPr lang="ja-JP" altLang="en-US"/>
          </a:p>
        </p:txBody>
      </p:sp>
      <p:sp>
        <p:nvSpPr>
          <p:cNvPr id="3085" name="Rectangle 13"/>
          <p:cNvSpPr>
            <a:spLocks noChangeArrowheads="1"/>
          </p:cNvSpPr>
          <p:nvPr/>
        </p:nvSpPr>
        <p:spPr bwMode="auto">
          <a:xfrm>
            <a:off x="317500" y="404813"/>
            <a:ext cx="6381750" cy="503237"/>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86" name="Rectangle 14"/>
          <p:cNvSpPr>
            <a:spLocks noChangeArrowheads="1"/>
          </p:cNvSpPr>
          <p:nvPr/>
        </p:nvSpPr>
        <p:spPr bwMode="auto">
          <a:xfrm>
            <a:off x="6699250" y="404813"/>
            <a:ext cx="2193925" cy="503237"/>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3087" name="Rectangle 15"/>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endParaRPr lang="ja-JP" altLang="en-US" dirty="0"/>
          </a:p>
        </p:txBody>
      </p:sp>
      <p:sp>
        <p:nvSpPr>
          <p:cNvPr id="3089" name="Line 17"/>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endParaRPr lang="ja-JP" altLang="en-US" dirty="0"/>
          </a:p>
        </p:txBody>
      </p:sp>
      <p:pic>
        <p:nvPicPr>
          <p:cNvPr id="3092" name="Picture 20"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p:spPr>
      </p:pic>
      <p:sp>
        <p:nvSpPr>
          <p:cNvPr id="3093" name="Rectangle 21"/>
          <p:cNvSpPr>
            <a:spLocks noChangeArrowheads="1"/>
          </p:cNvSpPr>
          <p:nvPr/>
        </p:nvSpPr>
        <p:spPr bwMode="auto">
          <a:xfrm>
            <a:off x="2484438" y="5805488"/>
            <a:ext cx="4392612" cy="574675"/>
          </a:xfrm>
          <a:prstGeom prst="rect">
            <a:avLst/>
          </a:prstGeom>
          <a:noFill/>
          <a:ln w="9525">
            <a:noFill/>
            <a:miter lim="800000"/>
            <a:headEnd/>
            <a:tailEnd/>
          </a:ln>
          <a:effectLst/>
        </p:spPr>
        <p:txBody>
          <a:bodyPr wrap="none" anchor="ctr"/>
          <a:lstStyle/>
          <a:p>
            <a:r>
              <a:rPr lang="en-US" altLang="ja-JP" sz="1200" b="1" i="1" dirty="0">
                <a:solidFill>
                  <a:srgbClr val="3366CC"/>
                </a:solidFill>
              </a:rPr>
              <a:t>Department of Computer Science, </a:t>
            </a:r>
          </a:p>
          <a:p>
            <a:r>
              <a:rPr lang="en-US" altLang="ja-JP" sz="1200" b="1" i="1" dirty="0">
                <a:solidFill>
                  <a:srgbClr val="3366CC"/>
                </a:solidFill>
              </a:rPr>
              <a:t>Graduate School of Information Science &amp; Technology,</a:t>
            </a:r>
          </a:p>
          <a:p>
            <a:r>
              <a:rPr lang="en-US" altLang="ja-JP" sz="1200" b="1" i="1" dirty="0">
                <a:solidFill>
                  <a:srgbClr val="3366CC"/>
                </a:solidFill>
              </a:rPr>
              <a:t>Osaka University</a:t>
            </a:r>
          </a:p>
        </p:txBody>
      </p:sp>
      <p:sp>
        <p:nvSpPr>
          <p:cNvPr id="3098" name="Rectangle 26"/>
          <p:cNvSpPr>
            <a:spLocks noChangeArrowheads="1"/>
          </p:cNvSpPr>
          <p:nvPr/>
        </p:nvSpPr>
        <p:spPr bwMode="auto">
          <a:xfrm>
            <a:off x="439738" y="3201988"/>
            <a:ext cx="4614862" cy="125412"/>
          </a:xfrm>
          <a:prstGeom prst="rect">
            <a:avLst/>
          </a:prstGeom>
          <a:gradFill rotWithShape="1">
            <a:gsLst>
              <a:gs pos="0">
                <a:srgbClr val="333399"/>
              </a:gs>
              <a:gs pos="100000">
                <a:srgbClr val="333399">
                  <a:gamma/>
                  <a:tint val="73725"/>
                  <a:invGamma/>
                </a:srgbClr>
              </a:gs>
            </a:gsLst>
            <a:lin ang="0" scaled="1"/>
          </a:gradFill>
          <a:ln w="9525">
            <a:noFill/>
            <a:miter lim="800000"/>
            <a:headEnd/>
            <a:tailEnd/>
          </a:ln>
          <a:effectLst/>
        </p:spPr>
        <p:txBody>
          <a:bodyPr wrap="none" anchor="ctr"/>
          <a:lstStyle/>
          <a:p>
            <a:endParaRPr lang="ja-JP" altLang="en-US" dirty="0"/>
          </a:p>
        </p:txBody>
      </p:sp>
      <p:sp>
        <p:nvSpPr>
          <p:cNvPr id="3099" name="Rectangle 27"/>
          <p:cNvSpPr>
            <a:spLocks noChangeArrowheads="1"/>
          </p:cNvSpPr>
          <p:nvPr/>
        </p:nvSpPr>
        <p:spPr bwMode="auto">
          <a:xfrm>
            <a:off x="5054600" y="3201988"/>
            <a:ext cx="1511300" cy="125412"/>
          </a:xfrm>
          <a:prstGeom prst="rect">
            <a:avLst/>
          </a:prstGeom>
          <a:gradFill rotWithShape="1">
            <a:gsLst>
              <a:gs pos="0">
                <a:srgbClr val="000066"/>
              </a:gs>
              <a:gs pos="100000">
                <a:srgbClr val="000066">
                  <a:gamma/>
                  <a:shade val="46275"/>
                  <a:invGamma/>
                </a:srgbClr>
              </a:gs>
            </a:gsLst>
            <a:lin ang="0" scaled="1"/>
          </a:gradFill>
          <a:ln w="9525">
            <a:noFill/>
            <a:miter lim="800000"/>
            <a:headEnd/>
            <a:tailEnd/>
          </a:ln>
          <a:effectLst/>
        </p:spPr>
        <p:txBody>
          <a:bodyPr wrap="none" anchor="ctr"/>
          <a:lstStyle/>
          <a:p>
            <a:endParaRPr lang="ja-JP" altLang="en-US" dirty="0"/>
          </a:p>
        </p:txBody>
      </p:sp>
      <p:sp>
        <p:nvSpPr>
          <p:cNvPr id="3107" name="Rectangle 35"/>
          <p:cNvSpPr>
            <a:spLocks noGrp="1" noChangeArrowheads="1"/>
          </p:cNvSpPr>
          <p:nvPr>
            <p:ph type="dt" sz="half" idx="2"/>
          </p:nvPr>
        </p:nvSpPr>
        <p:spPr>
          <a:xfrm>
            <a:off x="7632732" y="6427811"/>
            <a:ext cx="1511300" cy="287337"/>
          </a:xfrm>
        </p:spPr>
        <p:txBody>
          <a:bodyPr/>
          <a:lstStyle>
            <a:lvl1pPr algn="l">
              <a:defRPr/>
            </a:lvl1pPr>
          </a:lstStyle>
          <a:p>
            <a:fld id="{CC858F55-3DA2-4B10-A567-9371552224A4}" type="datetime1">
              <a:rPr kumimoji="1" lang="ja-JP" altLang="en-US" smtClean="0"/>
              <a:pPr/>
              <a:t>2010/1/26</a:t>
            </a:fld>
            <a:endParaRPr kumimoji="1" lang="ja-JP" altLang="en-US" dirty="0"/>
          </a:p>
        </p:txBody>
      </p:sp>
      <p:sp>
        <p:nvSpPr>
          <p:cNvPr id="3108" name="Rectangle 36"/>
          <p:cNvSpPr>
            <a:spLocks noGrp="1" noChangeArrowheads="1"/>
          </p:cNvSpPr>
          <p:nvPr>
            <p:ph type="ftr" sz="quarter" idx="3"/>
          </p:nvPr>
        </p:nvSpPr>
        <p:spPr>
          <a:xfrm>
            <a:off x="2087563" y="6526213"/>
            <a:ext cx="4968875" cy="287337"/>
          </a:xfrm>
        </p:spPr>
        <p:txBody>
          <a:bodyPr/>
          <a:lstStyle>
            <a:lvl1pPr>
              <a:defRPr/>
            </a:lvl1pPr>
          </a:lstStyle>
          <a:p>
            <a:endParaRPr kumimoji="1" lang="ja-JP" altLang="en-US" dirty="0"/>
          </a:p>
        </p:txBody>
      </p:sp>
      <p:sp>
        <p:nvSpPr>
          <p:cNvPr id="3110" name="Rectangle 38"/>
          <p:cNvSpPr>
            <a:spLocks noGrp="1" noChangeArrowheads="1"/>
          </p:cNvSpPr>
          <p:nvPr>
            <p:ph type="sldNum" sz="quarter" idx="4"/>
          </p:nvPr>
        </p:nvSpPr>
        <p:spPr>
          <a:xfrm>
            <a:off x="7775606" y="6427811"/>
            <a:ext cx="1225550" cy="287337"/>
          </a:xfrm>
        </p:spPr>
        <p:txBody>
          <a:bodyPr/>
          <a:lstStyle>
            <a:lvl1pPr>
              <a:defRPr/>
            </a:lvl1pPr>
          </a:lstStyle>
          <a:p>
            <a:fld id="{0DFAFFE7-B5EB-4D84-9784-5885F39C28C0}" type="slidenum">
              <a:rPr kumimoji="1" lang="ja-JP" altLang="en-US" smtClean="0"/>
              <a:pPr/>
              <a:t>&lt;#&gt;</a:t>
            </a:fld>
            <a:endParaRPr kumimoji="1" lang="ja-JP" altLang="en-US" dirty="0"/>
          </a:p>
        </p:txBody>
      </p:sp>
      <p:sp>
        <p:nvSpPr>
          <p:cNvPr id="16" name="テキスト ボックス 15"/>
          <p:cNvSpPr txBox="1"/>
          <p:nvPr userDrawn="1"/>
        </p:nvSpPr>
        <p:spPr>
          <a:xfrm>
            <a:off x="500034" y="6637446"/>
            <a:ext cx="9144000" cy="25391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b="0" dirty="0" smtClean="0">
                <a:solidFill>
                  <a:schemeClr val="tx1">
                    <a:lumMod val="50000"/>
                    <a:lumOff val="50000"/>
                  </a:schemeClr>
                </a:solidFill>
              </a:rPr>
              <a:t>Software Engineering Laboratory, Department of Computer Science, Graduate School of Information Science and Technology, Osaka University</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dirty="0"/>
          </a:p>
        </p:txBody>
      </p:sp>
      <p:sp>
        <p:nvSpPr>
          <p:cNvPr id="5" name="日付プレースホルダ 4"/>
          <p:cNvSpPr>
            <a:spLocks noGrp="1"/>
          </p:cNvSpPr>
          <p:nvPr>
            <p:ph type="dt" sz="half" idx="11"/>
          </p:nvPr>
        </p:nvSpPr>
        <p:spPr/>
        <p:txBody>
          <a:bodyPr/>
          <a:lstStyle>
            <a:lvl1pPr>
              <a:defRPr/>
            </a:lvl1pPr>
          </a:lstStyle>
          <a:p>
            <a:fld id="{D278099C-D75E-4C3B-8BEA-03165E807342}"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48463"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78563"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フッター プレースホルダ 3"/>
          <p:cNvSpPr>
            <a:spLocks noGrp="1"/>
          </p:cNvSpPr>
          <p:nvPr>
            <p:ph type="ftr" sz="quarter" idx="10"/>
          </p:nvPr>
        </p:nvSpPr>
        <p:spPr/>
        <p:txBody>
          <a:bodyPr/>
          <a:lstStyle>
            <a:lvl1pPr>
              <a:defRPr/>
            </a:lvl1pPr>
          </a:lstStyle>
          <a:p>
            <a:endParaRPr kumimoji="1" lang="ja-JP" altLang="en-US" dirty="0"/>
          </a:p>
        </p:txBody>
      </p:sp>
      <p:sp>
        <p:nvSpPr>
          <p:cNvPr id="5" name="日付プレースホルダ 4"/>
          <p:cNvSpPr>
            <a:spLocks noGrp="1"/>
          </p:cNvSpPr>
          <p:nvPr>
            <p:ph type="dt" sz="half" idx="11"/>
          </p:nvPr>
        </p:nvSpPr>
        <p:spPr/>
        <p:txBody>
          <a:bodyPr/>
          <a:lstStyle>
            <a:lvl1pPr>
              <a:defRPr/>
            </a:lvl1pPr>
          </a:lstStyle>
          <a:p>
            <a:fld id="{DB4E7AE7-28B8-42D2-9C4B-35FD00A814EC}"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lvl1pPr>
              <a:buClr>
                <a:schemeClr val="accent2"/>
              </a:buClr>
              <a:buFont typeface="Wingdings" pitchFamily="2" charset="2"/>
              <a:buChar char="n"/>
              <a:defRPr/>
            </a:lvl1pPr>
            <a:lvl2pPr>
              <a:buClr>
                <a:schemeClr val="accent1"/>
              </a:buClr>
              <a:buFont typeface="Wingdings" pitchFamily="2" charset="2"/>
              <a:buChar char="p"/>
              <a:defRPr/>
            </a:lvl2pPr>
            <a:lvl3pPr>
              <a:buClr>
                <a:schemeClr val="accent1"/>
              </a:buClr>
              <a:buFont typeface="Arial" pitchFamily="34" charset="0"/>
              <a:buChar char="•"/>
              <a:defRPr/>
            </a:lvl3pPr>
            <a:lvl4pPr>
              <a:buClr>
                <a:schemeClr val="accent1"/>
              </a:buClr>
              <a:buFont typeface="Arial" pitchFamily="34" charset="0"/>
              <a:buChar char="•"/>
              <a:defRPr/>
            </a:lvl4pPr>
            <a:lvl5pPr>
              <a:buClr>
                <a:schemeClr val="accent1"/>
              </a:buClr>
              <a:buFont typeface="Arial" pitchFamily="34" charset="0"/>
              <a:buChar char="•"/>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フッター プレースホルダ 3"/>
          <p:cNvSpPr>
            <a:spLocks noGrp="1"/>
          </p:cNvSpPr>
          <p:nvPr>
            <p:ph type="ftr" sz="quarter" idx="10"/>
          </p:nvPr>
        </p:nvSpPr>
        <p:spPr/>
        <p:txBody>
          <a:bodyPr/>
          <a:lstStyle>
            <a:lvl1pPr>
              <a:defRPr/>
            </a:lvl1pPr>
          </a:lstStyle>
          <a:p>
            <a:endParaRPr kumimoji="1" lang="ja-JP" altLang="en-US" dirty="0"/>
          </a:p>
        </p:txBody>
      </p:sp>
      <p:sp>
        <p:nvSpPr>
          <p:cNvPr id="5" name="日付プレースホルダ 4"/>
          <p:cNvSpPr>
            <a:spLocks noGrp="1"/>
          </p:cNvSpPr>
          <p:nvPr>
            <p:ph type="dt" sz="half" idx="11"/>
          </p:nvPr>
        </p:nvSpPr>
        <p:spPr/>
        <p:txBody>
          <a:bodyPr/>
          <a:lstStyle>
            <a:lvl1pPr>
              <a:defRPr/>
            </a:lvl1pPr>
          </a:lstStyle>
          <a:p>
            <a:fld id="{8B926F55-D612-4634-8307-2D87B2797BAE}"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フッター プレースホルダ 3"/>
          <p:cNvSpPr>
            <a:spLocks noGrp="1"/>
          </p:cNvSpPr>
          <p:nvPr>
            <p:ph type="ftr" sz="quarter" idx="10"/>
          </p:nvPr>
        </p:nvSpPr>
        <p:spPr/>
        <p:txBody>
          <a:bodyPr/>
          <a:lstStyle>
            <a:lvl1pPr>
              <a:defRPr/>
            </a:lvl1pPr>
          </a:lstStyle>
          <a:p>
            <a:endParaRPr kumimoji="1" lang="ja-JP" altLang="en-US" dirty="0"/>
          </a:p>
        </p:txBody>
      </p:sp>
      <p:sp>
        <p:nvSpPr>
          <p:cNvPr id="5" name="日付プレースホルダ 4"/>
          <p:cNvSpPr>
            <a:spLocks noGrp="1"/>
          </p:cNvSpPr>
          <p:nvPr>
            <p:ph type="dt" sz="half" idx="11"/>
          </p:nvPr>
        </p:nvSpPr>
        <p:spPr/>
        <p:txBody>
          <a:bodyPr/>
          <a:lstStyle>
            <a:lvl1pPr>
              <a:defRPr/>
            </a:lvl1pPr>
          </a:lstStyle>
          <a:p>
            <a:fld id="{6D9E7484-82D7-4620-8801-9F5C9B4A983E}"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412875"/>
            <a:ext cx="4038600"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フッター プレースホルダ 4"/>
          <p:cNvSpPr>
            <a:spLocks noGrp="1"/>
          </p:cNvSpPr>
          <p:nvPr>
            <p:ph type="ftr" sz="quarter" idx="10"/>
          </p:nvPr>
        </p:nvSpPr>
        <p:spPr/>
        <p:txBody>
          <a:bodyPr/>
          <a:lstStyle>
            <a:lvl1pPr>
              <a:defRPr/>
            </a:lvl1pPr>
          </a:lstStyle>
          <a:p>
            <a:endParaRPr kumimoji="1" lang="ja-JP" altLang="en-US" dirty="0"/>
          </a:p>
        </p:txBody>
      </p:sp>
      <p:sp>
        <p:nvSpPr>
          <p:cNvPr id="6" name="日付プレースホルダ 5"/>
          <p:cNvSpPr>
            <a:spLocks noGrp="1"/>
          </p:cNvSpPr>
          <p:nvPr>
            <p:ph type="dt" sz="half" idx="11"/>
          </p:nvPr>
        </p:nvSpPr>
        <p:spPr/>
        <p:txBody>
          <a:bodyPr/>
          <a:lstStyle>
            <a:lvl1pPr>
              <a:defRPr/>
            </a:lvl1pPr>
          </a:lstStyle>
          <a:p>
            <a:fld id="{367FA6B5-F9FA-4CFD-BD14-1F4FF56A94B7}" type="datetime1">
              <a:rPr kumimoji="1" lang="ja-JP" altLang="en-US" smtClean="0"/>
              <a:pPr/>
              <a:t>2010/1/26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フッター プレースホルダ 6"/>
          <p:cNvSpPr>
            <a:spLocks noGrp="1"/>
          </p:cNvSpPr>
          <p:nvPr>
            <p:ph type="ftr" sz="quarter" idx="10"/>
          </p:nvPr>
        </p:nvSpPr>
        <p:spPr/>
        <p:txBody>
          <a:bodyPr/>
          <a:lstStyle>
            <a:lvl1pPr>
              <a:defRPr/>
            </a:lvl1pPr>
          </a:lstStyle>
          <a:p>
            <a:endParaRPr kumimoji="1" lang="ja-JP" altLang="en-US" dirty="0"/>
          </a:p>
        </p:txBody>
      </p:sp>
      <p:sp>
        <p:nvSpPr>
          <p:cNvPr id="8" name="日付プレースホルダ 7"/>
          <p:cNvSpPr>
            <a:spLocks noGrp="1"/>
          </p:cNvSpPr>
          <p:nvPr>
            <p:ph type="dt" sz="half" idx="11"/>
          </p:nvPr>
        </p:nvSpPr>
        <p:spPr/>
        <p:txBody>
          <a:bodyPr/>
          <a:lstStyle>
            <a:lvl1pPr>
              <a:defRPr/>
            </a:lvl1pPr>
          </a:lstStyle>
          <a:p>
            <a:fld id="{9499AFCF-BA36-4A05-A993-97423416841A}" type="datetime1">
              <a:rPr kumimoji="1" lang="ja-JP" altLang="en-US" smtClean="0"/>
              <a:pPr/>
              <a:t>2010/1/26</a:t>
            </a:fld>
            <a:endParaRPr kumimoji="1" lang="ja-JP" altLang="en-US" dirty="0"/>
          </a:p>
        </p:txBody>
      </p:sp>
      <p:sp>
        <p:nvSpPr>
          <p:cNvPr id="9" name="スライド番号プレースホルダ 8"/>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フッター プレースホルダ 2"/>
          <p:cNvSpPr>
            <a:spLocks noGrp="1"/>
          </p:cNvSpPr>
          <p:nvPr>
            <p:ph type="ftr" sz="quarter" idx="10"/>
          </p:nvPr>
        </p:nvSpPr>
        <p:spPr/>
        <p:txBody>
          <a:bodyPr/>
          <a:lstStyle>
            <a:lvl1pPr>
              <a:defRPr/>
            </a:lvl1pPr>
          </a:lstStyle>
          <a:p>
            <a:endParaRPr kumimoji="1" lang="ja-JP" altLang="en-US" dirty="0"/>
          </a:p>
        </p:txBody>
      </p:sp>
      <p:sp>
        <p:nvSpPr>
          <p:cNvPr id="4" name="日付プレースホルダ 3"/>
          <p:cNvSpPr>
            <a:spLocks noGrp="1"/>
          </p:cNvSpPr>
          <p:nvPr>
            <p:ph type="dt" sz="half" idx="11"/>
          </p:nvPr>
        </p:nvSpPr>
        <p:spPr/>
        <p:txBody>
          <a:bodyPr/>
          <a:lstStyle>
            <a:lvl1pPr>
              <a:defRPr/>
            </a:lvl1pPr>
          </a:lstStyle>
          <a:p>
            <a:fld id="{2F6ABD7E-3446-4C1E-81BC-42549808E854}" type="datetime1">
              <a:rPr kumimoji="1" lang="ja-JP" altLang="en-US" smtClean="0"/>
              <a:pPr/>
              <a:t>2010/1/26</a:t>
            </a:fld>
            <a:endParaRPr kumimoji="1" lang="ja-JP" altLang="en-US" dirty="0"/>
          </a:p>
        </p:txBody>
      </p:sp>
      <p:sp>
        <p:nvSpPr>
          <p:cNvPr id="5" name="スライド番号プレースホルダ 4"/>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フッター プレースホルダ 1"/>
          <p:cNvSpPr>
            <a:spLocks noGrp="1"/>
          </p:cNvSpPr>
          <p:nvPr>
            <p:ph type="ftr" sz="quarter" idx="10"/>
          </p:nvPr>
        </p:nvSpPr>
        <p:spPr/>
        <p:txBody>
          <a:bodyPr/>
          <a:lstStyle>
            <a:lvl1pPr>
              <a:defRPr/>
            </a:lvl1pPr>
          </a:lstStyle>
          <a:p>
            <a:endParaRPr kumimoji="1" lang="ja-JP" altLang="en-US" dirty="0"/>
          </a:p>
        </p:txBody>
      </p:sp>
      <p:sp>
        <p:nvSpPr>
          <p:cNvPr id="3" name="日付プレースホルダ 2"/>
          <p:cNvSpPr>
            <a:spLocks noGrp="1"/>
          </p:cNvSpPr>
          <p:nvPr>
            <p:ph type="dt" sz="half" idx="11"/>
          </p:nvPr>
        </p:nvSpPr>
        <p:spPr/>
        <p:txBody>
          <a:bodyPr/>
          <a:lstStyle>
            <a:lvl1pPr>
              <a:defRPr/>
            </a:lvl1pPr>
          </a:lstStyle>
          <a:p>
            <a:fld id="{369FB9D6-B4AA-4C49-9F56-E785B3BA9F08}" type="datetime1">
              <a:rPr kumimoji="1" lang="ja-JP" altLang="en-US" smtClean="0"/>
              <a:pPr/>
              <a:t>2010/1/26</a:t>
            </a:fld>
            <a:endParaRPr kumimoji="1" lang="ja-JP" altLang="en-US" dirty="0"/>
          </a:p>
        </p:txBody>
      </p:sp>
      <p:sp>
        <p:nvSpPr>
          <p:cNvPr id="4" name="スライド番号プレースホルダ 3"/>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dirty="0"/>
          </a:p>
        </p:txBody>
      </p:sp>
      <p:sp>
        <p:nvSpPr>
          <p:cNvPr id="6" name="日付プレースホルダ 5"/>
          <p:cNvSpPr>
            <a:spLocks noGrp="1"/>
          </p:cNvSpPr>
          <p:nvPr>
            <p:ph type="dt" sz="half" idx="11"/>
          </p:nvPr>
        </p:nvSpPr>
        <p:spPr/>
        <p:txBody>
          <a:bodyPr/>
          <a:lstStyle>
            <a:lvl1pPr>
              <a:defRPr/>
            </a:lvl1pPr>
          </a:lstStyle>
          <a:p>
            <a:fld id="{D57DC043-7F3E-4BF0-B2BC-EE16B933D47A}" type="datetime1">
              <a:rPr kumimoji="1" lang="ja-JP" altLang="en-US" smtClean="0"/>
              <a:pPr/>
              <a:t>2010/1/26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フッター プレースホルダ 4"/>
          <p:cNvSpPr>
            <a:spLocks noGrp="1"/>
          </p:cNvSpPr>
          <p:nvPr>
            <p:ph type="ftr" sz="quarter" idx="10"/>
          </p:nvPr>
        </p:nvSpPr>
        <p:spPr/>
        <p:txBody>
          <a:bodyPr/>
          <a:lstStyle>
            <a:lvl1pPr>
              <a:defRPr/>
            </a:lvl1pPr>
          </a:lstStyle>
          <a:p>
            <a:endParaRPr kumimoji="1" lang="ja-JP" altLang="en-US" dirty="0"/>
          </a:p>
        </p:txBody>
      </p:sp>
      <p:sp>
        <p:nvSpPr>
          <p:cNvPr id="6" name="日付プレースホルダ 5"/>
          <p:cNvSpPr>
            <a:spLocks noGrp="1"/>
          </p:cNvSpPr>
          <p:nvPr>
            <p:ph type="dt" sz="half" idx="11"/>
          </p:nvPr>
        </p:nvSpPr>
        <p:spPr/>
        <p:txBody>
          <a:bodyPr/>
          <a:lstStyle>
            <a:lvl1pPr>
              <a:defRPr/>
            </a:lvl1pPr>
          </a:lstStyle>
          <a:p>
            <a:fld id="{5A8B56B4-D3E2-46E7-BE5B-A7711E4943F1}" type="datetime1">
              <a:rPr kumimoji="1" lang="ja-JP" altLang="en-US" smtClean="0"/>
              <a:pPr/>
              <a:t>2010/1/26</a:t>
            </a:fld>
            <a:endParaRPr kumimoji="1" lang="ja-JP" altLang="en-US" dirty="0"/>
          </a:p>
        </p:txBody>
      </p:sp>
      <p:sp>
        <p:nvSpPr>
          <p:cNvPr id="7" name="スライド番号プレースホルダ 6"/>
          <p:cNvSpPr>
            <a:spLocks noGrp="1"/>
          </p:cNvSpPr>
          <p:nvPr>
            <p:ph type="sldNum" sz="quarter" idx="12"/>
          </p:nvPr>
        </p:nvSpPr>
        <p:spPr/>
        <p:txBody>
          <a:bodyPr/>
          <a:lstStyle>
            <a:lvl1pPr>
              <a:defRPr/>
            </a:lvl1pPr>
          </a:lstStyle>
          <a:p>
            <a:fld id="{0DFAFFE7-B5EB-4D84-9784-5885F39C28C0}" type="slidenum">
              <a:rPr kumimoji="1" lang="ja-JP" altLang="en-US" smtClean="0"/>
              <a:pPr/>
              <a:t>&lt;#&gt;</a:t>
            </a:fld>
            <a:endParaRPr kumimoji="1"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7" name="Rectangle 33"/>
          <p:cNvSpPr>
            <a:spLocks noChangeArrowheads="1"/>
          </p:cNvSpPr>
          <p:nvPr/>
        </p:nvSpPr>
        <p:spPr bwMode="auto">
          <a:xfrm>
            <a:off x="317500" y="1052513"/>
            <a:ext cx="6381750" cy="144462"/>
          </a:xfrm>
          <a:prstGeom prst="rect">
            <a:avLst/>
          </a:prstGeom>
          <a:solidFill>
            <a:srgbClr val="333399"/>
          </a:solidFill>
          <a:ln w="9525">
            <a:noFill/>
            <a:miter lim="800000"/>
            <a:headEnd/>
            <a:tailEnd/>
          </a:ln>
          <a:effectLst/>
        </p:spPr>
        <p:txBody>
          <a:bodyPr wrap="none" anchor="ctr"/>
          <a:lstStyle/>
          <a:p>
            <a:endParaRPr lang="ja-JP" altLang="en-US" dirty="0"/>
          </a:p>
        </p:txBody>
      </p:sp>
      <p:sp>
        <p:nvSpPr>
          <p:cNvPr id="1059" name="Rectangle 35" descr="横線"/>
          <p:cNvSpPr>
            <a:spLocks noChangeArrowheads="1"/>
          </p:cNvSpPr>
          <p:nvPr/>
        </p:nvSpPr>
        <p:spPr bwMode="auto">
          <a:xfrm>
            <a:off x="6699250" y="1138238"/>
            <a:ext cx="2192338" cy="274637"/>
          </a:xfrm>
          <a:prstGeom prst="rect">
            <a:avLst/>
          </a:prstGeom>
          <a:pattFill prst="ltHorz">
            <a:fgClr>
              <a:srgbClr val="C0C0C0"/>
            </a:fgClr>
            <a:bgClr>
              <a:srgbClr val="FFFFFF"/>
            </a:bgClr>
          </a:pattFill>
          <a:ln w="9525">
            <a:noFill/>
            <a:miter lim="800000"/>
            <a:headEnd/>
            <a:tailEnd/>
          </a:ln>
          <a:effectLst/>
        </p:spPr>
        <p:txBody>
          <a:bodyPr wrap="none" anchor="ctr"/>
          <a:lstStyle/>
          <a:p>
            <a:endParaRPr lang="ja-JP" altLang="en-US" dirty="0"/>
          </a:p>
        </p:txBody>
      </p:sp>
      <p:sp>
        <p:nvSpPr>
          <p:cNvPr id="1058" name="Rectangle 34"/>
          <p:cNvSpPr>
            <a:spLocks noChangeArrowheads="1"/>
          </p:cNvSpPr>
          <p:nvPr/>
        </p:nvSpPr>
        <p:spPr bwMode="auto">
          <a:xfrm>
            <a:off x="6699250" y="1052513"/>
            <a:ext cx="2193925" cy="144462"/>
          </a:xfrm>
          <a:prstGeom prst="rect">
            <a:avLst/>
          </a:prstGeom>
          <a:solidFill>
            <a:srgbClr val="000066"/>
          </a:solidFill>
          <a:ln w="9525">
            <a:noFill/>
            <a:miter lim="800000"/>
            <a:headEnd/>
            <a:tailEnd/>
          </a:ln>
          <a:effectLst/>
        </p:spPr>
        <p:txBody>
          <a:bodyPr wrap="none" anchor="ctr"/>
          <a:lstStyle/>
          <a:p>
            <a:endParaRPr lang="ja-JP" altLang="en-US" dirty="0"/>
          </a:p>
        </p:txBody>
      </p:sp>
      <p:sp>
        <p:nvSpPr>
          <p:cNvPr id="1026" name="Rectangle 2"/>
          <p:cNvSpPr>
            <a:spLocks noGrp="1" noChangeArrowheads="1"/>
          </p:cNvSpPr>
          <p:nvPr>
            <p:ph type="title"/>
          </p:nvPr>
        </p:nvSpPr>
        <p:spPr bwMode="auto">
          <a:xfrm>
            <a:off x="317500" y="115888"/>
            <a:ext cx="8574088" cy="8651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28596" y="1412875"/>
            <a:ext cx="8429684" cy="49450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pic>
        <p:nvPicPr>
          <p:cNvPr id="1062" name="Picture 38" descr="sel-logo"/>
          <p:cNvPicPr>
            <a:picLocks noChangeAspect="1" noChangeArrowheads="1"/>
          </p:cNvPicPr>
          <p:nvPr/>
        </p:nvPicPr>
        <p:blipFill>
          <a:blip r:embed="rId13" cstate="print"/>
          <a:srcRect/>
          <a:stretch>
            <a:fillRect/>
          </a:stretch>
        </p:blipFill>
        <p:spPr bwMode="auto">
          <a:xfrm>
            <a:off x="7429520" y="285728"/>
            <a:ext cx="1408113" cy="484188"/>
          </a:xfrm>
          <a:prstGeom prst="rect">
            <a:avLst/>
          </a:prstGeom>
          <a:noFill/>
        </p:spPr>
      </p:pic>
      <p:sp>
        <p:nvSpPr>
          <p:cNvPr id="1065" name="Rectangle 41"/>
          <p:cNvSpPr>
            <a:spLocks noGrp="1" noChangeArrowheads="1"/>
          </p:cNvSpPr>
          <p:nvPr>
            <p:ph type="ftr" sz="quarter" idx="3"/>
          </p:nvPr>
        </p:nvSpPr>
        <p:spPr bwMode="auto">
          <a:xfrm>
            <a:off x="2071670" y="6427810"/>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endParaRPr kumimoji="1" lang="ja-JP" altLang="en-US" dirty="0"/>
          </a:p>
        </p:txBody>
      </p:sp>
      <p:sp>
        <p:nvSpPr>
          <p:cNvPr id="1066" name="Rectangle 42"/>
          <p:cNvSpPr>
            <a:spLocks noGrp="1" noChangeArrowheads="1"/>
          </p:cNvSpPr>
          <p:nvPr>
            <p:ph type="dt" sz="half" idx="2"/>
          </p:nvPr>
        </p:nvSpPr>
        <p:spPr bwMode="auto">
          <a:xfrm>
            <a:off x="7000892" y="6427810"/>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8694D4B-7BC7-47C1-9142-39640369F636}" type="datetime1">
              <a:rPr kumimoji="1" lang="ja-JP" altLang="en-US" smtClean="0"/>
              <a:pPr/>
              <a:t>2010/1/26</a:t>
            </a:fld>
            <a:endParaRPr kumimoji="1" lang="ja-JP" altLang="en-US" dirty="0"/>
          </a:p>
        </p:txBody>
      </p:sp>
      <p:sp>
        <p:nvSpPr>
          <p:cNvPr id="1067" name="Rectangle 43"/>
          <p:cNvSpPr>
            <a:spLocks noGrp="1" noChangeArrowheads="1"/>
          </p:cNvSpPr>
          <p:nvPr>
            <p:ph type="sldNum" sz="quarter" idx="4"/>
          </p:nvPr>
        </p:nvSpPr>
        <p:spPr bwMode="auto">
          <a:xfrm>
            <a:off x="8459788" y="6442098"/>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lvl1pPr>
          </a:lstStyle>
          <a:p>
            <a:fld id="{0DFAFFE7-B5EB-4D84-9784-5885F39C28C0}" type="slidenum">
              <a:rPr kumimoji="1" lang="ja-JP" altLang="en-US" smtClean="0"/>
              <a:pPr/>
              <a:t>&lt;#&gt;</a:t>
            </a:fld>
            <a:endParaRPr kumimoji="1" lang="ja-JP" altLang="en-US" dirty="0"/>
          </a:p>
        </p:txBody>
      </p:sp>
      <p:sp>
        <p:nvSpPr>
          <p:cNvPr id="11" name="テキスト ボックス 10"/>
          <p:cNvSpPr txBox="1"/>
          <p:nvPr userDrawn="1"/>
        </p:nvSpPr>
        <p:spPr>
          <a:xfrm>
            <a:off x="500034" y="6643710"/>
            <a:ext cx="9144000" cy="25391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000" b="0" dirty="0" smtClean="0">
                <a:solidFill>
                  <a:schemeClr val="tx1">
                    <a:lumMod val="50000"/>
                    <a:lumOff val="50000"/>
                  </a:schemeClr>
                </a:solidFill>
              </a:rPr>
              <a:t>Software Engineering Laboratory, 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rtl="0" eaLnBrk="1" fontAlgn="base" hangingPunct="1">
        <a:spcBef>
          <a:spcPct val="0"/>
        </a:spcBef>
        <a:spcAft>
          <a:spcPct val="0"/>
        </a:spcAft>
        <a:defRPr kumimoji="1" sz="4000">
          <a:solidFill>
            <a:schemeClr val="tx2"/>
          </a:solidFill>
          <a:latin typeface="+mj-lt"/>
          <a:ea typeface="+mj-ea"/>
          <a:cs typeface="+mj-cs"/>
        </a:defRPr>
      </a:lvl1pPr>
      <a:lvl2pPr algn="l" rtl="0" eaLnBrk="1" fontAlgn="base" hangingPunct="1">
        <a:spcBef>
          <a:spcPct val="0"/>
        </a:spcBef>
        <a:spcAft>
          <a:spcPct val="0"/>
        </a:spcAft>
        <a:defRPr kumimoji="1" sz="4000">
          <a:solidFill>
            <a:schemeClr val="tx2"/>
          </a:solidFill>
          <a:latin typeface="Arial" charset="0"/>
          <a:ea typeface="ＭＳ Ｐゴシック" pitchFamily="50" charset="-128"/>
        </a:defRPr>
      </a:lvl2pPr>
      <a:lvl3pPr algn="l" rtl="0" eaLnBrk="1" fontAlgn="base" hangingPunct="1">
        <a:spcBef>
          <a:spcPct val="0"/>
        </a:spcBef>
        <a:spcAft>
          <a:spcPct val="0"/>
        </a:spcAft>
        <a:defRPr kumimoji="1" sz="4000">
          <a:solidFill>
            <a:schemeClr val="tx2"/>
          </a:solidFill>
          <a:latin typeface="Arial" charset="0"/>
          <a:ea typeface="ＭＳ Ｐゴシック" pitchFamily="50" charset="-128"/>
        </a:defRPr>
      </a:lvl3pPr>
      <a:lvl4pPr algn="l" rtl="0" eaLnBrk="1" fontAlgn="base" hangingPunct="1">
        <a:spcBef>
          <a:spcPct val="0"/>
        </a:spcBef>
        <a:spcAft>
          <a:spcPct val="0"/>
        </a:spcAft>
        <a:defRPr kumimoji="1" sz="4000">
          <a:solidFill>
            <a:schemeClr val="tx2"/>
          </a:solidFill>
          <a:latin typeface="Arial" charset="0"/>
          <a:ea typeface="ＭＳ Ｐゴシック" pitchFamily="50" charset="-128"/>
        </a:defRPr>
      </a:lvl4pPr>
      <a:lvl5pPr algn="l" rtl="0" eaLnBrk="1" fontAlgn="base" hangingPunct="1">
        <a:spcBef>
          <a:spcPct val="0"/>
        </a:spcBef>
        <a:spcAft>
          <a:spcPct val="0"/>
        </a:spcAft>
        <a:defRPr kumimoji="1" sz="4000">
          <a:solidFill>
            <a:schemeClr val="tx2"/>
          </a:solidFill>
          <a:latin typeface="Arial" charset="0"/>
          <a:ea typeface="ＭＳ Ｐゴシック" pitchFamily="50" charset="-128"/>
        </a:defRPr>
      </a:lvl5pPr>
      <a:lvl6pPr marL="457200" algn="l" rtl="0" eaLnBrk="1" fontAlgn="base" hangingPunct="1">
        <a:spcBef>
          <a:spcPct val="0"/>
        </a:spcBef>
        <a:spcAft>
          <a:spcPct val="0"/>
        </a:spcAft>
        <a:defRPr kumimoji="1" sz="4000">
          <a:solidFill>
            <a:schemeClr val="tx2"/>
          </a:solidFill>
          <a:latin typeface="Arial" charset="0"/>
          <a:ea typeface="ＭＳ Ｐゴシック" pitchFamily="50" charset="-128"/>
        </a:defRPr>
      </a:lvl6pPr>
      <a:lvl7pPr marL="914400" algn="l" rtl="0" eaLnBrk="1" fontAlgn="base" hangingPunct="1">
        <a:spcBef>
          <a:spcPct val="0"/>
        </a:spcBef>
        <a:spcAft>
          <a:spcPct val="0"/>
        </a:spcAft>
        <a:defRPr kumimoji="1" sz="4000">
          <a:solidFill>
            <a:schemeClr val="tx2"/>
          </a:solidFill>
          <a:latin typeface="Arial" charset="0"/>
          <a:ea typeface="ＭＳ Ｐゴシック" pitchFamily="50" charset="-128"/>
        </a:defRPr>
      </a:lvl7pPr>
      <a:lvl8pPr marL="1371600" algn="l" rtl="0" eaLnBrk="1" fontAlgn="base" hangingPunct="1">
        <a:spcBef>
          <a:spcPct val="0"/>
        </a:spcBef>
        <a:spcAft>
          <a:spcPct val="0"/>
        </a:spcAft>
        <a:defRPr kumimoji="1" sz="4000">
          <a:solidFill>
            <a:schemeClr val="tx2"/>
          </a:solidFill>
          <a:latin typeface="Arial" charset="0"/>
          <a:ea typeface="ＭＳ Ｐゴシック" pitchFamily="50" charset="-128"/>
        </a:defRPr>
      </a:lvl8pPr>
      <a:lvl9pPr marL="1828800" algn="l" rtl="0" eaLnBrk="1" fontAlgn="base" hangingPunct="1">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785786" y="1643050"/>
            <a:ext cx="5781675" cy="1008063"/>
          </a:xfrm>
        </p:spPr>
        <p:txBody>
          <a:bodyPr/>
          <a:lstStyle/>
          <a:p>
            <a:r>
              <a:rPr lang="ja-JP" altLang="en-US" sz="3200" dirty="0" smtClean="0"/>
              <a:t>識別子の読解を目的とした名詞辞書の作成方法の一試案</a:t>
            </a:r>
            <a:endParaRPr kumimoji="1" lang="ja-JP" altLang="en-US" sz="3200" dirty="0"/>
          </a:p>
        </p:txBody>
      </p:sp>
      <p:sp>
        <p:nvSpPr>
          <p:cNvPr id="3" name="サブタイトル 2"/>
          <p:cNvSpPr>
            <a:spLocks noGrp="1"/>
          </p:cNvSpPr>
          <p:nvPr>
            <p:ph type="subTitle" idx="1"/>
          </p:nvPr>
        </p:nvSpPr>
        <p:spPr/>
        <p:txBody>
          <a:bodyPr/>
          <a:lstStyle/>
          <a:p>
            <a:r>
              <a:rPr lang="ja-JP" altLang="en-US" sz="2800" dirty="0" smtClean="0"/>
              <a:t>　</a:t>
            </a:r>
            <a:r>
              <a:rPr lang="ja-JP" altLang="en-US" sz="2800" u="sng" dirty="0" smtClean="0"/>
              <a:t>藤木哲也</a:t>
            </a:r>
            <a:r>
              <a:rPr lang="en-US" altLang="ja-JP" sz="2800" dirty="0" smtClean="0"/>
              <a:t>,</a:t>
            </a:r>
            <a:r>
              <a:rPr lang="ja-JP" altLang="en-US" sz="2800" dirty="0" smtClean="0"/>
              <a:t>早瀬康裕</a:t>
            </a:r>
            <a:r>
              <a:rPr lang="en-US" altLang="ja-JP" sz="2800" dirty="0" smtClean="0"/>
              <a:t>,</a:t>
            </a:r>
            <a:r>
              <a:rPr lang="ja-JP" altLang="en-US" sz="2800" dirty="0" smtClean="0"/>
              <a:t>井上克郎</a:t>
            </a:r>
            <a:endParaRPr kumimoji="1" lang="ja-JP" altLang="en-US" sz="2800" dirty="0"/>
          </a:p>
        </p:txBody>
      </p:sp>
      <p:sp>
        <p:nvSpPr>
          <p:cNvPr id="4" name="日付プレースホルダ 3"/>
          <p:cNvSpPr>
            <a:spLocks noGrp="1"/>
          </p:cNvSpPr>
          <p:nvPr>
            <p:ph type="dt" sz="half" idx="2"/>
          </p:nvPr>
        </p:nvSpPr>
        <p:spPr/>
        <p:txBody>
          <a:bodyPr/>
          <a:lstStyle/>
          <a:p>
            <a:fld id="{91AC6D65-5220-4312-BE91-FEC8FEC72DEF}" type="datetime1">
              <a:rPr kumimoji="1" lang="ja-JP" altLang="en-US" smtClean="0"/>
              <a:pPr/>
              <a:t>2010/1/26</a:t>
            </a:fld>
            <a:endParaRPr kumimoji="1" lang="ja-JP" altLang="en-US" dirty="0"/>
          </a:p>
        </p:txBody>
      </p:sp>
      <p:sp>
        <p:nvSpPr>
          <p:cNvPr id="5" name="スライド番号プレースホルダ 4"/>
          <p:cNvSpPr>
            <a:spLocks noGrp="1"/>
          </p:cNvSpPr>
          <p:nvPr>
            <p:ph type="sldNum" sz="quarter" idx="4"/>
          </p:nvPr>
        </p:nvSpPr>
        <p:spPr/>
        <p:txBody>
          <a:bodyPr/>
          <a:lstStyle/>
          <a:p>
            <a:fld id="{0DFAFFE7-B5EB-4D84-9784-5885F39C28C0}" type="slidenum">
              <a:rPr kumimoji="1" lang="ja-JP" altLang="en-US" smtClean="0"/>
              <a:pPr/>
              <a:t>1</a:t>
            </a:fld>
            <a:endParaRPr kumimoji="1" lang="ja-JP" altLang="en-US" dirty="0"/>
          </a:p>
        </p:txBody>
      </p:sp>
      <p:sp>
        <p:nvSpPr>
          <p:cNvPr id="6" name="テキスト ボックス 5"/>
          <p:cNvSpPr txBox="1"/>
          <p:nvPr/>
        </p:nvSpPr>
        <p:spPr>
          <a:xfrm>
            <a:off x="4057391" y="4071942"/>
            <a:ext cx="2514873" cy="830997"/>
          </a:xfrm>
          <a:prstGeom prst="rect">
            <a:avLst/>
          </a:prstGeom>
          <a:noFill/>
        </p:spPr>
        <p:txBody>
          <a:bodyPr wrap="square" rtlCol="0">
            <a:spAutoFit/>
          </a:bodyPr>
          <a:lstStyle/>
          <a:p>
            <a:pPr algn="r"/>
            <a:r>
              <a:rPr kumimoji="1" lang="ja-JP" altLang="en-US" sz="2400" dirty="0" smtClean="0"/>
              <a:t>大阪大学</a:t>
            </a:r>
            <a:r>
              <a:rPr lang="ja-JP" altLang="en-US" sz="2400" dirty="0" smtClean="0"/>
              <a:t>大学院</a:t>
            </a:r>
            <a:endParaRPr lang="en-US" altLang="ja-JP" sz="2400" dirty="0" smtClean="0"/>
          </a:p>
          <a:p>
            <a:pPr algn="r"/>
            <a:r>
              <a:rPr lang="ja-JP" altLang="en-US" sz="2400" dirty="0" smtClean="0"/>
              <a:t>情報科学研究科</a:t>
            </a:r>
            <a:endParaRPr kumimoji="1" lang="en-US" altLang="ja-JP" sz="2400" dirty="0" smtClean="0"/>
          </a:p>
        </p:txBody>
      </p:sp>
    </p:spTree>
  </p:cSld>
  <p:clrMapOvr>
    <a:masterClrMapping/>
  </p:clrMapOvr>
  <p:transition advTm="1344"/>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背景</a:t>
            </a:r>
            <a:endParaRPr kumimoji="1" lang="ja-JP" altLang="en-US" dirty="0"/>
          </a:p>
        </p:txBody>
      </p:sp>
      <p:sp>
        <p:nvSpPr>
          <p:cNvPr id="3" name="コンテンツ プレースホルダ 2"/>
          <p:cNvSpPr>
            <a:spLocks noGrp="1"/>
          </p:cNvSpPr>
          <p:nvPr>
            <p:ph idx="1"/>
          </p:nvPr>
        </p:nvSpPr>
        <p:spPr>
          <a:xfrm>
            <a:off x="285720" y="1412875"/>
            <a:ext cx="8572560" cy="4824413"/>
          </a:xfrm>
        </p:spPr>
        <p:txBody>
          <a:bodyPr/>
          <a:lstStyle/>
          <a:p>
            <a:r>
              <a:rPr lang="ja-JP" altLang="en-US" dirty="0" smtClean="0"/>
              <a:t>保守作業者は識別子名から関数や変数の役割，振舞い等を類推し理解を進める</a:t>
            </a:r>
            <a:r>
              <a:rPr lang="en-US" altLang="ja-JP" dirty="0" smtClean="0"/>
              <a:t>[1]</a:t>
            </a:r>
          </a:p>
          <a:p>
            <a:pPr lvl="1"/>
            <a:r>
              <a:rPr lang="ja-JP" altLang="en-US" dirty="0" smtClean="0"/>
              <a:t>名称の意味を知らなければ類推不可</a:t>
            </a:r>
            <a:endParaRPr lang="en-US" altLang="ja-JP" dirty="0" smtClean="0"/>
          </a:p>
          <a:p>
            <a:pPr lvl="1"/>
            <a:r>
              <a:rPr lang="ja-JP" altLang="en-US" dirty="0" smtClean="0"/>
              <a:t>適切な命名がなされていなければ類推不可</a:t>
            </a:r>
            <a:endParaRPr lang="en-US" altLang="ja-JP" dirty="0" smtClean="0"/>
          </a:p>
          <a:p>
            <a:pPr lvl="1"/>
            <a:endParaRPr lang="en-US" altLang="ja-JP" dirty="0" smtClean="0"/>
          </a:p>
          <a:p>
            <a:r>
              <a:rPr lang="ja-JP" altLang="en-US" dirty="0" smtClean="0"/>
              <a:t>自然言語用の辞書を活用することは困難</a:t>
            </a:r>
            <a:endParaRPr lang="en-US" altLang="ja-JP" dirty="0" smtClean="0"/>
          </a:p>
          <a:p>
            <a:pPr lvl="1"/>
            <a:r>
              <a:rPr lang="ja-JP" altLang="en-US" dirty="0" smtClean="0"/>
              <a:t>ソフトウェアにおける用法≠一般的な用法</a:t>
            </a:r>
            <a:endParaRPr lang="en-US" altLang="ja-JP" dirty="0" smtClean="0"/>
          </a:p>
          <a:p>
            <a:pPr lvl="1">
              <a:buNone/>
            </a:pPr>
            <a:r>
              <a:rPr lang="ja-JP" altLang="en-US" dirty="0" smtClean="0"/>
              <a:t>    例．</a:t>
            </a:r>
            <a:r>
              <a:rPr lang="en-US" altLang="ja-JP" dirty="0" smtClean="0"/>
              <a:t>prefix </a:t>
            </a:r>
            <a:r>
              <a:rPr lang="ja-JP" altLang="en-US" dirty="0" smtClean="0"/>
              <a:t>：文字列などの先頭≠接頭辞</a:t>
            </a:r>
            <a:endParaRPr lang="en-US" altLang="ja-JP" dirty="0" smtClean="0"/>
          </a:p>
          <a:p>
            <a:endParaRPr lang="en-US" altLang="ja-JP" dirty="0" smtClean="0"/>
          </a:p>
        </p:txBody>
      </p:sp>
      <p:sp>
        <p:nvSpPr>
          <p:cNvPr id="5" name="日付プレースホルダ 4"/>
          <p:cNvSpPr>
            <a:spLocks noGrp="1"/>
          </p:cNvSpPr>
          <p:nvPr>
            <p:ph type="dt" sz="half" idx="11"/>
          </p:nvPr>
        </p:nvSpPr>
        <p:spPr/>
        <p:txBody>
          <a:bodyPr/>
          <a:lstStyle/>
          <a:p>
            <a:fld id="{83586436-81F3-448D-95DA-3B12DD479A34}"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2</a:t>
            </a:fld>
            <a:endParaRPr kumimoji="1" lang="ja-JP" altLang="en-US" dirty="0"/>
          </a:p>
        </p:txBody>
      </p:sp>
      <p:sp>
        <p:nvSpPr>
          <p:cNvPr id="7" name="テキスト ボックス 6"/>
          <p:cNvSpPr txBox="1"/>
          <p:nvPr/>
        </p:nvSpPr>
        <p:spPr>
          <a:xfrm>
            <a:off x="357158" y="6072206"/>
            <a:ext cx="8929718" cy="307777"/>
          </a:xfrm>
          <a:prstGeom prst="rect">
            <a:avLst/>
          </a:prstGeom>
          <a:noFill/>
        </p:spPr>
        <p:txBody>
          <a:bodyPr wrap="square" rtlCol="0">
            <a:spAutoFit/>
          </a:bodyPr>
          <a:lstStyle/>
          <a:p>
            <a:r>
              <a:rPr kumimoji="1" lang="en-US" altLang="ja-JP" sz="1400" dirty="0" smtClean="0"/>
              <a:t>[1] </a:t>
            </a:r>
            <a:r>
              <a:rPr kumimoji="1" lang="en-US" altLang="ja-JP" sz="1400" dirty="0" err="1" smtClean="0"/>
              <a:t>Latoza,Garlan,Hersleb,Myers</a:t>
            </a:r>
            <a:r>
              <a:rPr lang="en-US" altLang="ja-JP" sz="1400" dirty="0" err="1" smtClean="0"/>
              <a:t>:</a:t>
            </a:r>
            <a:r>
              <a:rPr kumimoji="1" lang="en-US" altLang="ja-JP" sz="1400" dirty="0" err="1" smtClean="0"/>
              <a:t>Program</a:t>
            </a:r>
            <a:r>
              <a:rPr kumimoji="1" lang="en-US" altLang="ja-JP" sz="1400" dirty="0" smtClean="0"/>
              <a:t> comprehension as factfinding,ESEC-FSE,pp.361-370(2007)</a:t>
            </a:r>
            <a:endParaRPr kumimoji="1" lang="ja-JP" alt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dirty="0" smtClean="0"/>
              <a:t>ソフトウェア中で用いられる名詞単語の説明を</a:t>
            </a:r>
            <a:r>
              <a:rPr lang="en-US" altLang="ja-JP" dirty="0" smtClean="0"/>
              <a:t/>
            </a:r>
            <a:br>
              <a:rPr lang="en-US" altLang="ja-JP" dirty="0" smtClean="0"/>
            </a:br>
            <a:r>
              <a:rPr lang="ja-JP" altLang="en-US" dirty="0" smtClean="0"/>
              <a:t>集めた辞書を作成</a:t>
            </a:r>
            <a:endParaRPr lang="en-US" altLang="ja-JP" dirty="0" smtClean="0"/>
          </a:p>
          <a:p>
            <a:pPr lvl="1">
              <a:buNone/>
            </a:pPr>
            <a:endParaRPr lang="en-US" altLang="ja-JP" dirty="0" smtClean="0"/>
          </a:p>
          <a:p>
            <a:r>
              <a:rPr lang="ja-JP" altLang="en-US" dirty="0" smtClean="0"/>
              <a:t>名詞に着目する理由</a:t>
            </a:r>
            <a:endParaRPr lang="en-US" altLang="ja-JP" dirty="0" smtClean="0"/>
          </a:p>
          <a:p>
            <a:pPr lvl="1"/>
            <a:r>
              <a:rPr lang="ja-JP" altLang="en-US" dirty="0" smtClean="0"/>
              <a:t>オブジェクト指向プログラム中の識別子名の多くに名詞が含まれる</a:t>
            </a:r>
            <a:endParaRPr lang="en-US" altLang="ja-JP" dirty="0" smtClean="0"/>
          </a:p>
          <a:p>
            <a:pPr lvl="1"/>
            <a:r>
              <a:rPr lang="ja-JP" altLang="en-US" dirty="0" smtClean="0"/>
              <a:t>使用される名詞の種類は膨大</a:t>
            </a:r>
            <a:endParaRPr lang="en-US" altLang="ja-JP" dirty="0" smtClean="0"/>
          </a:p>
          <a:p>
            <a:pPr lvl="1"/>
            <a:r>
              <a:rPr lang="ja-JP" altLang="en-US" dirty="0" smtClean="0"/>
              <a:t>名詞から様々な情報を取得可能</a:t>
            </a:r>
            <a:endParaRPr lang="en-US" altLang="ja-JP" dirty="0" smtClean="0"/>
          </a:p>
          <a:p>
            <a:pPr lvl="2"/>
            <a:r>
              <a:rPr lang="ja-JP" altLang="en-US" dirty="0" smtClean="0"/>
              <a:t>型</a:t>
            </a:r>
            <a:r>
              <a:rPr lang="en-US" altLang="ja-JP" dirty="0" smtClean="0"/>
              <a:t>,</a:t>
            </a:r>
            <a:r>
              <a:rPr lang="ja-JP" altLang="en-US" dirty="0" smtClean="0"/>
              <a:t>構造</a:t>
            </a:r>
            <a:r>
              <a:rPr lang="en-US" altLang="ja-JP" dirty="0" smtClean="0"/>
              <a:t>,</a:t>
            </a:r>
            <a:r>
              <a:rPr lang="ja-JP" altLang="en-US" dirty="0" smtClean="0"/>
              <a:t>動作の対象</a:t>
            </a:r>
            <a:endParaRPr lang="en-US" altLang="ja-JP" dirty="0" smtClean="0"/>
          </a:p>
          <a:p>
            <a:endParaRPr kumimoji="1" lang="ja-JP" altLang="en-US" dirty="0"/>
          </a:p>
        </p:txBody>
      </p:sp>
      <p:sp>
        <p:nvSpPr>
          <p:cNvPr id="5" name="日付プレースホルダ 4"/>
          <p:cNvSpPr>
            <a:spLocks noGrp="1"/>
          </p:cNvSpPr>
          <p:nvPr>
            <p:ph type="dt" sz="half" idx="11"/>
          </p:nvPr>
        </p:nvSpPr>
        <p:spPr/>
        <p:txBody>
          <a:bodyPr/>
          <a:lstStyle/>
          <a:p>
            <a:fld id="{E18BA9CA-C22C-4DA3-8A35-2130B566FD5E}"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3</a:t>
            </a:fld>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提案手法の概要</a:t>
            </a:r>
            <a:endParaRPr kumimoji="1" lang="ja-JP" altLang="en-US" dirty="0"/>
          </a:p>
        </p:txBody>
      </p:sp>
      <p:sp>
        <p:nvSpPr>
          <p:cNvPr id="3" name="コンテンツ プレースホルダ 2"/>
          <p:cNvSpPr>
            <a:spLocks noGrp="1"/>
          </p:cNvSpPr>
          <p:nvPr>
            <p:ph idx="1"/>
          </p:nvPr>
        </p:nvSpPr>
        <p:spPr>
          <a:xfrm>
            <a:off x="428596" y="1412875"/>
            <a:ext cx="8429684" cy="1658935"/>
          </a:xfrm>
        </p:spPr>
        <p:txBody>
          <a:bodyPr>
            <a:normAutofit fontScale="85000" lnSpcReduction="20000"/>
          </a:bodyPr>
          <a:lstStyle/>
          <a:p>
            <a:r>
              <a:rPr lang="en-US" altLang="ja-JP" dirty="0" smtClean="0"/>
              <a:t>Java</a:t>
            </a:r>
            <a:r>
              <a:rPr lang="ja-JP" altLang="en-US" dirty="0" smtClean="0"/>
              <a:t>ソースコード集合から，目的の名詞に対するコメントを収集し，名詞とコメント集合のセットを作成</a:t>
            </a:r>
            <a:endParaRPr lang="en-US" altLang="ja-JP" dirty="0" smtClean="0"/>
          </a:p>
          <a:p>
            <a:pPr lvl="1"/>
            <a:r>
              <a:rPr kumimoji="1" lang="ja-JP" altLang="en-US" dirty="0" smtClean="0"/>
              <a:t>名詞を識別子名中に含む識別子へのコメント</a:t>
            </a:r>
            <a:endParaRPr kumimoji="1" lang="en-US" altLang="ja-JP" dirty="0" smtClean="0"/>
          </a:p>
          <a:p>
            <a:r>
              <a:rPr lang="ja-JP" altLang="en-US" dirty="0" smtClean="0"/>
              <a:t>コメント集合を要約，説明となりうる文を抽出</a:t>
            </a:r>
            <a:endParaRPr lang="en-US" altLang="ja-JP" dirty="0" smtClean="0"/>
          </a:p>
        </p:txBody>
      </p:sp>
      <p:sp>
        <p:nvSpPr>
          <p:cNvPr id="40" name="日付プレースホルダ 39"/>
          <p:cNvSpPr>
            <a:spLocks noGrp="1"/>
          </p:cNvSpPr>
          <p:nvPr>
            <p:ph type="dt" sz="half" idx="11"/>
          </p:nvPr>
        </p:nvSpPr>
        <p:spPr/>
        <p:txBody>
          <a:bodyPr/>
          <a:lstStyle/>
          <a:p>
            <a:fld id="{65DE02E2-2F60-44B7-87E9-8B734402BF6D}" type="datetime1">
              <a:rPr kumimoji="1" lang="ja-JP" altLang="en-US" smtClean="0"/>
              <a:pPr/>
              <a:t>2010/1/26</a:t>
            </a:fld>
            <a:endParaRPr kumimoji="1" lang="ja-JP" altLang="en-US" dirty="0"/>
          </a:p>
        </p:txBody>
      </p:sp>
      <p:sp>
        <p:nvSpPr>
          <p:cNvPr id="41" name="スライド番号プレースホルダ 40"/>
          <p:cNvSpPr>
            <a:spLocks noGrp="1"/>
          </p:cNvSpPr>
          <p:nvPr>
            <p:ph type="sldNum" sz="quarter" idx="12"/>
          </p:nvPr>
        </p:nvSpPr>
        <p:spPr/>
        <p:txBody>
          <a:bodyPr/>
          <a:lstStyle/>
          <a:p>
            <a:fld id="{0DFAFFE7-B5EB-4D84-9784-5885F39C28C0}" type="slidenum">
              <a:rPr kumimoji="1" lang="ja-JP" altLang="en-US" smtClean="0"/>
              <a:pPr/>
              <a:t>4</a:t>
            </a:fld>
            <a:endParaRPr kumimoji="1" lang="ja-JP" altLang="en-US" dirty="0"/>
          </a:p>
        </p:txBody>
      </p:sp>
      <p:grpSp>
        <p:nvGrpSpPr>
          <p:cNvPr id="153" name="グループ化 152"/>
          <p:cNvGrpSpPr/>
          <p:nvPr/>
        </p:nvGrpSpPr>
        <p:grpSpPr>
          <a:xfrm>
            <a:off x="428596" y="2998113"/>
            <a:ext cx="8143932" cy="3717035"/>
            <a:chOff x="428596" y="2714620"/>
            <a:chExt cx="8143932" cy="3717035"/>
          </a:xfrm>
        </p:grpSpPr>
        <p:grpSp>
          <p:nvGrpSpPr>
            <p:cNvPr id="5" name="グループ化 142"/>
            <p:cNvGrpSpPr/>
            <p:nvPr/>
          </p:nvGrpSpPr>
          <p:grpSpPr>
            <a:xfrm>
              <a:off x="6072198" y="2714620"/>
              <a:ext cx="571504" cy="785818"/>
              <a:chOff x="3143240" y="3071810"/>
              <a:chExt cx="571504" cy="785818"/>
            </a:xfrm>
          </p:grpSpPr>
          <p:sp>
            <p:nvSpPr>
              <p:cNvPr id="144" name="正方形/長方形 143"/>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45" name="直線コネクタ 144"/>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6" name="直線コネクタ 145"/>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7" name="直線コネクタ 146"/>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8" name="直線コネクタ 147"/>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49" name="直線コネクタ 148"/>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0" name="直線コネクタ 149"/>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51" name="直線コネクタ 150"/>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pic>
          <p:nvPicPr>
            <p:cNvPr id="152" name="Picture 2" descr="C:\Documents and Settings\Administrator\デスクトップ\Diction.png"/>
            <p:cNvPicPr>
              <a:picLocks noChangeAspect="1" noChangeArrowheads="1"/>
            </p:cNvPicPr>
            <p:nvPr/>
          </p:nvPicPr>
          <p:blipFill>
            <a:blip r:embed="rId3" cstate="print"/>
            <a:srcRect/>
            <a:stretch>
              <a:fillRect/>
            </a:stretch>
          </p:blipFill>
          <p:spPr bwMode="auto">
            <a:xfrm>
              <a:off x="7353328" y="3567122"/>
              <a:ext cx="1219200" cy="1219200"/>
            </a:xfrm>
            <a:prstGeom prst="rect">
              <a:avLst/>
            </a:prstGeom>
            <a:noFill/>
          </p:spPr>
        </p:pic>
        <p:grpSp>
          <p:nvGrpSpPr>
            <p:cNvPr id="6" name="グループ化 133"/>
            <p:cNvGrpSpPr/>
            <p:nvPr/>
          </p:nvGrpSpPr>
          <p:grpSpPr>
            <a:xfrm>
              <a:off x="5929322" y="3714752"/>
              <a:ext cx="571504" cy="785818"/>
              <a:chOff x="3143240" y="3071810"/>
              <a:chExt cx="571504" cy="785818"/>
            </a:xfrm>
          </p:grpSpPr>
          <p:sp>
            <p:nvSpPr>
              <p:cNvPr id="135" name="正方形/長方形 134"/>
              <p:cNvSpPr/>
              <p:nvPr/>
            </p:nvSpPr>
            <p:spPr>
              <a:xfrm>
                <a:off x="3143240" y="3071810"/>
                <a:ext cx="571504" cy="78581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36" name="直線コネクタ 135"/>
              <p:cNvCxnSpPr/>
              <p:nvPr/>
            </p:nvCxnSpPr>
            <p:spPr>
              <a:xfrm>
                <a:off x="3214678" y="314324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7" name="直線コネクタ 136"/>
              <p:cNvCxnSpPr/>
              <p:nvPr/>
            </p:nvCxnSpPr>
            <p:spPr>
              <a:xfrm>
                <a:off x="3214678" y="328612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8" name="直線コネクタ 137"/>
              <p:cNvCxnSpPr/>
              <p:nvPr/>
            </p:nvCxnSpPr>
            <p:spPr>
              <a:xfrm>
                <a:off x="3214678" y="3357562"/>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39" name="直線コネクタ 138"/>
              <p:cNvCxnSpPr/>
              <p:nvPr/>
            </p:nvCxnSpPr>
            <p:spPr>
              <a:xfrm>
                <a:off x="3214678" y="350043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0" name="直線コネクタ 139"/>
              <p:cNvCxnSpPr/>
              <p:nvPr/>
            </p:nvCxnSpPr>
            <p:spPr>
              <a:xfrm>
                <a:off x="3214678" y="357187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1" name="直線コネクタ 140"/>
              <p:cNvCxnSpPr/>
              <p:nvPr/>
            </p:nvCxnSpPr>
            <p:spPr>
              <a:xfrm>
                <a:off x="3214678" y="3643314"/>
                <a:ext cx="214314"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2" name="直線コネクタ 141"/>
              <p:cNvCxnSpPr/>
              <p:nvPr/>
            </p:nvCxnSpPr>
            <p:spPr>
              <a:xfrm>
                <a:off x="3214678" y="378619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pic>
          <p:nvPicPr>
            <p:cNvPr id="42" name="図 41" descr="docu_txt64.png"/>
            <p:cNvPicPr>
              <a:picLocks noChangeAspect="1"/>
            </p:cNvPicPr>
            <p:nvPr/>
          </p:nvPicPr>
          <p:blipFill>
            <a:blip r:embed="rId4" cstate="print"/>
            <a:stretch>
              <a:fillRect/>
            </a:stretch>
          </p:blipFill>
          <p:spPr>
            <a:xfrm>
              <a:off x="928662" y="4786322"/>
              <a:ext cx="812698" cy="812698"/>
            </a:xfrm>
            <a:prstGeom prst="rect">
              <a:avLst/>
            </a:prstGeom>
          </p:spPr>
        </p:pic>
        <p:pic>
          <p:nvPicPr>
            <p:cNvPr id="43" name="図 42" descr="docu_txt64.png"/>
            <p:cNvPicPr>
              <a:picLocks noChangeAspect="1"/>
            </p:cNvPicPr>
            <p:nvPr/>
          </p:nvPicPr>
          <p:blipFill>
            <a:blip r:embed="rId4" cstate="print"/>
            <a:stretch>
              <a:fillRect/>
            </a:stretch>
          </p:blipFill>
          <p:spPr>
            <a:xfrm>
              <a:off x="928662" y="3786190"/>
              <a:ext cx="812698" cy="812698"/>
            </a:xfrm>
            <a:prstGeom prst="rect">
              <a:avLst/>
            </a:prstGeom>
          </p:spPr>
        </p:pic>
        <p:pic>
          <p:nvPicPr>
            <p:cNvPr id="44" name="図 43" descr="docu_txt64.png"/>
            <p:cNvPicPr>
              <a:picLocks noChangeAspect="1"/>
            </p:cNvPicPr>
            <p:nvPr/>
          </p:nvPicPr>
          <p:blipFill>
            <a:blip r:embed="rId4" cstate="print"/>
            <a:stretch>
              <a:fillRect/>
            </a:stretch>
          </p:blipFill>
          <p:spPr>
            <a:xfrm>
              <a:off x="928662" y="2786058"/>
              <a:ext cx="812698" cy="812698"/>
            </a:xfrm>
            <a:prstGeom prst="rect">
              <a:avLst/>
            </a:prstGeom>
          </p:spPr>
        </p:pic>
        <p:sp>
          <p:nvSpPr>
            <p:cNvPr id="9" name="四角形吹き出し 8"/>
            <p:cNvSpPr/>
            <p:nvPr/>
          </p:nvSpPr>
          <p:spPr>
            <a:xfrm>
              <a:off x="1677092" y="2857496"/>
              <a:ext cx="1180396"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 indicate </a:t>
              </a:r>
              <a:r>
                <a:rPr kumimoji="1" lang="en-US" altLang="ja-JP" sz="1050" dirty="0" smtClean="0">
                  <a:solidFill>
                    <a:schemeClr val="tx1"/>
                  </a:solidFill>
                </a:rPr>
                <a:t>…</a:t>
              </a:r>
              <a:endParaRPr kumimoji="1" lang="ja-JP" altLang="en-US" sz="1050" dirty="0">
                <a:solidFill>
                  <a:schemeClr val="tx1"/>
                </a:solidFill>
              </a:endParaRPr>
            </a:p>
          </p:txBody>
        </p:sp>
        <p:sp>
          <p:nvSpPr>
            <p:cNvPr id="10" name="四角形吹き出し 9"/>
            <p:cNvSpPr/>
            <p:nvPr/>
          </p:nvSpPr>
          <p:spPr>
            <a:xfrm>
              <a:off x="1677092" y="4852748"/>
              <a:ext cx="1180396" cy="505078"/>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 As are … </a:t>
              </a:r>
              <a:endParaRPr kumimoji="1" lang="ja-JP" altLang="en-US" sz="1600" dirty="0">
                <a:solidFill>
                  <a:schemeClr val="tx1"/>
                </a:solidFill>
              </a:endParaRPr>
            </a:p>
          </p:txBody>
        </p:sp>
        <p:sp>
          <p:nvSpPr>
            <p:cNvPr id="11" name="四角形吹き出し 10"/>
            <p:cNvSpPr/>
            <p:nvPr/>
          </p:nvSpPr>
          <p:spPr>
            <a:xfrm>
              <a:off x="1677092" y="3714752"/>
              <a:ext cx="1180396" cy="5066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…use A for…</a:t>
              </a:r>
              <a:endParaRPr kumimoji="1" lang="ja-JP" altLang="en-US" sz="1600" dirty="0">
                <a:solidFill>
                  <a:schemeClr val="tx1"/>
                </a:solidFill>
              </a:endParaRPr>
            </a:p>
          </p:txBody>
        </p:sp>
        <p:sp>
          <p:nvSpPr>
            <p:cNvPr id="15" name="テキスト ボックス 14"/>
            <p:cNvSpPr txBox="1"/>
            <p:nvPr/>
          </p:nvSpPr>
          <p:spPr>
            <a:xfrm>
              <a:off x="714348" y="4810066"/>
              <a:ext cx="184731" cy="369332"/>
            </a:xfrm>
            <a:prstGeom prst="rect">
              <a:avLst/>
            </a:prstGeom>
            <a:noFill/>
          </p:spPr>
          <p:txBody>
            <a:bodyPr wrap="none" rtlCol="0">
              <a:spAutoFit/>
            </a:bodyPr>
            <a:lstStyle/>
            <a:p>
              <a:endParaRPr kumimoji="1" lang="ja-JP" altLang="en-US" dirty="0"/>
            </a:p>
          </p:txBody>
        </p:sp>
        <p:sp>
          <p:nvSpPr>
            <p:cNvPr id="16" name="テキスト ボックス 15"/>
            <p:cNvSpPr txBox="1"/>
            <p:nvPr/>
          </p:nvSpPr>
          <p:spPr>
            <a:xfrm>
              <a:off x="714348" y="6022006"/>
              <a:ext cx="184731" cy="369332"/>
            </a:xfrm>
            <a:prstGeom prst="rect">
              <a:avLst/>
            </a:prstGeom>
            <a:noFill/>
          </p:spPr>
          <p:txBody>
            <a:bodyPr wrap="none" rtlCol="0">
              <a:spAutoFit/>
            </a:bodyPr>
            <a:lstStyle/>
            <a:p>
              <a:endParaRPr kumimoji="1" lang="ja-JP" altLang="en-US" dirty="0"/>
            </a:p>
          </p:txBody>
        </p:sp>
        <p:sp>
          <p:nvSpPr>
            <p:cNvPr id="27" name="ストライプ矢印 26"/>
            <p:cNvSpPr/>
            <p:nvPr/>
          </p:nvSpPr>
          <p:spPr>
            <a:xfrm>
              <a:off x="6559579" y="4044788"/>
              <a:ext cx="825209" cy="269320"/>
            </a:xfrm>
            <a:prstGeom prst="stripedRightArrow">
              <a:avLst>
                <a:gd name="adj1" fmla="val 56400"/>
                <a:gd name="adj2" fmla="val 50000"/>
              </a:avLst>
            </a:prstGeom>
            <a:solidFill>
              <a:schemeClr val="accent4">
                <a:lumMod val="7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28" name="ストライプ矢印 27"/>
            <p:cNvSpPr/>
            <p:nvPr/>
          </p:nvSpPr>
          <p:spPr>
            <a:xfrm rot="1590925">
              <a:off x="6577579" y="3403016"/>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ストライプ矢印 28"/>
            <p:cNvSpPr/>
            <p:nvPr/>
          </p:nvSpPr>
          <p:spPr>
            <a:xfrm rot="20320347">
              <a:off x="6581344" y="4721133"/>
              <a:ext cx="825209" cy="269320"/>
            </a:xfrm>
            <a:prstGeom prst="stripedRightArrow">
              <a:avLst>
                <a:gd name="adj1" fmla="val 56400"/>
                <a:gd name="adj2" fmla="val 50000"/>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四角形吹き出し 31"/>
            <p:cNvSpPr/>
            <p:nvPr/>
          </p:nvSpPr>
          <p:spPr>
            <a:xfrm>
              <a:off x="6286512" y="3357562"/>
              <a:ext cx="1500198" cy="754556"/>
            </a:xfrm>
            <a:prstGeom prst="wedgeRectCallout">
              <a:avLst>
                <a:gd name="adj1" fmla="val -60836"/>
                <a:gd name="adj2" fmla="val 38616"/>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600" dirty="0" smtClean="0">
                  <a:solidFill>
                    <a:schemeClr val="tx1"/>
                  </a:solidFill>
                </a:rPr>
                <a:t>A</a:t>
              </a:r>
              <a:r>
                <a:rPr lang="ja-JP" altLang="en-US" sz="1600" dirty="0" smtClean="0">
                  <a:solidFill>
                    <a:schemeClr val="tx1"/>
                  </a:solidFill>
                </a:rPr>
                <a:t>：</a:t>
              </a:r>
              <a:r>
                <a:rPr lang="en-US" altLang="ja-JP" sz="1600" dirty="0" smtClean="0">
                  <a:solidFill>
                    <a:schemeClr val="tx1"/>
                  </a:solidFill>
                </a:rPr>
                <a:t>A is … </a:t>
              </a:r>
            </a:p>
            <a:p>
              <a:r>
                <a:rPr lang="en-US" altLang="ja-JP" sz="1600" dirty="0" smtClean="0">
                  <a:solidFill>
                    <a:schemeClr val="tx1"/>
                  </a:solidFill>
                </a:rPr>
                <a:t>    use A for …</a:t>
              </a:r>
            </a:p>
          </p:txBody>
        </p:sp>
        <p:grpSp>
          <p:nvGrpSpPr>
            <p:cNvPr id="7" name="グループ化 124"/>
            <p:cNvGrpSpPr/>
            <p:nvPr/>
          </p:nvGrpSpPr>
          <p:grpSpPr>
            <a:xfrm>
              <a:off x="6072198" y="4714884"/>
              <a:ext cx="571504" cy="785818"/>
              <a:chOff x="3143240" y="3071810"/>
              <a:chExt cx="571504" cy="785818"/>
            </a:xfrm>
          </p:grpSpPr>
          <p:sp>
            <p:nvSpPr>
              <p:cNvPr id="126" name="正方形/長方形 125"/>
              <p:cNvSpPr/>
              <p:nvPr/>
            </p:nvSpPr>
            <p:spPr>
              <a:xfrm>
                <a:off x="3143240" y="3071810"/>
                <a:ext cx="571504" cy="785818"/>
              </a:xfrm>
              <a:prstGeom prst="rect">
                <a:avLst/>
              </a:prstGeom>
              <a:solidFill>
                <a:schemeClr val="bg1"/>
              </a:solidFill>
              <a:ln w="9525">
                <a:solidFill>
                  <a:schemeClr val="tx1">
                    <a:alpha val="3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127" name="直線コネクタ 126"/>
              <p:cNvCxnSpPr/>
              <p:nvPr/>
            </p:nvCxnSpPr>
            <p:spPr>
              <a:xfrm>
                <a:off x="3214678" y="314324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8" name="直線コネクタ 127"/>
              <p:cNvCxnSpPr/>
              <p:nvPr/>
            </p:nvCxnSpPr>
            <p:spPr>
              <a:xfrm>
                <a:off x="3214678" y="3286124"/>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29" name="直線コネクタ 128"/>
              <p:cNvCxnSpPr/>
              <p:nvPr/>
            </p:nvCxnSpPr>
            <p:spPr>
              <a:xfrm>
                <a:off x="3214678" y="3357562"/>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0" name="直線コネクタ 129"/>
              <p:cNvCxnSpPr/>
              <p:nvPr/>
            </p:nvCxnSpPr>
            <p:spPr>
              <a:xfrm>
                <a:off x="3214678" y="3500438"/>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1" name="直線コネクタ 130"/>
              <p:cNvCxnSpPr/>
              <p:nvPr/>
            </p:nvCxnSpPr>
            <p:spPr>
              <a:xfrm>
                <a:off x="3214678" y="3571876"/>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2" name="直線コネクタ 131"/>
              <p:cNvCxnSpPr/>
              <p:nvPr/>
            </p:nvCxnSpPr>
            <p:spPr>
              <a:xfrm>
                <a:off x="3214678" y="3643314"/>
                <a:ext cx="214314"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cxnSp>
            <p:nvCxnSpPr>
              <p:cNvPr id="133" name="直線コネクタ 132"/>
              <p:cNvCxnSpPr/>
              <p:nvPr/>
            </p:nvCxnSpPr>
            <p:spPr>
              <a:xfrm>
                <a:off x="3214678" y="3786190"/>
                <a:ext cx="428628" cy="0"/>
              </a:xfrm>
              <a:prstGeom prst="line">
                <a:avLst/>
              </a:prstGeom>
              <a:ln w="31750">
                <a:solidFill>
                  <a:schemeClr val="tx1">
                    <a:alpha val="30000"/>
                  </a:schemeClr>
                </a:solidFill>
              </a:ln>
            </p:spPr>
            <p:style>
              <a:lnRef idx="1">
                <a:schemeClr val="accent1"/>
              </a:lnRef>
              <a:fillRef idx="0">
                <a:schemeClr val="accent1"/>
              </a:fillRef>
              <a:effectRef idx="0">
                <a:schemeClr val="accent1"/>
              </a:effectRef>
              <a:fontRef idx="minor">
                <a:schemeClr val="tx1"/>
              </a:fontRef>
            </p:style>
          </p:cxnSp>
        </p:grpSp>
        <p:sp>
          <p:nvSpPr>
            <p:cNvPr id="154" name="テキスト ボックス 153"/>
            <p:cNvSpPr txBox="1"/>
            <p:nvPr/>
          </p:nvSpPr>
          <p:spPr>
            <a:xfrm>
              <a:off x="428596" y="5572140"/>
              <a:ext cx="1830950" cy="369332"/>
            </a:xfrm>
            <a:prstGeom prst="rect">
              <a:avLst/>
            </a:prstGeom>
            <a:noFill/>
          </p:spPr>
          <p:txBody>
            <a:bodyPr wrap="none" rtlCol="0">
              <a:spAutoFit/>
            </a:bodyPr>
            <a:lstStyle/>
            <a:p>
              <a:r>
                <a:rPr kumimoji="1" lang="ja-JP" altLang="en-US" b="1" dirty="0" smtClean="0"/>
                <a:t>ソースコード集合</a:t>
              </a:r>
              <a:endParaRPr kumimoji="1" lang="ja-JP" altLang="en-US" b="1" dirty="0"/>
            </a:p>
          </p:txBody>
        </p:sp>
        <p:sp>
          <p:nvSpPr>
            <p:cNvPr id="155" name="テキスト ボックス 154"/>
            <p:cNvSpPr txBox="1"/>
            <p:nvPr/>
          </p:nvSpPr>
          <p:spPr>
            <a:xfrm>
              <a:off x="7715272" y="4929198"/>
              <a:ext cx="646331" cy="369332"/>
            </a:xfrm>
            <a:prstGeom prst="rect">
              <a:avLst/>
            </a:prstGeom>
            <a:noFill/>
          </p:spPr>
          <p:txBody>
            <a:bodyPr wrap="none" rtlCol="0">
              <a:spAutoFit/>
            </a:bodyPr>
            <a:lstStyle/>
            <a:p>
              <a:r>
                <a:rPr kumimoji="1" lang="ja-JP" altLang="en-US" b="1" dirty="0" smtClean="0"/>
                <a:t>辞書</a:t>
              </a:r>
              <a:endParaRPr kumimoji="1" lang="ja-JP" altLang="en-US" b="1" dirty="0"/>
            </a:p>
          </p:txBody>
        </p:sp>
        <p:sp>
          <p:nvSpPr>
            <p:cNvPr id="156" name="テキスト ボックス 155"/>
            <p:cNvSpPr txBox="1"/>
            <p:nvPr/>
          </p:nvSpPr>
          <p:spPr>
            <a:xfrm>
              <a:off x="5786446" y="4572008"/>
              <a:ext cx="877163" cy="369332"/>
            </a:xfrm>
            <a:prstGeom prst="rect">
              <a:avLst/>
            </a:prstGeom>
            <a:noFill/>
          </p:spPr>
          <p:txBody>
            <a:bodyPr wrap="none" rtlCol="0">
              <a:spAutoFit/>
            </a:bodyPr>
            <a:lstStyle/>
            <a:p>
              <a:r>
                <a:rPr kumimoji="1" lang="ja-JP" altLang="en-US" b="1" dirty="0" smtClean="0"/>
                <a:t>説明文</a:t>
              </a:r>
              <a:endParaRPr kumimoji="1" lang="ja-JP" altLang="en-US" b="1" dirty="0"/>
            </a:p>
          </p:txBody>
        </p:sp>
        <p:grpSp>
          <p:nvGrpSpPr>
            <p:cNvPr id="8" name="グループ化 165"/>
            <p:cNvGrpSpPr/>
            <p:nvPr/>
          </p:nvGrpSpPr>
          <p:grpSpPr>
            <a:xfrm>
              <a:off x="3786182" y="3143248"/>
              <a:ext cx="1357322" cy="2071702"/>
              <a:chOff x="3786182" y="3500438"/>
              <a:chExt cx="1357322" cy="2071702"/>
            </a:xfrm>
          </p:grpSpPr>
          <p:sp>
            <p:nvSpPr>
              <p:cNvPr id="162" name="正方形/長方形 161"/>
              <p:cNvSpPr/>
              <p:nvPr/>
            </p:nvSpPr>
            <p:spPr>
              <a:xfrm>
                <a:off x="3786182" y="3500438"/>
                <a:ext cx="1357322" cy="2071702"/>
              </a:xfrm>
              <a:prstGeom prst="rect">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3" name="グループ化 44"/>
              <p:cNvGrpSpPr/>
              <p:nvPr/>
            </p:nvGrpSpPr>
            <p:grpSpPr>
              <a:xfrm>
                <a:off x="4000496" y="4000504"/>
                <a:ext cx="857256" cy="1098962"/>
                <a:chOff x="1500166" y="4500570"/>
                <a:chExt cx="857256" cy="1098962"/>
              </a:xfrm>
            </p:grpSpPr>
            <p:grpSp>
              <p:nvGrpSpPr>
                <p:cNvPr id="14" name="グループ化 16"/>
                <p:cNvGrpSpPr/>
                <p:nvPr/>
              </p:nvGrpSpPr>
              <p:grpSpPr>
                <a:xfrm>
                  <a:off x="1500166" y="4500570"/>
                  <a:ext cx="714380" cy="956086"/>
                  <a:chOff x="1785918" y="1928802"/>
                  <a:chExt cx="714380" cy="956086"/>
                </a:xfrm>
              </p:grpSpPr>
              <p:sp>
                <p:nvSpPr>
                  <p:cNvPr id="97" name="正方形/長方形 96"/>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98" name="直線コネクタ 97"/>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99" name="正方形/長方形 98"/>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100" name="正方形/長方形 99"/>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101" name="直線コネクタ 100"/>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2" name="直線コネクタ 101"/>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3" name="直線コネクタ 102"/>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7" name="直線コネクタ 106"/>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9" name="太陽 108"/>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0" name="太陽 109"/>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1" name="太陽 110"/>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2" name="太陽 111"/>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3" name="太陽 112"/>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14" name="直線コネクタ 113"/>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直線コネクタ 115"/>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直線コネクタ 116"/>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8" name="太陽 117"/>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9" name="太陽 118"/>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20" name="直線コネクタ 119"/>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0" name="グループ化 66"/>
                <p:cNvGrpSpPr/>
                <p:nvPr/>
              </p:nvGrpSpPr>
              <p:grpSpPr>
                <a:xfrm>
                  <a:off x="1571604" y="4572008"/>
                  <a:ext cx="714380" cy="956086"/>
                  <a:chOff x="1785918" y="1928802"/>
                  <a:chExt cx="714380" cy="956086"/>
                </a:xfrm>
              </p:grpSpPr>
              <p:sp>
                <p:nvSpPr>
                  <p:cNvPr id="73" name="正方形/長方形 72"/>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74" name="直線コネクタ 73"/>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76" name="正方形/長方形 75"/>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77" name="直線コネクタ 76"/>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1" name="直線コネクタ 80"/>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2" name="直線コネクタ 81"/>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3" name="直線コネクタ 82"/>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4" name="直線コネクタ 83"/>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5" name="太陽 84"/>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6" name="太陽 85"/>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7" name="太陽 86"/>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8" name="太陽 87"/>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9" name="太陽 88"/>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90" name="直線コネクタ 89"/>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直線コネクタ 90"/>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直線コネクタ 91"/>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4" name="太陽 93"/>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5" name="太陽 94"/>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96" name="直線コネクタ 95"/>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1" name="グループ化 41"/>
                <p:cNvGrpSpPr/>
                <p:nvPr/>
              </p:nvGrpSpPr>
              <p:grpSpPr>
                <a:xfrm>
                  <a:off x="1643042" y="4643446"/>
                  <a:ext cx="714380" cy="956086"/>
                  <a:chOff x="1785918" y="1928802"/>
                  <a:chExt cx="714380" cy="956086"/>
                </a:xfrm>
              </p:grpSpPr>
              <p:sp>
                <p:nvSpPr>
                  <p:cNvPr id="49" name="正方形/長方形 48"/>
                  <p:cNvSpPr/>
                  <p:nvPr/>
                </p:nvSpPr>
                <p:spPr>
                  <a:xfrm>
                    <a:off x="1785918" y="1928802"/>
                    <a:ext cx="714380" cy="44113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800" b="1" dirty="0" smtClean="0">
                      <a:solidFill>
                        <a:schemeClr val="tx1"/>
                      </a:solidFill>
                    </a:endParaRPr>
                  </a:p>
                </p:txBody>
              </p:sp>
              <p:cxnSp>
                <p:nvCxnSpPr>
                  <p:cNvPr id="50" name="直線コネクタ 49"/>
                  <p:cNvCxnSpPr/>
                  <p:nvPr/>
                </p:nvCxnSpPr>
                <p:spPr>
                  <a:xfrm>
                    <a:off x="2000232" y="200024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1" name="正方形/長方形 50"/>
                  <p:cNvSpPr/>
                  <p:nvPr/>
                </p:nvSpPr>
                <p:spPr>
                  <a:xfrm>
                    <a:off x="1785918" y="2416366"/>
                    <a:ext cx="714380" cy="116087"/>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b="1" dirty="0" smtClean="0">
                      <a:solidFill>
                        <a:schemeClr val="tx1"/>
                      </a:solidFill>
                    </a:endParaRPr>
                  </a:p>
                </p:txBody>
              </p:sp>
              <p:sp>
                <p:nvSpPr>
                  <p:cNvPr id="52" name="正方形/長方形 51"/>
                  <p:cNvSpPr/>
                  <p:nvPr/>
                </p:nvSpPr>
                <p:spPr>
                  <a:xfrm>
                    <a:off x="1785918" y="2578888"/>
                    <a:ext cx="714380" cy="306000"/>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b="1" dirty="0">
                      <a:solidFill>
                        <a:schemeClr val="tx1"/>
                      </a:solidFill>
                    </a:endParaRPr>
                  </a:p>
                </p:txBody>
              </p:sp>
              <p:cxnSp>
                <p:nvCxnSpPr>
                  <p:cNvPr id="53" name="直線コネクタ 52"/>
                  <p:cNvCxnSpPr/>
                  <p:nvPr/>
                </p:nvCxnSpPr>
                <p:spPr>
                  <a:xfrm>
                    <a:off x="2000232" y="207167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4" name="直線コネクタ 53"/>
                  <p:cNvCxnSpPr/>
                  <p:nvPr/>
                </p:nvCxnSpPr>
                <p:spPr>
                  <a:xfrm>
                    <a:off x="2000232" y="2143116"/>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2000232" y="2214554"/>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p:cNvCxnSpPr/>
                  <p:nvPr/>
                </p:nvCxnSpPr>
                <p:spPr>
                  <a:xfrm>
                    <a:off x="2000232" y="2471941"/>
                    <a:ext cx="428400"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7" name="直線コネクタ 56"/>
                  <p:cNvCxnSpPr/>
                  <p:nvPr/>
                </p:nvCxnSpPr>
                <p:spPr>
                  <a:xfrm>
                    <a:off x="2000232" y="2643182"/>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8" name="直線コネクタ 57"/>
                  <p:cNvCxnSpPr/>
                  <p:nvPr/>
                </p:nvCxnSpPr>
                <p:spPr>
                  <a:xfrm>
                    <a:off x="2000232" y="2714620"/>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p:cNvCxnSpPr/>
                  <p:nvPr/>
                </p:nvCxnSpPr>
                <p:spPr>
                  <a:xfrm>
                    <a:off x="2000232" y="2786058"/>
                    <a:ext cx="428628" cy="0"/>
                  </a:xfrm>
                  <a:prstGeom prst="line">
                    <a:avLst/>
                  </a:prstGeom>
                  <a:ln w="317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0" name="直線コネクタ 59"/>
                  <p:cNvCxnSpPr>
                    <a:cxnSpLocks noChangeAspect="1"/>
                  </p:cNvCxnSpPr>
                  <p:nvPr/>
                </p:nvCxnSpPr>
                <p:spPr>
                  <a:xfrm rot="5400000">
                    <a:off x="1793061" y="198119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1" name="太陽 60"/>
                  <p:cNvSpPr/>
                  <p:nvPr/>
                </p:nvSpPr>
                <p:spPr>
                  <a:xfrm>
                    <a:off x="1871650" y="197881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2" name="太陽 61"/>
                  <p:cNvSpPr/>
                  <p:nvPr/>
                </p:nvSpPr>
                <p:spPr>
                  <a:xfrm>
                    <a:off x="1871642" y="207168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3" name="太陽 62"/>
                  <p:cNvSpPr/>
                  <p:nvPr/>
                </p:nvSpPr>
                <p:spPr>
                  <a:xfrm>
                    <a:off x="1871642" y="2166918"/>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4" name="太陽 63"/>
                  <p:cNvSpPr/>
                  <p:nvPr/>
                </p:nvSpPr>
                <p:spPr>
                  <a:xfrm>
                    <a:off x="1871170" y="2254551"/>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5" name="太陽 64"/>
                  <p:cNvSpPr/>
                  <p:nvPr/>
                </p:nvSpPr>
                <p:spPr>
                  <a:xfrm>
                    <a:off x="1871642" y="2695556"/>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6" name="直線コネクタ 65"/>
                  <p:cNvCxnSpPr>
                    <a:cxnSpLocks noChangeAspect="1"/>
                  </p:cNvCxnSpPr>
                  <p:nvPr/>
                </p:nvCxnSpPr>
                <p:spPr>
                  <a:xfrm rot="5400000">
                    <a:off x="1912127" y="2271690"/>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直線コネクタ 66"/>
                  <p:cNvCxnSpPr>
                    <a:cxnSpLocks noChangeAspect="1"/>
                  </p:cNvCxnSpPr>
                  <p:nvPr/>
                </p:nvCxnSpPr>
                <p:spPr>
                  <a:xfrm rot="5400000">
                    <a:off x="1847824" y="245028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直線コネクタ 67"/>
                  <p:cNvCxnSpPr>
                    <a:cxnSpLocks noChangeAspect="1"/>
                  </p:cNvCxnSpPr>
                  <p:nvPr/>
                </p:nvCxnSpPr>
                <p:spPr>
                  <a:xfrm rot="5400000">
                    <a:off x="1795448" y="2450297"/>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a:cxnSpLocks noChangeAspect="1"/>
                  </p:cNvCxnSpPr>
                  <p:nvPr/>
                </p:nvCxnSpPr>
                <p:spPr>
                  <a:xfrm rot="5400000">
                    <a:off x="1792581" y="2616991"/>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0" name="太陽 69"/>
                  <p:cNvSpPr/>
                  <p:nvPr/>
                </p:nvSpPr>
                <p:spPr>
                  <a:xfrm>
                    <a:off x="1871170" y="2614610"/>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太陽 70"/>
                  <p:cNvSpPr/>
                  <p:nvPr/>
                </p:nvSpPr>
                <p:spPr>
                  <a:xfrm>
                    <a:off x="1871170" y="2773673"/>
                    <a:ext cx="45719" cy="45719"/>
                  </a:xfrm>
                  <a:prstGeom prst="sun">
                    <a:avLst>
                      <a:gd name="adj" fmla="val 46875"/>
                    </a:avLst>
                  </a:prstGeom>
                  <a:solidFill>
                    <a:schemeClr val="tx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72" name="直線コネクタ 71"/>
                  <p:cNvCxnSpPr>
                    <a:cxnSpLocks noChangeAspect="1"/>
                  </p:cNvCxnSpPr>
                  <p:nvPr/>
                </p:nvCxnSpPr>
                <p:spPr>
                  <a:xfrm rot="5400000">
                    <a:off x="1912127" y="2790812"/>
                    <a:ext cx="85726" cy="428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7" name="テキスト ボックス 156"/>
              <p:cNvSpPr txBox="1"/>
              <p:nvPr/>
            </p:nvSpPr>
            <p:spPr>
              <a:xfrm>
                <a:off x="3786182" y="5143512"/>
                <a:ext cx="1345240" cy="369332"/>
              </a:xfrm>
              <a:prstGeom prst="rect">
                <a:avLst/>
              </a:prstGeom>
              <a:noFill/>
            </p:spPr>
            <p:txBody>
              <a:bodyPr wrap="none" rtlCol="0">
                <a:spAutoFit/>
              </a:bodyPr>
              <a:lstStyle/>
              <a:p>
                <a:r>
                  <a:rPr kumimoji="1" lang="ja-JP" altLang="en-US" dirty="0" smtClean="0"/>
                  <a:t>コメント集合</a:t>
                </a:r>
                <a:endParaRPr kumimoji="1" lang="ja-JP" altLang="en-US" dirty="0"/>
              </a:p>
            </p:txBody>
          </p:sp>
          <p:sp>
            <p:nvSpPr>
              <p:cNvPr id="161" name="テキスト ボックス 160"/>
              <p:cNvSpPr txBox="1"/>
              <p:nvPr/>
            </p:nvSpPr>
            <p:spPr>
              <a:xfrm>
                <a:off x="3929058" y="3559734"/>
                <a:ext cx="915635" cy="369332"/>
              </a:xfrm>
              <a:prstGeom prst="rect">
                <a:avLst/>
              </a:prstGeom>
              <a:noFill/>
            </p:spPr>
            <p:txBody>
              <a:bodyPr wrap="none" rtlCol="0">
                <a:spAutoFit/>
              </a:bodyPr>
              <a:lstStyle/>
              <a:p>
                <a:r>
                  <a:rPr kumimoji="1" lang="ja-JP" altLang="en-US" dirty="0" smtClean="0"/>
                  <a:t>名詞：</a:t>
                </a:r>
                <a:r>
                  <a:rPr kumimoji="1" lang="en-US" altLang="ja-JP" dirty="0" smtClean="0"/>
                  <a:t>A</a:t>
                </a:r>
                <a:endParaRPr kumimoji="1" lang="ja-JP" altLang="en-US" dirty="0"/>
              </a:p>
            </p:txBody>
          </p:sp>
        </p:grpSp>
        <p:cxnSp>
          <p:nvCxnSpPr>
            <p:cNvPr id="17" name="直線矢印コネクタ 16"/>
            <p:cNvCxnSpPr>
              <a:stCxn id="12" idx="3"/>
            </p:cNvCxnSpPr>
            <p:nvPr/>
          </p:nvCxnSpPr>
          <p:spPr>
            <a:xfrm>
              <a:off x="2928925" y="3261476"/>
              <a:ext cx="1071571" cy="927446"/>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1" idx="3"/>
            </p:cNvCxnSpPr>
            <p:nvPr/>
          </p:nvCxnSpPr>
          <p:spPr>
            <a:xfrm>
              <a:off x="2857488" y="3968092"/>
              <a:ext cx="1143008" cy="478308"/>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a:stCxn id="10" idx="3"/>
            </p:cNvCxnSpPr>
            <p:nvPr/>
          </p:nvCxnSpPr>
          <p:spPr>
            <a:xfrm flipV="1">
              <a:off x="2857488" y="4446400"/>
              <a:ext cx="1143008" cy="658887"/>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nvGrpSpPr>
            <p:cNvPr id="22" name="グループ化 23"/>
            <p:cNvGrpSpPr/>
            <p:nvPr/>
          </p:nvGrpSpPr>
          <p:grpSpPr>
            <a:xfrm>
              <a:off x="4786314" y="4000504"/>
              <a:ext cx="1070611" cy="403980"/>
              <a:chOff x="4674258" y="4322818"/>
              <a:chExt cx="1112188" cy="428628"/>
            </a:xfrm>
          </p:grpSpPr>
          <p:sp>
            <p:nvSpPr>
              <p:cNvPr id="25" name="右矢印 24"/>
              <p:cNvSpPr/>
              <p:nvPr/>
            </p:nvSpPr>
            <p:spPr>
              <a:xfrm>
                <a:off x="5072066" y="4429131"/>
                <a:ext cx="714380" cy="214314"/>
              </a:xfrm>
              <a:prstGeom prst="rightArrow">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台形 25"/>
              <p:cNvSpPr/>
              <p:nvPr/>
            </p:nvSpPr>
            <p:spPr>
              <a:xfrm rot="5400000">
                <a:off x="4960010" y="4037066"/>
                <a:ext cx="428628" cy="1000132"/>
              </a:xfrm>
              <a:prstGeom prst="trapezoid">
                <a:avLst>
                  <a:gd name="adj" fmla="val 39933"/>
                </a:avLst>
              </a:prstGeom>
              <a:gradFill flip="none" rotWithShape="1">
                <a:gsLst>
                  <a:gs pos="0">
                    <a:schemeClr val="bg1">
                      <a:lumMod val="95000"/>
                      <a:shade val="30000"/>
                      <a:satMod val="115000"/>
                    </a:schemeClr>
                  </a:gs>
                  <a:gs pos="50000">
                    <a:schemeClr val="bg1">
                      <a:lumMod val="95000"/>
                      <a:shade val="67500"/>
                      <a:satMod val="115000"/>
                    </a:schemeClr>
                  </a:gs>
                  <a:gs pos="100000">
                    <a:schemeClr val="bg1">
                      <a:lumMod val="95000"/>
                      <a:shade val="100000"/>
                      <a:satMod val="115000"/>
                    </a:schemeClr>
                  </a:gs>
                </a:gsLst>
                <a:lin ang="5400000" scaled="1"/>
                <a:tileRect/>
              </a:gra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173" name="テキスト ボックス 172"/>
            <p:cNvSpPr txBox="1"/>
            <p:nvPr/>
          </p:nvSpPr>
          <p:spPr>
            <a:xfrm>
              <a:off x="1195129" y="6000768"/>
              <a:ext cx="2948243" cy="430887"/>
            </a:xfrm>
            <a:prstGeom prst="rect">
              <a:avLst/>
            </a:prstGeom>
            <a:noFill/>
          </p:spPr>
          <p:txBody>
            <a:bodyPr wrap="none" rtlCol="0">
              <a:spAutoFit/>
            </a:bodyPr>
            <a:lstStyle/>
            <a:p>
              <a:r>
                <a:rPr lang="ja-JP" altLang="en-US" sz="2200" dirty="0" smtClean="0"/>
                <a:t>識別子</a:t>
              </a:r>
              <a:r>
                <a:rPr kumimoji="1" lang="ja-JP" altLang="en-US" sz="2200" dirty="0" smtClean="0"/>
                <a:t>とコメント解析部</a:t>
              </a:r>
              <a:endParaRPr kumimoji="1" lang="ja-JP" altLang="en-US" sz="2200" dirty="0"/>
            </a:p>
          </p:txBody>
        </p:sp>
        <p:sp>
          <p:nvSpPr>
            <p:cNvPr id="174" name="テキスト ボックス 173"/>
            <p:cNvSpPr txBox="1"/>
            <p:nvPr/>
          </p:nvSpPr>
          <p:spPr>
            <a:xfrm>
              <a:off x="4714876" y="6000768"/>
              <a:ext cx="1877437" cy="430887"/>
            </a:xfrm>
            <a:prstGeom prst="rect">
              <a:avLst/>
            </a:prstGeom>
            <a:noFill/>
          </p:spPr>
          <p:txBody>
            <a:bodyPr wrap="none" rtlCol="0">
              <a:spAutoFit/>
            </a:bodyPr>
            <a:lstStyle/>
            <a:p>
              <a:r>
                <a:rPr kumimoji="1" lang="ja-JP" altLang="en-US" sz="2200" dirty="0" smtClean="0"/>
                <a:t>説明文作成部</a:t>
              </a:r>
              <a:endParaRPr kumimoji="1" lang="ja-JP" altLang="en-US" sz="2200" dirty="0"/>
            </a:p>
          </p:txBody>
        </p:sp>
        <p:sp>
          <p:nvSpPr>
            <p:cNvPr id="177" name="左大かっこ 176"/>
            <p:cNvSpPr/>
            <p:nvPr/>
          </p:nvSpPr>
          <p:spPr>
            <a:xfrm rot="16200000">
              <a:off x="2571736" y="4286257"/>
              <a:ext cx="214314" cy="3357586"/>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78" name="左大かっこ 177"/>
            <p:cNvSpPr/>
            <p:nvPr/>
          </p:nvSpPr>
          <p:spPr>
            <a:xfrm rot="16200000">
              <a:off x="5643570" y="4786322"/>
              <a:ext cx="214313" cy="2357454"/>
            </a:xfrm>
            <a:prstGeom prst="leftBracket">
              <a:avLst/>
            </a:prstGeom>
            <a:ln w="317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143" name="テキスト ボックス 142"/>
            <p:cNvSpPr txBox="1"/>
            <p:nvPr/>
          </p:nvSpPr>
          <p:spPr>
            <a:xfrm>
              <a:off x="4857752" y="4006950"/>
              <a:ext cx="646331" cy="369332"/>
            </a:xfrm>
            <a:prstGeom prst="rect">
              <a:avLst/>
            </a:prstGeom>
            <a:noFill/>
          </p:spPr>
          <p:txBody>
            <a:bodyPr wrap="none" rtlCol="0">
              <a:spAutoFit/>
            </a:bodyPr>
            <a:lstStyle/>
            <a:p>
              <a:r>
                <a:rPr kumimoji="1" lang="ja-JP" altLang="en-US" b="1" dirty="0" smtClean="0"/>
                <a:t>要約</a:t>
              </a:r>
              <a:endParaRPr kumimoji="1" lang="ja-JP" altLang="en-US" b="1" dirty="0"/>
            </a:p>
          </p:txBody>
        </p:sp>
        <p:cxnSp>
          <p:nvCxnSpPr>
            <p:cNvPr id="4" name="直線矢印コネクタ 3"/>
            <p:cNvCxnSpPr>
              <a:stCxn id="9" idx="3"/>
            </p:cNvCxnSpPr>
            <p:nvPr/>
          </p:nvCxnSpPr>
          <p:spPr>
            <a:xfrm>
              <a:off x="2857488" y="3059486"/>
              <a:ext cx="1143008" cy="804393"/>
            </a:xfrm>
            <a:prstGeom prst="straightConnector1">
              <a:avLst/>
            </a:prstGeom>
            <a:ln w="28575">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12" name="四角形吹き出し 11"/>
            <p:cNvSpPr/>
            <p:nvPr/>
          </p:nvSpPr>
          <p:spPr>
            <a:xfrm>
              <a:off x="1745858" y="3059486"/>
              <a:ext cx="1183067" cy="403980"/>
            </a:xfrm>
            <a:prstGeom prst="wedgeRectCallout">
              <a:avLst>
                <a:gd name="adj1" fmla="val -77518"/>
                <a:gd name="adj2" fmla="val 41167"/>
              </a:avLst>
            </a:prstGeom>
            <a:solidFill>
              <a:schemeClr val="accent3">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smtClean="0">
                  <a:solidFill>
                    <a:schemeClr val="tx1"/>
                  </a:solidFill>
                </a:rPr>
                <a:t>A is ...</a:t>
              </a:r>
            </a:p>
          </p:txBody>
        </p:sp>
      </p:grpSp>
    </p:spTree>
  </p:cSld>
  <p:clrMapOvr>
    <a:masterClrMapping/>
  </p:clrMapOvr>
  <p:transition advTm="1109"/>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説明文作成方法の選択</a:t>
            </a:r>
            <a:endParaRPr kumimoji="1" lang="ja-JP" altLang="en-US" dirty="0"/>
          </a:p>
        </p:txBody>
      </p:sp>
      <p:sp>
        <p:nvSpPr>
          <p:cNvPr id="3" name="コンテンツ プレースホルダ 2"/>
          <p:cNvSpPr>
            <a:spLocks noGrp="1"/>
          </p:cNvSpPr>
          <p:nvPr>
            <p:ph idx="1"/>
          </p:nvPr>
        </p:nvSpPr>
        <p:spPr/>
        <p:txBody>
          <a:bodyPr/>
          <a:lstStyle/>
          <a:p>
            <a:pPr>
              <a:buNone/>
            </a:pPr>
            <a:r>
              <a:rPr lang="ja-JP" altLang="en-US" dirty="0" smtClean="0"/>
              <a:t>辞書の質は説明文作成アルゴリズムに依存</a:t>
            </a:r>
            <a:endParaRPr lang="en-US" altLang="ja-JP" dirty="0" smtClean="0"/>
          </a:p>
          <a:p>
            <a:endParaRPr lang="en-US" altLang="ja-JP" dirty="0" smtClean="0"/>
          </a:p>
          <a:p>
            <a:r>
              <a:rPr lang="ja-JP" altLang="en-US" dirty="0" smtClean="0"/>
              <a:t>既存の自動要約技術による説明文作成への適用可能性を調査</a:t>
            </a:r>
            <a:endParaRPr lang="en-US" altLang="ja-JP" dirty="0" smtClean="0"/>
          </a:p>
          <a:p>
            <a:pPr lvl="1"/>
            <a:r>
              <a:rPr lang="en-US" altLang="ja-JP" dirty="0" smtClean="0"/>
              <a:t>5</a:t>
            </a:r>
            <a:r>
              <a:rPr lang="ja-JP" altLang="en-US" dirty="0" err="1" smtClean="0"/>
              <a:t>つの</a:t>
            </a:r>
            <a:r>
              <a:rPr lang="ja-JP" altLang="en-US" dirty="0" smtClean="0"/>
              <a:t>名詞に対して説明文作成</a:t>
            </a:r>
            <a:endParaRPr lang="en-US" altLang="ja-JP" dirty="0" smtClean="0"/>
          </a:p>
          <a:p>
            <a:pPr lvl="1">
              <a:buNone/>
            </a:pPr>
            <a:r>
              <a:rPr lang="en-US" altLang="ja-JP" dirty="0" smtClean="0"/>
              <a:t>	</a:t>
            </a:r>
            <a:r>
              <a:rPr lang="en-US" altLang="ja-JP" dirty="0" err="1" smtClean="0"/>
              <a:t>name,table,buffer,tree,node</a:t>
            </a:r>
            <a:endParaRPr lang="en-US" altLang="ja-JP" dirty="0" smtClean="0"/>
          </a:p>
          <a:p>
            <a:pPr lvl="1"/>
            <a:r>
              <a:rPr kumimoji="1" lang="ja-JP" altLang="en-US" dirty="0" smtClean="0"/>
              <a:t>商用自動要約ツール</a:t>
            </a:r>
            <a:r>
              <a:rPr lang="ja-JP" altLang="en-US" dirty="0" smtClean="0"/>
              <a:t>を利用</a:t>
            </a:r>
            <a:endParaRPr lang="en-US" altLang="ja-JP" dirty="0" smtClean="0"/>
          </a:p>
          <a:p>
            <a:pPr lvl="1">
              <a:buNone/>
            </a:pPr>
            <a:r>
              <a:rPr lang="en-US" altLang="ja-JP" dirty="0" smtClean="0"/>
              <a:t>	</a:t>
            </a:r>
            <a:r>
              <a:rPr lang="en-US" altLang="ja-JP" dirty="0" err="1" smtClean="0"/>
              <a:t>Copernic</a:t>
            </a:r>
            <a:r>
              <a:rPr lang="en-US" altLang="ja-JP" dirty="0" smtClean="0"/>
              <a:t> Summarizer</a:t>
            </a:r>
            <a:r>
              <a:rPr lang="ja-JP" altLang="en-US" dirty="0" smtClean="0"/>
              <a:t>，</a:t>
            </a:r>
            <a:r>
              <a:rPr lang="en-US" altLang="ja-JP" dirty="0" err="1" smtClean="0"/>
              <a:t>Intellexer</a:t>
            </a:r>
            <a:r>
              <a:rPr lang="en-US" altLang="ja-JP" dirty="0" smtClean="0"/>
              <a:t> Summarizer</a:t>
            </a:r>
          </a:p>
          <a:p>
            <a:pPr lvl="1"/>
            <a:endParaRPr kumimoji="1" lang="en-US" altLang="ja-JP" dirty="0" smtClean="0"/>
          </a:p>
        </p:txBody>
      </p:sp>
      <p:sp>
        <p:nvSpPr>
          <p:cNvPr id="5" name="日付プレースホルダ 4"/>
          <p:cNvSpPr>
            <a:spLocks noGrp="1"/>
          </p:cNvSpPr>
          <p:nvPr>
            <p:ph type="dt" sz="half" idx="11"/>
          </p:nvPr>
        </p:nvSpPr>
        <p:spPr/>
        <p:txBody>
          <a:bodyPr/>
          <a:lstStyle/>
          <a:p>
            <a:fld id="{5648877F-EC48-49D0-967E-61B1C5845767}"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5</a:t>
            </a:fld>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実験結果の一部</a:t>
            </a:r>
            <a:endParaRPr kumimoji="1" lang="ja-JP" altLang="en-US" dirty="0"/>
          </a:p>
        </p:txBody>
      </p:sp>
      <p:sp>
        <p:nvSpPr>
          <p:cNvPr id="3" name="コンテンツ プレースホルダ 2"/>
          <p:cNvSpPr>
            <a:spLocks noGrp="1"/>
          </p:cNvSpPr>
          <p:nvPr>
            <p:ph idx="1"/>
          </p:nvPr>
        </p:nvSpPr>
        <p:spPr>
          <a:xfrm>
            <a:off x="357158" y="1412875"/>
            <a:ext cx="8572560" cy="5230835"/>
          </a:xfrm>
        </p:spPr>
        <p:txBody>
          <a:bodyPr/>
          <a:lstStyle/>
          <a:p>
            <a:pPr>
              <a:buNone/>
            </a:pPr>
            <a:r>
              <a:rPr kumimoji="1" lang="en-US" altLang="ja-JP" i="1" dirty="0" smtClean="0"/>
              <a:t>Buffer</a:t>
            </a:r>
            <a:r>
              <a:rPr lang="ja-JP" altLang="en-US" dirty="0" smtClean="0"/>
              <a:t>：連想可能な文</a:t>
            </a:r>
            <a:endParaRPr kumimoji="1" lang="en-US" altLang="ja-JP" dirty="0" smtClean="0"/>
          </a:p>
          <a:p>
            <a:pPr>
              <a:buNone/>
            </a:pPr>
            <a:r>
              <a:rPr lang="en-US" altLang="ja-JP" sz="2000" dirty="0" err="1" smtClean="0"/>
              <a:t>StringBuffer</a:t>
            </a:r>
            <a:r>
              <a:rPr lang="en-US" altLang="ja-JP" sz="2000" dirty="0" smtClean="0"/>
              <a:t> is a variable size contiguous </a:t>
            </a:r>
            <a:r>
              <a:rPr lang="en-US" altLang="ja-JP" sz="2000" dirty="0" err="1" smtClean="0"/>
              <a:t>indexable</a:t>
            </a:r>
            <a:r>
              <a:rPr lang="en-US" altLang="ja-JP" sz="2000" dirty="0" smtClean="0"/>
              <a:t> </a:t>
            </a:r>
            <a:r>
              <a:rPr lang="en-US" altLang="ja-JP" sz="2000" dirty="0" smtClean="0">
                <a:solidFill>
                  <a:srgbClr val="FF0000"/>
                </a:solidFill>
              </a:rPr>
              <a:t>array of characters.</a:t>
            </a:r>
          </a:p>
          <a:p>
            <a:pPr>
              <a:buNone/>
            </a:pPr>
            <a:r>
              <a:rPr lang="en-US" altLang="ja-JP" sz="2000" dirty="0" smtClean="0"/>
              <a:t>A class </a:t>
            </a:r>
            <a:r>
              <a:rPr lang="en-US" altLang="ja-JP" sz="2000" dirty="0" smtClean="0">
                <a:solidFill>
                  <a:srgbClr val="FF0000"/>
                </a:solidFill>
              </a:rPr>
              <a:t>for reading</a:t>
            </a:r>
            <a:r>
              <a:rPr lang="en-US" altLang="ja-JP" sz="2000" dirty="0" smtClean="0"/>
              <a:t> arbitrary numbers of bits </a:t>
            </a:r>
            <a:r>
              <a:rPr lang="en-US" altLang="ja-JP" sz="2000" dirty="0" smtClean="0">
                <a:solidFill>
                  <a:srgbClr val="FF0000"/>
                </a:solidFill>
              </a:rPr>
              <a:t>from a byte array</a:t>
            </a:r>
            <a:r>
              <a:rPr lang="en-US" altLang="ja-JP" sz="2000" dirty="0" smtClean="0"/>
              <a:t>.</a:t>
            </a:r>
            <a:endParaRPr kumimoji="1" lang="en-US" altLang="ja-JP" sz="2000" dirty="0" smtClean="0"/>
          </a:p>
          <a:p>
            <a:pPr>
              <a:buNone/>
            </a:pPr>
            <a:r>
              <a:rPr lang="en-US" altLang="ja-JP" i="1" dirty="0" smtClean="0"/>
              <a:t>Tree</a:t>
            </a:r>
            <a:r>
              <a:rPr lang="en-US" altLang="ja-JP" dirty="0" smtClean="0"/>
              <a:t>:</a:t>
            </a:r>
            <a:r>
              <a:rPr lang="ja-JP" altLang="en-US" dirty="0" smtClean="0"/>
              <a:t>説明と無関係な文</a:t>
            </a:r>
            <a:endParaRPr lang="en-US" altLang="ja-JP" dirty="0" smtClean="0"/>
          </a:p>
          <a:p>
            <a:pPr>
              <a:buNone/>
            </a:pPr>
            <a:r>
              <a:rPr lang="en-US" altLang="ja-JP" sz="2000" dirty="0" smtClean="0"/>
              <a:t>This will invoke either </a:t>
            </a:r>
            <a:r>
              <a:rPr lang="en-US" altLang="ja-JP" sz="2000" dirty="0" err="1" smtClean="0"/>
              <a:t>updateTree</a:t>
            </a:r>
            <a:r>
              <a:rPr lang="en-US" altLang="ja-JP" sz="2000" dirty="0" smtClean="0"/>
              <a:t> with the root element, or </a:t>
            </a:r>
            <a:r>
              <a:rPr lang="en-US" altLang="ja-JP" sz="2000" dirty="0" err="1" smtClean="0"/>
              <a:t>handleChange</a:t>
            </a:r>
            <a:r>
              <a:rPr lang="en-US" altLang="ja-JP" sz="2000" dirty="0" smtClean="0"/>
              <a:t>.</a:t>
            </a:r>
          </a:p>
          <a:p>
            <a:pPr>
              <a:buNone/>
            </a:pPr>
            <a:r>
              <a:rPr lang="en-US" altLang="ja-JP" sz="2000" dirty="0" smtClean="0"/>
              <a:t>Create a </a:t>
            </a:r>
            <a:r>
              <a:rPr lang="en-US" altLang="ja-JP" sz="2000" dirty="0" err="1" smtClean="0"/>
              <a:t>JPanel</a:t>
            </a:r>
            <a:r>
              <a:rPr lang="en-US" altLang="ja-JP" sz="2000" dirty="0" smtClean="0"/>
              <a:t> containing a tree of </a:t>
            </a:r>
            <a:r>
              <a:rPr lang="en-US" altLang="ja-JP" sz="2000" dirty="0" err="1" smtClean="0"/>
              <a:t>JInput</a:t>
            </a:r>
            <a:r>
              <a:rPr lang="en-US" altLang="ja-JP" sz="2000" dirty="0" smtClean="0"/>
              <a:t> sources.</a:t>
            </a:r>
          </a:p>
          <a:p>
            <a:pPr>
              <a:buNone/>
            </a:pPr>
            <a:endParaRPr kumimoji="1" lang="en-US" altLang="ja-JP" sz="2000" dirty="0" smtClean="0"/>
          </a:p>
          <a:p>
            <a:r>
              <a:rPr kumimoji="1" lang="ja-JP" altLang="en-US" dirty="0" smtClean="0"/>
              <a:t>目的の単語ではなく，特定のクラスを説明する文が選択</a:t>
            </a:r>
            <a:endParaRPr kumimoji="1" lang="en-US" altLang="ja-JP" dirty="0" smtClean="0"/>
          </a:p>
          <a:p>
            <a:r>
              <a:rPr lang="ja-JP" altLang="en-US" dirty="0" smtClean="0"/>
              <a:t>一文そのまま抜き出すので，説明と関係のない部分も多く含まれる</a:t>
            </a:r>
            <a:endParaRPr lang="en-US" altLang="ja-JP" dirty="0" smtClean="0"/>
          </a:p>
        </p:txBody>
      </p:sp>
      <p:sp>
        <p:nvSpPr>
          <p:cNvPr id="4" name="日付プレースホルダ 3"/>
          <p:cNvSpPr>
            <a:spLocks noGrp="1"/>
          </p:cNvSpPr>
          <p:nvPr>
            <p:ph type="dt" sz="half" idx="11"/>
          </p:nvPr>
        </p:nvSpPr>
        <p:spPr/>
        <p:txBody>
          <a:bodyPr/>
          <a:lstStyle/>
          <a:p>
            <a:fld id="{ECDC9D09-FD31-4391-B624-1D14BDCD2C51}" type="datetime1">
              <a:rPr kumimoji="1" lang="ja-JP" altLang="en-US" smtClean="0"/>
              <a:pPr/>
              <a:t>2010/1/26</a:t>
            </a:fld>
            <a:endParaRPr kumimoji="1" lang="ja-JP" altLang="en-US"/>
          </a:p>
        </p:txBody>
      </p:sp>
      <p:sp>
        <p:nvSpPr>
          <p:cNvPr id="5" name="スライド番号プレースホルダ 4"/>
          <p:cNvSpPr>
            <a:spLocks noGrp="1"/>
          </p:cNvSpPr>
          <p:nvPr>
            <p:ph type="sldNum" sz="quarter" idx="12"/>
          </p:nvPr>
        </p:nvSpPr>
        <p:spPr/>
        <p:txBody>
          <a:bodyPr/>
          <a:lstStyle/>
          <a:p>
            <a:fld id="{0DFAFFE7-B5EB-4D84-9784-5885F39C28C0}" type="slidenum">
              <a:rPr kumimoji="1" lang="ja-JP" altLang="en-US" smtClean="0"/>
              <a:pPr/>
              <a:t>6</a:t>
            </a:fld>
            <a:endParaRPr kumimoji="1" lang="ja-JP" altLang="en-US"/>
          </a:p>
        </p:txBody>
      </p:sp>
    </p:spTree>
  </p:cSld>
  <p:clrMapOvr>
    <a:masterClrMapping/>
  </p:clrMapOvr>
  <p:transition advTm="484"/>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説明文作成方法の試案</a:t>
            </a:r>
            <a:endParaRPr kumimoji="1" lang="ja-JP" altLang="en-US" dirty="0"/>
          </a:p>
        </p:txBody>
      </p:sp>
      <p:sp>
        <p:nvSpPr>
          <p:cNvPr id="3" name="コンテンツ プレースホルダ 2"/>
          <p:cNvSpPr>
            <a:spLocks noGrp="1"/>
          </p:cNvSpPr>
          <p:nvPr>
            <p:ph idx="1"/>
          </p:nvPr>
        </p:nvSpPr>
        <p:spPr/>
        <p:txBody>
          <a:bodyPr/>
          <a:lstStyle/>
          <a:p>
            <a:r>
              <a:rPr lang="ja-JP" altLang="en-US" dirty="0" smtClean="0"/>
              <a:t>収集したコメント群に複数回出現するフレーズを説明文として活用</a:t>
            </a:r>
            <a:endParaRPr lang="en-US" altLang="ja-JP" dirty="0" smtClean="0"/>
          </a:p>
          <a:p>
            <a:pPr marL="514350" indent="-514350">
              <a:buFont typeface="+mj-lt"/>
              <a:buAutoNum type="arabicPeriod"/>
            </a:pPr>
            <a:r>
              <a:rPr lang="ja-JP" altLang="en-US" dirty="0" smtClean="0"/>
              <a:t>コメント文を構文解析しグラフ化</a:t>
            </a:r>
            <a:endParaRPr lang="en-US" altLang="ja-JP" dirty="0" smtClean="0"/>
          </a:p>
          <a:p>
            <a:pPr marL="971550" lvl="1" indent="-514350"/>
            <a:r>
              <a:rPr lang="ja-JP" altLang="en-US" dirty="0" smtClean="0"/>
              <a:t>単語を頂点，修飾被修飾関係を有向辺</a:t>
            </a:r>
            <a:endParaRPr lang="en-US" altLang="ja-JP" dirty="0" smtClean="0"/>
          </a:p>
          <a:p>
            <a:pPr marL="514350" indent="-514350">
              <a:buFont typeface="+mj-lt"/>
              <a:buAutoNum type="arabicPeriod"/>
            </a:pPr>
            <a:r>
              <a:rPr lang="ja-JP" altLang="en-US" dirty="0" smtClean="0"/>
              <a:t>グラフ群に頻出する部分構造を抽出</a:t>
            </a:r>
            <a:endParaRPr lang="en-US" altLang="ja-JP" dirty="0" smtClean="0"/>
          </a:p>
          <a:p>
            <a:pPr marL="971550" lvl="1" indent="-514350"/>
            <a:r>
              <a:rPr lang="ja-JP" altLang="en-US" dirty="0" smtClean="0"/>
              <a:t>グラフマイニング</a:t>
            </a:r>
            <a:endParaRPr lang="en-US" altLang="ja-JP" dirty="0" smtClean="0"/>
          </a:p>
          <a:p>
            <a:endParaRPr kumimoji="1" lang="ja-JP" altLang="en-US" dirty="0"/>
          </a:p>
        </p:txBody>
      </p:sp>
      <p:sp>
        <p:nvSpPr>
          <p:cNvPr id="5" name="日付プレースホルダ 4"/>
          <p:cNvSpPr>
            <a:spLocks noGrp="1"/>
          </p:cNvSpPr>
          <p:nvPr>
            <p:ph type="dt" sz="half" idx="11"/>
          </p:nvPr>
        </p:nvSpPr>
        <p:spPr/>
        <p:txBody>
          <a:bodyPr/>
          <a:lstStyle/>
          <a:p>
            <a:fld id="{B9083320-DA59-4C24-A57A-FC9D623E60CC}"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7</a:t>
            </a:fld>
            <a:endParaRPr kumimoji="1" lang="ja-JP" altLang="en-US" dirty="0"/>
          </a:p>
        </p:txBody>
      </p:sp>
      <p:grpSp>
        <p:nvGrpSpPr>
          <p:cNvPr id="52" name="グループ化 51"/>
          <p:cNvGrpSpPr/>
          <p:nvPr/>
        </p:nvGrpSpPr>
        <p:grpSpPr>
          <a:xfrm>
            <a:off x="642910" y="4643446"/>
            <a:ext cx="7786710" cy="1428730"/>
            <a:chOff x="642910" y="4643446"/>
            <a:chExt cx="7786710" cy="1428730"/>
          </a:xfrm>
        </p:grpSpPr>
        <p:sp>
          <p:nvSpPr>
            <p:cNvPr id="8" name="フリーフォーム 7"/>
            <p:cNvSpPr/>
            <p:nvPr/>
          </p:nvSpPr>
          <p:spPr>
            <a:xfrm>
              <a:off x="5900030" y="4643446"/>
              <a:ext cx="2529590" cy="1238125"/>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462214 w 3049871"/>
                <a:gd name="connsiteY0" fmla="*/ 35719 h 1448887"/>
                <a:gd name="connsiteX1" fmla="*/ 462082 w 3049871"/>
                <a:gd name="connsiteY1" fmla="*/ 321471 h 1448887"/>
                <a:gd name="connsiteX2" fmla="*/ 120945 w 3049871"/>
                <a:gd name="connsiteY2" fmla="*/ 571504 h 1448887"/>
                <a:gd name="connsiteX3" fmla="*/ 77642 w 3049871"/>
                <a:gd name="connsiteY3" fmla="*/ 939732 h 1448887"/>
                <a:gd name="connsiteX4" fmla="*/ 586797 w 3049871"/>
                <a:gd name="connsiteY4" fmla="*/ 950123 h 1448887"/>
                <a:gd name="connsiteX5" fmla="*/ 992042 w 3049871"/>
                <a:gd name="connsiteY5" fmla="*/ 939732 h 1448887"/>
                <a:gd name="connsiteX6" fmla="*/ 1449242 w 3049871"/>
                <a:gd name="connsiteY6" fmla="*/ 970905 h 1448887"/>
                <a:gd name="connsiteX7" fmla="*/ 1819404 w 3049871"/>
                <a:gd name="connsiteY7" fmla="*/ 1035851 h 1448887"/>
                <a:gd name="connsiteX8" fmla="*/ 2105156 w 3049871"/>
                <a:gd name="connsiteY8" fmla="*/ 1321604 h 1448887"/>
                <a:gd name="connsiteX9" fmla="*/ 2353251 w 3049871"/>
                <a:gd name="connsiteY9" fmla="*/ 1448887 h 1448887"/>
                <a:gd name="connsiteX10" fmla="*/ 2819536 w 3049871"/>
                <a:gd name="connsiteY10" fmla="*/ 1321604 h 1448887"/>
                <a:gd name="connsiteX11" fmla="*/ 2987097 w 3049871"/>
                <a:gd name="connsiteY11" fmla="*/ 1095596 h 1448887"/>
                <a:gd name="connsiteX12" fmla="*/ 2962412 w 3049871"/>
                <a:gd name="connsiteY12" fmla="*/ 678661 h 1448887"/>
                <a:gd name="connsiteX13" fmla="*/ 2462346 w 3049871"/>
                <a:gd name="connsiteY13" fmla="*/ 321471 h 1448887"/>
                <a:gd name="connsiteX14" fmla="*/ 1962280 w 3049871"/>
                <a:gd name="connsiteY14" fmla="*/ 107158 h 1448887"/>
                <a:gd name="connsiteX15" fmla="*/ 1462214 w 3049871"/>
                <a:gd name="connsiteY15" fmla="*/ 35719 h 1448887"/>
                <a:gd name="connsiteX0" fmla="*/ 1386219 w 2973876"/>
                <a:gd name="connsiteY0" fmla="*/ 35719 h 1448887"/>
                <a:gd name="connsiteX1" fmla="*/ 386087 w 2973876"/>
                <a:gd name="connsiteY1" fmla="*/ 321471 h 1448887"/>
                <a:gd name="connsiteX2" fmla="*/ 44950 w 2973876"/>
                <a:gd name="connsiteY2" fmla="*/ 571504 h 1448887"/>
                <a:gd name="connsiteX3" fmla="*/ 116388 w 2973876"/>
                <a:gd name="connsiteY3" fmla="*/ 928694 h 1448887"/>
                <a:gd name="connsiteX4" fmla="*/ 510802 w 2973876"/>
                <a:gd name="connsiteY4" fmla="*/ 950123 h 1448887"/>
                <a:gd name="connsiteX5" fmla="*/ 916047 w 2973876"/>
                <a:gd name="connsiteY5" fmla="*/ 939732 h 1448887"/>
                <a:gd name="connsiteX6" fmla="*/ 1373247 w 2973876"/>
                <a:gd name="connsiteY6" fmla="*/ 970905 h 1448887"/>
                <a:gd name="connsiteX7" fmla="*/ 1743409 w 2973876"/>
                <a:gd name="connsiteY7" fmla="*/ 1035851 h 1448887"/>
                <a:gd name="connsiteX8" fmla="*/ 2029161 w 2973876"/>
                <a:gd name="connsiteY8" fmla="*/ 1321604 h 1448887"/>
                <a:gd name="connsiteX9" fmla="*/ 2277256 w 2973876"/>
                <a:gd name="connsiteY9" fmla="*/ 1448887 h 1448887"/>
                <a:gd name="connsiteX10" fmla="*/ 2743541 w 2973876"/>
                <a:gd name="connsiteY10" fmla="*/ 1321604 h 1448887"/>
                <a:gd name="connsiteX11" fmla="*/ 2911102 w 2973876"/>
                <a:gd name="connsiteY11" fmla="*/ 1095596 h 1448887"/>
                <a:gd name="connsiteX12" fmla="*/ 2886417 w 2973876"/>
                <a:gd name="connsiteY12" fmla="*/ 678661 h 1448887"/>
                <a:gd name="connsiteX13" fmla="*/ 2386351 w 2973876"/>
                <a:gd name="connsiteY13" fmla="*/ 321471 h 1448887"/>
                <a:gd name="connsiteX14" fmla="*/ 1886285 w 2973876"/>
                <a:gd name="connsiteY14" fmla="*/ 107158 h 1448887"/>
                <a:gd name="connsiteX15" fmla="*/ 1386219 w 2973876"/>
                <a:gd name="connsiteY15" fmla="*/ 35719 h 1448887"/>
                <a:gd name="connsiteX0" fmla="*/ 1386219 w 2973876"/>
                <a:gd name="connsiteY0" fmla="*/ 35719 h 1487642"/>
                <a:gd name="connsiteX1" fmla="*/ 386087 w 2973876"/>
                <a:gd name="connsiteY1" fmla="*/ 321471 h 1487642"/>
                <a:gd name="connsiteX2" fmla="*/ 44950 w 2973876"/>
                <a:gd name="connsiteY2" fmla="*/ 571504 h 1487642"/>
                <a:gd name="connsiteX3" fmla="*/ 116388 w 2973876"/>
                <a:gd name="connsiteY3" fmla="*/ 928694 h 1487642"/>
                <a:gd name="connsiteX4" fmla="*/ 510802 w 2973876"/>
                <a:gd name="connsiteY4" fmla="*/ 950123 h 1487642"/>
                <a:gd name="connsiteX5" fmla="*/ 916047 w 2973876"/>
                <a:gd name="connsiteY5" fmla="*/ 939732 h 1487642"/>
                <a:gd name="connsiteX6" fmla="*/ 1373247 w 2973876"/>
                <a:gd name="connsiteY6" fmla="*/ 970905 h 1487642"/>
                <a:gd name="connsiteX7" fmla="*/ 1743409 w 2973876"/>
                <a:gd name="connsiteY7" fmla="*/ 1035851 h 1487642"/>
                <a:gd name="connsiteX8" fmla="*/ 2029161 w 2973876"/>
                <a:gd name="connsiteY8" fmla="*/ 1321604 h 1487642"/>
                <a:gd name="connsiteX9" fmla="*/ 2277256 w 2973876"/>
                <a:gd name="connsiteY9" fmla="*/ 1448887 h 1487642"/>
                <a:gd name="connsiteX10" fmla="*/ 2786082 w 2973876"/>
                <a:gd name="connsiteY10" fmla="*/ 1428760 h 1487642"/>
                <a:gd name="connsiteX11" fmla="*/ 2911102 w 2973876"/>
                <a:gd name="connsiteY11" fmla="*/ 1095596 h 1487642"/>
                <a:gd name="connsiteX12" fmla="*/ 2886417 w 2973876"/>
                <a:gd name="connsiteY12" fmla="*/ 678661 h 1487642"/>
                <a:gd name="connsiteX13" fmla="*/ 2386351 w 2973876"/>
                <a:gd name="connsiteY13" fmla="*/ 321471 h 1487642"/>
                <a:gd name="connsiteX14" fmla="*/ 1886285 w 2973876"/>
                <a:gd name="connsiteY14" fmla="*/ 107158 h 1487642"/>
                <a:gd name="connsiteX15" fmla="*/ 1386219 w 2973876"/>
                <a:gd name="connsiteY15" fmla="*/ 35719 h 1487642"/>
                <a:gd name="connsiteX0" fmla="*/ 1386219 w 3088524"/>
                <a:gd name="connsiteY0" fmla="*/ 35719 h 1491646"/>
                <a:gd name="connsiteX1" fmla="*/ 386087 w 3088524"/>
                <a:gd name="connsiteY1" fmla="*/ 321471 h 1491646"/>
                <a:gd name="connsiteX2" fmla="*/ 44950 w 3088524"/>
                <a:gd name="connsiteY2" fmla="*/ 571504 h 1491646"/>
                <a:gd name="connsiteX3" fmla="*/ 116388 w 3088524"/>
                <a:gd name="connsiteY3" fmla="*/ 928694 h 1491646"/>
                <a:gd name="connsiteX4" fmla="*/ 510802 w 3088524"/>
                <a:gd name="connsiteY4" fmla="*/ 950123 h 1491646"/>
                <a:gd name="connsiteX5" fmla="*/ 916047 w 3088524"/>
                <a:gd name="connsiteY5" fmla="*/ 939732 h 1491646"/>
                <a:gd name="connsiteX6" fmla="*/ 1373247 w 3088524"/>
                <a:gd name="connsiteY6" fmla="*/ 970905 h 1491646"/>
                <a:gd name="connsiteX7" fmla="*/ 1743409 w 3088524"/>
                <a:gd name="connsiteY7" fmla="*/ 1035851 h 1491646"/>
                <a:gd name="connsiteX8" fmla="*/ 2029161 w 3088524"/>
                <a:gd name="connsiteY8" fmla="*/ 1321604 h 1491646"/>
                <a:gd name="connsiteX9" fmla="*/ 2277256 w 3088524"/>
                <a:gd name="connsiteY9" fmla="*/ 1448887 h 1491646"/>
                <a:gd name="connsiteX10" fmla="*/ 2786082 w 3088524"/>
                <a:gd name="connsiteY10" fmla="*/ 1428760 h 1491646"/>
                <a:gd name="connsiteX11" fmla="*/ 3071802 w 3088524"/>
                <a:gd name="connsiteY11" fmla="*/ 1071569 h 1491646"/>
                <a:gd name="connsiteX12" fmla="*/ 2886417 w 3088524"/>
                <a:gd name="connsiteY12" fmla="*/ 678661 h 1491646"/>
                <a:gd name="connsiteX13" fmla="*/ 2386351 w 3088524"/>
                <a:gd name="connsiteY13" fmla="*/ 321471 h 1491646"/>
                <a:gd name="connsiteX14" fmla="*/ 1886285 w 3088524"/>
                <a:gd name="connsiteY14" fmla="*/ 107158 h 1491646"/>
                <a:gd name="connsiteX15" fmla="*/ 1386219 w 3088524"/>
                <a:gd name="connsiteY15" fmla="*/ 35719 h 1491646"/>
                <a:gd name="connsiteX0" fmla="*/ 1386219 w 2976852"/>
                <a:gd name="connsiteY0" fmla="*/ 35719 h 1491646"/>
                <a:gd name="connsiteX1" fmla="*/ 386087 w 2976852"/>
                <a:gd name="connsiteY1" fmla="*/ 321471 h 1491646"/>
                <a:gd name="connsiteX2" fmla="*/ 44950 w 2976852"/>
                <a:gd name="connsiteY2" fmla="*/ 571504 h 1491646"/>
                <a:gd name="connsiteX3" fmla="*/ 116388 w 2976852"/>
                <a:gd name="connsiteY3" fmla="*/ 928694 h 1491646"/>
                <a:gd name="connsiteX4" fmla="*/ 510802 w 2976852"/>
                <a:gd name="connsiteY4" fmla="*/ 950123 h 1491646"/>
                <a:gd name="connsiteX5" fmla="*/ 916047 w 2976852"/>
                <a:gd name="connsiteY5" fmla="*/ 939732 h 1491646"/>
                <a:gd name="connsiteX6" fmla="*/ 1373247 w 2976852"/>
                <a:gd name="connsiteY6" fmla="*/ 970905 h 1491646"/>
                <a:gd name="connsiteX7" fmla="*/ 1743409 w 2976852"/>
                <a:gd name="connsiteY7" fmla="*/ 1035851 h 1491646"/>
                <a:gd name="connsiteX8" fmla="*/ 2029161 w 2976852"/>
                <a:gd name="connsiteY8" fmla="*/ 1321604 h 1491646"/>
                <a:gd name="connsiteX9" fmla="*/ 2277256 w 2976852"/>
                <a:gd name="connsiteY9" fmla="*/ 1448887 h 1491646"/>
                <a:gd name="connsiteX10" fmla="*/ 2786082 w 2976852"/>
                <a:gd name="connsiteY10" fmla="*/ 1428760 h 1491646"/>
                <a:gd name="connsiteX11" fmla="*/ 2928958 w 2976852"/>
                <a:gd name="connsiteY11" fmla="*/ 1071569 h 1491646"/>
                <a:gd name="connsiteX12" fmla="*/ 2886417 w 2976852"/>
                <a:gd name="connsiteY12" fmla="*/ 678661 h 1491646"/>
                <a:gd name="connsiteX13" fmla="*/ 2386351 w 2976852"/>
                <a:gd name="connsiteY13" fmla="*/ 321471 h 1491646"/>
                <a:gd name="connsiteX14" fmla="*/ 1886285 w 2976852"/>
                <a:gd name="connsiteY14" fmla="*/ 107158 h 1491646"/>
                <a:gd name="connsiteX15" fmla="*/ 1386219 w 2976852"/>
                <a:gd name="connsiteY15" fmla="*/ 35719 h 1491646"/>
                <a:gd name="connsiteX0" fmla="*/ 1331152 w 2921785"/>
                <a:gd name="connsiteY0" fmla="*/ 35719 h 1491646"/>
                <a:gd name="connsiteX1" fmla="*/ 331020 w 2921785"/>
                <a:gd name="connsiteY1" fmla="*/ 321471 h 1491646"/>
                <a:gd name="connsiteX2" fmla="*/ 87809 w 2921785"/>
                <a:gd name="connsiteY2" fmla="*/ 642941 h 1491646"/>
                <a:gd name="connsiteX3" fmla="*/ 61321 w 2921785"/>
                <a:gd name="connsiteY3" fmla="*/ 928694 h 1491646"/>
                <a:gd name="connsiteX4" fmla="*/ 455735 w 2921785"/>
                <a:gd name="connsiteY4" fmla="*/ 950123 h 1491646"/>
                <a:gd name="connsiteX5" fmla="*/ 860980 w 2921785"/>
                <a:gd name="connsiteY5" fmla="*/ 939732 h 1491646"/>
                <a:gd name="connsiteX6" fmla="*/ 1318180 w 2921785"/>
                <a:gd name="connsiteY6" fmla="*/ 970905 h 1491646"/>
                <a:gd name="connsiteX7" fmla="*/ 1688342 w 2921785"/>
                <a:gd name="connsiteY7" fmla="*/ 1035851 h 1491646"/>
                <a:gd name="connsiteX8" fmla="*/ 1974094 w 2921785"/>
                <a:gd name="connsiteY8" fmla="*/ 1321604 h 1491646"/>
                <a:gd name="connsiteX9" fmla="*/ 2222189 w 2921785"/>
                <a:gd name="connsiteY9" fmla="*/ 1448887 h 1491646"/>
                <a:gd name="connsiteX10" fmla="*/ 2731015 w 2921785"/>
                <a:gd name="connsiteY10" fmla="*/ 1428760 h 1491646"/>
                <a:gd name="connsiteX11" fmla="*/ 2873891 w 2921785"/>
                <a:gd name="connsiteY11" fmla="*/ 1071569 h 1491646"/>
                <a:gd name="connsiteX12" fmla="*/ 2831350 w 2921785"/>
                <a:gd name="connsiteY12" fmla="*/ 678661 h 1491646"/>
                <a:gd name="connsiteX13" fmla="*/ 2331284 w 2921785"/>
                <a:gd name="connsiteY13" fmla="*/ 321471 h 1491646"/>
                <a:gd name="connsiteX14" fmla="*/ 1831218 w 2921785"/>
                <a:gd name="connsiteY14" fmla="*/ 107158 h 1491646"/>
                <a:gd name="connsiteX15" fmla="*/ 1331152 w 2921785"/>
                <a:gd name="connsiteY15" fmla="*/ 35719 h 1491646"/>
                <a:gd name="connsiteX0" fmla="*/ 1331152 w 2921785"/>
                <a:gd name="connsiteY0" fmla="*/ 53578 h 1509505"/>
                <a:gd name="connsiteX1" fmla="*/ 373561 w 2921785"/>
                <a:gd name="connsiteY1" fmla="*/ 446486 h 1509505"/>
                <a:gd name="connsiteX2" fmla="*/ 87809 w 2921785"/>
                <a:gd name="connsiteY2" fmla="*/ 660800 h 1509505"/>
                <a:gd name="connsiteX3" fmla="*/ 61321 w 2921785"/>
                <a:gd name="connsiteY3" fmla="*/ 946553 h 1509505"/>
                <a:gd name="connsiteX4" fmla="*/ 455735 w 2921785"/>
                <a:gd name="connsiteY4" fmla="*/ 967982 h 1509505"/>
                <a:gd name="connsiteX5" fmla="*/ 860980 w 2921785"/>
                <a:gd name="connsiteY5" fmla="*/ 957591 h 1509505"/>
                <a:gd name="connsiteX6" fmla="*/ 1318180 w 2921785"/>
                <a:gd name="connsiteY6" fmla="*/ 988764 h 1509505"/>
                <a:gd name="connsiteX7" fmla="*/ 1688342 w 2921785"/>
                <a:gd name="connsiteY7" fmla="*/ 1053710 h 1509505"/>
                <a:gd name="connsiteX8" fmla="*/ 1974094 w 2921785"/>
                <a:gd name="connsiteY8" fmla="*/ 1339463 h 1509505"/>
                <a:gd name="connsiteX9" fmla="*/ 2222189 w 2921785"/>
                <a:gd name="connsiteY9" fmla="*/ 1466746 h 1509505"/>
                <a:gd name="connsiteX10" fmla="*/ 2731015 w 2921785"/>
                <a:gd name="connsiteY10" fmla="*/ 1446619 h 1509505"/>
                <a:gd name="connsiteX11" fmla="*/ 2873891 w 2921785"/>
                <a:gd name="connsiteY11" fmla="*/ 1089428 h 1509505"/>
                <a:gd name="connsiteX12" fmla="*/ 2831350 w 2921785"/>
                <a:gd name="connsiteY12" fmla="*/ 696520 h 1509505"/>
                <a:gd name="connsiteX13" fmla="*/ 2331284 w 2921785"/>
                <a:gd name="connsiteY13" fmla="*/ 339330 h 1509505"/>
                <a:gd name="connsiteX14" fmla="*/ 1831218 w 2921785"/>
                <a:gd name="connsiteY14" fmla="*/ 125017 h 1509505"/>
                <a:gd name="connsiteX15" fmla="*/ 1331152 w 2921785"/>
                <a:gd name="connsiteY15" fmla="*/ 53578 h 1509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921785" h="1509505">
                  <a:moveTo>
                    <a:pt x="1331152" y="53578"/>
                  </a:moveTo>
                  <a:cubicBezTo>
                    <a:pt x="1088209" y="107156"/>
                    <a:pt x="580785" y="345282"/>
                    <a:pt x="373561" y="446486"/>
                  </a:cubicBezTo>
                  <a:cubicBezTo>
                    <a:pt x="166337" y="547690"/>
                    <a:pt x="139849" y="577456"/>
                    <a:pt x="87809" y="660800"/>
                  </a:cubicBezTo>
                  <a:cubicBezTo>
                    <a:pt x="35769" y="744144"/>
                    <a:pt x="0" y="895356"/>
                    <a:pt x="61321" y="946553"/>
                  </a:cubicBezTo>
                  <a:cubicBezTo>
                    <a:pt x="122642" y="997750"/>
                    <a:pt x="322459" y="966142"/>
                    <a:pt x="455735" y="967982"/>
                  </a:cubicBezTo>
                  <a:cubicBezTo>
                    <a:pt x="589011" y="969822"/>
                    <a:pt x="717239" y="954127"/>
                    <a:pt x="860980" y="957591"/>
                  </a:cubicBezTo>
                  <a:cubicBezTo>
                    <a:pt x="1004721" y="961055"/>
                    <a:pt x="1180286" y="972744"/>
                    <a:pt x="1318180" y="988764"/>
                  </a:cubicBezTo>
                  <a:cubicBezTo>
                    <a:pt x="1456074" y="1004784"/>
                    <a:pt x="1579023" y="995260"/>
                    <a:pt x="1688342" y="1053710"/>
                  </a:cubicBezTo>
                  <a:cubicBezTo>
                    <a:pt x="1797661" y="1112160"/>
                    <a:pt x="1885120" y="1270624"/>
                    <a:pt x="1974094" y="1339463"/>
                  </a:cubicBezTo>
                  <a:cubicBezTo>
                    <a:pt x="2063068" y="1408302"/>
                    <a:pt x="2096036" y="1448887"/>
                    <a:pt x="2222189" y="1466746"/>
                  </a:cubicBezTo>
                  <a:cubicBezTo>
                    <a:pt x="2348342" y="1484605"/>
                    <a:pt x="2622398" y="1509505"/>
                    <a:pt x="2731015" y="1446619"/>
                  </a:cubicBezTo>
                  <a:cubicBezTo>
                    <a:pt x="2839632" y="1383733"/>
                    <a:pt x="2857169" y="1214444"/>
                    <a:pt x="2873891" y="1089428"/>
                  </a:cubicBezTo>
                  <a:cubicBezTo>
                    <a:pt x="2890613" y="964412"/>
                    <a:pt x="2921785" y="821536"/>
                    <a:pt x="2831350" y="696520"/>
                  </a:cubicBezTo>
                  <a:cubicBezTo>
                    <a:pt x="2740916" y="571504"/>
                    <a:pt x="2497973" y="434580"/>
                    <a:pt x="2331284" y="339330"/>
                  </a:cubicBezTo>
                  <a:cubicBezTo>
                    <a:pt x="2164595" y="244080"/>
                    <a:pt x="1997907" y="172642"/>
                    <a:pt x="1831218" y="125017"/>
                  </a:cubicBezTo>
                  <a:cubicBezTo>
                    <a:pt x="1664529" y="77392"/>
                    <a:pt x="1574095" y="0"/>
                    <a:pt x="1331152" y="53578"/>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8"/>
            <p:cNvSpPr/>
            <p:nvPr/>
          </p:nvSpPr>
          <p:spPr>
            <a:xfrm>
              <a:off x="3292784" y="4716689"/>
              <a:ext cx="2636538" cy="1188405"/>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476780 w 3064437"/>
                <a:gd name="connsiteY0" fmla="*/ 35719 h 1448887"/>
                <a:gd name="connsiteX1" fmla="*/ 476648 w 3064437"/>
                <a:gd name="connsiteY1" fmla="*/ 321471 h 1448887"/>
                <a:gd name="connsiteX2" fmla="*/ 64073 w 3064437"/>
                <a:gd name="connsiteY2" fmla="*/ 642942 h 1448887"/>
                <a:gd name="connsiteX3" fmla="*/ 92208 w 3064437"/>
                <a:gd name="connsiteY3" fmla="*/ 939732 h 1448887"/>
                <a:gd name="connsiteX4" fmla="*/ 601363 w 3064437"/>
                <a:gd name="connsiteY4" fmla="*/ 950123 h 1448887"/>
                <a:gd name="connsiteX5" fmla="*/ 1006608 w 3064437"/>
                <a:gd name="connsiteY5" fmla="*/ 939732 h 1448887"/>
                <a:gd name="connsiteX6" fmla="*/ 1463808 w 3064437"/>
                <a:gd name="connsiteY6" fmla="*/ 970905 h 1448887"/>
                <a:gd name="connsiteX7" fmla="*/ 1833970 w 3064437"/>
                <a:gd name="connsiteY7" fmla="*/ 1035851 h 1448887"/>
                <a:gd name="connsiteX8" fmla="*/ 2119722 w 3064437"/>
                <a:gd name="connsiteY8" fmla="*/ 1321604 h 1448887"/>
                <a:gd name="connsiteX9" fmla="*/ 2367817 w 3064437"/>
                <a:gd name="connsiteY9" fmla="*/ 1448887 h 1448887"/>
                <a:gd name="connsiteX10" fmla="*/ 2834102 w 3064437"/>
                <a:gd name="connsiteY10" fmla="*/ 1321604 h 1448887"/>
                <a:gd name="connsiteX11" fmla="*/ 3001663 w 3064437"/>
                <a:gd name="connsiteY11" fmla="*/ 1095596 h 1448887"/>
                <a:gd name="connsiteX12" fmla="*/ 2976978 w 3064437"/>
                <a:gd name="connsiteY12" fmla="*/ 678661 h 1448887"/>
                <a:gd name="connsiteX13" fmla="*/ 2476912 w 3064437"/>
                <a:gd name="connsiteY13" fmla="*/ 321471 h 1448887"/>
                <a:gd name="connsiteX14" fmla="*/ 1976846 w 3064437"/>
                <a:gd name="connsiteY14" fmla="*/ 107158 h 1448887"/>
                <a:gd name="connsiteX15" fmla="*/ 1476780 w 3064437"/>
                <a:gd name="connsiteY15" fmla="*/ 35719 h 1448887"/>
                <a:gd name="connsiteX0" fmla="*/ 1457657 w 3045314"/>
                <a:gd name="connsiteY0" fmla="*/ 35719 h 1448887"/>
                <a:gd name="connsiteX1" fmla="*/ 457525 w 3045314"/>
                <a:gd name="connsiteY1" fmla="*/ 321471 h 1448887"/>
                <a:gd name="connsiteX2" fmla="*/ 44950 w 3045314"/>
                <a:gd name="connsiteY2" fmla="*/ 642942 h 1448887"/>
                <a:gd name="connsiteX3" fmla="*/ 187826 w 3045314"/>
                <a:gd name="connsiteY3" fmla="*/ 857256 h 1448887"/>
                <a:gd name="connsiteX4" fmla="*/ 582240 w 3045314"/>
                <a:gd name="connsiteY4" fmla="*/ 950123 h 1448887"/>
                <a:gd name="connsiteX5" fmla="*/ 987485 w 3045314"/>
                <a:gd name="connsiteY5" fmla="*/ 939732 h 1448887"/>
                <a:gd name="connsiteX6" fmla="*/ 1444685 w 3045314"/>
                <a:gd name="connsiteY6" fmla="*/ 970905 h 1448887"/>
                <a:gd name="connsiteX7" fmla="*/ 1814847 w 3045314"/>
                <a:gd name="connsiteY7" fmla="*/ 1035851 h 1448887"/>
                <a:gd name="connsiteX8" fmla="*/ 2100599 w 3045314"/>
                <a:gd name="connsiteY8" fmla="*/ 1321604 h 1448887"/>
                <a:gd name="connsiteX9" fmla="*/ 2348694 w 3045314"/>
                <a:gd name="connsiteY9" fmla="*/ 1448887 h 1448887"/>
                <a:gd name="connsiteX10" fmla="*/ 2814979 w 3045314"/>
                <a:gd name="connsiteY10" fmla="*/ 1321604 h 1448887"/>
                <a:gd name="connsiteX11" fmla="*/ 2982540 w 3045314"/>
                <a:gd name="connsiteY11" fmla="*/ 1095596 h 1448887"/>
                <a:gd name="connsiteX12" fmla="*/ 2957855 w 3045314"/>
                <a:gd name="connsiteY12" fmla="*/ 678661 h 1448887"/>
                <a:gd name="connsiteX13" fmla="*/ 2457789 w 3045314"/>
                <a:gd name="connsiteY13" fmla="*/ 321471 h 1448887"/>
                <a:gd name="connsiteX14" fmla="*/ 1957723 w 3045314"/>
                <a:gd name="connsiteY14" fmla="*/ 107158 h 1448887"/>
                <a:gd name="connsiteX15" fmla="*/ 1457657 w 3045314"/>
                <a:gd name="connsiteY15" fmla="*/ 35719 h 144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045314" h="1448887">
                  <a:moveTo>
                    <a:pt x="1457657" y="35719"/>
                  </a:moveTo>
                  <a:cubicBezTo>
                    <a:pt x="1207624" y="71438"/>
                    <a:pt x="692976" y="220267"/>
                    <a:pt x="457525" y="321471"/>
                  </a:cubicBezTo>
                  <a:cubicBezTo>
                    <a:pt x="222074" y="422675"/>
                    <a:pt x="89900" y="553645"/>
                    <a:pt x="44950" y="642942"/>
                  </a:cubicBezTo>
                  <a:cubicBezTo>
                    <a:pt x="0" y="732239"/>
                    <a:pt x="98278" y="806059"/>
                    <a:pt x="187826" y="857256"/>
                  </a:cubicBezTo>
                  <a:cubicBezTo>
                    <a:pt x="277374" y="908453"/>
                    <a:pt x="448964" y="936377"/>
                    <a:pt x="582240" y="950123"/>
                  </a:cubicBezTo>
                  <a:cubicBezTo>
                    <a:pt x="715516" y="963869"/>
                    <a:pt x="843744" y="936268"/>
                    <a:pt x="987485" y="939732"/>
                  </a:cubicBezTo>
                  <a:cubicBezTo>
                    <a:pt x="1131226" y="943196"/>
                    <a:pt x="1306791" y="954885"/>
                    <a:pt x="1444685" y="970905"/>
                  </a:cubicBezTo>
                  <a:cubicBezTo>
                    <a:pt x="1582579" y="986925"/>
                    <a:pt x="1705528" y="977401"/>
                    <a:pt x="1814847" y="1035851"/>
                  </a:cubicBezTo>
                  <a:cubicBezTo>
                    <a:pt x="1924166" y="1094301"/>
                    <a:pt x="2011625" y="1252765"/>
                    <a:pt x="2100599" y="1321604"/>
                  </a:cubicBezTo>
                  <a:cubicBezTo>
                    <a:pt x="2189573" y="1390443"/>
                    <a:pt x="2229631" y="1448887"/>
                    <a:pt x="2348694" y="1448887"/>
                  </a:cubicBezTo>
                  <a:cubicBezTo>
                    <a:pt x="2467757" y="1448887"/>
                    <a:pt x="2709338" y="1380486"/>
                    <a:pt x="2814979" y="1321604"/>
                  </a:cubicBezTo>
                  <a:cubicBezTo>
                    <a:pt x="2920620" y="1262722"/>
                    <a:pt x="2958727" y="1202753"/>
                    <a:pt x="2982540" y="1095596"/>
                  </a:cubicBezTo>
                  <a:cubicBezTo>
                    <a:pt x="3006353" y="988439"/>
                    <a:pt x="3045314" y="807682"/>
                    <a:pt x="2957855" y="678661"/>
                  </a:cubicBezTo>
                  <a:cubicBezTo>
                    <a:pt x="2870397" y="549640"/>
                    <a:pt x="2624478" y="416721"/>
                    <a:pt x="2457789" y="321471"/>
                  </a:cubicBezTo>
                  <a:cubicBezTo>
                    <a:pt x="2291100" y="226221"/>
                    <a:pt x="2124412" y="154783"/>
                    <a:pt x="1957723" y="107158"/>
                  </a:cubicBezTo>
                  <a:cubicBezTo>
                    <a:pt x="1791034" y="59533"/>
                    <a:pt x="1707690" y="0"/>
                    <a:pt x="1457657" y="35719"/>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フリーフォーム 9"/>
            <p:cNvSpPr/>
            <p:nvPr/>
          </p:nvSpPr>
          <p:spPr>
            <a:xfrm>
              <a:off x="642910" y="4687391"/>
              <a:ext cx="2665843" cy="1188405"/>
            </a:xfrm>
            <a:custGeom>
              <a:avLst/>
              <a:gdLst>
                <a:gd name="connsiteX0" fmla="*/ 1610591 w 3248892"/>
                <a:gd name="connsiteY0" fmla="*/ 36368 h 1520536"/>
                <a:gd name="connsiteX1" fmla="*/ 550719 w 3248892"/>
                <a:gd name="connsiteY1" fmla="*/ 306531 h 1520536"/>
                <a:gd name="connsiteX2" fmla="*/ 51955 w 3248892"/>
                <a:gd name="connsiteY2" fmla="*/ 722168 h 1520536"/>
                <a:gd name="connsiteX3" fmla="*/ 238991 w 3248892"/>
                <a:gd name="connsiteY3" fmla="*/ 1002722 h 1520536"/>
                <a:gd name="connsiteX4" fmla="*/ 748146 w 3248892"/>
                <a:gd name="connsiteY4" fmla="*/ 1013113 h 1520536"/>
                <a:gd name="connsiteX5" fmla="*/ 1153391 w 3248892"/>
                <a:gd name="connsiteY5" fmla="*/ 1002722 h 1520536"/>
                <a:gd name="connsiteX6" fmla="*/ 1610591 w 3248892"/>
                <a:gd name="connsiteY6" fmla="*/ 1033895 h 1520536"/>
                <a:gd name="connsiteX7" fmla="*/ 1963882 w 3248892"/>
                <a:gd name="connsiteY7" fmla="*/ 1210540 h 1520536"/>
                <a:gd name="connsiteX8" fmla="*/ 2150919 w 3248892"/>
                <a:gd name="connsiteY8" fmla="*/ 1407968 h 1520536"/>
                <a:gd name="connsiteX9" fmla="*/ 2514600 w 3248892"/>
                <a:gd name="connsiteY9" fmla="*/ 1511877 h 1520536"/>
                <a:gd name="connsiteX10" fmla="*/ 2971800 w 3248892"/>
                <a:gd name="connsiteY10" fmla="*/ 1459922 h 1520536"/>
                <a:gd name="connsiteX11" fmla="*/ 3148446 w 3248892"/>
                <a:gd name="connsiteY11" fmla="*/ 1158586 h 1520536"/>
                <a:gd name="connsiteX12" fmla="*/ 3179619 w 3248892"/>
                <a:gd name="connsiteY12" fmla="*/ 722168 h 1520536"/>
                <a:gd name="connsiteX13" fmla="*/ 2732810 w 3248892"/>
                <a:gd name="connsiteY13" fmla="*/ 337704 h 1520536"/>
                <a:gd name="connsiteX14" fmla="*/ 2140528 w 3248892"/>
                <a:gd name="connsiteY14" fmla="*/ 88322 h 1520536"/>
                <a:gd name="connsiteX15" fmla="*/ 1610591 w 3248892"/>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63882 w 3193034"/>
                <a:gd name="connsiteY7" fmla="*/ 1210540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10591 w 3193034"/>
                <a:gd name="connsiteY0" fmla="*/ 36368 h 1520536"/>
                <a:gd name="connsiteX1" fmla="*/ 550719 w 3193034"/>
                <a:gd name="connsiteY1" fmla="*/ 306531 h 1520536"/>
                <a:gd name="connsiteX2" fmla="*/ 51955 w 3193034"/>
                <a:gd name="connsiteY2" fmla="*/ 722168 h 1520536"/>
                <a:gd name="connsiteX3" fmla="*/ 238991 w 3193034"/>
                <a:gd name="connsiteY3" fmla="*/ 1002722 h 1520536"/>
                <a:gd name="connsiteX4" fmla="*/ 748146 w 3193034"/>
                <a:gd name="connsiteY4" fmla="*/ 1013113 h 1520536"/>
                <a:gd name="connsiteX5" fmla="*/ 1153391 w 3193034"/>
                <a:gd name="connsiteY5" fmla="*/ 1002722 h 1520536"/>
                <a:gd name="connsiteX6" fmla="*/ 1610591 w 3193034"/>
                <a:gd name="connsiteY6" fmla="*/ 1033895 h 1520536"/>
                <a:gd name="connsiteX7" fmla="*/ 1980753 w 3193034"/>
                <a:gd name="connsiteY7" fmla="*/ 1098841 h 1520536"/>
                <a:gd name="connsiteX8" fmla="*/ 2150919 w 3193034"/>
                <a:gd name="connsiteY8" fmla="*/ 1407968 h 1520536"/>
                <a:gd name="connsiteX9" fmla="*/ 2514600 w 3193034"/>
                <a:gd name="connsiteY9" fmla="*/ 1511877 h 1520536"/>
                <a:gd name="connsiteX10" fmla="*/ 2971800 w 3193034"/>
                <a:gd name="connsiteY10" fmla="*/ 1459922 h 1520536"/>
                <a:gd name="connsiteX11" fmla="*/ 3148446 w 3193034"/>
                <a:gd name="connsiteY11" fmla="*/ 1158586 h 1520536"/>
                <a:gd name="connsiteX12" fmla="*/ 3123761 w 3193034"/>
                <a:gd name="connsiteY12" fmla="*/ 741651 h 1520536"/>
                <a:gd name="connsiteX13" fmla="*/ 2732810 w 3193034"/>
                <a:gd name="connsiteY13" fmla="*/ 337704 h 1520536"/>
                <a:gd name="connsiteX14" fmla="*/ 2140528 w 3193034"/>
                <a:gd name="connsiteY14" fmla="*/ 88322 h 1520536"/>
                <a:gd name="connsiteX15" fmla="*/ 1610591 w 3193034"/>
                <a:gd name="connsiteY15" fmla="*/ 36368 h 1520536"/>
                <a:gd name="connsiteX0" fmla="*/ 1622709 w 3205152"/>
                <a:gd name="connsiteY0" fmla="*/ 49356 h 1533524"/>
                <a:gd name="connsiteX1" fmla="*/ 635549 w 3205152"/>
                <a:gd name="connsiteY1" fmla="*/ 397449 h 1533524"/>
                <a:gd name="connsiteX2" fmla="*/ 64073 w 3205152"/>
                <a:gd name="connsiteY2" fmla="*/ 735156 h 1533524"/>
                <a:gd name="connsiteX3" fmla="*/ 251109 w 3205152"/>
                <a:gd name="connsiteY3" fmla="*/ 1015710 h 1533524"/>
                <a:gd name="connsiteX4" fmla="*/ 760264 w 3205152"/>
                <a:gd name="connsiteY4" fmla="*/ 1026101 h 1533524"/>
                <a:gd name="connsiteX5" fmla="*/ 1165509 w 3205152"/>
                <a:gd name="connsiteY5" fmla="*/ 1015710 h 1533524"/>
                <a:gd name="connsiteX6" fmla="*/ 1622709 w 3205152"/>
                <a:gd name="connsiteY6" fmla="*/ 1046883 h 1533524"/>
                <a:gd name="connsiteX7" fmla="*/ 1992871 w 3205152"/>
                <a:gd name="connsiteY7" fmla="*/ 1111829 h 1533524"/>
                <a:gd name="connsiteX8" fmla="*/ 2163037 w 3205152"/>
                <a:gd name="connsiteY8" fmla="*/ 1420956 h 1533524"/>
                <a:gd name="connsiteX9" fmla="*/ 2526718 w 3205152"/>
                <a:gd name="connsiteY9" fmla="*/ 1524865 h 1533524"/>
                <a:gd name="connsiteX10" fmla="*/ 2983918 w 3205152"/>
                <a:gd name="connsiteY10" fmla="*/ 1472910 h 1533524"/>
                <a:gd name="connsiteX11" fmla="*/ 3160564 w 3205152"/>
                <a:gd name="connsiteY11" fmla="*/ 1171574 h 1533524"/>
                <a:gd name="connsiteX12" fmla="*/ 3135879 w 3205152"/>
                <a:gd name="connsiteY12" fmla="*/ 754639 h 1533524"/>
                <a:gd name="connsiteX13" fmla="*/ 2744928 w 3205152"/>
                <a:gd name="connsiteY13" fmla="*/ 350692 h 1533524"/>
                <a:gd name="connsiteX14" fmla="*/ 2152646 w 3205152"/>
                <a:gd name="connsiteY14" fmla="*/ 101310 h 1533524"/>
                <a:gd name="connsiteX15" fmla="*/ 1622709 w 3205152"/>
                <a:gd name="connsiteY15" fmla="*/ 49356 h 1533524"/>
                <a:gd name="connsiteX0" fmla="*/ 1635681 w 3205152"/>
                <a:gd name="connsiteY0" fmla="*/ 109751 h 1460140"/>
                <a:gd name="connsiteX1" fmla="*/ 635549 w 3205152"/>
                <a:gd name="connsiteY1" fmla="*/ 324065 h 1460140"/>
                <a:gd name="connsiteX2" fmla="*/ 64073 w 3205152"/>
                <a:gd name="connsiteY2" fmla="*/ 661772 h 1460140"/>
                <a:gd name="connsiteX3" fmla="*/ 251109 w 3205152"/>
                <a:gd name="connsiteY3" fmla="*/ 942326 h 1460140"/>
                <a:gd name="connsiteX4" fmla="*/ 760264 w 3205152"/>
                <a:gd name="connsiteY4" fmla="*/ 952717 h 1460140"/>
                <a:gd name="connsiteX5" fmla="*/ 1165509 w 3205152"/>
                <a:gd name="connsiteY5" fmla="*/ 942326 h 1460140"/>
                <a:gd name="connsiteX6" fmla="*/ 1622709 w 3205152"/>
                <a:gd name="connsiteY6" fmla="*/ 973499 h 1460140"/>
                <a:gd name="connsiteX7" fmla="*/ 1992871 w 3205152"/>
                <a:gd name="connsiteY7" fmla="*/ 1038445 h 1460140"/>
                <a:gd name="connsiteX8" fmla="*/ 2163037 w 3205152"/>
                <a:gd name="connsiteY8" fmla="*/ 1347572 h 1460140"/>
                <a:gd name="connsiteX9" fmla="*/ 2526718 w 3205152"/>
                <a:gd name="connsiteY9" fmla="*/ 1451481 h 1460140"/>
                <a:gd name="connsiteX10" fmla="*/ 2983918 w 3205152"/>
                <a:gd name="connsiteY10" fmla="*/ 1399526 h 1460140"/>
                <a:gd name="connsiteX11" fmla="*/ 3160564 w 3205152"/>
                <a:gd name="connsiteY11" fmla="*/ 1098190 h 1460140"/>
                <a:gd name="connsiteX12" fmla="*/ 3135879 w 3205152"/>
                <a:gd name="connsiteY12" fmla="*/ 681255 h 1460140"/>
                <a:gd name="connsiteX13" fmla="*/ 2744928 w 3205152"/>
                <a:gd name="connsiteY13" fmla="*/ 277308 h 1460140"/>
                <a:gd name="connsiteX14" fmla="*/ 2152646 w 3205152"/>
                <a:gd name="connsiteY14" fmla="*/ 27926 h 1460140"/>
                <a:gd name="connsiteX15" fmla="*/ 1635681 w 3205152"/>
                <a:gd name="connsiteY15" fmla="*/ 109751 h 1460140"/>
                <a:gd name="connsiteX0" fmla="*/ 1635681 w 3205152"/>
                <a:gd name="connsiteY0" fmla="*/ 49356 h 1542621"/>
                <a:gd name="connsiteX1" fmla="*/ 635549 w 3205152"/>
                <a:gd name="connsiteY1" fmla="*/ 406546 h 1542621"/>
                <a:gd name="connsiteX2" fmla="*/ 64073 w 3205152"/>
                <a:gd name="connsiteY2" fmla="*/ 744253 h 1542621"/>
                <a:gd name="connsiteX3" fmla="*/ 251109 w 3205152"/>
                <a:gd name="connsiteY3" fmla="*/ 1024807 h 1542621"/>
                <a:gd name="connsiteX4" fmla="*/ 760264 w 3205152"/>
                <a:gd name="connsiteY4" fmla="*/ 1035198 h 1542621"/>
                <a:gd name="connsiteX5" fmla="*/ 1165509 w 3205152"/>
                <a:gd name="connsiteY5" fmla="*/ 1024807 h 1542621"/>
                <a:gd name="connsiteX6" fmla="*/ 1622709 w 3205152"/>
                <a:gd name="connsiteY6" fmla="*/ 1055980 h 1542621"/>
                <a:gd name="connsiteX7" fmla="*/ 1992871 w 3205152"/>
                <a:gd name="connsiteY7" fmla="*/ 1120926 h 1542621"/>
                <a:gd name="connsiteX8" fmla="*/ 2163037 w 3205152"/>
                <a:gd name="connsiteY8" fmla="*/ 1430053 h 1542621"/>
                <a:gd name="connsiteX9" fmla="*/ 2526718 w 3205152"/>
                <a:gd name="connsiteY9" fmla="*/ 1533962 h 1542621"/>
                <a:gd name="connsiteX10" fmla="*/ 2983918 w 3205152"/>
                <a:gd name="connsiteY10" fmla="*/ 1482007 h 1542621"/>
                <a:gd name="connsiteX11" fmla="*/ 3160564 w 3205152"/>
                <a:gd name="connsiteY11" fmla="*/ 1180671 h 1542621"/>
                <a:gd name="connsiteX12" fmla="*/ 3135879 w 3205152"/>
                <a:gd name="connsiteY12" fmla="*/ 763736 h 1542621"/>
                <a:gd name="connsiteX13" fmla="*/ 2744928 w 3205152"/>
                <a:gd name="connsiteY13" fmla="*/ 359789 h 1542621"/>
                <a:gd name="connsiteX14" fmla="*/ 2152646 w 3205152"/>
                <a:gd name="connsiteY14" fmla="*/ 110407 h 1542621"/>
                <a:gd name="connsiteX15" fmla="*/ 1635681 w 3205152"/>
                <a:gd name="connsiteY15" fmla="*/ 49356 h 1542621"/>
                <a:gd name="connsiteX0" fmla="*/ 1635681 w 3205152"/>
                <a:gd name="connsiteY0" fmla="*/ 35719 h 1528984"/>
                <a:gd name="connsiteX1" fmla="*/ 635549 w 3205152"/>
                <a:gd name="connsiteY1" fmla="*/ 392909 h 1528984"/>
                <a:gd name="connsiteX2" fmla="*/ 64073 w 3205152"/>
                <a:gd name="connsiteY2" fmla="*/ 730616 h 1528984"/>
                <a:gd name="connsiteX3" fmla="*/ 251109 w 3205152"/>
                <a:gd name="connsiteY3" fmla="*/ 1011170 h 1528984"/>
                <a:gd name="connsiteX4" fmla="*/ 760264 w 3205152"/>
                <a:gd name="connsiteY4" fmla="*/ 1021561 h 1528984"/>
                <a:gd name="connsiteX5" fmla="*/ 1165509 w 3205152"/>
                <a:gd name="connsiteY5" fmla="*/ 1011170 h 1528984"/>
                <a:gd name="connsiteX6" fmla="*/ 1622709 w 3205152"/>
                <a:gd name="connsiteY6" fmla="*/ 1042343 h 1528984"/>
                <a:gd name="connsiteX7" fmla="*/ 1992871 w 3205152"/>
                <a:gd name="connsiteY7" fmla="*/ 1107289 h 1528984"/>
                <a:gd name="connsiteX8" fmla="*/ 2163037 w 3205152"/>
                <a:gd name="connsiteY8" fmla="*/ 1416416 h 1528984"/>
                <a:gd name="connsiteX9" fmla="*/ 2526718 w 3205152"/>
                <a:gd name="connsiteY9" fmla="*/ 1520325 h 1528984"/>
                <a:gd name="connsiteX10" fmla="*/ 2983918 w 3205152"/>
                <a:gd name="connsiteY10" fmla="*/ 1468370 h 1528984"/>
                <a:gd name="connsiteX11" fmla="*/ 3160564 w 3205152"/>
                <a:gd name="connsiteY11" fmla="*/ 1167034 h 1528984"/>
                <a:gd name="connsiteX12" fmla="*/ 3135879 w 3205152"/>
                <a:gd name="connsiteY12" fmla="*/ 750099 h 1528984"/>
                <a:gd name="connsiteX13" fmla="*/ 2744928 w 3205152"/>
                <a:gd name="connsiteY13" fmla="*/ 346152 h 1528984"/>
                <a:gd name="connsiteX14" fmla="*/ 2135747 w 3205152"/>
                <a:gd name="connsiteY14" fmla="*/ 178596 h 1528984"/>
                <a:gd name="connsiteX15" fmla="*/ 1635681 w 3205152"/>
                <a:gd name="connsiteY15" fmla="*/ 35719 h 1528984"/>
                <a:gd name="connsiteX0" fmla="*/ 1635681 w 3223338"/>
                <a:gd name="connsiteY0" fmla="*/ 35719 h 1528984"/>
                <a:gd name="connsiteX1" fmla="*/ 635549 w 3223338"/>
                <a:gd name="connsiteY1" fmla="*/ 392909 h 1528984"/>
                <a:gd name="connsiteX2" fmla="*/ 64073 w 3223338"/>
                <a:gd name="connsiteY2" fmla="*/ 730616 h 1528984"/>
                <a:gd name="connsiteX3" fmla="*/ 251109 w 3223338"/>
                <a:gd name="connsiteY3" fmla="*/ 1011170 h 1528984"/>
                <a:gd name="connsiteX4" fmla="*/ 760264 w 3223338"/>
                <a:gd name="connsiteY4" fmla="*/ 1021561 h 1528984"/>
                <a:gd name="connsiteX5" fmla="*/ 1165509 w 3223338"/>
                <a:gd name="connsiteY5" fmla="*/ 1011170 h 1528984"/>
                <a:gd name="connsiteX6" fmla="*/ 1622709 w 3223338"/>
                <a:gd name="connsiteY6" fmla="*/ 1042343 h 1528984"/>
                <a:gd name="connsiteX7" fmla="*/ 1992871 w 3223338"/>
                <a:gd name="connsiteY7" fmla="*/ 1107289 h 1528984"/>
                <a:gd name="connsiteX8" fmla="*/ 2163037 w 3223338"/>
                <a:gd name="connsiteY8" fmla="*/ 1416416 h 1528984"/>
                <a:gd name="connsiteX9" fmla="*/ 2526718 w 3223338"/>
                <a:gd name="connsiteY9" fmla="*/ 1520325 h 1528984"/>
                <a:gd name="connsiteX10" fmla="*/ 2983918 w 3223338"/>
                <a:gd name="connsiteY10" fmla="*/ 1468370 h 1528984"/>
                <a:gd name="connsiteX11" fmla="*/ 3160564 w 3223338"/>
                <a:gd name="connsiteY11" fmla="*/ 1167034 h 1528984"/>
                <a:gd name="connsiteX12" fmla="*/ 3135879 w 3223338"/>
                <a:gd name="connsiteY12" fmla="*/ 750099 h 1528984"/>
                <a:gd name="connsiteX13" fmla="*/ 2635813 w 3223338"/>
                <a:gd name="connsiteY13" fmla="*/ 392909 h 1528984"/>
                <a:gd name="connsiteX14" fmla="*/ 2135747 w 3223338"/>
                <a:gd name="connsiteY14" fmla="*/ 178596 h 1528984"/>
                <a:gd name="connsiteX15" fmla="*/ 1635681 w 3223338"/>
                <a:gd name="connsiteY15" fmla="*/ 35719 h 1528984"/>
                <a:gd name="connsiteX0" fmla="*/ 1635681 w 3223338"/>
                <a:gd name="connsiteY0" fmla="*/ 35719 h 1457546"/>
                <a:gd name="connsiteX1" fmla="*/ 635549 w 3223338"/>
                <a:gd name="connsiteY1" fmla="*/ 321471 h 1457546"/>
                <a:gd name="connsiteX2" fmla="*/ 64073 w 3223338"/>
                <a:gd name="connsiteY2" fmla="*/ 659178 h 1457546"/>
                <a:gd name="connsiteX3" fmla="*/ 251109 w 3223338"/>
                <a:gd name="connsiteY3" fmla="*/ 939732 h 1457546"/>
                <a:gd name="connsiteX4" fmla="*/ 760264 w 3223338"/>
                <a:gd name="connsiteY4" fmla="*/ 950123 h 1457546"/>
                <a:gd name="connsiteX5" fmla="*/ 1165509 w 3223338"/>
                <a:gd name="connsiteY5" fmla="*/ 939732 h 1457546"/>
                <a:gd name="connsiteX6" fmla="*/ 1622709 w 3223338"/>
                <a:gd name="connsiteY6" fmla="*/ 970905 h 1457546"/>
                <a:gd name="connsiteX7" fmla="*/ 1992871 w 3223338"/>
                <a:gd name="connsiteY7" fmla="*/ 1035851 h 1457546"/>
                <a:gd name="connsiteX8" fmla="*/ 2163037 w 3223338"/>
                <a:gd name="connsiteY8" fmla="*/ 1344978 h 1457546"/>
                <a:gd name="connsiteX9" fmla="*/ 2526718 w 3223338"/>
                <a:gd name="connsiteY9" fmla="*/ 1448887 h 1457546"/>
                <a:gd name="connsiteX10" fmla="*/ 2983918 w 3223338"/>
                <a:gd name="connsiteY10" fmla="*/ 1396932 h 1457546"/>
                <a:gd name="connsiteX11" fmla="*/ 3160564 w 3223338"/>
                <a:gd name="connsiteY11" fmla="*/ 1095596 h 1457546"/>
                <a:gd name="connsiteX12" fmla="*/ 3135879 w 3223338"/>
                <a:gd name="connsiteY12" fmla="*/ 678661 h 1457546"/>
                <a:gd name="connsiteX13" fmla="*/ 2635813 w 3223338"/>
                <a:gd name="connsiteY13" fmla="*/ 321471 h 1457546"/>
                <a:gd name="connsiteX14" fmla="*/ 2135747 w 3223338"/>
                <a:gd name="connsiteY14" fmla="*/ 107158 h 1457546"/>
                <a:gd name="connsiteX15" fmla="*/ 1635681 w 3223338"/>
                <a:gd name="connsiteY15" fmla="*/ 35719 h 1457546"/>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21565 w 3223338"/>
                <a:gd name="connsiteY10" fmla="*/ 1321603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52783"/>
                <a:gd name="connsiteX1" fmla="*/ 635549 w 3223338"/>
                <a:gd name="connsiteY1" fmla="*/ 321471 h 1452783"/>
                <a:gd name="connsiteX2" fmla="*/ 64073 w 3223338"/>
                <a:gd name="connsiteY2" fmla="*/ 659178 h 1452783"/>
                <a:gd name="connsiteX3" fmla="*/ 251109 w 3223338"/>
                <a:gd name="connsiteY3" fmla="*/ 939732 h 1452783"/>
                <a:gd name="connsiteX4" fmla="*/ 760264 w 3223338"/>
                <a:gd name="connsiteY4" fmla="*/ 950123 h 1452783"/>
                <a:gd name="connsiteX5" fmla="*/ 1165509 w 3223338"/>
                <a:gd name="connsiteY5" fmla="*/ 939732 h 1452783"/>
                <a:gd name="connsiteX6" fmla="*/ 1622709 w 3223338"/>
                <a:gd name="connsiteY6" fmla="*/ 970905 h 1452783"/>
                <a:gd name="connsiteX7" fmla="*/ 1992871 w 3223338"/>
                <a:gd name="connsiteY7" fmla="*/ 1035851 h 1452783"/>
                <a:gd name="connsiteX8" fmla="*/ 2163037 w 3223338"/>
                <a:gd name="connsiteY8" fmla="*/ 1344978 h 1452783"/>
                <a:gd name="connsiteX9" fmla="*/ 2526718 w 3223338"/>
                <a:gd name="connsiteY9" fmla="*/ 1448887 h 1452783"/>
                <a:gd name="connsiteX10" fmla="*/ 2993003 w 3223338"/>
                <a:gd name="connsiteY10" fmla="*/ 1321604 h 1452783"/>
                <a:gd name="connsiteX11" fmla="*/ 3160564 w 3223338"/>
                <a:gd name="connsiteY11" fmla="*/ 1095596 h 1452783"/>
                <a:gd name="connsiteX12" fmla="*/ 3135879 w 3223338"/>
                <a:gd name="connsiteY12" fmla="*/ 678661 h 1452783"/>
                <a:gd name="connsiteX13" fmla="*/ 2635813 w 3223338"/>
                <a:gd name="connsiteY13" fmla="*/ 321471 h 1452783"/>
                <a:gd name="connsiteX14" fmla="*/ 2135747 w 3223338"/>
                <a:gd name="connsiteY14" fmla="*/ 107158 h 1452783"/>
                <a:gd name="connsiteX15" fmla="*/ 1635681 w 3223338"/>
                <a:gd name="connsiteY15" fmla="*/ 35719 h 1452783"/>
                <a:gd name="connsiteX0" fmla="*/ 1635681 w 3223338"/>
                <a:gd name="connsiteY0" fmla="*/ 35719 h 1448887"/>
                <a:gd name="connsiteX1" fmla="*/ 635549 w 3223338"/>
                <a:gd name="connsiteY1" fmla="*/ 321471 h 1448887"/>
                <a:gd name="connsiteX2" fmla="*/ 64073 w 3223338"/>
                <a:gd name="connsiteY2" fmla="*/ 659178 h 1448887"/>
                <a:gd name="connsiteX3" fmla="*/ 251109 w 3223338"/>
                <a:gd name="connsiteY3" fmla="*/ 939732 h 1448887"/>
                <a:gd name="connsiteX4" fmla="*/ 760264 w 3223338"/>
                <a:gd name="connsiteY4" fmla="*/ 950123 h 1448887"/>
                <a:gd name="connsiteX5" fmla="*/ 1165509 w 3223338"/>
                <a:gd name="connsiteY5" fmla="*/ 939732 h 1448887"/>
                <a:gd name="connsiteX6" fmla="*/ 1622709 w 3223338"/>
                <a:gd name="connsiteY6" fmla="*/ 970905 h 1448887"/>
                <a:gd name="connsiteX7" fmla="*/ 1992871 w 3223338"/>
                <a:gd name="connsiteY7" fmla="*/ 1035851 h 1448887"/>
                <a:gd name="connsiteX8" fmla="*/ 2278623 w 3223338"/>
                <a:gd name="connsiteY8" fmla="*/ 1321604 h 1448887"/>
                <a:gd name="connsiteX9" fmla="*/ 2526718 w 3223338"/>
                <a:gd name="connsiteY9" fmla="*/ 1448887 h 1448887"/>
                <a:gd name="connsiteX10" fmla="*/ 2993003 w 3223338"/>
                <a:gd name="connsiteY10" fmla="*/ 1321604 h 1448887"/>
                <a:gd name="connsiteX11" fmla="*/ 3160564 w 3223338"/>
                <a:gd name="connsiteY11" fmla="*/ 1095596 h 1448887"/>
                <a:gd name="connsiteX12" fmla="*/ 3135879 w 3223338"/>
                <a:gd name="connsiteY12" fmla="*/ 678661 h 1448887"/>
                <a:gd name="connsiteX13" fmla="*/ 2635813 w 3223338"/>
                <a:gd name="connsiteY13" fmla="*/ 321471 h 1448887"/>
                <a:gd name="connsiteX14" fmla="*/ 2135747 w 3223338"/>
                <a:gd name="connsiteY14" fmla="*/ 107158 h 1448887"/>
                <a:gd name="connsiteX15" fmla="*/ 1635681 w 3223338"/>
                <a:gd name="connsiteY15" fmla="*/ 35719 h 1448887"/>
                <a:gd name="connsiteX0" fmla="*/ 1555579 w 3143236"/>
                <a:gd name="connsiteY0" fmla="*/ 35719 h 1448887"/>
                <a:gd name="connsiteX1" fmla="*/ 555447 w 3143236"/>
                <a:gd name="connsiteY1" fmla="*/ 321471 h 1448887"/>
                <a:gd name="connsiteX2" fmla="*/ 64073 w 3143236"/>
                <a:gd name="connsiteY2" fmla="*/ 678662 h 1448887"/>
                <a:gd name="connsiteX3" fmla="*/ 171007 w 3143236"/>
                <a:gd name="connsiteY3" fmla="*/ 939732 h 1448887"/>
                <a:gd name="connsiteX4" fmla="*/ 680162 w 3143236"/>
                <a:gd name="connsiteY4" fmla="*/ 950123 h 1448887"/>
                <a:gd name="connsiteX5" fmla="*/ 1085407 w 3143236"/>
                <a:gd name="connsiteY5" fmla="*/ 939732 h 1448887"/>
                <a:gd name="connsiteX6" fmla="*/ 1542607 w 3143236"/>
                <a:gd name="connsiteY6" fmla="*/ 970905 h 1448887"/>
                <a:gd name="connsiteX7" fmla="*/ 1912769 w 3143236"/>
                <a:gd name="connsiteY7" fmla="*/ 1035851 h 1448887"/>
                <a:gd name="connsiteX8" fmla="*/ 2198521 w 3143236"/>
                <a:gd name="connsiteY8" fmla="*/ 1321604 h 1448887"/>
                <a:gd name="connsiteX9" fmla="*/ 2446616 w 3143236"/>
                <a:gd name="connsiteY9" fmla="*/ 1448887 h 1448887"/>
                <a:gd name="connsiteX10" fmla="*/ 2912901 w 3143236"/>
                <a:gd name="connsiteY10" fmla="*/ 1321604 h 1448887"/>
                <a:gd name="connsiteX11" fmla="*/ 3080462 w 3143236"/>
                <a:gd name="connsiteY11" fmla="*/ 1095596 h 1448887"/>
                <a:gd name="connsiteX12" fmla="*/ 3055777 w 3143236"/>
                <a:gd name="connsiteY12" fmla="*/ 678661 h 1448887"/>
                <a:gd name="connsiteX13" fmla="*/ 2555711 w 3143236"/>
                <a:gd name="connsiteY13" fmla="*/ 321471 h 1448887"/>
                <a:gd name="connsiteX14" fmla="*/ 2055645 w 3143236"/>
                <a:gd name="connsiteY14" fmla="*/ 107158 h 1448887"/>
                <a:gd name="connsiteX15" fmla="*/ 1555579 w 3143236"/>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 name="connsiteX0" fmla="*/ 1537688 w 3125345"/>
                <a:gd name="connsiteY0" fmla="*/ 35719 h 1448887"/>
                <a:gd name="connsiteX1" fmla="*/ 537556 w 3125345"/>
                <a:gd name="connsiteY1" fmla="*/ 321471 h 1448887"/>
                <a:gd name="connsiteX2" fmla="*/ 46182 w 3125345"/>
                <a:gd name="connsiteY2" fmla="*/ 678662 h 1448887"/>
                <a:gd name="connsiteX3" fmla="*/ 260464 w 3125345"/>
                <a:gd name="connsiteY3" fmla="*/ 964414 h 1448887"/>
                <a:gd name="connsiteX4" fmla="*/ 662271 w 3125345"/>
                <a:gd name="connsiteY4" fmla="*/ 950123 h 1448887"/>
                <a:gd name="connsiteX5" fmla="*/ 1067516 w 3125345"/>
                <a:gd name="connsiteY5" fmla="*/ 939732 h 1448887"/>
                <a:gd name="connsiteX6" fmla="*/ 1524716 w 3125345"/>
                <a:gd name="connsiteY6" fmla="*/ 970905 h 1448887"/>
                <a:gd name="connsiteX7" fmla="*/ 1894878 w 3125345"/>
                <a:gd name="connsiteY7" fmla="*/ 1035851 h 1448887"/>
                <a:gd name="connsiteX8" fmla="*/ 2180630 w 3125345"/>
                <a:gd name="connsiteY8" fmla="*/ 1321604 h 1448887"/>
                <a:gd name="connsiteX9" fmla="*/ 2428725 w 3125345"/>
                <a:gd name="connsiteY9" fmla="*/ 1448887 h 1448887"/>
                <a:gd name="connsiteX10" fmla="*/ 2895010 w 3125345"/>
                <a:gd name="connsiteY10" fmla="*/ 1321604 h 1448887"/>
                <a:gd name="connsiteX11" fmla="*/ 3062571 w 3125345"/>
                <a:gd name="connsiteY11" fmla="*/ 1095596 h 1448887"/>
                <a:gd name="connsiteX12" fmla="*/ 3037886 w 3125345"/>
                <a:gd name="connsiteY12" fmla="*/ 678661 h 1448887"/>
                <a:gd name="connsiteX13" fmla="*/ 2537820 w 3125345"/>
                <a:gd name="connsiteY13" fmla="*/ 321471 h 1448887"/>
                <a:gd name="connsiteX14" fmla="*/ 2037754 w 3125345"/>
                <a:gd name="connsiteY14" fmla="*/ 107158 h 1448887"/>
                <a:gd name="connsiteX15" fmla="*/ 1537688 w 3125345"/>
                <a:gd name="connsiteY15" fmla="*/ 35719 h 1448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125345" h="1448887">
                  <a:moveTo>
                    <a:pt x="1537688" y="35719"/>
                  </a:moveTo>
                  <a:cubicBezTo>
                    <a:pt x="1287655" y="71438"/>
                    <a:pt x="786140" y="214314"/>
                    <a:pt x="537556" y="321471"/>
                  </a:cubicBezTo>
                  <a:cubicBezTo>
                    <a:pt x="288972" y="428628"/>
                    <a:pt x="92364" y="571505"/>
                    <a:pt x="46182" y="678662"/>
                  </a:cubicBezTo>
                  <a:cubicBezTo>
                    <a:pt x="0" y="785819"/>
                    <a:pt x="157783" y="919171"/>
                    <a:pt x="260464" y="964414"/>
                  </a:cubicBezTo>
                  <a:cubicBezTo>
                    <a:pt x="363146" y="1009658"/>
                    <a:pt x="527762" y="954237"/>
                    <a:pt x="662271" y="950123"/>
                  </a:cubicBezTo>
                  <a:cubicBezTo>
                    <a:pt x="796780" y="946009"/>
                    <a:pt x="923775" y="936268"/>
                    <a:pt x="1067516" y="939732"/>
                  </a:cubicBezTo>
                  <a:cubicBezTo>
                    <a:pt x="1211257" y="943196"/>
                    <a:pt x="1386822" y="954885"/>
                    <a:pt x="1524716" y="970905"/>
                  </a:cubicBezTo>
                  <a:cubicBezTo>
                    <a:pt x="1662610" y="986925"/>
                    <a:pt x="1785559" y="977401"/>
                    <a:pt x="1894878" y="1035851"/>
                  </a:cubicBezTo>
                  <a:cubicBezTo>
                    <a:pt x="2004197" y="1094301"/>
                    <a:pt x="2091656" y="1252765"/>
                    <a:pt x="2180630" y="1321604"/>
                  </a:cubicBezTo>
                  <a:cubicBezTo>
                    <a:pt x="2269604" y="1390443"/>
                    <a:pt x="2309662" y="1448887"/>
                    <a:pt x="2428725" y="1448887"/>
                  </a:cubicBezTo>
                  <a:cubicBezTo>
                    <a:pt x="2547788" y="1448887"/>
                    <a:pt x="2789369" y="1380486"/>
                    <a:pt x="2895010" y="1321604"/>
                  </a:cubicBezTo>
                  <a:cubicBezTo>
                    <a:pt x="3000651" y="1262722"/>
                    <a:pt x="3038758" y="1202753"/>
                    <a:pt x="3062571" y="1095596"/>
                  </a:cubicBezTo>
                  <a:cubicBezTo>
                    <a:pt x="3086384" y="988439"/>
                    <a:pt x="3125345" y="807682"/>
                    <a:pt x="3037886" y="678661"/>
                  </a:cubicBezTo>
                  <a:cubicBezTo>
                    <a:pt x="2950428" y="549640"/>
                    <a:pt x="2704509" y="416721"/>
                    <a:pt x="2537820" y="321471"/>
                  </a:cubicBezTo>
                  <a:cubicBezTo>
                    <a:pt x="2371131" y="226221"/>
                    <a:pt x="2204443" y="154783"/>
                    <a:pt x="2037754" y="107158"/>
                  </a:cubicBezTo>
                  <a:cubicBezTo>
                    <a:pt x="1871065" y="59533"/>
                    <a:pt x="1787721" y="0"/>
                    <a:pt x="1537688" y="35719"/>
                  </a:cubicBezTo>
                  <a:close/>
                </a:path>
              </a:pathLst>
            </a:cu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p>
          </p:txBody>
        </p:sp>
        <p:grpSp>
          <p:nvGrpSpPr>
            <p:cNvPr id="11" name="グループ化 78"/>
            <p:cNvGrpSpPr/>
            <p:nvPr/>
          </p:nvGrpSpPr>
          <p:grpSpPr>
            <a:xfrm>
              <a:off x="3171179" y="4892469"/>
              <a:ext cx="2597648" cy="992993"/>
              <a:chOff x="4318462" y="285728"/>
              <a:chExt cx="4459668" cy="2054190"/>
            </a:xfrm>
          </p:grpSpPr>
          <p:sp>
            <p:nvSpPr>
              <p:cNvPr id="38" name="円/楕円 7"/>
              <p:cNvSpPr/>
              <p:nvPr/>
            </p:nvSpPr>
            <p:spPr>
              <a:xfrm>
                <a:off x="7635122" y="1723707"/>
                <a:ext cx="1143008"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39" name="円/楕円 38"/>
              <p:cNvSpPr/>
              <p:nvPr/>
            </p:nvSpPr>
            <p:spPr>
              <a:xfrm>
                <a:off x="7577623" y="914872"/>
                <a:ext cx="1163916"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40" name="円/楕円 39"/>
              <p:cNvSpPr/>
              <p:nvPr/>
            </p:nvSpPr>
            <p:spPr>
              <a:xfrm>
                <a:off x="6284770" y="914872"/>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41" name="円/楕円 40"/>
              <p:cNvSpPr/>
              <p:nvPr/>
            </p:nvSpPr>
            <p:spPr>
              <a:xfrm>
                <a:off x="5534735" y="1982728"/>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42" name="円/楕円 41"/>
              <p:cNvSpPr/>
              <p:nvPr/>
            </p:nvSpPr>
            <p:spPr>
              <a:xfrm>
                <a:off x="4318462" y="1982728"/>
                <a:ext cx="1097330"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43" name="円/楕円 42"/>
              <p:cNvSpPr/>
              <p:nvPr/>
            </p:nvSpPr>
            <p:spPr>
              <a:xfrm>
                <a:off x="4622530" y="914872"/>
                <a:ext cx="1309702"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44" name="円/楕円 43"/>
              <p:cNvSpPr/>
              <p:nvPr/>
            </p:nvSpPr>
            <p:spPr>
              <a:xfrm>
                <a:off x="6286512" y="285728"/>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45" name="直線矢印コネクタ 44"/>
              <p:cNvCxnSpPr>
                <a:stCxn id="43" idx="0"/>
                <a:endCxn id="44"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6" name="直線矢印コネクタ 45"/>
              <p:cNvCxnSpPr>
                <a:stCxn id="42" idx="0"/>
                <a:endCxn id="43" idx="4"/>
              </p:cNvCxnSpPr>
              <p:nvPr/>
            </p:nvCxnSpPr>
            <p:spPr>
              <a:xfrm rot="5400000" flipH="1" flipV="1">
                <a:off x="4716922" y="1422269"/>
                <a:ext cx="710666" cy="41025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a:stCxn id="41" idx="0"/>
                <a:endCxn id="43" idx="4"/>
              </p:cNvCxnSpPr>
              <p:nvPr/>
            </p:nvCxnSpPr>
            <p:spPr>
              <a:xfrm rot="16200000" flipV="1">
                <a:off x="5282900" y="1266546"/>
                <a:ext cx="710666" cy="721700"/>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8" name="直線矢印コネクタ 47"/>
              <p:cNvCxnSpPr>
                <a:stCxn id="40" idx="0"/>
                <a:endCxn id="44"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49" name="直線矢印コネクタ 48"/>
              <p:cNvCxnSpPr>
                <a:stCxn id="39" idx="0"/>
                <a:endCxn id="44"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a:endCxn id="39"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nvGrpSpPr>
            <p:cNvPr id="12" name="グループ化 78"/>
            <p:cNvGrpSpPr/>
            <p:nvPr/>
          </p:nvGrpSpPr>
          <p:grpSpPr>
            <a:xfrm>
              <a:off x="697236" y="4900280"/>
              <a:ext cx="2412108" cy="1171896"/>
              <a:chOff x="4622530" y="285728"/>
              <a:chExt cx="4155600" cy="2424285"/>
            </a:xfrm>
          </p:grpSpPr>
          <p:sp>
            <p:nvSpPr>
              <p:cNvPr id="25" name="円/楕円 24"/>
              <p:cNvSpPr/>
              <p:nvPr/>
            </p:nvSpPr>
            <p:spPr>
              <a:xfrm>
                <a:off x="7635122" y="1723707"/>
                <a:ext cx="1143008"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simple</a:t>
                </a:r>
                <a:endParaRPr kumimoji="1" lang="ja-JP" altLang="en-US" sz="700" dirty="0">
                  <a:solidFill>
                    <a:schemeClr val="tx1"/>
                  </a:solidFill>
                </a:endParaRPr>
              </a:p>
            </p:txBody>
          </p:sp>
          <p:sp>
            <p:nvSpPr>
              <p:cNvPr id="26" name="円/楕円 25"/>
              <p:cNvSpPr/>
              <p:nvPr/>
            </p:nvSpPr>
            <p:spPr>
              <a:xfrm>
                <a:off x="7577623" y="914872"/>
                <a:ext cx="1163916"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string</a:t>
                </a:r>
                <a:endParaRPr kumimoji="1" lang="ja-JP" altLang="en-US" sz="700" dirty="0">
                  <a:solidFill>
                    <a:schemeClr val="tx1"/>
                  </a:solidFill>
                </a:endParaRPr>
              </a:p>
            </p:txBody>
          </p:sp>
          <p:sp>
            <p:nvSpPr>
              <p:cNvPr id="27" name="円/楕円 26"/>
              <p:cNvSpPr/>
              <p:nvPr/>
            </p:nvSpPr>
            <p:spPr>
              <a:xfrm>
                <a:off x="6284770" y="914872"/>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the</a:t>
                </a:r>
                <a:endParaRPr kumimoji="1" lang="ja-JP" altLang="en-US" sz="700" dirty="0">
                  <a:solidFill>
                    <a:schemeClr val="tx1"/>
                  </a:solidFill>
                </a:endParaRPr>
              </a:p>
            </p:txBody>
          </p:sp>
          <p:sp>
            <p:nvSpPr>
              <p:cNvPr id="28" name="円/楕円 27"/>
              <p:cNvSpPr/>
              <p:nvPr/>
            </p:nvSpPr>
            <p:spPr>
              <a:xfrm>
                <a:off x="4807223" y="2352823"/>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This</a:t>
                </a:r>
                <a:endParaRPr kumimoji="1" lang="ja-JP" altLang="en-US" sz="700" dirty="0">
                  <a:solidFill>
                    <a:schemeClr val="tx1"/>
                  </a:solidFill>
                </a:endParaRPr>
              </a:p>
            </p:txBody>
          </p:sp>
          <p:sp>
            <p:nvSpPr>
              <p:cNvPr id="29" name="円/楕円 28"/>
              <p:cNvSpPr/>
              <p:nvPr/>
            </p:nvSpPr>
            <p:spPr>
              <a:xfrm>
                <a:off x="4714877" y="1633833"/>
                <a:ext cx="1097330"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class</a:t>
                </a:r>
                <a:endParaRPr kumimoji="1" lang="ja-JP" altLang="en-US" sz="700" dirty="0">
                  <a:solidFill>
                    <a:schemeClr val="tx1"/>
                  </a:solidFill>
                </a:endParaRPr>
              </a:p>
            </p:txBody>
          </p:sp>
          <p:sp>
            <p:nvSpPr>
              <p:cNvPr id="30" name="円/楕円 29"/>
              <p:cNvSpPr/>
              <p:nvPr/>
            </p:nvSpPr>
            <p:spPr>
              <a:xfrm>
                <a:off x="4622530" y="914872"/>
                <a:ext cx="1309702"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handles</a:t>
                </a:r>
                <a:endParaRPr kumimoji="1" lang="ja-JP" altLang="en-US" sz="700" dirty="0">
                  <a:solidFill>
                    <a:schemeClr val="tx1"/>
                  </a:solidFill>
                </a:endParaRPr>
              </a:p>
            </p:txBody>
          </p:sp>
          <p:sp>
            <p:nvSpPr>
              <p:cNvPr id="31" name="円/楕円 30"/>
              <p:cNvSpPr/>
              <p:nvPr/>
            </p:nvSpPr>
            <p:spPr>
              <a:xfrm>
                <a:off x="6286512" y="285728"/>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smtClean="0">
                    <a:solidFill>
                      <a:schemeClr val="tx1"/>
                    </a:solidFill>
                  </a:rPr>
                  <a:t>case</a:t>
                </a:r>
                <a:endParaRPr kumimoji="1" lang="ja-JP" altLang="en-US" sz="700" dirty="0">
                  <a:solidFill>
                    <a:schemeClr val="tx1"/>
                  </a:solidFill>
                </a:endParaRPr>
              </a:p>
            </p:txBody>
          </p:sp>
          <p:cxnSp>
            <p:nvCxnSpPr>
              <p:cNvPr id="32" name="直線矢印コネクタ 31"/>
              <p:cNvCxnSpPr>
                <a:stCxn id="30" idx="0"/>
                <a:endCxn id="31"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a:stCxn id="29" idx="0"/>
                <a:endCxn id="30" idx="4"/>
              </p:cNvCxnSpPr>
              <p:nvPr/>
            </p:nvCxnSpPr>
            <p:spPr>
              <a:xfrm rot="5400000" flipH="1" flipV="1">
                <a:off x="5089575" y="1446028"/>
                <a:ext cx="361772" cy="1383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8" idx="0"/>
                <a:endCxn id="29" idx="4"/>
              </p:cNvCxnSpPr>
              <p:nvPr/>
            </p:nvCxnSpPr>
            <p:spPr>
              <a:xfrm rot="16200000" flipV="1">
                <a:off x="5086657" y="2167908"/>
                <a:ext cx="361800" cy="802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a:stCxn id="27" idx="0"/>
                <a:endCxn id="31"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6" name="直線矢印コネクタ 35"/>
              <p:cNvCxnSpPr>
                <a:stCxn id="26" idx="0"/>
                <a:endCxn id="31"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a:stCxn id="25" idx="0"/>
                <a:endCxn id="26"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nvGrpSpPr>
            <p:cNvPr id="13" name="グループ化 78"/>
            <p:cNvGrpSpPr/>
            <p:nvPr/>
          </p:nvGrpSpPr>
          <p:grpSpPr>
            <a:xfrm>
              <a:off x="5968555" y="4892469"/>
              <a:ext cx="2350255" cy="875803"/>
              <a:chOff x="4622530" y="285728"/>
              <a:chExt cx="4155600" cy="1811761"/>
            </a:xfrm>
          </p:grpSpPr>
          <p:sp>
            <p:nvSpPr>
              <p:cNvPr id="14" name="円/楕円 13"/>
              <p:cNvSpPr/>
              <p:nvPr/>
            </p:nvSpPr>
            <p:spPr>
              <a:xfrm>
                <a:off x="7635122" y="1723707"/>
                <a:ext cx="1143008"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5" name="円/楕円 14"/>
              <p:cNvSpPr/>
              <p:nvPr/>
            </p:nvSpPr>
            <p:spPr>
              <a:xfrm>
                <a:off x="7577623" y="914872"/>
                <a:ext cx="1163916"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6" name="円/楕円 15"/>
              <p:cNvSpPr/>
              <p:nvPr/>
            </p:nvSpPr>
            <p:spPr>
              <a:xfrm>
                <a:off x="6284770" y="914872"/>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7" name="円/楕円 16"/>
              <p:cNvSpPr/>
              <p:nvPr/>
            </p:nvSpPr>
            <p:spPr>
              <a:xfrm>
                <a:off x="6345584" y="1740299"/>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8" name="円/楕円 17"/>
              <p:cNvSpPr/>
              <p:nvPr/>
            </p:nvSpPr>
            <p:spPr>
              <a:xfrm>
                <a:off x="4622530" y="914872"/>
                <a:ext cx="1309702"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sp>
            <p:nvSpPr>
              <p:cNvPr id="19" name="円/楕円 18"/>
              <p:cNvSpPr/>
              <p:nvPr/>
            </p:nvSpPr>
            <p:spPr>
              <a:xfrm>
                <a:off x="6286512" y="285728"/>
                <a:ext cx="928694" cy="357190"/>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dirty="0">
                  <a:solidFill>
                    <a:schemeClr val="tx1"/>
                  </a:solidFill>
                </a:endParaRPr>
              </a:p>
            </p:txBody>
          </p:sp>
          <p:cxnSp>
            <p:nvCxnSpPr>
              <p:cNvPr id="20" name="直線矢印コネクタ 19"/>
              <p:cNvCxnSpPr>
                <a:stCxn id="18" idx="0"/>
                <a:endCxn id="19" idx="3"/>
              </p:cNvCxnSpPr>
              <p:nvPr/>
            </p:nvCxnSpPr>
            <p:spPr>
              <a:xfrm rot="5400000" flipH="1" flipV="1">
                <a:off x="5687818" y="180173"/>
                <a:ext cx="324263" cy="1145136"/>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stCxn id="17" idx="0"/>
                <a:endCxn id="16" idx="4"/>
              </p:cNvCxnSpPr>
              <p:nvPr/>
            </p:nvCxnSpPr>
            <p:spPr>
              <a:xfrm rot="16200000" flipV="1">
                <a:off x="6545407" y="1475773"/>
                <a:ext cx="468237" cy="60814"/>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a:stCxn id="16" idx="0"/>
                <a:endCxn id="19" idx="4"/>
              </p:cNvCxnSpPr>
              <p:nvPr/>
            </p:nvCxnSpPr>
            <p:spPr>
              <a:xfrm rot="5400000" flipH="1" flipV="1">
                <a:off x="6614011" y="778023"/>
                <a:ext cx="271954" cy="1743"/>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5" idx="0"/>
                <a:endCxn id="19" idx="5"/>
              </p:cNvCxnSpPr>
              <p:nvPr/>
            </p:nvCxnSpPr>
            <p:spPr>
              <a:xfrm rot="16200000" flipV="1">
                <a:off x="7457262" y="212551"/>
                <a:ext cx="324263" cy="1080379"/>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14" idx="0"/>
                <a:endCxn id="15" idx="4"/>
              </p:cNvCxnSpPr>
              <p:nvPr/>
            </p:nvCxnSpPr>
            <p:spPr>
              <a:xfrm rot="16200000" flipV="1">
                <a:off x="7957281" y="1474361"/>
                <a:ext cx="451646" cy="47045"/>
              </a:xfrm>
              <a:prstGeom prst="straightConnector1">
                <a:avLst/>
              </a:prstGeom>
              <a:ln w="15875">
                <a:solidFill>
                  <a:schemeClr val="accent2"/>
                </a:solidFill>
                <a:tailEnd type="arrow"/>
              </a:ln>
            </p:spPr>
            <p:style>
              <a:lnRef idx="1">
                <a:schemeClr val="accent1"/>
              </a:lnRef>
              <a:fillRef idx="0">
                <a:schemeClr val="accent1"/>
              </a:fillRef>
              <a:effectRef idx="0">
                <a:schemeClr val="accent1"/>
              </a:effectRef>
              <a:fontRef idx="minor">
                <a:schemeClr val="tx1"/>
              </a:fontRef>
            </p:style>
          </p:cxnSp>
        </p:grpSp>
      </p:gr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まとめと今後</a:t>
            </a:r>
            <a:endParaRPr kumimoji="1" lang="ja-JP" altLang="en-US" dirty="0"/>
          </a:p>
        </p:txBody>
      </p:sp>
      <p:sp>
        <p:nvSpPr>
          <p:cNvPr id="3" name="コンテンツ プレースホルダ 2"/>
          <p:cNvSpPr>
            <a:spLocks noGrp="1"/>
          </p:cNvSpPr>
          <p:nvPr>
            <p:ph idx="1"/>
          </p:nvPr>
        </p:nvSpPr>
        <p:spPr>
          <a:xfrm>
            <a:off x="428596" y="1412875"/>
            <a:ext cx="8572560" cy="4945083"/>
          </a:xfrm>
        </p:spPr>
        <p:txBody>
          <a:bodyPr>
            <a:normAutofit lnSpcReduction="10000"/>
          </a:bodyPr>
          <a:lstStyle/>
          <a:p>
            <a:pPr>
              <a:buNone/>
            </a:pPr>
            <a:r>
              <a:rPr kumimoji="1" lang="ja-JP" altLang="en-US" dirty="0" smtClean="0"/>
              <a:t>ソースコード中のコメントを利用して，識別子に用いられる名詞単語の辞書作成の試案</a:t>
            </a:r>
            <a:endParaRPr kumimoji="1" lang="en-US" altLang="ja-JP" dirty="0" smtClean="0"/>
          </a:p>
          <a:p>
            <a:endParaRPr kumimoji="1" lang="en-US" altLang="ja-JP" dirty="0" smtClean="0"/>
          </a:p>
          <a:p>
            <a:r>
              <a:rPr lang="ja-JP" altLang="en-US" dirty="0" smtClean="0"/>
              <a:t>頻出フレーズからどのように説明文を作成するのか</a:t>
            </a:r>
            <a:endParaRPr lang="en-US" altLang="ja-JP" dirty="0" smtClean="0"/>
          </a:p>
          <a:p>
            <a:pPr lvl="1"/>
            <a:r>
              <a:rPr lang="ja-JP" altLang="en-US" dirty="0" smtClean="0"/>
              <a:t>複数フレーズを組み合わせ説明文作成</a:t>
            </a:r>
            <a:endParaRPr lang="en-US" altLang="ja-JP" dirty="0" smtClean="0"/>
          </a:p>
          <a:p>
            <a:r>
              <a:rPr lang="ja-JP" altLang="en-US" dirty="0" smtClean="0"/>
              <a:t>説明として適当なフレーズを得るために</a:t>
            </a:r>
            <a:endParaRPr lang="en-US" altLang="ja-JP" dirty="0" smtClean="0"/>
          </a:p>
          <a:p>
            <a:pPr lvl="1"/>
            <a:r>
              <a:rPr kumimoji="1" lang="ja-JP" altLang="en-US" dirty="0" smtClean="0"/>
              <a:t>同義語や類義語を同一の単語として扱う</a:t>
            </a:r>
            <a:endParaRPr kumimoji="1" lang="en-US" altLang="ja-JP" dirty="0" smtClean="0"/>
          </a:p>
          <a:p>
            <a:pPr lvl="1"/>
            <a:r>
              <a:rPr lang="ja-JP" altLang="en-US" dirty="0" smtClean="0"/>
              <a:t>文章の構造は異なるが，意味が似ている文の存在</a:t>
            </a:r>
            <a:endParaRPr lang="en-US" altLang="ja-JP" dirty="0" smtClean="0"/>
          </a:p>
          <a:p>
            <a:pPr lvl="2"/>
            <a:r>
              <a:rPr lang="ja-JP" altLang="en-US" dirty="0" smtClean="0"/>
              <a:t>なるべく同一のグラフ構造に変換</a:t>
            </a:r>
            <a:endParaRPr kumimoji="1" lang="en-US" altLang="ja-JP" dirty="0" smtClean="0"/>
          </a:p>
          <a:p>
            <a:pPr lvl="1"/>
            <a:endParaRPr kumimoji="1" lang="ja-JP" altLang="en-US" dirty="0"/>
          </a:p>
        </p:txBody>
      </p:sp>
      <p:sp>
        <p:nvSpPr>
          <p:cNvPr id="5" name="日付プレースホルダ 4"/>
          <p:cNvSpPr>
            <a:spLocks noGrp="1"/>
          </p:cNvSpPr>
          <p:nvPr>
            <p:ph type="dt" sz="half" idx="11"/>
          </p:nvPr>
        </p:nvSpPr>
        <p:spPr/>
        <p:txBody>
          <a:bodyPr/>
          <a:lstStyle/>
          <a:p>
            <a:fld id="{5AD2D4DD-3C3B-4054-AEF4-7382BA08EBF2}" type="datetime1">
              <a:rPr kumimoji="1" lang="ja-JP" altLang="en-US" smtClean="0"/>
              <a:pPr/>
              <a:t>2010/1/26</a:t>
            </a:fld>
            <a:endParaRPr kumimoji="1" lang="ja-JP" altLang="en-US" dirty="0"/>
          </a:p>
        </p:txBody>
      </p:sp>
      <p:sp>
        <p:nvSpPr>
          <p:cNvPr id="6" name="スライド番号プレースホルダ 5"/>
          <p:cNvSpPr>
            <a:spLocks noGrp="1"/>
          </p:cNvSpPr>
          <p:nvPr>
            <p:ph type="sldNum" sz="quarter" idx="12"/>
          </p:nvPr>
        </p:nvSpPr>
        <p:spPr/>
        <p:txBody>
          <a:bodyPr/>
          <a:lstStyle/>
          <a:p>
            <a:fld id="{0DFAFFE7-B5EB-4D84-9784-5885F39C28C0}" type="slidenum">
              <a:rPr kumimoji="1" lang="ja-JP" altLang="en-US" smtClean="0"/>
              <a:pPr/>
              <a:t>8</a:t>
            </a:fld>
            <a:endParaRPr kumimoji="1" lang="ja-JP" alt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Sセミナー2-3">
  <a:themeElements>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new2">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el-new2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new2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new2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new2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new2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new2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new2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new2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new2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new2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new2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new2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CSセミナー2-3</Template>
  <TotalTime>2318</TotalTime>
  <Words>618</Words>
  <Application>Microsoft Office PowerPoint</Application>
  <PresentationFormat>画面に合わせる (4:3)</PresentationFormat>
  <Paragraphs>106</Paragraphs>
  <Slides>8</Slides>
  <Notes>3</Notes>
  <HiddenSlides>0</HiddenSlides>
  <MMClips>0</MMClips>
  <ScaleCrop>false</ScaleCrop>
  <HeadingPairs>
    <vt:vector size="4" baseType="variant">
      <vt:variant>
        <vt:lpstr>テーマ</vt:lpstr>
      </vt:variant>
      <vt:variant>
        <vt:i4>1</vt:i4>
      </vt:variant>
      <vt:variant>
        <vt:lpstr>スライド タイトル</vt:lpstr>
      </vt:variant>
      <vt:variant>
        <vt:i4>8</vt:i4>
      </vt:variant>
    </vt:vector>
  </HeadingPairs>
  <TitlesOfParts>
    <vt:vector size="9" baseType="lpstr">
      <vt:lpstr>CSセミナー2-3</vt:lpstr>
      <vt:lpstr>識別子の読解を目的とした名詞辞書の作成方法の一試案</vt:lpstr>
      <vt:lpstr>背景</vt:lpstr>
      <vt:lpstr>提案手法</vt:lpstr>
      <vt:lpstr>提案手法の概要</vt:lpstr>
      <vt:lpstr>説明文作成方法の選択</vt:lpstr>
      <vt:lpstr>実験結果の一部</vt:lpstr>
      <vt:lpstr>説明文作成方法の試案</vt:lpstr>
      <vt:lpstr>まとめと今後</vt:lpstr>
    </vt:vector>
  </TitlesOfParts>
  <Company>井上研</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識別子の読解と命名の支援を 目的とした名詞辞書の生成</dc:title>
  <dc:creator>Tetsuya Fujiki</dc:creator>
  <cp:lastModifiedBy> </cp:lastModifiedBy>
  <cp:revision>25</cp:revision>
  <dcterms:created xsi:type="dcterms:W3CDTF">2010-01-11T18:13:06Z</dcterms:created>
  <dcterms:modified xsi:type="dcterms:W3CDTF">2010-01-26T06:02:36Z</dcterms:modified>
</cp:coreProperties>
</file>