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35"/>
  </p:notesMasterIdLst>
  <p:handoutMasterIdLst>
    <p:handoutMasterId r:id="rId36"/>
  </p:handoutMasterIdLst>
  <p:sldIdLst>
    <p:sldId id="256" r:id="rId2"/>
    <p:sldId id="258" r:id="rId3"/>
    <p:sldId id="282" r:id="rId4"/>
    <p:sldId id="281" r:id="rId5"/>
    <p:sldId id="283" r:id="rId6"/>
    <p:sldId id="287" r:id="rId7"/>
    <p:sldId id="275" r:id="rId8"/>
    <p:sldId id="259" r:id="rId9"/>
    <p:sldId id="285" r:id="rId10"/>
    <p:sldId id="286" r:id="rId11"/>
    <p:sldId id="262" r:id="rId12"/>
    <p:sldId id="266" r:id="rId13"/>
    <p:sldId id="272" r:id="rId14"/>
    <p:sldId id="265" r:id="rId15"/>
    <p:sldId id="267" r:id="rId16"/>
    <p:sldId id="280" r:id="rId17"/>
    <p:sldId id="270" r:id="rId18"/>
    <p:sldId id="289" r:id="rId19"/>
    <p:sldId id="269" r:id="rId20"/>
    <p:sldId id="279" r:id="rId21"/>
    <p:sldId id="273" r:id="rId22"/>
    <p:sldId id="284" r:id="rId23"/>
    <p:sldId id="277" r:id="rId24"/>
    <p:sldId id="276" r:id="rId25"/>
    <p:sldId id="264" r:id="rId26"/>
    <p:sldId id="288" r:id="rId27"/>
    <p:sldId id="263" r:id="rId28"/>
    <p:sldId id="268" r:id="rId29"/>
    <p:sldId id="257" r:id="rId30"/>
    <p:sldId id="260" r:id="rId31"/>
    <p:sldId id="261" r:id="rId32"/>
    <p:sldId id="278" r:id="rId33"/>
    <p:sldId id="271" r:id="rId34"/>
  </p:sldIdLst>
  <p:sldSz cx="9144000" cy="6858000" type="screen4x3"/>
  <p:notesSz cx="6805613" cy="9939338"/>
  <p:defaultTextStyle>
    <a:defPPr>
      <a:defRPr lang="ja-JP"/>
    </a:defPPr>
    <a:lvl1pPr marL="0" algn="l" defTabSz="914089" rtl="0" eaLnBrk="1" latinLnBrk="0" hangingPunct="1">
      <a:defRPr kumimoji="1" sz="1700" kern="1200">
        <a:solidFill>
          <a:schemeClr val="tx1"/>
        </a:solidFill>
        <a:latin typeface="+mn-lt"/>
        <a:ea typeface="+mn-ea"/>
        <a:cs typeface="+mn-cs"/>
      </a:defRPr>
    </a:lvl1pPr>
    <a:lvl2pPr marL="457042" algn="l" defTabSz="914089" rtl="0" eaLnBrk="1" latinLnBrk="0" hangingPunct="1">
      <a:defRPr kumimoji="1" sz="1700" kern="1200">
        <a:solidFill>
          <a:schemeClr val="tx1"/>
        </a:solidFill>
        <a:latin typeface="+mn-lt"/>
        <a:ea typeface="+mn-ea"/>
        <a:cs typeface="+mn-cs"/>
      </a:defRPr>
    </a:lvl2pPr>
    <a:lvl3pPr marL="914089" algn="l" defTabSz="914089" rtl="0" eaLnBrk="1" latinLnBrk="0" hangingPunct="1">
      <a:defRPr kumimoji="1" sz="1700" kern="1200">
        <a:solidFill>
          <a:schemeClr val="tx1"/>
        </a:solidFill>
        <a:latin typeface="+mn-lt"/>
        <a:ea typeface="+mn-ea"/>
        <a:cs typeface="+mn-cs"/>
      </a:defRPr>
    </a:lvl3pPr>
    <a:lvl4pPr marL="1371135" algn="l" defTabSz="914089" rtl="0" eaLnBrk="1" latinLnBrk="0" hangingPunct="1">
      <a:defRPr kumimoji="1" sz="1700" kern="1200">
        <a:solidFill>
          <a:schemeClr val="tx1"/>
        </a:solidFill>
        <a:latin typeface="+mn-lt"/>
        <a:ea typeface="+mn-ea"/>
        <a:cs typeface="+mn-cs"/>
      </a:defRPr>
    </a:lvl4pPr>
    <a:lvl5pPr marL="1828175" algn="l" defTabSz="914089" rtl="0" eaLnBrk="1" latinLnBrk="0" hangingPunct="1">
      <a:defRPr kumimoji="1" sz="1700" kern="1200">
        <a:solidFill>
          <a:schemeClr val="tx1"/>
        </a:solidFill>
        <a:latin typeface="+mn-lt"/>
        <a:ea typeface="+mn-ea"/>
        <a:cs typeface="+mn-cs"/>
      </a:defRPr>
    </a:lvl5pPr>
    <a:lvl6pPr marL="2285218" algn="l" defTabSz="914089" rtl="0" eaLnBrk="1" latinLnBrk="0" hangingPunct="1">
      <a:defRPr kumimoji="1" sz="1700" kern="1200">
        <a:solidFill>
          <a:schemeClr val="tx1"/>
        </a:solidFill>
        <a:latin typeface="+mn-lt"/>
        <a:ea typeface="+mn-ea"/>
        <a:cs typeface="+mn-cs"/>
      </a:defRPr>
    </a:lvl6pPr>
    <a:lvl7pPr marL="2742262" algn="l" defTabSz="914089" rtl="0" eaLnBrk="1" latinLnBrk="0" hangingPunct="1">
      <a:defRPr kumimoji="1" sz="1700" kern="1200">
        <a:solidFill>
          <a:schemeClr val="tx1"/>
        </a:solidFill>
        <a:latin typeface="+mn-lt"/>
        <a:ea typeface="+mn-ea"/>
        <a:cs typeface="+mn-cs"/>
      </a:defRPr>
    </a:lvl7pPr>
    <a:lvl8pPr marL="3199308" algn="l" defTabSz="914089" rtl="0" eaLnBrk="1" latinLnBrk="0" hangingPunct="1">
      <a:defRPr kumimoji="1" sz="1700" kern="1200">
        <a:solidFill>
          <a:schemeClr val="tx1"/>
        </a:solidFill>
        <a:latin typeface="+mn-lt"/>
        <a:ea typeface="+mn-ea"/>
        <a:cs typeface="+mn-cs"/>
      </a:defRPr>
    </a:lvl8pPr>
    <a:lvl9pPr marL="3656351" algn="l" defTabSz="914089" rtl="0" eaLnBrk="1" latinLnBrk="0" hangingPunct="1">
      <a:defRPr kumimoji="1" sz="17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56" autoAdjust="0"/>
    <p:restoredTop sz="87129" autoAdjust="0"/>
  </p:normalViewPr>
  <p:slideViewPr>
    <p:cSldViewPr>
      <p:cViewPr varScale="1">
        <p:scale>
          <a:sx n="65" d="100"/>
          <a:sy n="65" d="100"/>
        </p:scale>
        <p:origin x="-942" y="-102"/>
      </p:cViewPr>
      <p:guideLst>
        <p:guide orient="horz" pos="2115"/>
        <p:guide orient="horz" pos="3521"/>
        <p:guide orient="horz" pos="4201"/>
        <p:guide pos="2880"/>
        <p:guide pos="5602"/>
        <p:guide pos="158"/>
        <p:guide pos="2835"/>
        <p:guide pos="2925"/>
      </p:guideLst>
    </p:cSldViewPr>
  </p:slideViewPr>
  <p:notesTextViewPr>
    <p:cViewPr>
      <p:scale>
        <a:sx n="100" d="100"/>
        <a:sy n="100" d="100"/>
      </p:scale>
      <p:origin x="0" y="0"/>
    </p:cViewPr>
  </p:notesTextViewPr>
  <p:sorterViewPr>
    <p:cViewPr>
      <p:scale>
        <a:sx n="60" d="100"/>
        <a:sy n="60" d="100"/>
      </p:scale>
      <p:origin x="0" y="0"/>
    </p:cViewPr>
  </p:sorterViewPr>
  <p:notesViewPr>
    <p:cSldViewPr>
      <p:cViewPr varScale="1">
        <p:scale>
          <a:sx n="86" d="100"/>
          <a:sy n="86" d="100"/>
        </p:scale>
        <p:origin x="-1974" y="-90"/>
      </p:cViewPr>
      <p:guideLst>
        <p:guide orient="horz" pos="3131"/>
        <p:guide pos="214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2C6B3355-8E8B-4CEF-BA92-02B1060CC05B}" type="datetimeFigureOut">
              <a:rPr kumimoji="1" lang="ja-JP" altLang="en-US" smtClean="0"/>
              <a:pPr/>
              <a:t>2010/8/10</a:t>
            </a:fld>
            <a:endParaRPr kumimoji="1" lang="ja-JP" altLang="en-US"/>
          </a:p>
        </p:txBody>
      </p:sp>
      <p:sp>
        <p:nvSpPr>
          <p:cNvPr id="4" name="フッター プレースホルダ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0AD3510F-5C40-4F40-9154-7E3802B31AB2}"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34EF8694-83DA-4D27-9D65-42B3AAF7F3A4}" type="datetimeFigureOut">
              <a:rPr kumimoji="1" lang="ja-JP" altLang="en-US" smtClean="0"/>
              <a:pPr/>
              <a:t>2010/8/10</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7CEB488F-D27E-4077-BF72-7D3D7D954D6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089" rtl="0" eaLnBrk="1" latinLnBrk="0" hangingPunct="1">
      <a:defRPr kumimoji="1" sz="1500" kern="1200">
        <a:solidFill>
          <a:schemeClr val="tx1"/>
        </a:solidFill>
        <a:latin typeface="+mn-lt"/>
        <a:ea typeface="+mn-ea"/>
        <a:cs typeface="+mn-cs"/>
      </a:defRPr>
    </a:lvl1pPr>
    <a:lvl2pPr marL="457042" algn="l" defTabSz="914089" rtl="0" eaLnBrk="1" latinLnBrk="0" hangingPunct="1">
      <a:defRPr kumimoji="1" sz="1500" kern="1200">
        <a:solidFill>
          <a:schemeClr val="tx1"/>
        </a:solidFill>
        <a:latin typeface="+mn-lt"/>
        <a:ea typeface="+mn-ea"/>
        <a:cs typeface="+mn-cs"/>
      </a:defRPr>
    </a:lvl2pPr>
    <a:lvl3pPr marL="914089" algn="l" defTabSz="914089" rtl="0" eaLnBrk="1" latinLnBrk="0" hangingPunct="1">
      <a:defRPr kumimoji="1" sz="1500" kern="1200">
        <a:solidFill>
          <a:schemeClr val="tx1"/>
        </a:solidFill>
        <a:latin typeface="+mn-lt"/>
        <a:ea typeface="+mn-ea"/>
        <a:cs typeface="+mn-cs"/>
      </a:defRPr>
    </a:lvl3pPr>
    <a:lvl4pPr marL="1371135" algn="l" defTabSz="914089" rtl="0" eaLnBrk="1" latinLnBrk="0" hangingPunct="1">
      <a:defRPr kumimoji="1" sz="1500" kern="1200">
        <a:solidFill>
          <a:schemeClr val="tx1"/>
        </a:solidFill>
        <a:latin typeface="+mn-lt"/>
        <a:ea typeface="+mn-ea"/>
        <a:cs typeface="+mn-cs"/>
      </a:defRPr>
    </a:lvl4pPr>
    <a:lvl5pPr marL="1828175" algn="l" defTabSz="914089" rtl="0" eaLnBrk="1" latinLnBrk="0" hangingPunct="1">
      <a:defRPr kumimoji="1" sz="1500" kern="1200">
        <a:solidFill>
          <a:schemeClr val="tx1"/>
        </a:solidFill>
        <a:latin typeface="+mn-lt"/>
        <a:ea typeface="+mn-ea"/>
        <a:cs typeface="+mn-cs"/>
      </a:defRPr>
    </a:lvl5pPr>
    <a:lvl6pPr marL="2285218" algn="l" defTabSz="914089" rtl="0" eaLnBrk="1" latinLnBrk="0" hangingPunct="1">
      <a:defRPr kumimoji="1" sz="1500" kern="1200">
        <a:solidFill>
          <a:schemeClr val="tx1"/>
        </a:solidFill>
        <a:latin typeface="+mn-lt"/>
        <a:ea typeface="+mn-ea"/>
        <a:cs typeface="+mn-cs"/>
      </a:defRPr>
    </a:lvl6pPr>
    <a:lvl7pPr marL="2742262" algn="l" defTabSz="914089" rtl="0" eaLnBrk="1" latinLnBrk="0" hangingPunct="1">
      <a:defRPr kumimoji="1" sz="1500" kern="1200">
        <a:solidFill>
          <a:schemeClr val="tx1"/>
        </a:solidFill>
        <a:latin typeface="+mn-lt"/>
        <a:ea typeface="+mn-ea"/>
        <a:cs typeface="+mn-cs"/>
      </a:defRPr>
    </a:lvl7pPr>
    <a:lvl8pPr marL="3199308" algn="l" defTabSz="914089" rtl="0" eaLnBrk="1" latinLnBrk="0" hangingPunct="1">
      <a:defRPr kumimoji="1" sz="1500" kern="1200">
        <a:solidFill>
          <a:schemeClr val="tx1"/>
        </a:solidFill>
        <a:latin typeface="+mn-lt"/>
        <a:ea typeface="+mn-ea"/>
        <a:cs typeface="+mn-cs"/>
      </a:defRPr>
    </a:lvl8pPr>
    <a:lvl9pPr marL="3656351" algn="l" defTabSz="914089" rtl="0" eaLnBrk="1" latinLnBrk="0" hangingPunct="1">
      <a:defRPr kumimoji="1" sz="1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開発者がプログラムを実装するにあたり、特定の操作を行いたいがために何度も同じ処理を記述します。たとえば図に挙げたファイル操作があります。</a:t>
            </a:r>
            <a:endParaRPr kumimoji="1" lang="en-US" altLang="ja-JP" dirty="0" smtClean="0"/>
          </a:p>
          <a:p>
            <a:r>
              <a:rPr kumimoji="1" lang="ja-JP" altLang="en-US" dirty="0" smtClean="0"/>
              <a:t>ふぃあるひらいて</a:t>
            </a:r>
            <a:r>
              <a:rPr kumimoji="1" lang="ja-JP" altLang="en-US" dirty="0" err="1" smtClean="0"/>
              <a:t>ょげｈごえほげ</a:t>
            </a:r>
            <a:endParaRPr kumimoji="1" lang="en-US" altLang="ja-JP" dirty="0" smtClean="0"/>
          </a:p>
          <a:p>
            <a:r>
              <a:rPr kumimoji="1" lang="ja-JP" altLang="en-US" dirty="0" smtClean="0"/>
              <a:t>このような実装のパターンをイディオムと呼びます</a:t>
            </a:r>
            <a:endParaRPr kumimoji="1" lang="en-US" altLang="ja-JP" dirty="0" smtClean="0"/>
          </a:p>
          <a:p>
            <a:endParaRPr kumimoji="1" lang="en-US" altLang="ja-JP" dirty="0" smtClean="0"/>
          </a:p>
          <a:p>
            <a:r>
              <a:rPr kumimoji="1" lang="ja-JP" altLang="en-US" dirty="0" smtClean="0"/>
              <a:t>熟練していないプログラマ</a:t>
            </a:r>
            <a:endParaRPr kumimoji="1" lang="en-US" altLang="ja-JP" dirty="0" smtClean="0"/>
          </a:p>
          <a:p>
            <a:r>
              <a:rPr kumimoji="1" lang="ja-JP" altLang="en-US" dirty="0" smtClean="0"/>
              <a:t>熟練したプログラマ</a:t>
            </a:r>
            <a:endParaRPr kumimoji="1" lang="en-US" altLang="ja-JP" dirty="0" smtClean="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2</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16</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丁寧に！井岡くんに説明した感じで！</a:t>
            </a:r>
            <a:endParaRPr kumimoji="1" lang="ja-JP" altLang="en-US" dirty="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17</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smtClean="0"/>
              <a:t>ashunotukurikata</a:t>
            </a:r>
            <a:endParaRPr kumimoji="1" lang="ja-JP" altLang="en-US"/>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19</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CP</a:t>
            </a:r>
            <a:r>
              <a:rPr kumimoji="1" lang="ja-JP" altLang="en-US" dirty="0" smtClean="0"/>
              <a:t>まいなーと</a:t>
            </a:r>
            <a:r>
              <a:rPr kumimoji="1" lang="en-US" altLang="ja-JP" dirty="0" smtClean="0"/>
              <a:t>PR</a:t>
            </a:r>
            <a:r>
              <a:rPr kumimoji="1" lang="ja-JP" altLang="en-US" dirty="0" smtClean="0"/>
              <a:t>マイナーで血管がどのようにひょうげんさ</a:t>
            </a:r>
            <a:r>
              <a:rPr kumimoji="1" lang="ja-JP" altLang="en-US" dirty="0" err="1" smtClean="0"/>
              <a:t>ｒせて</a:t>
            </a:r>
            <a:r>
              <a:rPr kumimoji="1" lang="ja-JP" altLang="en-US" dirty="0" smtClean="0"/>
              <a:t>いるか</a:t>
            </a:r>
            <a:endParaRPr kumimoji="1" lang="en-US" altLang="ja-JP" dirty="0" smtClean="0"/>
          </a:p>
          <a:p>
            <a:r>
              <a:rPr lang="ja-JP" altLang="en-US" dirty="0" err="1" smtClean="0"/>
              <a:t>ぷろぐらむを</a:t>
            </a:r>
            <a:r>
              <a:rPr lang="ja-JP" altLang="en-US" dirty="0" smtClean="0"/>
              <a:t>抽象化してる</a:t>
            </a:r>
            <a:endParaRPr lang="en-US" altLang="ja-JP" dirty="0" smtClean="0"/>
          </a:p>
          <a:p>
            <a:r>
              <a:rPr kumimoji="1" lang="ja-JP" altLang="en-US" dirty="0" smtClean="0"/>
              <a:t>抽象化の方法</a:t>
            </a:r>
            <a:endParaRPr kumimoji="1" lang="en-US" altLang="ja-JP" dirty="0" smtClean="0"/>
          </a:p>
          <a:p>
            <a:endParaRPr lang="en-US" altLang="ja-JP" dirty="0" smtClean="0"/>
          </a:p>
          <a:p>
            <a:r>
              <a:rPr kumimoji="1" lang="ja-JP" altLang="en-US" dirty="0" smtClean="0"/>
              <a:t>関連研究の</a:t>
            </a:r>
            <a:r>
              <a:rPr kumimoji="1" lang="ja-JP" altLang="en-US" dirty="0" err="1" smtClean="0"/>
              <a:t>さまり</a:t>
            </a:r>
            <a:r>
              <a:rPr kumimoji="1" lang="ja-JP" altLang="en-US" dirty="0" smtClean="0"/>
              <a:t>！！</a:t>
            </a:r>
            <a:endParaRPr kumimoji="1" lang="ja-JP" altLang="en-US" dirty="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20</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アイテムセットマイニングはデータマイニングの一種で、たくさんある集合で、よく出る部分集合を抽出する方法です。</a:t>
            </a:r>
            <a:endParaRPr kumimoji="1" lang="ja-JP" altLang="en-US" dirty="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23</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25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26</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28</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920750" y="746125"/>
            <a:ext cx="4965700" cy="3725863"/>
          </a:xfrm>
        </p:spPr>
      </p:sp>
      <p:sp>
        <p:nvSpPr>
          <p:cNvPr id="3" name="ノート プレースホルダ 2"/>
          <p:cNvSpPr>
            <a:spLocks noGrp="1"/>
          </p:cNvSpPr>
          <p:nvPr>
            <p:ph type="body" idx="1"/>
          </p:nvPr>
        </p:nvSpPr>
        <p:spPr/>
        <p:txBody>
          <a:bodyPr>
            <a:normAutofit/>
          </a:bodyPr>
          <a:lstStyle/>
          <a:p>
            <a:r>
              <a:rPr kumimoji="1" lang="ja-JP" altLang="en-US" dirty="0" smtClean="0"/>
              <a:t>これやと前者と比較実験せなあかんような気がする</a:t>
            </a:r>
            <a:endParaRPr kumimoji="1" lang="ja-JP" altLang="en-US" dirty="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29</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920750" y="746125"/>
            <a:ext cx="4965700" cy="3725863"/>
          </a:xfrm>
        </p:spPr>
      </p:sp>
      <p:sp>
        <p:nvSpPr>
          <p:cNvPr id="3" name="ノート プレースホルダ 2"/>
          <p:cNvSpPr>
            <a:spLocks noGrp="1"/>
          </p:cNvSpPr>
          <p:nvPr>
            <p:ph type="body" idx="1"/>
          </p:nvPr>
        </p:nvSpPr>
        <p:spPr/>
        <p:txBody>
          <a:bodyPr>
            <a:normAutofit/>
          </a:bodyPr>
          <a:lstStyle/>
          <a:p>
            <a:r>
              <a:rPr kumimoji="1" lang="ja-JP" altLang="en-US" dirty="0" smtClean="0"/>
              <a:t>これやと前者と比較実験せなあかんような気がする</a:t>
            </a:r>
            <a:endParaRPr kumimoji="1" lang="ja-JP" altLang="en-US" dirty="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31</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右の図で順番を考慮してないって</a:t>
            </a:r>
            <a:r>
              <a:rPr kumimoji="1" lang="ja-JP" altLang="en-US" dirty="0" err="1" smtClean="0"/>
              <a:t>のを</a:t>
            </a:r>
            <a:r>
              <a:rPr kumimoji="1" lang="ja-JP" altLang="en-US" dirty="0" smtClean="0"/>
              <a:t>言及しておく</a:t>
            </a:r>
            <a:endParaRPr kumimoji="1" lang="en-US" altLang="ja-JP" dirty="0" smtClean="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4</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32</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プログラマがソースコードを参考にしながらコードを書いてるポンチ絵</a:t>
            </a:r>
            <a:endParaRPr kumimoji="1" lang="ja-JP" altLang="en-US" dirty="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33</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精度の説明　適合率？再現率？</a:t>
            </a:r>
            <a:endParaRPr kumimoji="1" lang="ja-JP" altLang="en-US" dirty="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6</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さっきのスライドと対比して、網羅的にいえる</a:t>
            </a:r>
            <a:endParaRPr kumimoji="1" lang="en-US" altLang="ja-JP" dirty="0" smtClean="0"/>
          </a:p>
          <a:p>
            <a:r>
              <a:rPr kumimoji="1" lang="ja-JP" altLang="en-US" dirty="0" smtClean="0"/>
              <a:t>プログラムのぶんかんのイゾンカンケイヲヒョウゲンシタグラフ</a:t>
            </a:r>
            <a:endParaRPr kumimoji="1" lang="en-US" altLang="ja-JP" dirty="0" smtClean="0"/>
          </a:p>
          <a:p>
            <a:r>
              <a:rPr kumimoji="1" lang="en-US" altLang="ja-JP" dirty="0" smtClean="0"/>
              <a:t>	</a:t>
            </a:r>
            <a:r>
              <a:rPr kumimoji="1" lang="ja-JP" altLang="en-US" dirty="0" smtClean="0"/>
              <a:t>文館の関係</a:t>
            </a:r>
            <a:endParaRPr kumimoji="1" lang="en-US" altLang="ja-JP" dirty="0" smtClean="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7</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9</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ここなおす！！！タイトルおかしないか？</a:t>
            </a:r>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流れの説明</a:t>
            </a:r>
            <a:endParaRPr kumimoji="1" lang="en-US" altLang="ja-JP" dirty="0" smtClean="0"/>
          </a:p>
          <a:p>
            <a:r>
              <a:rPr kumimoji="1" lang="ja-JP" altLang="en-US" dirty="0" smtClean="0"/>
              <a:t>このようの構築した</a:t>
            </a:r>
            <a:r>
              <a:rPr kumimoji="1" lang="en-US" altLang="ja-JP" dirty="0" smtClean="0"/>
              <a:t>PDG</a:t>
            </a:r>
            <a:r>
              <a:rPr kumimoji="1" lang="ja-JP" altLang="en-US" dirty="0" smtClean="0"/>
              <a:t>からうんたらかんたら</a:t>
            </a:r>
            <a:endParaRPr kumimoji="1" lang="en-US" altLang="ja-JP" dirty="0" smtClean="0"/>
          </a:p>
          <a:p>
            <a:endParaRPr kumimoji="1" lang="en-US" altLang="ja-JP" dirty="0" smtClean="0"/>
          </a:p>
          <a:p>
            <a:r>
              <a:rPr kumimoji="1" lang="ja-JP" altLang="en-US" dirty="0" smtClean="0"/>
              <a:t>入力には閾値を</a:t>
            </a:r>
            <a:r>
              <a:rPr kumimoji="1" lang="ja-JP" altLang="en-US" dirty="0" err="1" smtClean="0"/>
              <a:t>むにゃむにゃ</a:t>
            </a:r>
            <a:endParaRPr kumimoji="1" lang="en-US" altLang="ja-JP" dirty="0" smtClean="0"/>
          </a:p>
          <a:p>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11</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12</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緑のところもなんか適当に微妙に変えようぜ</a:t>
            </a:r>
            <a:endParaRPr kumimoji="1" lang="ja-JP" altLang="en-US" dirty="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13</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P1</a:t>
            </a:r>
            <a:r>
              <a:rPr kumimoji="1" lang="ja-JP" altLang="en-US" dirty="0" smtClean="0"/>
              <a:t>が変種なんやから，</a:t>
            </a:r>
            <a:r>
              <a:rPr kumimoji="1" lang="en-US" altLang="ja-JP" dirty="0" smtClean="0"/>
              <a:t>1.0</a:t>
            </a:r>
            <a:r>
              <a:rPr kumimoji="1" lang="ja-JP" altLang="en-US" dirty="0" smtClean="0"/>
              <a:t>ちゅうことは変種の定義によりや</a:t>
            </a:r>
            <a:r>
              <a:rPr kumimoji="1" lang="ja-JP" altLang="en-US" dirty="0" err="1" smtClean="0"/>
              <a:t>な</a:t>
            </a:r>
            <a:endParaRPr kumimoji="1" lang="ja-JP" altLang="en-US" dirty="0"/>
          </a:p>
        </p:txBody>
      </p:sp>
      <p:sp>
        <p:nvSpPr>
          <p:cNvPr id="4" name="スライド番号プレースホルダ 3"/>
          <p:cNvSpPr>
            <a:spLocks noGrp="1"/>
          </p:cNvSpPr>
          <p:nvPr>
            <p:ph type="sldNum" sz="quarter" idx="10"/>
          </p:nvPr>
        </p:nvSpPr>
        <p:spPr/>
        <p:txBody>
          <a:bodyPr/>
          <a:lstStyle/>
          <a:p>
            <a:fld id="{7CEB488F-D27E-4077-BF72-7D3D7D954D63}" type="slidenum">
              <a:rPr kumimoji="1" lang="ja-JP" altLang="en-US" smtClean="0"/>
              <a:pPr/>
              <a:t>15</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9" y="2130451"/>
            <a:ext cx="7772403" cy="1470023"/>
          </a:xfrm>
        </p:spPr>
        <p:txBody>
          <a:bodyPr/>
          <a:lstStyle/>
          <a:p>
            <a:r>
              <a:rPr kumimoji="1" lang="ja-JP" altLang="en-US" smtClean="0"/>
              <a:t>マスタ タイトルの書式設定</a:t>
            </a:r>
            <a:endParaRPr kumimoji="1" lang="ja-JP" altLang="en-US" dirty="0"/>
          </a:p>
        </p:txBody>
      </p:sp>
      <p:sp>
        <p:nvSpPr>
          <p:cNvPr id="3" name="サブタイトル 2"/>
          <p:cNvSpPr>
            <a:spLocks noGrp="1"/>
          </p:cNvSpPr>
          <p:nvPr>
            <p:ph type="subTitle" idx="1"/>
          </p:nvPr>
        </p:nvSpPr>
        <p:spPr>
          <a:xfrm>
            <a:off x="1371607" y="3886207"/>
            <a:ext cx="6400799" cy="1752600"/>
          </a:xfrm>
        </p:spPr>
        <p:txBody>
          <a:bodyPr/>
          <a:lstStyle>
            <a:lvl1pPr marL="0" indent="0" algn="ctr">
              <a:buNone/>
              <a:defRPr>
                <a:solidFill>
                  <a:schemeClr val="tx1">
                    <a:tint val="75000"/>
                  </a:schemeClr>
                </a:solidFill>
              </a:defRPr>
            </a:lvl1pPr>
            <a:lvl2pPr marL="457042" indent="0" algn="ctr">
              <a:buNone/>
              <a:defRPr>
                <a:solidFill>
                  <a:schemeClr val="tx1">
                    <a:tint val="75000"/>
                  </a:schemeClr>
                </a:solidFill>
              </a:defRPr>
            </a:lvl2pPr>
            <a:lvl3pPr marL="914089" indent="0" algn="ctr">
              <a:buNone/>
              <a:defRPr>
                <a:solidFill>
                  <a:schemeClr val="tx1">
                    <a:tint val="75000"/>
                  </a:schemeClr>
                </a:solidFill>
              </a:defRPr>
            </a:lvl3pPr>
            <a:lvl4pPr marL="1371135" indent="0" algn="ctr">
              <a:buNone/>
              <a:defRPr>
                <a:solidFill>
                  <a:schemeClr val="tx1">
                    <a:tint val="75000"/>
                  </a:schemeClr>
                </a:solidFill>
              </a:defRPr>
            </a:lvl4pPr>
            <a:lvl5pPr marL="1828175" indent="0" algn="ctr">
              <a:buNone/>
              <a:defRPr>
                <a:solidFill>
                  <a:schemeClr val="tx1">
                    <a:tint val="75000"/>
                  </a:schemeClr>
                </a:solidFill>
              </a:defRPr>
            </a:lvl5pPr>
            <a:lvl6pPr marL="2285218" indent="0" algn="ctr">
              <a:buNone/>
              <a:defRPr>
                <a:solidFill>
                  <a:schemeClr val="tx1">
                    <a:tint val="75000"/>
                  </a:schemeClr>
                </a:solidFill>
              </a:defRPr>
            </a:lvl6pPr>
            <a:lvl7pPr marL="2742262" indent="0" algn="ctr">
              <a:buNone/>
              <a:defRPr>
                <a:solidFill>
                  <a:schemeClr val="tx1">
                    <a:tint val="75000"/>
                  </a:schemeClr>
                </a:solidFill>
              </a:defRPr>
            </a:lvl7pPr>
            <a:lvl8pPr marL="3199308" indent="0" algn="ctr">
              <a:buNone/>
              <a:defRPr>
                <a:solidFill>
                  <a:schemeClr val="tx1">
                    <a:tint val="75000"/>
                  </a:schemeClr>
                </a:solidFill>
              </a:defRPr>
            </a:lvl8pPr>
            <a:lvl9pPr marL="3656351" indent="0" algn="ctr">
              <a:buNone/>
              <a:defRPr>
                <a:solidFill>
                  <a:schemeClr val="tx1">
                    <a:tint val="75000"/>
                  </a:schemeClr>
                </a:solidFill>
              </a:defRPr>
            </a:lvl9pPr>
          </a:lstStyle>
          <a:p>
            <a:r>
              <a:rPr kumimoji="1" lang="ja-JP" altLang="en-US" smtClean="0"/>
              <a:t>マスタ サブタイトルの書式設定</a:t>
            </a:r>
            <a:endParaRPr kumimoji="1" lang="ja-JP" altLang="en-US" dirty="0"/>
          </a:p>
        </p:txBody>
      </p:sp>
      <p:sp>
        <p:nvSpPr>
          <p:cNvPr id="4" name="日付プレースホルダ 3"/>
          <p:cNvSpPr>
            <a:spLocks noGrp="1"/>
          </p:cNvSpPr>
          <p:nvPr>
            <p:ph type="dt" sz="half" idx="10"/>
          </p:nvPr>
        </p:nvSpPr>
        <p:spPr/>
        <p:txBody>
          <a:bodyPr/>
          <a:lstStyle/>
          <a:p>
            <a:fld id="{2B7C04E3-74D5-4FEE-8245-B6AB5E614506}" type="datetime1">
              <a:rPr kumimoji="1" lang="ja-JP" altLang="en-US" smtClean="0"/>
              <a:pPr/>
              <a:t>2010/8/10</a:t>
            </a:fld>
            <a:endParaRPr kumimoji="1" lang="ja-JP" altLang="en-US"/>
          </a:p>
        </p:txBody>
      </p:sp>
      <p:sp>
        <p:nvSpPr>
          <p:cNvPr id="5" name="フッター プレースホルダ 4"/>
          <p:cNvSpPr>
            <a:spLocks noGrp="1"/>
          </p:cNvSpPr>
          <p:nvPr>
            <p:ph type="ftr" sz="quarter" idx="11"/>
          </p:nvPr>
        </p:nvSpPr>
        <p:spPr>
          <a:xfrm>
            <a:off x="3143241" y="6492890"/>
            <a:ext cx="2895600" cy="365123"/>
          </a:xfrm>
        </p:spPr>
        <p:txBody>
          <a:bodyPr/>
          <a:lstStyle/>
          <a:p>
            <a:endParaRPr kumimoji="1" lang="ja-JP" altLang="en-US"/>
          </a:p>
        </p:txBody>
      </p:sp>
      <p:sp>
        <p:nvSpPr>
          <p:cNvPr id="6" name="スライド番号プレースホルダ 5"/>
          <p:cNvSpPr>
            <a:spLocks noGrp="1"/>
          </p:cNvSpPr>
          <p:nvPr>
            <p:ph type="sldNum" sz="quarter" idx="12"/>
          </p:nvPr>
        </p:nvSpPr>
        <p:spPr>
          <a:xfrm>
            <a:off x="7010404" y="6492890"/>
            <a:ext cx="2133600" cy="365123"/>
          </a:xfrm>
        </p:spPr>
        <p:txBody>
          <a:bodyPr/>
          <a:lstStyle/>
          <a:p>
            <a:fld id="{6E6775FB-B7FD-4ED7-8028-29A5E2AFB0D3}" type="slidenum">
              <a:rPr kumimoji="1" lang="ja-JP" altLang="en-US" smtClean="0"/>
              <a:pPr/>
              <a:t>&lt;#&gt;</a:t>
            </a:fld>
            <a:endParaRPr kumimoji="1" lang="ja-JP" altLang="en-US"/>
          </a:p>
        </p:txBody>
      </p:sp>
      <p:pic>
        <p:nvPicPr>
          <p:cNvPr id="7" name="図 6" descr="sel-logo.png"/>
          <p:cNvPicPr>
            <a:picLocks noChangeAspect="1"/>
          </p:cNvPicPr>
          <p:nvPr userDrawn="1"/>
        </p:nvPicPr>
        <p:blipFill>
          <a:blip r:embed="rId2" cstate="print">
            <a:lum bright="33000" contrast="24000"/>
          </a:blip>
          <a:stretch>
            <a:fillRect/>
          </a:stretch>
        </p:blipFill>
        <p:spPr>
          <a:xfrm>
            <a:off x="7358114" y="71414"/>
            <a:ext cx="1714480" cy="588869"/>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2" y="4800621"/>
            <a:ext cx="5486400" cy="566737"/>
          </a:xfrm>
        </p:spPr>
        <p:txBody>
          <a:bodyPr anchor="b"/>
          <a:lstStyle>
            <a:lvl1pPr algn="l">
              <a:defRPr sz="19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92" y="612780"/>
            <a:ext cx="5486400" cy="4114800"/>
          </a:xfrm>
        </p:spPr>
        <p:txBody>
          <a:bodyPr/>
          <a:lstStyle>
            <a:lvl1pPr marL="0" indent="0">
              <a:buNone/>
              <a:defRPr sz="3200"/>
            </a:lvl1pPr>
            <a:lvl2pPr marL="457042" indent="0">
              <a:buNone/>
              <a:defRPr sz="2800"/>
            </a:lvl2pPr>
            <a:lvl3pPr marL="914089" indent="0">
              <a:buNone/>
              <a:defRPr sz="2300"/>
            </a:lvl3pPr>
            <a:lvl4pPr marL="1371135" indent="0">
              <a:buNone/>
              <a:defRPr sz="1900"/>
            </a:lvl4pPr>
            <a:lvl5pPr marL="1828175" indent="0">
              <a:buNone/>
              <a:defRPr sz="1900"/>
            </a:lvl5pPr>
            <a:lvl6pPr marL="2285218" indent="0">
              <a:buNone/>
              <a:defRPr sz="1900"/>
            </a:lvl6pPr>
            <a:lvl7pPr marL="2742262" indent="0">
              <a:buNone/>
              <a:defRPr sz="1900"/>
            </a:lvl7pPr>
            <a:lvl8pPr marL="3199308" indent="0">
              <a:buNone/>
              <a:defRPr sz="1900"/>
            </a:lvl8pPr>
            <a:lvl9pPr marL="3656351" indent="0">
              <a:buNone/>
              <a:defRPr sz="19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792292" y="5367358"/>
            <a:ext cx="5486400" cy="804863"/>
          </a:xfrm>
        </p:spPr>
        <p:txBody>
          <a:bodyPr/>
          <a:lstStyle>
            <a:lvl1pPr marL="0" indent="0">
              <a:buNone/>
              <a:defRPr sz="1500"/>
            </a:lvl1pPr>
            <a:lvl2pPr marL="457042" indent="0">
              <a:buNone/>
              <a:defRPr sz="1500"/>
            </a:lvl2pPr>
            <a:lvl3pPr marL="914089" indent="0">
              <a:buNone/>
              <a:defRPr sz="800"/>
            </a:lvl3pPr>
            <a:lvl4pPr marL="1371135" indent="0">
              <a:buNone/>
              <a:defRPr sz="800"/>
            </a:lvl4pPr>
            <a:lvl5pPr marL="1828175" indent="0">
              <a:buNone/>
              <a:defRPr sz="800"/>
            </a:lvl5pPr>
            <a:lvl6pPr marL="2285218" indent="0">
              <a:buNone/>
              <a:defRPr sz="800"/>
            </a:lvl6pPr>
            <a:lvl7pPr marL="2742262" indent="0">
              <a:buNone/>
              <a:defRPr sz="800"/>
            </a:lvl7pPr>
            <a:lvl8pPr marL="3199308" indent="0">
              <a:buNone/>
              <a:defRPr sz="800"/>
            </a:lvl8pPr>
            <a:lvl9pPr marL="3656351" indent="0">
              <a:buNone/>
              <a:defRPr sz="8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442CC7B-DD89-48BF-A550-14B69786FEDD}" type="datetime1">
              <a:rPr kumimoji="1" lang="ja-JP" altLang="en-US" smtClean="0"/>
              <a:pPr/>
              <a:t>2010/8/10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E6775FB-B7FD-4ED7-8028-29A5E2AFB0D3}"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BFBC3B4-7A5F-45A5-86CE-B15FED73789A}" type="datetime1">
              <a:rPr kumimoji="1" lang="ja-JP" altLang="en-US" smtClean="0"/>
              <a:pPr/>
              <a:t>2010/8/10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E6775FB-B7FD-4ED7-8028-29A5E2AFB0D3}" type="slidenum">
              <a:rPr kumimoji="1" lang="ja-JP" altLang="en-US" smtClean="0"/>
              <a:pPr/>
              <a:t>&lt;#&gt;</a:t>
            </a:fld>
            <a:endParaRPr kumimoji="1" lang="ja-JP" alt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5" y="274657"/>
            <a:ext cx="2057403" cy="5851523"/>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7" y="274657"/>
            <a:ext cx="6019800" cy="5851523"/>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173A4C6-F13D-4036-BA77-0662B9B44969}" type="datetime1">
              <a:rPr kumimoji="1" lang="ja-JP" altLang="en-US" smtClean="0"/>
              <a:pPr/>
              <a:t>2010/8/10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E6775FB-B7FD-4ED7-8028-29A5E2AFB0D3}" type="slidenum">
              <a:rPr kumimoji="1" lang="ja-JP" altLang="en-US" smtClean="0"/>
              <a:pPr/>
              <a:t>&lt;#&gt;</a:t>
            </a:fld>
            <a:endParaRPr kumimoji="1" lang="ja-JP"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8" name="正方形/長方形 7"/>
          <p:cNvSpPr/>
          <p:nvPr/>
        </p:nvSpPr>
        <p:spPr>
          <a:xfrm>
            <a:off x="5" y="30"/>
            <a:ext cx="9144000" cy="714353"/>
          </a:xfrm>
          <a:prstGeom prst="rect">
            <a:avLst/>
          </a:prstGeom>
          <a:gradFill flip="none" rotWithShape="1">
            <a:gsLst>
              <a:gs pos="60000">
                <a:schemeClr val="tx1">
                  <a:lumMod val="65000"/>
                  <a:lumOff val="35000"/>
                </a:schemeClr>
              </a:gs>
              <a:gs pos="100000">
                <a:schemeClr val="tx1">
                  <a:lumMod val="75000"/>
                  <a:lumOff val="25000"/>
                </a:schemeClr>
              </a:gs>
            </a:gsLst>
            <a:lin ang="5400000" scaled="1"/>
            <a:tileRect/>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09" tIns="45703" rIns="91409" bIns="45703" rtlCol="0" anchor="ctr"/>
          <a:lstStyle/>
          <a:p>
            <a:pPr algn="ctr"/>
            <a:endParaRPr kumimoji="1" lang="ja-JP" altLang="en-US">
              <a:gradFill>
                <a:gsLst>
                  <a:gs pos="0">
                    <a:schemeClr val="bg1"/>
                  </a:gs>
                  <a:gs pos="50000">
                    <a:schemeClr val="bg1"/>
                  </a:gs>
                  <a:gs pos="100000">
                    <a:schemeClr val="bg1">
                      <a:lumMod val="95000"/>
                    </a:schemeClr>
                  </a:gs>
                </a:gsLst>
                <a:lin ang="5400000" scaled="0"/>
              </a:gradFill>
            </a:endParaRPr>
          </a:p>
        </p:txBody>
      </p:sp>
      <p:sp>
        <p:nvSpPr>
          <p:cNvPr id="2" name="タイトル 1"/>
          <p:cNvSpPr>
            <a:spLocks noGrp="1"/>
          </p:cNvSpPr>
          <p:nvPr>
            <p:ph type="title"/>
          </p:nvPr>
        </p:nvSpPr>
        <p:spPr>
          <a:xfrm>
            <a:off x="428599" y="71426"/>
            <a:ext cx="8229600" cy="642916"/>
          </a:xfrm>
        </p:spPr>
        <p:txBody>
          <a:bodyPr>
            <a:normAutofit/>
          </a:bodyPr>
          <a:lstStyle>
            <a:lvl1pPr algn="l">
              <a:defRPr sz="3200">
                <a:solidFill>
                  <a:schemeClr val="bg1"/>
                </a:solidFill>
              </a:defRPr>
            </a:lvl1pPr>
          </a:lstStyle>
          <a:p>
            <a:r>
              <a:rPr kumimoji="1" lang="ja-JP" altLang="en-US" smtClean="0"/>
              <a:t>マスタ タイトルの書式設定</a:t>
            </a:r>
            <a:endParaRPr kumimoji="1" lang="ja-JP" altLang="en-US" dirty="0"/>
          </a:p>
        </p:txBody>
      </p:sp>
      <p:sp>
        <p:nvSpPr>
          <p:cNvPr id="3" name="コンテンツ プレースホルダ 2"/>
          <p:cNvSpPr>
            <a:spLocks noGrp="1"/>
          </p:cNvSpPr>
          <p:nvPr>
            <p:ph idx="1"/>
          </p:nvPr>
        </p:nvSpPr>
        <p:spPr>
          <a:xfrm>
            <a:off x="142851" y="785810"/>
            <a:ext cx="8644000" cy="5572163"/>
          </a:xfrm>
        </p:spPr>
        <p:txBody>
          <a:bodyPr/>
          <a:lstStyle>
            <a:lvl1pPr>
              <a:buFontTx/>
              <a:buBlip>
                <a:blip r:embed="rId2"/>
              </a:buBlip>
              <a:defRPr sz="2800">
                <a:latin typeface="ヒラギノ角ゴ ProN W3" pitchFamily="34" charset="-128"/>
                <a:ea typeface="ヒラギノ角ゴ ProN W3" pitchFamily="34" charset="-128"/>
              </a:defRPr>
            </a:lvl1pPr>
            <a:lvl2pPr>
              <a:buFontTx/>
              <a:buBlip>
                <a:blip r:embed="rId3"/>
              </a:buBlip>
              <a:defRPr sz="2400">
                <a:latin typeface="ヒラギノ角ゴ ProN W3" pitchFamily="34" charset="-128"/>
                <a:ea typeface="ヒラギノ角ゴ ProN W3" pitchFamily="34" charset="-128"/>
              </a:defRPr>
            </a:lvl2pPr>
            <a:lvl3pPr>
              <a:buFontTx/>
              <a:buBlip>
                <a:blip r:embed="rId4"/>
              </a:buBlip>
              <a:defRPr sz="2000">
                <a:latin typeface="ヒラギノ角ゴ ProN W3" pitchFamily="34" charset="-128"/>
                <a:ea typeface="ヒラギノ角ゴ ProN W3" pitchFamily="34" charset="-128"/>
              </a:defRPr>
            </a:lvl3pPr>
            <a:lvl4pPr>
              <a:buFont typeface="MS Mincho" pitchFamily="17" charset="-128"/>
              <a:buChar char="☺"/>
              <a:defRPr sz="1700">
                <a:latin typeface="ヒラギノ角ゴ ProN W3" pitchFamily="34" charset="-128"/>
                <a:ea typeface="ヒラギノ角ゴ ProN W3" pitchFamily="34" charset="-128"/>
              </a:defRPr>
            </a:lvl4pPr>
            <a:lvl5pPr>
              <a:buFont typeface="MS Mincho" pitchFamily="17" charset="-128"/>
              <a:buChar char="☺"/>
              <a:defRPr sz="1700">
                <a:latin typeface="ヒラギノ角ゴ ProN W3" pitchFamily="34" charset="-128"/>
                <a:ea typeface="ヒラギノ角ゴ ProN W3" pitchFamily="34" charset="-128"/>
              </a:defRPr>
            </a:lvl5p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 3"/>
          <p:cNvSpPr>
            <a:spLocks noGrp="1"/>
          </p:cNvSpPr>
          <p:nvPr>
            <p:ph type="dt" sz="half" idx="10"/>
          </p:nvPr>
        </p:nvSpPr>
        <p:spPr/>
        <p:txBody>
          <a:bodyPr/>
          <a:lstStyle/>
          <a:p>
            <a:fld id="{2D3326F2-5586-4EDC-A67D-A12D1B6B41F4}" type="datetime1">
              <a:rPr kumimoji="1" lang="ja-JP" altLang="en-US" smtClean="0"/>
              <a:pPr/>
              <a:t>2010/8/10</a:t>
            </a:fld>
            <a:endParaRPr kumimoji="1" lang="ja-JP" altLang="en-US"/>
          </a:p>
        </p:txBody>
      </p:sp>
      <p:sp>
        <p:nvSpPr>
          <p:cNvPr id="5" name="フッター プレースホルダ 4"/>
          <p:cNvSpPr>
            <a:spLocks noGrp="1"/>
          </p:cNvSpPr>
          <p:nvPr>
            <p:ph type="ftr" sz="quarter" idx="11"/>
          </p:nvPr>
        </p:nvSpPr>
        <p:spPr>
          <a:xfrm>
            <a:off x="3071807" y="6492890"/>
            <a:ext cx="2895600" cy="365123"/>
          </a:xfrm>
        </p:spPr>
        <p:txBody>
          <a:bodyPr/>
          <a:lstStyle/>
          <a:p>
            <a:endParaRPr kumimoji="1" lang="ja-JP" altLang="en-US"/>
          </a:p>
        </p:txBody>
      </p:sp>
      <p:sp>
        <p:nvSpPr>
          <p:cNvPr id="6" name="スライド番号プレースホルダ 5"/>
          <p:cNvSpPr>
            <a:spLocks noGrp="1"/>
          </p:cNvSpPr>
          <p:nvPr>
            <p:ph type="sldNum" sz="quarter" idx="12"/>
          </p:nvPr>
        </p:nvSpPr>
        <p:spPr>
          <a:xfrm>
            <a:off x="7010404" y="6492890"/>
            <a:ext cx="2133600" cy="365123"/>
          </a:xfrm>
        </p:spPr>
        <p:txBody>
          <a:bodyPr/>
          <a:lstStyle/>
          <a:p>
            <a:fld id="{6E6775FB-B7FD-4ED7-8028-29A5E2AFB0D3}" type="slidenum">
              <a:rPr kumimoji="1" lang="ja-JP" altLang="en-US" smtClean="0"/>
              <a:pPr/>
              <a:t>&lt;#&gt;</a:t>
            </a:fld>
            <a:endParaRPr kumimoji="1" lang="ja-JP" altLang="en-US"/>
          </a:p>
        </p:txBody>
      </p:sp>
      <p:pic>
        <p:nvPicPr>
          <p:cNvPr id="9" name="図 8" descr="sel-logo.png"/>
          <p:cNvPicPr>
            <a:picLocks noChangeAspect="1"/>
          </p:cNvPicPr>
          <p:nvPr userDrawn="1"/>
        </p:nvPicPr>
        <p:blipFill>
          <a:blip r:embed="rId5" cstate="print">
            <a:lum bright="33000" contrast="24000"/>
          </a:blip>
          <a:stretch>
            <a:fillRect/>
          </a:stretch>
        </p:blipFill>
        <p:spPr>
          <a:xfrm>
            <a:off x="7358114" y="71414"/>
            <a:ext cx="1714480" cy="588869"/>
          </a:xfrm>
          <a:prstGeom prst="rect">
            <a:avLst/>
          </a:prstGeom>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タイトルとコンテンツ">
    <p:spTree>
      <p:nvGrpSpPr>
        <p:cNvPr id="1" name=""/>
        <p:cNvGrpSpPr/>
        <p:nvPr/>
      </p:nvGrpSpPr>
      <p:grpSpPr>
        <a:xfrm>
          <a:off x="0" y="0"/>
          <a:ext cx="0" cy="0"/>
          <a:chOff x="0" y="0"/>
          <a:chExt cx="0" cy="0"/>
        </a:xfrm>
      </p:grpSpPr>
      <p:sp>
        <p:nvSpPr>
          <p:cNvPr id="8" name="正方形/長方形 7"/>
          <p:cNvSpPr/>
          <p:nvPr/>
        </p:nvSpPr>
        <p:spPr>
          <a:xfrm>
            <a:off x="5" y="30"/>
            <a:ext cx="9144000" cy="714353"/>
          </a:xfrm>
          <a:prstGeom prst="rect">
            <a:avLst/>
          </a:prstGeom>
          <a:gradFill>
            <a:gsLst>
              <a:gs pos="0">
                <a:schemeClr val="tx1">
                  <a:lumMod val="50000"/>
                  <a:lumOff val="50000"/>
                </a:schemeClr>
              </a:gs>
              <a:gs pos="50000">
                <a:schemeClr val="tx1">
                  <a:lumMod val="65000"/>
                  <a:lumOff val="35000"/>
                </a:schemeClr>
              </a:gs>
              <a:gs pos="51000">
                <a:schemeClr val="tx1">
                  <a:lumMod val="95000"/>
                  <a:lumOff val="5000"/>
                </a:schemeClr>
              </a:gs>
              <a:gs pos="100000">
                <a:schemeClr val="tx1">
                  <a:lumMod val="75000"/>
                  <a:lumOff val="25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09" tIns="45703" rIns="91409" bIns="45703" rtlCol="0" anchor="ctr"/>
          <a:lstStyle/>
          <a:p>
            <a:pPr algn="ctr"/>
            <a:endParaRPr kumimoji="1" lang="ja-JP" altLang="en-US"/>
          </a:p>
        </p:txBody>
      </p:sp>
      <p:sp>
        <p:nvSpPr>
          <p:cNvPr id="2" name="タイトル 1"/>
          <p:cNvSpPr>
            <a:spLocks noGrp="1"/>
          </p:cNvSpPr>
          <p:nvPr>
            <p:ph type="title"/>
          </p:nvPr>
        </p:nvSpPr>
        <p:spPr>
          <a:xfrm>
            <a:off x="428599" y="285739"/>
            <a:ext cx="8229600" cy="428603"/>
          </a:xfrm>
        </p:spPr>
        <p:txBody>
          <a:bodyPr>
            <a:noAutofit/>
          </a:bodyPr>
          <a:lstStyle>
            <a:lvl1pPr algn="l">
              <a:defRPr sz="2800">
                <a:solidFill>
                  <a:schemeClr val="bg1"/>
                </a:solidFill>
              </a:defRPr>
            </a:lvl1pPr>
          </a:lstStyle>
          <a:p>
            <a:r>
              <a:rPr kumimoji="1" lang="ja-JP" altLang="en-US" smtClean="0"/>
              <a:t>マスタ タイトルの書式設定</a:t>
            </a:r>
            <a:endParaRPr kumimoji="1" lang="ja-JP" altLang="en-US" dirty="0"/>
          </a:p>
        </p:txBody>
      </p:sp>
      <p:sp>
        <p:nvSpPr>
          <p:cNvPr id="3" name="コンテンツ プレースホルダ 2"/>
          <p:cNvSpPr>
            <a:spLocks noGrp="1"/>
          </p:cNvSpPr>
          <p:nvPr>
            <p:ph idx="1"/>
          </p:nvPr>
        </p:nvSpPr>
        <p:spPr>
          <a:xfrm>
            <a:off x="142859" y="785809"/>
            <a:ext cx="9001156" cy="5715037"/>
          </a:xfrm>
        </p:spPr>
        <p:txBody>
          <a:bodyPr/>
          <a:lstStyle>
            <a:lvl1pPr>
              <a:buFontTx/>
              <a:buBlip>
                <a:blip r:embed="rId2"/>
              </a:buBlip>
              <a:defRPr sz="2800">
                <a:latin typeface="ヒラギノ角ゴ ProN W3" pitchFamily="34" charset="-128"/>
                <a:ea typeface="ヒラギノ角ゴ ProN W3" pitchFamily="34" charset="-128"/>
              </a:defRPr>
            </a:lvl1pPr>
            <a:lvl2pPr>
              <a:buFontTx/>
              <a:buBlip>
                <a:blip r:embed="rId3"/>
              </a:buBlip>
              <a:defRPr sz="2300">
                <a:latin typeface="ヒラギノ角ゴ ProN W3" pitchFamily="34" charset="-128"/>
                <a:ea typeface="ヒラギノ角ゴ ProN W3" pitchFamily="34" charset="-128"/>
              </a:defRPr>
            </a:lvl2pPr>
            <a:lvl3pPr>
              <a:buFontTx/>
              <a:buBlip>
                <a:blip r:embed="rId4"/>
              </a:buBlip>
              <a:defRPr sz="1900">
                <a:latin typeface="ヒラギノ角ゴ ProN W3" pitchFamily="34" charset="-128"/>
                <a:ea typeface="ヒラギノ角ゴ ProN W3" pitchFamily="34" charset="-128"/>
              </a:defRPr>
            </a:lvl3pPr>
            <a:lvl4pPr>
              <a:buFont typeface="MS Mincho" pitchFamily="17" charset="-128"/>
              <a:buChar char="☺"/>
              <a:defRPr sz="1700">
                <a:latin typeface="ヒラギノ角ゴ ProN W3" pitchFamily="34" charset="-128"/>
                <a:ea typeface="ヒラギノ角ゴ ProN W3" pitchFamily="34" charset="-128"/>
              </a:defRPr>
            </a:lvl4pPr>
            <a:lvl5pPr>
              <a:buFont typeface="MS Mincho" pitchFamily="17" charset="-128"/>
              <a:buChar char="☺"/>
              <a:defRPr sz="1700">
                <a:latin typeface="ヒラギノ角ゴ ProN W3" pitchFamily="34" charset="-128"/>
                <a:ea typeface="ヒラギノ角ゴ ProN W3" pitchFamily="34" charset="-128"/>
              </a:defRPr>
            </a:lvl5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4" name="日付プレースホルダ 3"/>
          <p:cNvSpPr>
            <a:spLocks noGrp="1"/>
          </p:cNvSpPr>
          <p:nvPr>
            <p:ph type="dt" sz="half" idx="10"/>
          </p:nvPr>
        </p:nvSpPr>
        <p:spPr/>
        <p:txBody>
          <a:bodyPr/>
          <a:lstStyle/>
          <a:p>
            <a:fld id="{CD167317-81F4-460E-B31C-DAD558EB0F31}" type="datetime1">
              <a:rPr kumimoji="1" lang="ja-JP" altLang="en-US" smtClean="0"/>
              <a:pPr/>
              <a:t>2010/8/10</a:t>
            </a:fld>
            <a:endParaRPr kumimoji="1" lang="ja-JP" altLang="en-US"/>
          </a:p>
        </p:txBody>
      </p:sp>
      <p:sp>
        <p:nvSpPr>
          <p:cNvPr id="5" name="フッター プレースホルダ 4"/>
          <p:cNvSpPr>
            <a:spLocks noGrp="1"/>
          </p:cNvSpPr>
          <p:nvPr>
            <p:ph type="ftr" sz="quarter" idx="11"/>
          </p:nvPr>
        </p:nvSpPr>
        <p:spPr>
          <a:xfrm>
            <a:off x="3071807" y="6492890"/>
            <a:ext cx="2895600" cy="365123"/>
          </a:xfrm>
        </p:spPr>
        <p:txBody>
          <a:bodyPr/>
          <a:lstStyle/>
          <a:p>
            <a:endParaRPr kumimoji="1" lang="ja-JP" altLang="en-US"/>
          </a:p>
        </p:txBody>
      </p:sp>
      <p:sp>
        <p:nvSpPr>
          <p:cNvPr id="6" name="スライド番号プレースホルダ 5"/>
          <p:cNvSpPr>
            <a:spLocks noGrp="1"/>
          </p:cNvSpPr>
          <p:nvPr>
            <p:ph type="sldNum" sz="quarter" idx="12"/>
          </p:nvPr>
        </p:nvSpPr>
        <p:spPr>
          <a:xfrm>
            <a:off x="7010404" y="6492890"/>
            <a:ext cx="2133600" cy="365123"/>
          </a:xfrm>
        </p:spPr>
        <p:txBody>
          <a:bodyPr/>
          <a:lstStyle/>
          <a:p>
            <a:fld id="{6E6775FB-B7FD-4ED7-8028-29A5E2AFB0D3}" type="slidenum">
              <a:rPr kumimoji="1" lang="ja-JP" altLang="en-US" smtClean="0"/>
              <a:pPr/>
              <a:t>&lt;#&gt;</a:t>
            </a:fld>
            <a:endParaRPr kumimoji="1" lang="ja-JP" altLang="en-US"/>
          </a:p>
        </p:txBody>
      </p:sp>
      <p:sp>
        <p:nvSpPr>
          <p:cNvPr id="10" name="テキスト プレースホルダ 9"/>
          <p:cNvSpPr>
            <a:spLocks noGrp="1"/>
          </p:cNvSpPr>
          <p:nvPr>
            <p:ph type="body" sz="quarter" idx="13"/>
          </p:nvPr>
        </p:nvSpPr>
        <p:spPr>
          <a:xfrm>
            <a:off x="428601" y="8"/>
            <a:ext cx="3929060" cy="357167"/>
          </a:xfrm>
        </p:spPr>
        <p:txBody>
          <a:bodyPr>
            <a:noAutofit/>
          </a:bodyPr>
          <a:lstStyle>
            <a:lvl1pPr>
              <a:buFont typeface="Arial" pitchFamily="34" charset="0"/>
              <a:buNone/>
              <a:defRPr sz="1700">
                <a:solidFill>
                  <a:schemeClr val="bg1"/>
                </a:solidFill>
              </a:defRPr>
            </a:lvl1pPr>
            <a:lvl2pPr>
              <a:buNone/>
              <a:defRPr/>
            </a:lvl2pPr>
            <a:lvl3pPr>
              <a:buNone/>
              <a:defRPr/>
            </a:lvl3pPr>
            <a:lvl4pPr>
              <a:buNone/>
              <a:defRPr/>
            </a:lvl4pPr>
            <a:lvl5pPr>
              <a:buNone/>
              <a:defRPr/>
            </a:lvl5pPr>
          </a:lstStyle>
          <a:p>
            <a:pPr lvl="0"/>
            <a:r>
              <a:rPr kumimoji="1" lang="ja-JP" altLang="en-US" smtClean="0"/>
              <a:t>マスタ テキストの書式設定</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7" name="角丸四角形 6"/>
          <p:cNvSpPr/>
          <p:nvPr/>
        </p:nvSpPr>
        <p:spPr>
          <a:xfrm>
            <a:off x="714359" y="2571757"/>
            <a:ext cx="7786743" cy="1285883"/>
          </a:xfrm>
          <a:prstGeom prst="roundRect">
            <a:avLst/>
          </a:prstGeom>
          <a:ln w="76200">
            <a:solidFill>
              <a:schemeClr val="bg1"/>
            </a:solidFill>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a:p>
        </p:txBody>
      </p:sp>
      <p:sp>
        <p:nvSpPr>
          <p:cNvPr id="2" name="タイトル 1"/>
          <p:cNvSpPr>
            <a:spLocks noGrp="1"/>
          </p:cNvSpPr>
          <p:nvPr>
            <p:ph type="title"/>
          </p:nvPr>
        </p:nvSpPr>
        <p:spPr>
          <a:xfrm>
            <a:off x="714355" y="2857507"/>
            <a:ext cx="7772403" cy="857257"/>
          </a:xfrm>
        </p:spPr>
        <p:txBody>
          <a:bodyPr anchor="t"/>
          <a:lstStyle>
            <a:lvl1pPr algn="ctr">
              <a:defRPr sz="4000" b="1" cap="all">
                <a:solidFill>
                  <a:schemeClr val="bg1">
                    <a:lumMod val="95000"/>
                  </a:schemeClr>
                </a:solidFill>
                <a:latin typeface="メイリオ" pitchFamily="50" charset="-128"/>
                <a:ea typeface="メイリオ" pitchFamily="50" charset="-128"/>
              </a:defRPr>
            </a:lvl1pPr>
          </a:lstStyle>
          <a:p>
            <a:r>
              <a:rPr kumimoji="1" lang="ja-JP" altLang="en-US" smtClean="0"/>
              <a:t>マスタ タイトルの書式設定</a:t>
            </a:r>
            <a:endParaRPr kumimoji="1" lang="ja-JP" altLang="en-US" dirty="0"/>
          </a:p>
        </p:txBody>
      </p:sp>
      <p:sp>
        <p:nvSpPr>
          <p:cNvPr id="3" name="テキスト プレースホルダ 2"/>
          <p:cNvSpPr>
            <a:spLocks noGrp="1"/>
          </p:cNvSpPr>
          <p:nvPr>
            <p:ph type="body" idx="1"/>
          </p:nvPr>
        </p:nvSpPr>
        <p:spPr>
          <a:xfrm>
            <a:off x="571481" y="4143398"/>
            <a:ext cx="7772403" cy="1500187"/>
          </a:xfrm>
        </p:spPr>
        <p:txBody>
          <a:bodyPr anchor="b"/>
          <a:lstStyle>
            <a:lvl1pPr marL="0" indent="0">
              <a:buNone/>
              <a:defRPr sz="1900">
                <a:solidFill>
                  <a:schemeClr val="tx1">
                    <a:tint val="75000"/>
                  </a:schemeClr>
                </a:solidFill>
              </a:defRPr>
            </a:lvl1pPr>
            <a:lvl2pPr marL="457042" indent="0">
              <a:buNone/>
              <a:defRPr sz="1700">
                <a:solidFill>
                  <a:schemeClr val="tx1">
                    <a:tint val="75000"/>
                  </a:schemeClr>
                </a:solidFill>
              </a:defRPr>
            </a:lvl2pPr>
            <a:lvl3pPr marL="914089" indent="0">
              <a:buNone/>
              <a:defRPr sz="1700">
                <a:solidFill>
                  <a:schemeClr val="tx1">
                    <a:tint val="75000"/>
                  </a:schemeClr>
                </a:solidFill>
              </a:defRPr>
            </a:lvl3pPr>
            <a:lvl4pPr marL="1371135" indent="0">
              <a:buNone/>
              <a:defRPr sz="1500">
                <a:solidFill>
                  <a:schemeClr val="tx1">
                    <a:tint val="75000"/>
                  </a:schemeClr>
                </a:solidFill>
              </a:defRPr>
            </a:lvl4pPr>
            <a:lvl5pPr marL="1828175" indent="0">
              <a:buNone/>
              <a:defRPr sz="1500">
                <a:solidFill>
                  <a:schemeClr val="tx1">
                    <a:tint val="75000"/>
                  </a:schemeClr>
                </a:solidFill>
              </a:defRPr>
            </a:lvl5pPr>
            <a:lvl6pPr marL="2285218" indent="0">
              <a:buNone/>
              <a:defRPr sz="1500">
                <a:solidFill>
                  <a:schemeClr val="tx1">
                    <a:tint val="75000"/>
                  </a:schemeClr>
                </a:solidFill>
              </a:defRPr>
            </a:lvl6pPr>
            <a:lvl7pPr marL="2742262" indent="0">
              <a:buNone/>
              <a:defRPr sz="1500">
                <a:solidFill>
                  <a:schemeClr val="tx1">
                    <a:tint val="75000"/>
                  </a:schemeClr>
                </a:solidFill>
              </a:defRPr>
            </a:lvl7pPr>
            <a:lvl8pPr marL="3199308" indent="0">
              <a:buNone/>
              <a:defRPr sz="1500">
                <a:solidFill>
                  <a:schemeClr val="tx1">
                    <a:tint val="75000"/>
                  </a:schemeClr>
                </a:solidFill>
              </a:defRPr>
            </a:lvl8pPr>
            <a:lvl9pPr marL="3656351" indent="0">
              <a:buNone/>
              <a:defRPr sz="15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27E235B8-8DDD-4E0D-B24E-6DCE21ACD63D}" type="datetime1">
              <a:rPr kumimoji="1" lang="ja-JP" altLang="en-US" smtClean="0"/>
              <a:pPr/>
              <a:t>2010/8/10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E6775FB-B7FD-4ED7-8028-29A5E2AFB0D3}" type="slidenum">
              <a:rPr kumimoji="1" lang="ja-JP" altLang="en-US" smtClean="0"/>
              <a:pPr/>
              <a:t>&lt;#&gt;</a:t>
            </a:fld>
            <a:endParaRPr kumimoji="1" lang="ja-JP" alt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5" y="1600208"/>
            <a:ext cx="4038603" cy="4525967"/>
          </a:xfrm>
        </p:spPr>
        <p:txBody>
          <a:bodyPr/>
          <a:lstStyle>
            <a:lvl1pPr>
              <a:defRPr sz="28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3" y="1600208"/>
            <a:ext cx="4038603" cy="4525967"/>
          </a:xfrm>
        </p:spPr>
        <p:txBody>
          <a:bodyPr/>
          <a:lstStyle>
            <a:lvl1pPr>
              <a:defRPr sz="28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B001F9D5-48EE-4039-9CCC-336DD332F7EF}" type="datetime1">
              <a:rPr kumimoji="1" lang="ja-JP" altLang="en-US" smtClean="0"/>
              <a:pPr/>
              <a:t>2010/8/10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E6775FB-B7FD-4ED7-8028-29A5E2AFB0D3}" type="slidenum">
              <a:rPr kumimoji="1" lang="ja-JP" altLang="en-US" smtClean="0"/>
              <a:pPr/>
              <a:t>&lt;#&gt;</a:t>
            </a:fld>
            <a:endParaRPr kumimoji="1" lang="ja-JP" alt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7" y="1535118"/>
            <a:ext cx="4040191" cy="639767"/>
          </a:xfrm>
        </p:spPr>
        <p:txBody>
          <a:bodyPr anchor="b"/>
          <a:lstStyle>
            <a:lvl1pPr marL="0" indent="0">
              <a:buNone/>
              <a:defRPr sz="2300" b="1"/>
            </a:lvl1pPr>
            <a:lvl2pPr marL="457042" indent="0">
              <a:buNone/>
              <a:defRPr sz="1900" b="1"/>
            </a:lvl2pPr>
            <a:lvl3pPr marL="914089" indent="0">
              <a:buNone/>
              <a:defRPr sz="1700" b="1"/>
            </a:lvl3pPr>
            <a:lvl4pPr marL="1371135" indent="0">
              <a:buNone/>
              <a:defRPr sz="1700" b="1"/>
            </a:lvl4pPr>
            <a:lvl5pPr marL="1828175" indent="0">
              <a:buNone/>
              <a:defRPr sz="1700" b="1"/>
            </a:lvl5pPr>
            <a:lvl6pPr marL="2285218" indent="0">
              <a:buNone/>
              <a:defRPr sz="1700" b="1"/>
            </a:lvl6pPr>
            <a:lvl7pPr marL="2742262" indent="0">
              <a:buNone/>
              <a:defRPr sz="1700" b="1"/>
            </a:lvl7pPr>
            <a:lvl8pPr marL="3199308" indent="0">
              <a:buNone/>
              <a:defRPr sz="1700" b="1"/>
            </a:lvl8pPr>
            <a:lvl9pPr marL="3656351" indent="0">
              <a:buNone/>
              <a:defRPr sz="17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7" y="2174888"/>
            <a:ext cx="4040191" cy="3951287"/>
          </a:xfrm>
        </p:spPr>
        <p:txBody>
          <a:bodyPr/>
          <a:lstStyle>
            <a:lvl1pPr>
              <a:defRPr sz="2300"/>
            </a:lvl1pPr>
            <a:lvl2pPr>
              <a:defRPr sz="1900"/>
            </a:lvl2pPr>
            <a:lvl3pPr>
              <a:defRPr sz="17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40" y="1535118"/>
            <a:ext cx="4041776" cy="639767"/>
          </a:xfrm>
        </p:spPr>
        <p:txBody>
          <a:bodyPr anchor="b"/>
          <a:lstStyle>
            <a:lvl1pPr marL="0" indent="0">
              <a:buNone/>
              <a:defRPr sz="2300" b="1"/>
            </a:lvl1pPr>
            <a:lvl2pPr marL="457042" indent="0">
              <a:buNone/>
              <a:defRPr sz="1900" b="1"/>
            </a:lvl2pPr>
            <a:lvl3pPr marL="914089" indent="0">
              <a:buNone/>
              <a:defRPr sz="1700" b="1"/>
            </a:lvl3pPr>
            <a:lvl4pPr marL="1371135" indent="0">
              <a:buNone/>
              <a:defRPr sz="1700" b="1"/>
            </a:lvl4pPr>
            <a:lvl5pPr marL="1828175" indent="0">
              <a:buNone/>
              <a:defRPr sz="1700" b="1"/>
            </a:lvl5pPr>
            <a:lvl6pPr marL="2285218" indent="0">
              <a:buNone/>
              <a:defRPr sz="1700" b="1"/>
            </a:lvl6pPr>
            <a:lvl7pPr marL="2742262" indent="0">
              <a:buNone/>
              <a:defRPr sz="1700" b="1"/>
            </a:lvl7pPr>
            <a:lvl8pPr marL="3199308" indent="0">
              <a:buNone/>
              <a:defRPr sz="1700" b="1"/>
            </a:lvl8pPr>
            <a:lvl9pPr marL="3656351" indent="0">
              <a:buNone/>
              <a:defRPr sz="17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40" y="2174888"/>
            <a:ext cx="4041776" cy="3951287"/>
          </a:xfrm>
        </p:spPr>
        <p:txBody>
          <a:bodyPr/>
          <a:lstStyle>
            <a:lvl1pPr>
              <a:defRPr sz="2300"/>
            </a:lvl1pPr>
            <a:lvl2pPr>
              <a:defRPr sz="1900"/>
            </a:lvl2pPr>
            <a:lvl3pPr>
              <a:defRPr sz="17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4120017F-502D-4722-A2AD-03848240CA1A}" type="datetime1">
              <a:rPr kumimoji="1" lang="ja-JP" altLang="en-US" smtClean="0"/>
              <a:pPr/>
              <a:t>2010/8/10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E6775FB-B7FD-4ED7-8028-29A5E2AFB0D3}"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0EBCFAC0-BF41-41DA-B011-90FEEC531CAE}" type="datetime1">
              <a:rPr kumimoji="1" lang="ja-JP" altLang="en-US" smtClean="0"/>
              <a:pPr/>
              <a:t>2010/8/10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E6775FB-B7FD-4ED7-8028-29A5E2AFB0D3}" type="slidenum">
              <a:rPr kumimoji="1" lang="ja-JP" altLang="en-US" smtClean="0"/>
              <a:pPr/>
              <a:t>&lt;#&gt;</a:t>
            </a:fld>
            <a:endParaRPr kumimoji="1" lang="ja-JP"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101C9691-BA98-45F8-A817-65C1B695FBCE}" type="datetime1">
              <a:rPr kumimoji="1" lang="ja-JP" altLang="en-US" smtClean="0"/>
              <a:pPr/>
              <a:t>2010/8/10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13" y="273054"/>
            <a:ext cx="3008316" cy="1162051"/>
          </a:xfrm>
        </p:spPr>
        <p:txBody>
          <a:bodyPr anchor="b"/>
          <a:lstStyle>
            <a:lvl1pPr algn="l">
              <a:defRPr sz="19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9" y="273069"/>
            <a:ext cx="5111752" cy="5853113"/>
          </a:xfrm>
        </p:spPr>
        <p:txBody>
          <a:bodyPr/>
          <a:lstStyle>
            <a:lvl1pPr>
              <a:defRPr sz="3200"/>
            </a:lvl1pPr>
            <a:lvl2pPr>
              <a:defRPr sz="2800"/>
            </a:lvl2pPr>
            <a:lvl3pPr>
              <a:defRPr sz="23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13" y="1435115"/>
            <a:ext cx="3008316" cy="4691063"/>
          </a:xfrm>
        </p:spPr>
        <p:txBody>
          <a:bodyPr/>
          <a:lstStyle>
            <a:lvl1pPr marL="0" indent="0">
              <a:buNone/>
              <a:defRPr sz="1500"/>
            </a:lvl1pPr>
            <a:lvl2pPr marL="457042" indent="0">
              <a:buNone/>
              <a:defRPr sz="1500"/>
            </a:lvl2pPr>
            <a:lvl3pPr marL="914089" indent="0">
              <a:buNone/>
              <a:defRPr sz="800"/>
            </a:lvl3pPr>
            <a:lvl4pPr marL="1371135" indent="0">
              <a:buNone/>
              <a:defRPr sz="800"/>
            </a:lvl4pPr>
            <a:lvl5pPr marL="1828175" indent="0">
              <a:buNone/>
              <a:defRPr sz="800"/>
            </a:lvl5pPr>
            <a:lvl6pPr marL="2285218" indent="0">
              <a:buNone/>
              <a:defRPr sz="800"/>
            </a:lvl6pPr>
            <a:lvl7pPr marL="2742262" indent="0">
              <a:buNone/>
              <a:defRPr sz="800"/>
            </a:lvl7pPr>
            <a:lvl8pPr marL="3199308" indent="0">
              <a:buNone/>
              <a:defRPr sz="800"/>
            </a:lvl8pPr>
            <a:lvl9pPr marL="3656351" indent="0">
              <a:buNone/>
              <a:defRPr sz="8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435B4B48-0520-41AC-9C26-307FF4C61193}" type="datetime1">
              <a:rPr kumimoji="1" lang="ja-JP" altLang="en-US" smtClean="0"/>
              <a:pPr/>
              <a:t>2010/8/10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E6775FB-B7FD-4ED7-8028-29A5E2AFB0D3}"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4" y="274639"/>
            <a:ext cx="8229600" cy="868351"/>
          </a:xfrm>
          <a:prstGeom prst="rect">
            <a:avLst/>
          </a:prstGeom>
        </p:spPr>
        <p:txBody>
          <a:bodyPr vert="horz" lIns="91409" tIns="45703" rIns="91409" bIns="45703" rtlCol="0" anchor="ctr">
            <a:normAutofit/>
          </a:bodyPr>
          <a:lstStyle/>
          <a:p>
            <a:r>
              <a:rPr kumimoji="1" lang="ja-JP" altLang="en-US" dirty="0" smtClean="0"/>
              <a:t>マスタ タイトルの書式設定</a:t>
            </a:r>
            <a:endParaRPr kumimoji="1" lang="ja-JP" altLang="en-US" dirty="0"/>
          </a:p>
        </p:txBody>
      </p:sp>
      <p:sp>
        <p:nvSpPr>
          <p:cNvPr id="3" name="テキスト プレースホルダ 2"/>
          <p:cNvSpPr>
            <a:spLocks noGrp="1"/>
          </p:cNvSpPr>
          <p:nvPr>
            <p:ph type="body" idx="1"/>
          </p:nvPr>
        </p:nvSpPr>
        <p:spPr>
          <a:xfrm>
            <a:off x="457204" y="1357312"/>
            <a:ext cx="8229600" cy="4768867"/>
          </a:xfrm>
          <a:prstGeom prst="rect">
            <a:avLst/>
          </a:prstGeom>
        </p:spPr>
        <p:txBody>
          <a:bodyPr vert="horz" lIns="91409" tIns="45703" rIns="91409" bIns="45703"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 3"/>
          <p:cNvSpPr>
            <a:spLocks noGrp="1"/>
          </p:cNvSpPr>
          <p:nvPr>
            <p:ph type="dt" sz="half" idx="2"/>
          </p:nvPr>
        </p:nvSpPr>
        <p:spPr>
          <a:xfrm>
            <a:off x="457204" y="6356370"/>
            <a:ext cx="2133600" cy="365123"/>
          </a:xfrm>
          <a:prstGeom prst="rect">
            <a:avLst/>
          </a:prstGeom>
        </p:spPr>
        <p:txBody>
          <a:bodyPr vert="horz" lIns="91409" tIns="45703" rIns="91409" bIns="45703" rtlCol="0" anchor="ctr"/>
          <a:lstStyle>
            <a:lvl1pPr algn="l">
              <a:defRPr sz="1500">
                <a:solidFill>
                  <a:schemeClr val="tx1">
                    <a:tint val="75000"/>
                  </a:schemeClr>
                </a:solidFill>
              </a:defRPr>
            </a:lvl1pPr>
          </a:lstStyle>
          <a:p>
            <a:fld id="{7174BBA4-2253-4D81-99BC-342B8BC68E91}" type="datetime1">
              <a:rPr kumimoji="1" lang="ja-JP" altLang="en-US" smtClean="0"/>
              <a:pPr/>
              <a:t>2010/8/10</a:t>
            </a:fld>
            <a:endParaRPr kumimoji="1" lang="ja-JP" altLang="en-US"/>
          </a:p>
        </p:txBody>
      </p:sp>
      <p:sp>
        <p:nvSpPr>
          <p:cNvPr id="5" name="フッター プレースホルダ 4"/>
          <p:cNvSpPr>
            <a:spLocks noGrp="1"/>
          </p:cNvSpPr>
          <p:nvPr>
            <p:ph type="ftr" sz="quarter" idx="3"/>
          </p:nvPr>
        </p:nvSpPr>
        <p:spPr>
          <a:xfrm>
            <a:off x="3124204" y="6356370"/>
            <a:ext cx="2895600" cy="365123"/>
          </a:xfrm>
          <a:prstGeom prst="rect">
            <a:avLst/>
          </a:prstGeom>
        </p:spPr>
        <p:txBody>
          <a:bodyPr vert="horz" lIns="91409" tIns="45703" rIns="91409" bIns="45703" rtlCol="0" anchor="ctr"/>
          <a:lstStyle>
            <a:lvl1pPr algn="ctr">
              <a:defRPr sz="15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4" y="6356370"/>
            <a:ext cx="2133600" cy="365123"/>
          </a:xfrm>
          <a:prstGeom prst="rect">
            <a:avLst/>
          </a:prstGeom>
        </p:spPr>
        <p:txBody>
          <a:bodyPr vert="horz" lIns="91409" tIns="45703" rIns="91409" bIns="45703" rtlCol="0" anchor="ctr"/>
          <a:lstStyle>
            <a:lvl1pPr algn="r">
              <a:defRPr sz="1500">
                <a:solidFill>
                  <a:schemeClr val="tx1">
                    <a:tint val="75000"/>
                  </a:schemeClr>
                </a:solidFill>
              </a:defRPr>
            </a:lvl1pPr>
          </a:lstStyle>
          <a:p>
            <a:fld id="{6E6775FB-B7FD-4ED7-8028-29A5E2AFB0D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iming>
    <p:tnLst>
      <p:par>
        <p:cTn id="1" dur="indefinite" restart="never" nodeType="tmRoot"/>
      </p:par>
    </p:tnLst>
  </p:timing>
  <p:hf hdr="0" ftr="0" dt="0"/>
  <p:txStyles>
    <p:titleStyle>
      <a:lvl1pPr algn="ctr" defTabSz="914089" rtl="0" eaLnBrk="1" latinLnBrk="0" hangingPunct="1">
        <a:spcBef>
          <a:spcPct val="0"/>
        </a:spcBef>
        <a:buNone/>
        <a:defRPr kumimoji="1" sz="3800" kern="1200">
          <a:solidFill>
            <a:schemeClr val="tx1"/>
          </a:solidFill>
          <a:latin typeface="ヒラギノ角ゴ ProN W6" pitchFamily="34" charset="-128"/>
          <a:ea typeface="ヒラギノ角ゴ ProN W6" pitchFamily="34" charset="-128"/>
          <a:cs typeface="+mj-cs"/>
        </a:defRPr>
      </a:lvl1pPr>
    </p:titleStyle>
    <p:bodyStyle>
      <a:lvl1pPr marL="342782" indent="-342782" algn="l" defTabSz="914089" rtl="0" eaLnBrk="1" latinLnBrk="0" hangingPunct="1">
        <a:spcBef>
          <a:spcPct val="20000"/>
        </a:spcBef>
        <a:buFont typeface="Arial" pitchFamily="34" charset="0"/>
        <a:buChar char="•"/>
        <a:defRPr kumimoji="1" sz="3200" kern="1200">
          <a:solidFill>
            <a:schemeClr val="tx1"/>
          </a:solidFill>
          <a:latin typeface="ヒラギノ角ゴ ProN W3" pitchFamily="34" charset="-128"/>
          <a:ea typeface="ヒラギノ角ゴ ProN W3" pitchFamily="34" charset="-128"/>
          <a:cs typeface="+mn-cs"/>
        </a:defRPr>
      </a:lvl1pPr>
      <a:lvl2pPr marL="742698" indent="-285656" algn="l" defTabSz="914089" rtl="0" eaLnBrk="1" latinLnBrk="0" hangingPunct="1">
        <a:spcBef>
          <a:spcPct val="20000"/>
        </a:spcBef>
        <a:buFont typeface="Arial" pitchFamily="34" charset="0"/>
        <a:buChar char="–"/>
        <a:defRPr kumimoji="1" sz="2800" kern="1200">
          <a:solidFill>
            <a:schemeClr val="tx1"/>
          </a:solidFill>
          <a:latin typeface="ヒラギノ角ゴ ProN W3" pitchFamily="34" charset="-128"/>
          <a:ea typeface="ヒラギノ角ゴ ProN W3" pitchFamily="34" charset="-128"/>
          <a:cs typeface="+mn-cs"/>
        </a:defRPr>
      </a:lvl2pPr>
      <a:lvl3pPr marL="1142610" indent="-228519" algn="l" defTabSz="914089" rtl="0" eaLnBrk="1" latinLnBrk="0" hangingPunct="1">
        <a:spcBef>
          <a:spcPct val="20000"/>
        </a:spcBef>
        <a:buFont typeface="Arial" pitchFamily="34" charset="0"/>
        <a:buChar char="•"/>
        <a:defRPr kumimoji="1" sz="2300" kern="1200">
          <a:solidFill>
            <a:schemeClr val="tx1"/>
          </a:solidFill>
          <a:latin typeface="ヒラギノ角ゴ ProN W3" pitchFamily="34" charset="-128"/>
          <a:ea typeface="ヒラギノ角ゴ ProN W3" pitchFamily="34" charset="-128"/>
          <a:cs typeface="+mn-cs"/>
        </a:defRPr>
      </a:lvl3pPr>
      <a:lvl4pPr marL="1599654" indent="-228519" algn="l" defTabSz="914089" rtl="0" eaLnBrk="1" latinLnBrk="0" hangingPunct="1">
        <a:spcBef>
          <a:spcPct val="20000"/>
        </a:spcBef>
        <a:buFont typeface="Arial" pitchFamily="34" charset="0"/>
        <a:buChar char="–"/>
        <a:defRPr kumimoji="1" sz="1900" kern="1200">
          <a:solidFill>
            <a:schemeClr val="tx1"/>
          </a:solidFill>
          <a:latin typeface="ヒラギノ角ゴ ProN W3" pitchFamily="34" charset="-128"/>
          <a:ea typeface="ヒラギノ角ゴ ProN W3" pitchFamily="34" charset="-128"/>
          <a:cs typeface="+mn-cs"/>
        </a:defRPr>
      </a:lvl4pPr>
      <a:lvl5pPr marL="2056696" indent="-228519" algn="l" defTabSz="914089" rtl="0" eaLnBrk="1" latinLnBrk="0" hangingPunct="1">
        <a:spcBef>
          <a:spcPct val="20000"/>
        </a:spcBef>
        <a:buFont typeface="Arial" pitchFamily="34" charset="0"/>
        <a:buChar char="»"/>
        <a:defRPr kumimoji="1" sz="1900" kern="1200">
          <a:solidFill>
            <a:schemeClr val="tx1"/>
          </a:solidFill>
          <a:latin typeface="ヒラギノ角ゴ ProN W3" pitchFamily="34" charset="-128"/>
          <a:ea typeface="ヒラギノ角ゴ ProN W3" pitchFamily="34" charset="-128"/>
          <a:cs typeface="+mn-cs"/>
        </a:defRPr>
      </a:lvl5pPr>
      <a:lvl6pPr marL="2513741" indent="-228519" algn="l" defTabSz="914089" rtl="0" eaLnBrk="1" latinLnBrk="0" hangingPunct="1">
        <a:spcBef>
          <a:spcPct val="20000"/>
        </a:spcBef>
        <a:buFont typeface="Arial" pitchFamily="34" charset="0"/>
        <a:buChar char="•"/>
        <a:defRPr kumimoji="1" sz="1900" kern="1200">
          <a:solidFill>
            <a:schemeClr val="tx1"/>
          </a:solidFill>
          <a:latin typeface="+mn-lt"/>
          <a:ea typeface="+mn-ea"/>
          <a:cs typeface="+mn-cs"/>
        </a:defRPr>
      </a:lvl6pPr>
      <a:lvl7pPr marL="2970783" indent="-228519" algn="l" defTabSz="914089" rtl="0" eaLnBrk="1" latinLnBrk="0" hangingPunct="1">
        <a:spcBef>
          <a:spcPct val="20000"/>
        </a:spcBef>
        <a:buFont typeface="Arial" pitchFamily="34" charset="0"/>
        <a:buChar char="•"/>
        <a:defRPr kumimoji="1" sz="1900" kern="1200">
          <a:solidFill>
            <a:schemeClr val="tx1"/>
          </a:solidFill>
          <a:latin typeface="+mn-lt"/>
          <a:ea typeface="+mn-ea"/>
          <a:cs typeface="+mn-cs"/>
        </a:defRPr>
      </a:lvl7pPr>
      <a:lvl8pPr marL="3427832" indent="-228519" algn="l" defTabSz="914089" rtl="0" eaLnBrk="1" latinLnBrk="0" hangingPunct="1">
        <a:spcBef>
          <a:spcPct val="20000"/>
        </a:spcBef>
        <a:buFont typeface="Arial" pitchFamily="34" charset="0"/>
        <a:buChar char="•"/>
        <a:defRPr kumimoji="1" sz="1900" kern="1200">
          <a:solidFill>
            <a:schemeClr val="tx1"/>
          </a:solidFill>
          <a:latin typeface="+mn-lt"/>
          <a:ea typeface="+mn-ea"/>
          <a:cs typeface="+mn-cs"/>
        </a:defRPr>
      </a:lvl8pPr>
      <a:lvl9pPr marL="3884874" indent="-228519" algn="l" defTabSz="914089" rtl="0" eaLnBrk="1" latinLnBrk="0" hangingPunct="1">
        <a:spcBef>
          <a:spcPct val="20000"/>
        </a:spcBef>
        <a:buFont typeface="Arial" pitchFamily="34" charset="0"/>
        <a:buChar char="•"/>
        <a:defRPr kumimoji="1" sz="1900" kern="1200">
          <a:solidFill>
            <a:schemeClr val="tx1"/>
          </a:solidFill>
          <a:latin typeface="+mn-lt"/>
          <a:ea typeface="+mn-ea"/>
          <a:cs typeface="+mn-cs"/>
        </a:defRPr>
      </a:lvl9pPr>
    </p:bodyStyle>
    <p:otherStyle>
      <a:defPPr>
        <a:defRPr lang="ja-JP"/>
      </a:defPPr>
      <a:lvl1pPr marL="0" algn="l" defTabSz="914089" rtl="0" eaLnBrk="1" latinLnBrk="0" hangingPunct="1">
        <a:defRPr kumimoji="1" sz="1700" kern="1200">
          <a:solidFill>
            <a:schemeClr val="tx1"/>
          </a:solidFill>
          <a:latin typeface="+mn-lt"/>
          <a:ea typeface="+mn-ea"/>
          <a:cs typeface="+mn-cs"/>
        </a:defRPr>
      </a:lvl1pPr>
      <a:lvl2pPr marL="457042" algn="l" defTabSz="914089" rtl="0" eaLnBrk="1" latinLnBrk="0" hangingPunct="1">
        <a:defRPr kumimoji="1" sz="1700" kern="1200">
          <a:solidFill>
            <a:schemeClr val="tx1"/>
          </a:solidFill>
          <a:latin typeface="+mn-lt"/>
          <a:ea typeface="+mn-ea"/>
          <a:cs typeface="+mn-cs"/>
        </a:defRPr>
      </a:lvl2pPr>
      <a:lvl3pPr marL="914089" algn="l" defTabSz="914089" rtl="0" eaLnBrk="1" latinLnBrk="0" hangingPunct="1">
        <a:defRPr kumimoji="1" sz="1700" kern="1200">
          <a:solidFill>
            <a:schemeClr val="tx1"/>
          </a:solidFill>
          <a:latin typeface="+mn-lt"/>
          <a:ea typeface="+mn-ea"/>
          <a:cs typeface="+mn-cs"/>
        </a:defRPr>
      </a:lvl3pPr>
      <a:lvl4pPr marL="1371135" algn="l" defTabSz="914089" rtl="0" eaLnBrk="1" latinLnBrk="0" hangingPunct="1">
        <a:defRPr kumimoji="1" sz="1700" kern="1200">
          <a:solidFill>
            <a:schemeClr val="tx1"/>
          </a:solidFill>
          <a:latin typeface="+mn-lt"/>
          <a:ea typeface="+mn-ea"/>
          <a:cs typeface="+mn-cs"/>
        </a:defRPr>
      </a:lvl4pPr>
      <a:lvl5pPr marL="1828175" algn="l" defTabSz="914089" rtl="0" eaLnBrk="1" latinLnBrk="0" hangingPunct="1">
        <a:defRPr kumimoji="1" sz="1700" kern="1200">
          <a:solidFill>
            <a:schemeClr val="tx1"/>
          </a:solidFill>
          <a:latin typeface="+mn-lt"/>
          <a:ea typeface="+mn-ea"/>
          <a:cs typeface="+mn-cs"/>
        </a:defRPr>
      </a:lvl5pPr>
      <a:lvl6pPr marL="2285218" algn="l" defTabSz="914089" rtl="0" eaLnBrk="1" latinLnBrk="0" hangingPunct="1">
        <a:defRPr kumimoji="1" sz="1700" kern="1200">
          <a:solidFill>
            <a:schemeClr val="tx1"/>
          </a:solidFill>
          <a:latin typeface="+mn-lt"/>
          <a:ea typeface="+mn-ea"/>
          <a:cs typeface="+mn-cs"/>
        </a:defRPr>
      </a:lvl6pPr>
      <a:lvl7pPr marL="2742262" algn="l" defTabSz="914089" rtl="0" eaLnBrk="1" latinLnBrk="0" hangingPunct="1">
        <a:defRPr kumimoji="1" sz="1700" kern="1200">
          <a:solidFill>
            <a:schemeClr val="tx1"/>
          </a:solidFill>
          <a:latin typeface="+mn-lt"/>
          <a:ea typeface="+mn-ea"/>
          <a:cs typeface="+mn-cs"/>
        </a:defRPr>
      </a:lvl7pPr>
      <a:lvl8pPr marL="3199308" algn="l" defTabSz="914089" rtl="0" eaLnBrk="1" latinLnBrk="0" hangingPunct="1">
        <a:defRPr kumimoji="1" sz="1700" kern="1200">
          <a:solidFill>
            <a:schemeClr val="tx1"/>
          </a:solidFill>
          <a:latin typeface="+mn-lt"/>
          <a:ea typeface="+mn-ea"/>
          <a:cs typeface="+mn-cs"/>
        </a:defRPr>
      </a:lvl8pPr>
      <a:lvl9pPr marL="3656351" algn="l" defTabSz="914089" rtl="0" eaLnBrk="1" latinLnBrk="0" hangingPunct="1">
        <a:defRPr kumimoji="1"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7545" y="2130451"/>
            <a:ext cx="8136904" cy="1470023"/>
          </a:xfrm>
        </p:spPr>
        <p:txBody>
          <a:bodyPr>
            <a:normAutofit/>
          </a:bodyPr>
          <a:lstStyle/>
          <a:p>
            <a:r>
              <a:rPr lang="ja-JP" altLang="en-US" dirty="0" smtClean="0"/>
              <a:t>プログラム依存グラフの一貫性検査に</a:t>
            </a:r>
            <a:r>
              <a:rPr lang="ja-JP" altLang="en-US" smtClean="0"/>
              <a:t>基づく</a:t>
            </a:r>
            <a:r>
              <a:rPr lang="ja-JP" altLang="en-US" smtClean="0"/>
              <a:t>欠陥候補の検出手法</a:t>
            </a:r>
            <a:endParaRPr kumimoji="1" lang="ja-JP" altLang="en-US" dirty="0"/>
          </a:p>
        </p:txBody>
      </p:sp>
      <p:sp>
        <p:nvSpPr>
          <p:cNvPr id="3" name="サブタイトル 2"/>
          <p:cNvSpPr>
            <a:spLocks noGrp="1"/>
          </p:cNvSpPr>
          <p:nvPr>
            <p:ph type="subTitle" idx="1"/>
          </p:nvPr>
        </p:nvSpPr>
        <p:spPr>
          <a:xfrm>
            <a:off x="467544" y="3886207"/>
            <a:ext cx="8136904" cy="1752600"/>
          </a:xfrm>
        </p:spPr>
        <p:txBody>
          <a:bodyPr/>
          <a:lstStyle/>
          <a:p>
            <a:r>
              <a:rPr lang="ja-JP" altLang="en-US" dirty="0" smtClean="0"/>
              <a:t>○山田 吾郎</a:t>
            </a:r>
            <a:r>
              <a:rPr lang="en-US" altLang="ja-JP" dirty="0" smtClean="0"/>
              <a:t>(</a:t>
            </a:r>
            <a:r>
              <a:rPr lang="ja-JP" altLang="en-US" dirty="0" smtClean="0"/>
              <a:t>阪大</a:t>
            </a:r>
            <a:r>
              <a:rPr lang="en-US" altLang="ja-JP" dirty="0" smtClean="0"/>
              <a:t>), </a:t>
            </a:r>
            <a:r>
              <a:rPr lang="ja-JP" altLang="en-US" dirty="0" smtClean="0"/>
              <a:t>吉田 則裕</a:t>
            </a:r>
            <a:r>
              <a:rPr lang="en-US" altLang="ja-JP" dirty="0" smtClean="0"/>
              <a:t>(</a:t>
            </a:r>
            <a:r>
              <a:rPr lang="ja-JP" altLang="en-US" dirty="0" smtClean="0"/>
              <a:t>奈良先端大</a:t>
            </a:r>
            <a:r>
              <a:rPr lang="en-US" altLang="ja-JP" smtClean="0"/>
              <a:t>),</a:t>
            </a:r>
          </a:p>
          <a:p>
            <a:r>
              <a:rPr lang="en-US" altLang="ja-JP" smtClean="0"/>
              <a:t> </a:t>
            </a:r>
            <a:r>
              <a:rPr lang="ja-JP" altLang="en-US" dirty="0" smtClean="0"/>
              <a:t>井上 克郎</a:t>
            </a:r>
            <a:r>
              <a:rPr lang="en-US" altLang="ja-JP" dirty="0" smtClean="0"/>
              <a:t>(</a:t>
            </a:r>
            <a:r>
              <a:rPr lang="ja-JP" altLang="en-US" dirty="0" smtClean="0"/>
              <a:t>阪大</a:t>
            </a:r>
            <a:r>
              <a:rPr lang="en-US" altLang="ja-JP" dirty="0" smtClean="0"/>
              <a:t>)</a:t>
            </a:r>
            <a:endParaRPr kumimoji="1" lang="ja-JP" altLang="en-US" dirty="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1</a:t>
            </a:fld>
            <a:endParaRPr kumimoji="1" lang="ja-JP"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プログラム依存グラフ</a:t>
            </a:r>
            <a:r>
              <a:rPr kumimoji="1" lang="en-US" altLang="ja-JP" dirty="0" smtClean="0"/>
              <a:t>:</a:t>
            </a:r>
            <a:r>
              <a:rPr kumimoji="1" lang="ja-JP" altLang="en-US" dirty="0" smtClean="0"/>
              <a:t> データ依存辺</a:t>
            </a:r>
            <a:endParaRPr kumimoji="1" lang="ja-JP" altLang="en-US" dirty="0"/>
          </a:p>
        </p:txBody>
      </p:sp>
      <p:sp>
        <p:nvSpPr>
          <p:cNvPr id="3" name="コンテンツ プレースホルダ 2"/>
          <p:cNvSpPr>
            <a:spLocks noGrp="1"/>
          </p:cNvSpPr>
          <p:nvPr>
            <p:ph idx="1"/>
          </p:nvPr>
        </p:nvSpPr>
        <p:spPr>
          <a:xfrm>
            <a:off x="142850" y="785810"/>
            <a:ext cx="9001149" cy="5572163"/>
          </a:xfrm>
        </p:spPr>
        <p:txBody>
          <a:bodyPr/>
          <a:lstStyle/>
          <a:p>
            <a:r>
              <a:rPr lang="ja-JP" altLang="en-US" dirty="0" smtClean="0"/>
              <a:t>ある変数が参照される文と、その変数が定義された文の間の関係</a:t>
            </a:r>
            <a:endParaRPr lang="en-US" altLang="ja-JP" dirty="0" smtClean="0"/>
          </a:p>
          <a:p>
            <a:r>
              <a:rPr lang="en-US" altLang="ja-JP" dirty="0" smtClean="0"/>
              <a:t>2</a:t>
            </a:r>
            <a:r>
              <a:rPr lang="ja-JP" altLang="en-US" dirty="0" err="1" smtClean="0"/>
              <a:t>つの</a:t>
            </a:r>
            <a:r>
              <a:rPr lang="ja-JP" altLang="en-US" dirty="0" smtClean="0"/>
              <a:t>文 </a:t>
            </a:r>
            <a:r>
              <a:rPr lang="en-US" altLang="ja-JP" i="1" dirty="0" smtClean="0">
                <a:latin typeface="ヒラギノ明朝 ProN W6" pitchFamily="18" charset="-128"/>
                <a:ea typeface="ヒラギノ明朝 ProN W6" pitchFamily="18" charset="-128"/>
              </a:rPr>
              <a:t>S</a:t>
            </a:r>
            <a:r>
              <a:rPr lang="en-US" altLang="ja-JP" dirty="0" smtClean="0"/>
              <a:t>, </a:t>
            </a:r>
            <a:r>
              <a:rPr lang="en-US" altLang="ja-JP" i="1" dirty="0" smtClean="0">
                <a:latin typeface="ヒラギノ明朝 ProN W6" pitchFamily="18" charset="-128"/>
                <a:ea typeface="ヒラギノ明朝 ProN W6" pitchFamily="18" charset="-128"/>
              </a:rPr>
              <a:t>T</a:t>
            </a:r>
            <a:r>
              <a:rPr lang="ja-JP" altLang="en-US" i="1" dirty="0" smtClean="0">
                <a:latin typeface="ヒラギノ明朝 ProN W6" pitchFamily="18" charset="-128"/>
                <a:ea typeface="ヒラギノ明朝 ProN W6" pitchFamily="18" charset="-128"/>
              </a:rPr>
              <a:t> </a:t>
            </a:r>
            <a:r>
              <a:rPr lang="ja-JP" altLang="en-US" dirty="0" smtClean="0"/>
              <a:t>間で変数 </a:t>
            </a:r>
            <a:r>
              <a:rPr lang="en-US" altLang="ja-JP" i="1" dirty="0" smtClean="0">
                <a:latin typeface="ヒラギノ明朝 ProN W6" pitchFamily="18" charset="-128"/>
                <a:ea typeface="ヒラギノ明朝 ProN W6" pitchFamily="18" charset="-128"/>
              </a:rPr>
              <a:t>v</a:t>
            </a:r>
            <a:r>
              <a:rPr lang="ja-JP" altLang="en-US" i="1" dirty="0" smtClean="0">
                <a:latin typeface="ヒラギノ明朝 ProN W6" pitchFamily="18" charset="-128"/>
                <a:ea typeface="ヒラギノ明朝 ProN W6" pitchFamily="18" charset="-128"/>
              </a:rPr>
              <a:t> </a:t>
            </a:r>
            <a:r>
              <a:rPr lang="ja-JP" altLang="en-US" dirty="0" smtClean="0"/>
              <a:t>に関する</a:t>
            </a:r>
            <a:r>
              <a:rPr lang="en-US" altLang="ja-JP" dirty="0" smtClean="0"/>
              <a:t>3</a:t>
            </a:r>
            <a:r>
              <a:rPr lang="ja-JP" altLang="en-US" dirty="0" err="1" smtClean="0"/>
              <a:t>つの</a:t>
            </a:r>
            <a:r>
              <a:rPr lang="ja-JP" altLang="en-US" dirty="0" smtClean="0"/>
              <a:t>関係が成立</a:t>
            </a:r>
            <a:endParaRPr lang="en-US" altLang="ja-JP" dirty="0" smtClean="0"/>
          </a:p>
          <a:p>
            <a:pPr lvl="1"/>
            <a:r>
              <a:rPr lang="en-US" altLang="ja-JP" i="1" dirty="0" smtClean="0">
                <a:latin typeface="ヒラギノ明朝 ProN W6" pitchFamily="18" charset="-128"/>
                <a:ea typeface="ヒラギノ明朝 ProN W6" pitchFamily="18" charset="-128"/>
              </a:rPr>
              <a:t>S</a:t>
            </a:r>
            <a:r>
              <a:rPr lang="ja-JP" altLang="en-US" i="1" dirty="0" smtClean="0">
                <a:latin typeface="ヒラギノ明朝 ProN W6" pitchFamily="18" charset="-128"/>
                <a:ea typeface="ヒラギノ明朝 ProN W6" pitchFamily="18" charset="-128"/>
              </a:rPr>
              <a:t> </a:t>
            </a:r>
            <a:r>
              <a:rPr lang="ja-JP" altLang="en-US" dirty="0" smtClean="0"/>
              <a:t>で</a:t>
            </a:r>
            <a:r>
              <a:rPr lang="en-US" altLang="ja-JP" dirty="0" smtClean="0"/>
              <a:t> </a:t>
            </a:r>
            <a:r>
              <a:rPr lang="en-US" altLang="ja-JP" i="1" dirty="0" smtClean="0">
                <a:latin typeface="ヒラギノ明朝 ProN W6" pitchFamily="18" charset="-128"/>
                <a:ea typeface="ヒラギノ明朝 ProN W6" pitchFamily="18" charset="-128"/>
              </a:rPr>
              <a:t>v</a:t>
            </a:r>
            <a:r>
              <a:rPr lang="ja-JP" altLang="en-US" i="1" dirty="0" smtClean="0">
                <a:latin typeface="ヒラギノ明朝 ProN W6" pitchFamily="18" charset="-128"/>
                <a:ea typeface="ヒラギノ明朝 ProN W6" pitchFamily="18" charset="-128"/>
              </a:rPr>
              <a:t> </a:t>
            </a:r>
            <a:r>
              <a:rPr lang="ja-JP" altLang="en-US" dirty="0" smtClean="0">
                <a:latin typeface="+mn-ea"/>
              </a:rPr>
              <a:t>が定義される</a:t>
            </a:r>
            <a:endParaRPr lang="en-US" altLang="ja-JP" i="1" dirty="0" smtClean="0">
              <a:latin typeface="ヒラギノ明朝 ProN W6" pitchFamily="18" charset="-128"/>
              <a:ea typeface="ヒラギノ明朝 ProN W6" pitchFamily="18" charset="-128"/>
            </a:endParaRPr>
          </a:p>
          <a:p>
            <a:pPr lvl="1"/>
            <a:r>
              <a:rPr lang="en-US" altLang="ja-JP" i="1" dirty="0" smtClean="0">
                <a:latin typeface="ヒラギノ明朝 ProN W6" pitchFamily="18" charset="-128"/>
                <a:ea typeface="ヒラギノ明朝 ProN W6" pitchFamily="18" charset="-128"/>
              </a:rPr>
              <a:t>T</a:t>
            </a:r>
            <a:r>
              <a:rPr lang="ja-JP" altLang="en-US" i="1" dirty="0" smtClean="0">
                <a:latin typeface="ヒラギノ明朝 ProN W6" pitchFamily="18" charset="-128"/>
                <a:ea typeface="ヒラギノ明朝 ProN W6" pitchFamily="18" charset="-128"/>
              </a:rPr>
              <a:t> </a:t>
            </a:r>
            <a:r>
              <a:rPr lang="ja-JP" altLang="en-US" dirty="0" smtClean="0"/>
              <a:t>で</a:t>
            </a:r>
            <a:r>
              <a:rPr lang="en-US" altLang="ja-JP" smtClean="0"/>
              <a:t> </a:t>
            </a:r>
            <a:r>
              <a:rPr lang="en-US" altLang="ja-JP" i="1" smtClean="0">
                <a:latin typeface="ヒラギノ明朝 ProN W6" pitchFamily="18" charset="-128"/>
                <a:ea typeface="ヒラギノ明朝 ProN W6" pitchFamily="18" charset="-128"/>
              </a:rPr>
              <a:t>v</a:t>
            </a:r>
            <a:r>
              <a:rPr lang="ja-JP" altLang="en-US" i="1" dirty="0" smtClean="0">
                <a:latin typeface="ヒラギノ明朝 ProN W6" pitchFamily="18" charset="-128"/>
                <a:ea typeface="ヒラギノ明朝 ProN W6" pitchFamily="18" charset="-128"/>
              </a:rPr>
              <a:t> </a:t>
            </a:r>
            <a:r>
              <a:rPr lang="ja-JP" altLang="en-US" dirty="0" smtClean="0">
                <a:latin typeface="+mn-ea"/>
              </a:rPr>
              <a:t>が参照される</a:t>
            </a:r>
            <a:endParaRPr lang="en-US" altLang="ja-JP" dirty="0" smtClean="0">
              <a:latin typeface="+mn-ea"/>
            </a:endParaRPr>
          </a:p>
          <a:p>
            <a:pPr lvl="1"/>
            <a:r>
              <a:rPr lang="en-US" altLang="ja-JP" i="1" dirty="0" smtClean="0">
                <a:latin typeface="ヒラギノ明朝 ProN W6" pitchFamily="18" charset="-128"/>
                <a:ea typeface="ヒラギノ明朝 ProN W6" pitchFamily="18" charset="-128"/>
              </a:rPr>
              <a:t>S</a:t>
            </a:r>
            <a:r>
              <a:rPr lang="ja-JP" altLang="en-US" dirty="0" smtClean="0"/>
              <a:t> から </a:t>
            </a:r>
            <a:r>
              <a:rPr lang="en-US" altLang="ja-JP" i="1" dirty="0" smtClean="0">
                <a:latin typeface="ヒラギノ明朝 ProN W6" pitchFamily="18" charset="-128"/>
                <a:ea typeface="ヒラギノ明朝 ProN W6" pitchFamily="18" charset="-128"/>
              </a:rPr>
              <a:t>T</a:t>
            </a:r>
            <a:r>
              <a:rPr lang="ja-JP" altLang="en-US" i="1" dirty="0" smtClean="0">
                <a:latin typeface="ヒラギノ明朝 ProN W6" pitchFamily="18" charset="-128"/>
                <a:ea typeface="ヒラギノ明朝 ProN W6" pitchFamily="18" charset="-128"/>
              </a:rPr>
              <a:t> </a:t>
            </a:r>
            <a:r>
              <a:rPr lang="ja-JP" altLang="en-US" dirty="0" smtClean="0">
                <a:latin typeface="+mn-ea"/>
              </a:rPr>
              <a:t>へ途中で変数 </a:t>
            </a:r>
            <a:r>
              <a:rPr lang="en-US" altLang="ja-JP" i="1" dirty="0" smtClean="0">
                <a:latin typeface="ヒラギノ明朝 ProN W6" pitchFamily="18" charset="-128"/>
                <a:ea typeface="ヒラギノ明朝 ProN W6" pitchFamily="18" charset="-128"/>
              </a:rPr>
              <a:t>v</a:t>
            </a:r>
            <a:r>
              <a:rPr lang="ja-JP" altLang="en-US" i="1" dirty="0" smtClean="0">
                <a:latin typeface="ヒラギノ明朝 ProN W6" pitchFamily="18" charset="-128"/>
                <a:ea typeface="ヒラギノ明朝 ProN W6" pitchFamily="18" charset="-128"/>
              </a:rPr>
              <a:t> </a:t>
            </a:r>
            <a:r>
              <a:rPr lang="ja-JP" altLang="en-US" dirty="0" smtClean="0">
                <a:latin typeface="+mn-ea"/>
              </a:rPr>
              <a:t>を再定義している文が存在しない経路が存在</a:t>
            </a:r>
            <a:endParaRPr lang="en-US" altLang="ja-JP" dirty="0" smtClean="0"/>
          </a:p>
          <a:p>
            <a:pPr lvl="1"/>
            <a:endParaRPr lang="en-US" altLang="ja-JP" dirty="0" smtClean="0">
              <a:latin typeface="+mn-ea"/>
            </a:endParaRPr>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10</a:t>
            </a:fld>
            <a:endParaRPr kumimoji="1" lang="ja-JP" altLang="en-US"/>
          </a:p>
        </p:txBody>
      </p:sp>
      <p:sp>
        <p:nvSpPr>
          <p:cNvPr id="22" name="円/楕円 21"/>
          <p:cNvSpPr/>
          <p:nvPr/>
        </p:nvSpPr>
        <p:spPr>
          <a:xfrm>
            <a:off x="5927734" y="3714752"/>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kumimoji="1" lang="en-US" altLang="ja-JP" sz="3200" dirty="0" smtClean="0">
                <a:solidFill>
                  <a:schemeClr val="bg1"/>
                </a:solidFill>
                <a:latin typeface="Consolas" pitchFamily="49" charset="0"/>
              </a:rPr>
              <a:t>1</a:t>
            </a:r>
            <a:endParaRPr kumimoji="1" lang="ja-JP" altLang="en-US" sz="3200" dirty="0" err="1" smtClean="0">
              <a:solidFill>
                <a:schemeClr val="bg1"/>
              </a:solidFill>
              <a:latin typeface="Consolas" pitchFamily="49" charset="0"/>
            </a:endParaRPr>
          </a:p>
        </p:txBody>
      </p:sp>
      <p:sp>
        <p:nvSpPr>
          <p:cNvPr id="24" name="円/楕円 23"/>
          <p:cNvSpPr/>
          <p:nvPr/>
        </p:nvSpPr>
        <p:spPr>
          <a:xfrm>
            <a:off x="5927734" y="4357694"/>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en-US" altLang="ja-JP" sz="3200" dirty="0" smtClean="0">
                <a:solidFill>
                  <a:schemeClr val="bg1"/>
                </a:solidFill>
                <a:latin typeface="Consolas" pitchFamily="49" charset="0"/>
              </a:rPr>
              <a:t>2</a:t>
            </a:r>
            <a:endParaRPr kumimoji="1" lang="ja-JP" altLang="en-US" sz="3200" dirty="0" err="1" smtClean="0">
              <a:solidFill>
                <a:schemeClr val="bg1"/>
              </a:solidFill>
              <a:latin typeface="Consolas" pitchFamily="49" charset="0"/>
            </a:endParaRPr>
          </a:p>
        </p:txBody>
      </p:sp>
      <p:sp>
        <p:nvSpPr>
          <p:cNvPr id="25" name="円/楕円 24"/>
          <p:cNvSpPr/>
          <p:nvPr/>
        </p:nvSpPr>
        <p:spPr>
          <a:xfrm>
            <a:off x="5927734" y="5000636"/>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kumimoji="1" lang="en-US" altLang="ja-JP" sz="3200" dirty="0" smtClean="0">
                <a:solidFill>
                  <a:schemeClr val="bg1"/>
                </a:solidFill>
                <a:latin typeface="Consolas" pitchFamily="49" charset="0"/>
              </a:rPr>
              <a:t>3</a:t>
            </a:r>
            <a:endParaRPr kumimoji="1" lang="ja-JP" altLang="en-US" sz="3200" dirty="0" err="1" smtClean="0">
              <a:solidFill>
                <a:schemeClr val="bg1"/>
              </a:solidFill>
              <a:latin typeface="Consolas" pitchFamily="49" charset="0"/>
            </a:endParaRPr>
          </a:p>
        </p:txBody>
      </p:sp>
      <p:sp>
        <p:nvSpPr>
          <p:cNvPr id="26" name="円/楕円 25"/>
          <p:cNvSpPr/>
          <p:nvPr/>
        </p:nvSpPr>
        <p:spPr>
          <a:xfrm>
            <a:off x="5927734" y="6286520"/>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en-US" altLang="ja-JP" sz="3200" dirty="0" smtClean="0">
                <a:solidFill>
                  <a:schemeClr val="bg1"/>
                </a:solidFill>
                <a:latin typeface="Consolas" pitchFamily="49" charset="0"/>
              </a:rPr>
              <a:t>5</a:t>
            </a:r>
            <a:endParaRPr kumimoji="1" lang="ja-JP" altLang="en-US" sz="3200" dirty="0" err="1" smtClean="0">
              <a:solidFill>
                <a:schemeClr val="bg1"/>
              </a:solidFill>
              <a:latin typeface="Consolas" pitchFamily="49" charset="0"/>
            </a:endParaRPr>
          </a:p>
        </p:txBody>
      </p:sp>
      <p:sp>
        <p:nvSpPr>
          <p:cNvPr id="27" name="円/楕円 26"/>
          <p:cNvSpPr/>
          <p:nvPr/>
        </p:nvSpPr>
        <p:spPr>
          <a:xfrm>
            <a:off x="5927734" y="5643578"/>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en-US" altLang="ja-JP" sz="3200" dirty="0" smtClean="0">
                <a:solidFill>
                  <a:schemeClr val="bg1"/>
                </a:solidFill>
                <a:latin typeface="Consolas" pitchFamily="49" charset="0"/>
              </a:rPr>
              <a:t>4</a:t>
            </a:r>
            <a:endParaRPr kumimoji="1" lang="ja-JP" altLang="en-US" sz="3200" dirty="0" err="1" smtClean="0">
              <a:solidFill>
                <a:schemeClr val="bg1"/>
              </a:solidFill>
              <a:latin typeface="Consolas" pitchFamily="49" charset="0"/>
            </a:endParaRPr>
          </a:p>
        </p:txBody>
      </p:sp>
      <p:cxnSp>
        <p:nvCxnSpPr>
          <p:cNvPr id="28" name="曲線コネクタ 27"/>
          <p:cNvCxnSpPr>
            <a:stCxn id="24" idx="6"/>
            <a:endCxn id="25" idx="6"/>
          </p:cNvCxnSpPr>
          <p:nvPr/>
        </p:nvCxnSpPr>
        <p:spPr>
          <a:xfrm>
            <a:off x="6356362" y="4572008"/>
            <a:ext cx="1588" cy="642942"/>
          </a:xfrm>
          <a:prstGeom prst="curvedConnector3">
            <a:avLst>
              <a:gd name="adj1" fmla="val 14395470"/>
            </a:avLst>
          </a:prstGeom>
          <a:ln w="57150">
            <a:tailEnd type="arrow"/>
          </a:ln>
        </p:spPr>
        <p:style>
          <a:lnRef idx="3">
            <a:schemeClr val="accent2"/>
          </a:lnRef>
          <a:fillRef idx="0">
            <a:schemeClr val="accent2"/>
          </a:fillRef>
          <a:effectRef idx="2">
            <a:schemeClr val="accent2"/>
          </a:effectRef>
          <a:fontRef idx="minor">
            <a:schemeClr val="tx1"/>
          </a:fontRef>
        </p:style>
      </p:cxnSp>
      <p:cxnSp>
        <p:nvCxnSpPr>
          <p:cNvPr id="33" name="曲線コネクタ 32"/>
          <p:cNvCxnSpPr>
            <a:stCxn id="27" idx="6"/>
            <a:endCxn id="26" idx="6"/>
          </p:cNvCxnSpPr>
          <p:nvPr/>
        </p:nvCxnSpPr>
        <p:spPr>
          <a:xfrm>
            <a:off x="6356362" y="5857892"/>
            <a:ext cx="1588" cy="642942"/>
          </a:xfrm>
          <a:prstGeom prst="curvedConnector3">
            <a:avLst>
              <a:gd name="adj1" fmla="val 14395466"/>
            </a:avLst>
          </a:prstGeom>
          <a:ln w="57150">
            <a:tailEnd type="arrow"/>
          </a:ln>
        </p:spPr>
        <p:style>
          <a:lnRef idx="3">
            <a:schemeClr val="accent2"/>
          </a:lnRef>
          <a:fillRef idx="0">
            <a:schemeClr val="accent2"/>
          </a:fillRef>
          <a:effectRef idx="2">
            <a:schemeClr val="accent2"/>
          </a:effectRef>
          <a:fontRef idx="minor">
            <a:schemeClr val="tx1"/>
          </a:fontRef>
        </p:style>
      </p:cxnSp>
      <p:cxnSp>
        <p:nvCxnSpPr>
          <p:cNvPr id="37" name="曲線コネクタ 36"/>
          <p:cNvCxnSpPr>
            <a:stCxn id="24" idx="2"/>
            <a:endCxn id="26" idx="2"/>
          </p:cNvCxnSpPr>
          <p:nvPr/>
        </p:nvCxnSpPr>
        <p:spPr>
          <a:xfrm rot="10800000" flipV="1">
            <a:off x="5927734" y="4572008"/>
            <a:ext cx="1588" cy="1928826"/>
          </a:xfrm>
          <a:prstGeom prst="curvedConnector3">
            <a:avLst>
              <a:gd name="adj1" fmla="val 19476203"/>
            </a:avLst>
          </a:prstGeom>
          <a:ln w="57150">
            <a:tailEnd type="arrow"/>
          </a:ln>
        </p:spPr>
        <p:style>
          <a:lnRef idx="3">
            <a:schemeClr val="accent2"/>
          </a:lnRef>
          <a:fillRef idx="0">
            <a:schemeClr val="accent2"/>
          </a:fillRef>
          <a:effectRef idx="2">
            <a:schemeClr val="accent2"/>
          </a:effectRef>
          <a:fontRef idx="minor">
            <a:schemeClr val="tx1"/>
          </a:fontRef>
        </p:style>
      </p:cxnSp>
      <p:sp>
        <p:nvSpPr>
          <p:cNvPr id="16" name="メモ 15"/>
          <p:cNvSpPr/>
          <p:nvPr/>
        </p:nvSpPr>
        <p:spPr>
          <a:xfrm>
            <a:off x="611560" y="3933056"/>
            <a:ext cx="2571768" cy="1928826"/>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lang="en-US" altLang="ja-JP" dirty="0" smtClean="0">
              <a:solidFill>
                <a:schemeClr val="tx1"/>
              </a:solidFill>
              <a:latin typeface="Consolas" pitchFamily="49" charset="0"/>
            </a:endParaRPr>
          </a:p>
          <a:p>
            <a:r>
              <a:rPr lang="en-US" altLang="ja-JP" sz="2000" dirty="0" smtClean="0">
                <a:solidFill>
                  <a:schemeClr val="tx1">
                    <a:lumMod val="50000"/>
                    <a:lumOff val="50000"/>
                  </a:schemeClr>
                </a:solidFill>
                <a:latin typeface="Consolas" pitchFamily="49" charset="0"/>
              </a:rPr>
              <a:t>1:</a:t>
            </a:r>
            <a:r>
              <a:rPr lang="en-US" altLang="ja-JP" sz="2000" dirty="0" smtClean="0">
                <a:solidFill>
                  <a:schemeClr val="tx1"/>
                </a:solidFill>
                <a:latin typeface="Consolas" pitchFamily="49" charset="0"/>
              </a:rPr>
              <a:t> </a:t>
            </a:r>
            <a:r>
              <a:rPr lang="en-US" altLang="ja-JP" sz="2000" dirty="0" err="1" smtClean="0">
                <a:solidFill>
                  <a:schemeClr val="tx1"/>
                </a:solidFill>
                <a:latin typeface="Consolas" pitchFamily="49" charset="0"/>
              </a:rPr>
              <a:t>int</a:t>
            </a:r>
            <a:r>
              <a:rPr lang="en-US" altLang="ja-JP" sz="2000" dirty="0" smtClean="0">
                <a:solidFill>
                  <a:schemeClr val="tx1"/>
                </a:solidFill>
                <a:latin typeface="Consolas" pitchFamily="49" charset="0"/>
              </a:rPr>
              <a:t> </a:t>
            </a:r>
            <a:r>
              <a:rPr lang="en-US" altLang="ja-JP" sz="2000" b="1" dirty="0" err="1" smtClean="0">
                <a:solidFill>
                  <a:schemeClr val="accent2"/>
                </a:solidFill>
                <a:latin typeface="Consolas" pitchFamily="49" charset="0"/>
              </a:rPr>
              <a:t>i</a:t>
            </a:r>
            <a:r>
              <a:rPr lang="en-US" altLang="ja-JP" sz="2000" dirty="0" smtClean="0">
                <a:solidFill>
                  <a:schemeClr val="tx1"/>
                </a:solidFill>
                <a:latin typeface="Consolas" pitchFamily="49" charset="0"/>
              </a:rPr>
              <a:t> = 0;</a:t>
            </a:r>
          </a:p>
          <a:p>
            <a:r>
              <a:rPr kumimoji="1" lang="en-US" altLang="ja-JP" sz="2000" dirty="0" smtClean="0">
                <a:solidFill>
                  <a:schemeClr val="tx1">
                    <a:lumMod val="50000"/>
                    <a:lumOff val="50000"/>
                  </a:schemeClr>
                </a:solidFill>
                <a:latin typeface="Consolas" pitchFamily="49" charset="0"/>
              </a:rPr>
              <a:t>2:</a:t>
            </a:r>
            <a:r>
              <a:rPr kumimoji="1" lang="en-US" altLang="ja-JP" sz="2000" dirty="0" smtClean="0">
                <a:solidFill>
                  <a:schemeClr val="tx1"/>
                </a:solidFill>
                <a:latin typeface="Consolas" pitchFamily="49" charset="0"/>
              </a:rPr>
              <a:t> </a:t>
            </a:r>
            <a:r>
              <a:rPr kumimoji="1" lang="en-US" altLang="ja-JP" sz="2000" b="1" dirty="0" err="1" smtClean="0">
                <a:solidFill>
                  <a:schemeClr val="accent2"/>
                </a:solidFill>
                <a:latin typeface="Consolas" pitchFamily="49" charset="0"/>
              </a:rPr>
              <a:t>i</a:t>
            </a:r>
            <a:r>
              <a:rPr kumimoji="1" lang="en-US" altLang="ja-JP" sz="2000" dirty="0" smtClean="0">
                <a:solidFill>
                  <a:schemeClr val="tx1"/>
                </a:solidFill>
                <a:latin typeface="Consolas" pitchFamily="49" charset="0"/>
              </a:rPr>
              <a:t> = method();</a:t>
            </a:r>
          </a:p>
          <a:p>
            <a:r>
              <a:rPr lang="en-US" altLang="ja-JP" sz="2000" dirty="0" smtClean="0">
                <a:solidFill>
                  <a:schemeClr val="tx1">
                    <a:lumMod val="50000"/>
                    <a:lumOff val="50000"/>
                  </a:schemeClr>
                </a:solidFill>
                <a:latin typeface="Consolas" pitchFamily="49" charset="0"/>
              </a:rPr>
              <a:t>3:</a:t>
            </a:r>
            <a:r>
              <a:rPr lang="en-US" altLang="ja-JP" sz="2000" dirty="0" smtClean="0">
                <a:solidFill>
                  <a:schemeClr val="tx1"/>
                </a:solidFill>
                <a:latin typeface="Consolas" pitchFamily="49" charset="0"/>
              </a:rPr>
              <a:t> if ( </a:t>
            </a:r>
            <a:r>
              <a:rPr lang="en-US" altLang="ja-JP" sz="2000" b="1" dirty="0" err="1" smtClean="0">
                <a:solidFill>
                  <a:schemeClr val="accent2"/>
                </a:solidFill>
                <a:latin typeface="Consolas" pitchFamily="49" charset="0"/>
              </a:rPr>
              <a:t>i</a:t>
            </a:r>
            <a:r>
              <a:rPr lang="en-US" altLang="ja-JP" sz="2000" dirty="0" smtClean="0">
                <a:solidFill>
                  <a:schemeClr val="tx1"/>
                </a:solidFill>
                <a:latin typeface="Consolas" pitchFamily="49" charset="0"/>
              </a:rPr>
              <a:t> &gt; 0)</a:t>
            </a:r>
          </a:p>
          <a:p>
            <a:r>
              <a:rPr lang="en-US" altLang="ja-JP" sz="2000" dirty="0" smtClean="0">
                <a:solidFill>
                  <a:schemeClr val="tx1">
                    <a:lumMod val="50000"/>
                    <a:lumOff val="50000"/>
                  </a:schemeClr>
                </a:solidFill>
                <a:latin typeface="Consolas" pitchFamily="49" charset="0"/>
              </a:rPr>
              <a:t>4:</a:t>
            </a:r>
            <a:r>
              <a:rPr lang="en-US" altLang="ja-JP" sz="2000" dirty="0" smtClean="0">
                <a:solidFill>
                  <a:schemeClr val="tx1"/>
                </a:solidFill>
                <a:latin typeface="Consolas" pitchFamily="49" charset="0"/>
              </a:rPr>
              <a:t> </a:t>
            </a:r>
            <a:r>
              <a:rPr lang="en-US" altLang="ja-JP" sz="2000" dirty="0" smtClean="0">
                <a:solidFill>
                  <a:schemeClr val="bg1">
                    <a:lumMod val="85000"/>
                  </a:schemeClr>
                </a:solidFill>
                <a:latin typeface="Consolas" pitchFamily="49" charset="0"/>
                <a:sym typeface="Wingdings" pitchFamily="2" charset="2"/>
              </a:rPr>
              <a:t>..</a:t>
            </a:r>
            <a:r>
              <a:rPr lang="en-US" altLang="ja-JP" sz="2000" b="1" dirty="0" err="1" smtClean="0">
                <a:solidFill>
                  <a:schemeClr val="accent2"/>
                </a:solidFill>
                <a:latin typeface="Consolas" pitchFamily="49" charset="0"/>
              </a:rPr>
              <a:t>i</a:t>
            </a:r>
            <a:r>
              <a:rPr lang="en-US" altLang="ja-JP" sz="2000" dirty="0" smtClean="0">
                <a:solidFill>
                  <a:schemeClr val="tx1"/>
                </a:solidFill>
                <a:latin typeface="Consolas" pitchFamily="49" charset="0"/>
              </a:rPr>
              <a:t> = x; </a:t>
            </a:r>
          </a:p>
          <a:p>
            <a:r>
              <a:rPr kumimoji="1" lang="en-US" altLang="ja-JP" sz="2000" dirty="0" smtClean="0">
                <a:solidFill>
                  <a:schemeClr val="tx1">
                    <a:lumMod val="50000"/>
                    <a:lumOff val="50000"/>
                  </a:schemeClr>
                </a:solidFill>
                <a:latin typeface="Consolas" pitchFamily="49" charset="0"/>
              </a:rPr>
              <a:t>5:</a:t>
            </a:r>
            <a:r>
              <a:rPr kumimoji="1" lang="en-US" altLang="ja-JP" sz="2000" dirty="0" smtClean="0">
                <a:solidFill>
                  <a:schemeClr val="tx1"/>
                </a:solidFill>
                <a:latin typeface="Consolas" pitchFamily="49" charset="0"/>
              </a:rPr>
              <a:t> y</a:t>
            </a:r>
            <a:r>
              <a:rPr lang="en-US" altLang="ja-JP" sz="2000" dirty="0" smtClean="0">
                <a:solidFill>
                  <a:schemeClr val="tx1"/>
                </a:solidFill>
                <a:latin typeface="Consolas" pitchFamily="49" charset="0"/>
              </a:rPr>
              <a:t> = </a:t>
            </a:r>
            <a:r>
              <a:rPr lang="en-US" altLang="ja-JP" sz="2000" b="1" dirty="0" err="1" smtClean="0">
                <a:solidFill>
                  <a:schemeClr val="accent2"/>
                </a:solidFill>
                <a:latin typeface="Consolas" pitchFamily="49" charset="0"/>
              </a:rPr>
              <a:t>i</a:t>
            </a:r>
            <a:r>
              <a:rPr lang="en-US" altLang="ja-JP" sz="2000" dirty="0" smtClean="0">
                <a:solidFill>
                  <a:schemeClr val="tx1"/>
                </a:solidFill>
                <a:latin typeface="Consolas" pitchFamily="49" charset="0"/>
              </a:rPr>
              <a:t>;</a:t>
            </a:r>
            <a:endParaRPr kumimoji="1" lang="en-US" altLang="ja-JP" sz="2000" dirty="0" smtClean="0">
              <a:solidFill>
                <a:schemeClr val="tx1"/>
              </a:solidFill>
              <a:latin typeface="Consolas" pitchFamily="49" charset="0"/>
            </a:endParaRPr>
          </a:p>
          <a:p>
            <a:endParaRPr kumimoji="1" lang="ja-JP" altLang="en-US" dirty="0" err="1" smtClean="0">
              <a:solidFill>
                <a:schemeClr val="tx1"/>
              </a:solidFill>
              <a:latin typeface="Consolas" pitchFamily="49" charset="0"/>
            </a:endParaRPr>
          </a:p>
        </p:txBody>
      </p:sp>
      <p:sp>
        <p:nvSpPr>
          <p:cNvPr id="18" name="四角形吹き出し 17"/>
          <p:cNvSpPr/>
          <p:nvPr/>
        </p:nvSpPr>
        <p:spPr>
          <a:xfrm>
            <a:off x="3214678" y="3929066"/>
            <a:ext cx="1928826" cy="428628"/>
          </a:xfrm>
          <a:prstGeom prst="wedgeRectCallout">
            <a:avLst>
              <a:gd name="adj1" fmla="val -65707"/>
              <a:gd name="adj2" fmla="val 56972"/>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r>
              <a:rPr kumimoji="1" lang="ja-JP" altLang="en-US" dirty="0" smtClean="0">
                <a:solidFill>
                  <a:schemeClr val="tx1"/>
                </a:solidFill>
                <a:latin typeface="Consolas" pitchFamily="49" charset="0"/>
              </a:rPr>
              <a:t>文</a:t>
            </a:r>
            <a:r>
              <a:rPr kumimoji="1" lang="en-US" altLang="ja-JP" dirty="0" smtClean="0">
                <a:solidFill>
                  <a:schemeClr val="tx1"/>
                </a:solidFill>
                <a:latin typeface="Consolas" pitchFamily="49" charset="0"/>
              </a:rPr>
              <a:t>1</a:t>
            </a:r>
            <a:r>
              <a:rPr kumimoji="1" lang="ja-JP" altLang="en-US" dirty="0" smtClean="0">
                <a:solidFill>
                  <a:schemeClr val="tx1"/>
                </a:solidFill>
                <a:latin typeface="Consolas" pitchFamily="49" charset="0"/>
              </a:rPr>
              <a:t>の内容を変更</a:t>
            </a:r>
          </a:p>
        </p:txBody>
      </p:sp>
      <p:sp>
        <p:nvSpPr>
          <p:cNvPr id="20" name="四角形吹き出し 19"/>
          <p:cNvSpPr/>
          <p:nvPr/>
        </p:nvSpPr>
        <p:spPr>
          <a:xfrm>
            <a:off x="285720" y="5786454"/>
            <a:ext cx="3000396" cy="928694"/>
          </a:xfrm>
          <a:prstGeom prst="wedgeRectCallout">
            <a:avLst>
              <a:gd name="adj1" fmla="val -3480"/>
              <a:gd name="adj2" fmla="val -82772"/>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r>
              <a:rPr kumimoji="1" lang="ja-JP" altLang="en-US" sz="2000" dirty="0" smtClean="0">
                <a:solidFill>
                  <a:schemeClr val="bg1"/>
                </a:solidFill>
                <a:latin typeface="+mj-ea"/>
                <a:ea typeface="+mj-ea"/>
              </a:rPr>
              <a:t>文</a:t>
            </a:r>
            <a:r>
              <a:rPr kumimoji="1" lang="en-US" altLang="ja-JP" sz="2000" dirty="0" smtClean="0">
                <a:solidFill>
                  <a:schemeClr val="bg1"/>
                </a:solidFill>
                <a:latin typeface="+mj-ea"/>
                <a:ea typeface="+mj-ea"/>
              </a:rPr>
              <a:t>2</a:t>
            </a:r>
            <a:r>
              <a:rPr lang="en-US" altLang="ja-JP" sz="2000" dirty="0" smtClean="0">
                <a:solidFill>
                  <a:schemeClr val="bg1"/>
                </a:solidFill>
                <a:latin typeface="+mj-ea"/>
                <a:ea typeface="+mj-ea"/>
              </a:rPr>
              <a:t>,</a:t>
            </a:r>
            <a:r>
              <a:rPr lang="ja-JP" altLang="en-US" sz="2000" dirty="0" smtClean="0">
                <a:solidFill>
                  <a:schemeClr val="bg1"/>
                </a:solidFill>
                <a:latin typeface="+mj-ea"/>
                <a:ea typeface="+mj-ea"/>
              </a:rPr>
              <a:t> </a:t>
            </a:r>
            <a:r>
              <a:rPr kumimoji="1" lang="en-US" altLang="ja-JP" sz="2000" dirty="0" smtClean="0">
                <a:solidFill>
                  <a:schemeClr val="bg1"/>
                </a:solidFill>
                <a:latin typeface="+mj-ea"/>
                <a:ea typeface="+mj-ea"/>
              </a:rPr>
              <a:t>4</a:t>
            </a:r>
            <a:r>
              <a:rPr kumimoji="1" lang="ja-JP" altLang="en-US" sz="2000" dirty="0" smtClean="0">
                <a:solidFill>
                  <a:schemeClr val="bg1"/>
                </a:solidFill>
                <a:latin typeface="+mj-ea"/>
                <a:ea typeface="+mj-ea"/>
              </a:rPr>
              <a:t>どちらの値か</a:t>
            </a:r>
            <a:endParaRPr kumimoji="1" lang="en-US" altLang="ja-JP" sz="2000" dirty="0" smtClean="0">
              <a:solidFill>
                <a:schemeClr val="bg1"/>
              </a:solidFill>
              <a:latin typeface="+mj-ea"/>
              <a:ea typeface="+mj-ea"/>
            </a:endParaRPr>
          </a:p>
          <a:p>
            <a:pPr algn="ctr"/>
            <a:r>
              <a:rPr lang="ja-JP" altLang="en-US" sz="2000" dirty="0" smtClean="0">
                <a:solidFill>
                  <a:schemeClr val="bg1"/>
                </a:solidFill>
                <a:latin typeface="+mj-ea"/>
                <a:ea typeface="+mj-ea"/>
              </a:rPr>
              <a:t>実行しないとわからない</a:t>
            </a:r>
            <a:endParaRPr kumimoji="1" lang="ja-JP" altLang="en-US" sz="2000" dirty="0" smtClean="0">
              <a:solidFill>
                <a:schemeClr val="bg1"/>
              </a:solidFill>
              <a:latin typeface="+mj-ea"/>
              <a:ea typeface="+mj-ea"/>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r>
              <a:rPr lang="ja-JP" altLang="en-US" dirty="0" smtClean="0"/>
              <a:t>ソースコードから</a:t>
            </a:r>
            <a:r>
              <a:rPr lang="en-US" altLang="ja-JP" dirty="0" smtClean="0"/>
              <a:t>PDG</a:t>
            </a:r>
            <a:r>
              <a:rPr lang="ja-JP" altLang="en-US" dirty="0" smtClean="0"/>
              <a:t>を構築</a:t>
            </a:r>
            <a:endParaRPr lang="en-US" altLang="ja-JP" dirty="0" smtClean="0"/>
          </a:p>
          <a:p>
            <a:r>
              <a:rPr lang="en-US" altLang="ja-JP" dirty="0" smtClean="0"/>
              <a:t>PDG</a:t>
            </a:r>
            <a:r>
              <a:rPr lang="ja-JP" altLang="en-US" dirty="0" smtClean="0"/>
              <a:t>の集合から頻出部分グラフを抽出</a:t>
            </a:r>
            <a:endParaRPr lang="en-US" altLang="ja-JP" dirty="0" smtClean="0"/>
          </a:p>
          <a:p>
            <a:pPr lvl="1"/>
            <a:r>
              <a:rPr lang="ja-JP" altLang="en-US" dirty="0" smtClean="0"/>
              <a:t>グラフパターンとみなす最小のノード数を設定</a:t>
            </a:r>
            <a:endParaRPr lang="en-US" altLang="ja-JP" dirty="0" smtClean="0"/>
          </a:p>
          <a:p>
            <a:r>
              <a:rPr lang="ja-JP" altLang="en-US" dirty="0" smtClean="0"/>
              <a:t>頻出部分グラフを</a:t>
            </a:r>
            <a:r>
              <a:rPr lang="ja-JP" altLang="en-US" dirty="0" smtClean="0">
                <a:latin typeface="+mj-ea"/>
                <a:ea typeface="+mj-ea"/>
              </a:rPr>
              <a:t>グラフパターン</a:t>
            </a:r>
            <a:r>
              <a:rPr lang="ja-JP" altLang="en-US" dirty="0" smtClean="0">
                <a:latin typeface="+mn-ea"/>
                <a:ea typeface="+mn-ea"/>
              </a:rPr>
              <a:t>とよぶ</a:t>
            </a:r>
            <a:endParaRPr lang="en-US" altLang="ja-JP" dirty="0" smtClean="0">
              <a:latin typeface="+mn-ea"/>
              <a:ea typeface="+mn-ea"/>
            </a:endParaRPr>
          </a:p>
          <a:p>
            <a:pPr lvl="1"/>
            <a:r>
              <a:rPr lang="ja-JP" altLang="en-US" dirty="0" smtClean="0">
                <a:sym typeface="Wingdings" pitchFamily="2" charset="2"/>
              </a:rPr>
              <a:t>グラフパターンはソースコード上でイディオムに対応</a:t>
            </a:r>
            <a:endParaRPr lang="en-US" altLang="ja-JP" dirty="0" smtClean="0"/>
          </a:p>
          <a:p>
            <a:endParaRPr lang="en-US" altLang="ja-JP" dirty="0" smtClean="0"/>
          </a:p>
        </p:txBody>
      </p:sp>
      <p:sp>
        <p:nvSpPr>
          <p:cNvPr id="2" name="タイトル 1"/>
          <p:cNvSpPr>
            <a:spLocks noGrp="1"/>
          </p:cNvSpPr>
          <p:nvPr>
            <p:ph type="title"/>
          </p:nvPr>
        </p:nvSpPr>
        <p:spPr/>
        <p:txBody>
          <a:bodyPr/>
          <a:lstStyle/>
          <a:p>
            <a:r>
              <a:rPr kumimoji="1" lang="ja-JP" altLang="en-US" dirty="0" smtClean="0"/>
              <a:t>イディオムの</a:t>
            </a:r>
            <a:r>
              <a:rPr lang="ja-JP" altLang="en-US" dirty="0" smtClean="0"/>
              <a:t>抽出</a:t>
            </a:r>
            <a:endParaRPr kumimoji="1" lang="ja-JP" altLang="en-US" dirty="0"/>
          </a:p>
        </p:txBody>
      </p:sp>
      <p:sp>
        <p:nvSpPr>
          <p:cNvPr id="4" name="スライド番号プレースホルダ 3"/>
          <p:cNvSpPr>
            <a:spLocks noGrp="1"/>
          </p:cNvSpPr>
          <p:nvPr>
            <p:ph type="sldNum" sz="quarter" idx="12"/>
          </p:nvPr>
        </p:nvSpPr>
        <p:spPr>
          <a:xfrm>
            <a:off x="7010404" y="6664277"/>
            <a:ext cx="2133600" cy="365123"/>
          </a:xfrm>
        </p:spPr>
        <p:txBody>
          <a:bodyPr/>
          <a:lstStyle/>
          <a:p>
            <a:fld id="{6E6775FB-B7FD-4ED7-8028-29A5E2AFB0D3}" type="slidenum">
              <a:rPr kumimoji="1" lang="ja-JP" altLang="en-US" smtClean="0"/>
              <a:pPr/>
              <a:t>11</a:t>
            </a:fld>
            <a:endParaRPr kumimoji="1" lang="ja-JP" altLang="en-US" dirty="0"/>
          </a:p>
        </p:txBody>
      </p:sp>
      <p:sp>
        <p:nvSpPr>
          <p:cNvPr id="54" name="メモ 53"/>
          <p:cNvSpPr/>
          <p:nvPr/>
        </p:nvSpPr>
        <p:spPr>
          <a:xfrm>
            <a:off x="1071536" y="3457511"/>
            <a:ext cx="1214448"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56" name="メモ 55"/>
          <p:cNvSpPr/>
          <p:nvPr/>
        </p:nvSpPr>
        <p:spPr>
          <a:xfrm>
            <a:off x="785786" y="3805177"/>
            <a:ext cx="1214448"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58" name="メモ 57"/>
          <p:cNvSpPr/>
          <p:nvPr/>
        </p:nvSpPr>
        <p:spPr>
          <a:xfrm>
            <a:off x="500034" y="4171894"/>
            <a:ext cx="1214448"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60" name="ホームベース 59"/>
          <p:cNvSpPr/>
          <p:nvPr/>
        </p:nvSpPr>
        <p:spPr>
          <a:xfrm>
            <a:off x="5624522" y="3457511"/>
            <a:ext cx="571504" cy="2928958"/>
          </a:xfrm>
          <a:prstGeom prst="homePlate">
            <a:avLst>
              <a:gd name="adj" fmla="val 35126"/>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r>
              <a:rPr kumimoji="1" lang="ja-JP" altLang="en-US" sz="1800" dirty="0" smtClean="0">
                <a:solidFill>
                  <a:schemeClr val="bg1"/>
                </a:solidFill>
                <a:latin typeface="+mj-ea"/>
                <a:ea typeface="+mj-ea"/>
              </a:rPr>
              <a:t>頻出部分グラフの抽出</a:t>
            </a:r>
          </a:p>
        </p:txBody>
      </p:sp>
      <p:sp>
        <p:nvSpPr>
          <p:cNvPr id="62" name="メモ 61"/>
          <p:cNvSpPr/>
          <p:nvPr/>
        </p:nvSpPr>
        <p:spPr>
          <a:xfrm>
            <a:off x="3929058" y="3457511"/>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grpSp>
        <p:nvGrpSpPr>
          <p:cNvPr id="73" name="グループ化 72"/>
          <p:cNvGrpSpPr/>
          <p:nvPr/>
        </p:nvGrpSpPr>
        <p:grpSpPr>
          <a:xfrm>
            <a:off x="3643306" y="3814701"/>
            <a:ext cx="1428760" cy="1785950"/>
            <a:chOff x="3571868" y="3500438"/>
            <a:chExt cx="1428760" cy="1785950"/>
          </a:xfrm>
        </p:grpSpPr>
        <p:sp>
          <p:nvSpPr>
            <p:cNvPr id="63" name="メモ 62"/>
            <p:cNvSpPr/>
            <p:nvPr/>
          </p:nvSpPr>
          <p:spPr>
            <a:xfrm>
              <a:off x="3571868" y="3500438"/>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64" name="円/楕円 63"/>
            <p:cNvSpPr/>
            <p:nvPr/>
          </p:nvSpPr>
          <p:spPr>
            <a:xfrm>
              <a:off x="3786182" y="4000504"/>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66" name="円/楕円 65"/>
            <p:cNvSpPr/>
            <p:nvPr/>
          </p:nvSpPr>
          <p:spPr>
            <a:xfrm>
              <a:off x="4429124" y="3643314"/>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68" name="円/楕円 67"/>
            <p:cNvSpPr/>
            <p:nvPr/>
          </p:nvSpPr>
          <p:spPr>
            <a:xfrm>
              <a:off x="4500562" y="4000504"/>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0" name="円/楕円 69"/>
            <p:cNvSpPr/>
            <p:nvPr/>
          </p:nvSpPr>
          <p:spPr>
            <a:xfrm>
              <a:off x="4000496" y="3643314"/>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2" name="円/楕円 71"/>
            <p:cNvSpPr/>
            <p:nvPr/>
          </p:nvSpPr>
          <p:spPr>
            <a:xfrm>
              <a:off x="4714876" y="4357694"/>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4" name="円/楕円 73"/>
            <p:cNvSpPr/>
            <p:nvPr/>
          </p:nvSpPr>
          <p:spPr>
            <a:xfrm>
              <a:off x="4429124" y="4357694"/>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6" name="円/楕円 75"/>
            <p:cNvSpPr/>
            <p:nvPr/>
          </p:nvSpPr>
          <p:spPr>
            <a:xfrm>
              <a:off x="4000496" y="4357694"/>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8" name="円/楕円 77"/>
            <p:cNvSpPr/>
            <p:nvPr/>
          </p:nvSpPr>
          <p:spPr>
            <a:xfrm>
              <a:off x="4214810" y="4000504"/>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79" name="直線矢印コネクタ 78"/>
            <p:cNvCxnSpPr>
              <a:stCxn id="76" idx="6"/>
              <a:endCxn id="74" idx="2"/>
            </p:cNvCxnSpPr>
            <p:nvPr/>
          </p:nvCxnSpPr>
          <p:spPr>
            <a:xfrm>
              <a:off x="4214810" y="4464851"/>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1" name="直線矢印コネクタ 80"/>
            <p:cNvCxnSpPr>
              <a:stCxn id="78" idx="4"/>
              <a:endCxn id="74" idx="1"/>
            </p:cNvCxnSpPr>
            <p:nvPr/>
          </p:nvCxnSpPr>
          <p:spPr>
            <a:xfrm rot="16200000" flipH="1">
              <a:off x="4304107" y="4232677"/>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2" name="直線矢印コネクタ 81"/>
            <p:cNvCxnSpPr>
              <a:stCxn id="74" idx="0"/>
            </p:cNvCxnSpPr>
            <p:nvPr/>
          </p:nvCxnSpPr>
          <p:spPr>
            <a:xfrm rot="5400000" flipH="1" flipV="1">
              <a:off x="4518421" y="420129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3" name="直線矢印コネクタ 82"/>
            <p:cNvCxnSpPr>
              <a:stCxn id="66" idx="4"/>
            </p:cNvCxnSpPr>
            <p:nvPr/>
          </p:nvCxnSpPr>
          <p:spPr>
            <a:xfrm rot="16200000" flipH="1">
              <a:off x="4518421" y="3875487"/>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7" name="直線矢印コネクタ 86"/>
            <p:cNvCxnSpPr>
              <a:stCxn id="70" idx="3"/>
              <a:endCxn id="64" idx="0"/>
            </p:cNvCxnSpPr>
            <p:nvPr/>
          </p:nvCxnSpPr>
          <p:spPr>
            <a:xfrm rot="5400000">
              <a:off x="3875480" y="384410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8" name="直線矢印コネクタ 87"/>
            <p:cNvCxnSpPr>
              <a:stCxn id="78" idx="2"/>
              <a:endCxn id="64" idx="6"/>
            </p:cNvCxnSpPr>
            <p:nvPr/>
          </p:nvCxnSpPr>
          <p:spPr>
            <a:xfrm rot="10800000">
              <a:off x="4000496" y="4107661"/>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6" name="直線矢印コネクタ 95"/>
            <p:cNvCxnSpPr>
              <a:stCxn id="64" idx="5"/>
              <a:endCxn id="78" idx="3"/>
            </p:cNvCxnSpPr>
            <p:nvPr/>
          </p:nvCxnSpPr>
          <p:spPr>
            <a:xfrm rot="16200000" flipH="1">
              <a:off x="4107653" y="4044889"/>
              <a:ext cx="1588" cy="27708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7" name="直線矢印コネクタ 96"/>
            <p:cNvCxnSpPr>
              <a:stCxn id="68" idx="4"/>
              <a:endCxn id="72" idx="1"/>
            </p:cNvCxnSpPr>
            <p:nvPr/>
          </p:nvCxnSpPr>
          <p:spPr>
            <a:xfrm rot="16200000" flipH="1">
              <a:off x="4589859" y="4232677"/>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grpSp>
        <p:nvGrpSpPr>
          <p:cNvPr id="71" name="グループ化 70"/>
          <p:cNvGrpSpPr/>
          <p:nvPr/>
        </p:nvGrpSpPr>
        <p:grpSpPr>
          <a:xfrm>
            <a:off x="3357554" y="4171891"/>
            <a:ext cx="1428760" cy="1785950"/>
            <a:chOff x="3286116" y="3571876"/>
            <a:chExt cx="1428760" cy="1785950"/>
          </a:xfrm>
        </p:grpSpPr>
        <p:sp>
          <p:nvSpPr>
            <p:cNvPr id="101" name="メモ 100"/>
            <p:cNvSpPr/>
            <p:nvPr/>
          </p:nvSpPr>
          <p:spPr>
            <a:xfrm>
              <a:off x="3286116" y="3571876"/>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02" name="円/楕円 101"/>
            <p:cNvSpPr/>
            <p:nvPr/>
          </p:nvSpPr>
          <p:spPr>
            <a:xfrm>
              <a:off x="3929058" y="371475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04" name="円/楕円 103"/>
            <p:cNvSpPr/>
            <p:nvPr/>
          </p:nvSpPr>
          <p:spPr>
            <a:xfrm>
              <a:off x="4143372" y="407194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05" name="円/楕円 104"/>
            <p:cNvSpPr/>
            <p:nvPr/>
          </p:nvSpPr>
          <p:spPr>
            <a:xfrm>
              <a:off x="3714744" y="478632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06" name="円/楕円 105"/>
            <p:cNvSpPr/>
            <p:nvPr/>
          </p:nvSpPr>
          <p:spPr>
            <a:xfrm>
              <a:off x="4357686" y="442913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07" name="円/楕円 106"/>
            <p:cNvSpPr/>
            <p:nvPr/>
          </p:nvSpPr>
          <p:spPr>
            <a:xfrm>
              <a:off x="3929058" y="442913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08" name="円/楕円 107"/>
            <p:cNvSpPr/>
            <p:nvPr/>
          </p:nvSpPr>
          <p:spPr>
            <a:xfrm>
              <a:off x="3500430" y="442913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09" name="円/楕円 108"/>
            <p:cNvSpPr/>
            <p:nvPr/>
          </p:nvSpPr>
          <p:spPr>
            <a:xfrm>
              <a:off x="3714744" y="407194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10" name="円/楕円 109"/>
            <p:cNvSpPr/>
            <p:nvPr/>
          </p:nvSpPr>
          <p:spPr>
            <a:xfrm>
              <a:off x="4143372" y="478632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111" name="直線矢印コネクタ 110"/>
            <p:cNvCxnSpPr>
              <a:stCxn id="102" idx="4"/>
              <a:endCxn id="109" idx="7"/>
            </p:cNvCxnSpPr>
            <p:nvPr/>
          </p:nvCxnSpPr>
          <p:spPr>
            <a:xfrm rot="5400000">
              <a:off x="3879813" y="394692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2" name="直線矢印コネクタ 111"/>
            <p:cNvCxnSpPr>
              <a:stCxn id="102" idx="4"/>
              <a:endCxn id="104" idx="1"/>
            </p:cNvCxnSpPr>
            <p:nvPr/>
          </p:nvCxnSpPr>
          <p:spPr>
            <a:xfrm rot="16200000" flipH="1">
              <a:off x="4018355" y="394692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3" name="直線矢印コネクタ 112"/>
            <p:cNvCxnSpPr>
              <a:stCxn id="109" idx="4"/>
              <a:endCxn id="108" idx="7"/>
            </p:cNvCxnSpPr>
            <p:nvPr/>
          </p:nvCxnSpPr>
          <p:spPr>
            <a:xfrm rot="5400000">
              <a:off x="3665499" y="430411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4" name="直線矢印コネクタ 113"/>
            <p:cNvCxnSpPr>
              <a:stCxn id="108" idx="0"/>
              <a:endCxn id="109" idx="3"/>
            </p:cNvCxnSpPr>
            <p:nvPr/>
          </p:nvCxnSpPr>
          <p:spPr>
            <a:xfrm rot="5400000" flipH="1" flipV="1">
              <a:off x="3589727" y="427273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5" name="直線矢印コネクタ 114"/>
            <p:cNvCxnSpPr>
              <a:stCxn id="102" idx="4"/>
              <a:endCxn id="107" idx="0"/>
            </p:cNvCxnSpPr>
            <p:nvPr/>
          </p:nvCxnSpPr>
          <p:spPr>
            <a:xfrm rot="5400000">
              <a:off x="3786182" y="4179099"/>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6" name="直線矢印コネクタ 115"/>
            <p:cNvCxnSpPr>
              <a:stCxn id="104" idx="4"/>
              <a:endCxn id="106" idx="1"/>
            </p:cNvCxnSpPr>
            <p:nvPr/>
          </p:nvCxnSpPr>
          <p:spPr>
            <a:xfrm rot="16200000" flipH="1">
              <a:off x="4232669" y="430411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7" name="直線矢印コネクタ 116"/>
            <p:cNvCxnSpPr>
              <a:stCxn id="107" idx="4"/>
              <a:endCxn id="110" idx="1"/>
            </p:cNvCxnSpPr>
            <p:nvPr/>
          </p:nvCxnSpPr>
          <p:spPr>
            <a:xfrm rot="16200000" flipH="1">
              <a:off x="4018355" y="466130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8" name="直線矢印コネクタ 117"/>
            <p:cNvCxnSpPr>
              <a:stCxn id="105" idx="6"/>
              <a:endCxn id="110" idx="2"/>
            </p:cNvCxnSpPr>
            <p:nvPr/>
          </p:nvCxnSpPr>
          <p:spPr>
            <a:xfrm>
              <a:off x="3929058" y="4893479"/>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9" name="直線矢印コネクタ 118"/>
            <p:cNvCxnSpPr>
              <a:stCxn id="110" idx="0"/>
              <a:endCxn id="106" idx="3"/>
            </p:cNvCxnSpPr>
            <p:nvPr/>
          </p:nvCxnSpPr>
          <p:spPr>
            <a:xfrm rot="5400000" flipH="1" flipV="1">
              <a:off x="4232669" y="462992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120" name="ホームベース 119"/>
          <p:cNvSpPr/>
          <p:nvPr/>
        </p:nvSpPr>
        <p:spPr>
          <a:xfrm>
            <a:off x="2500298" y="3457511"/>
            <a:ext cx="571504" cy="2928958"/>
          </a:xfrm>
          <a:prstGeom prst="homePlate">
            <a:avLst>
              <a:gd name="adj" fmla="val 35126"/>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kumimoji="1" lang="ja-JP" altLang="en-US" sz="2000" dirty="0" smtClean="0">
                <a:solidFill>
                  <a:schemeClr val="bg1"/>
                </a:solidFill>
                <a:latin typeface="+mj-ea"/>
                <a:ea typeface="+mj-ea"/>
              </a:rPr>
              <a:t>ＰＤＧの構築</a:t>
            </a:r>
          </a:p>
        </p:txBody>
      </p:sp>
      <p:grpSp>
        <p:nvGrpSpPr>
          <p:cNvPr id="75" name="グループ化 74"/>
          <p:cNvGrpSpPr/>
          <p:nvPr/>
        </p:nvGrpSpPr>
        <p:grpSpPr>
          <a:xfrm>
            <a:off x="7215206" y="3886139"/>
            <a:ext cx="1071570" cy="928694"/>
            <a:chOff x="6786578" y="4233866"/>
            <a:chExt cx="1071570" cy="928694"/>
          </a:xfrm>
        </p:grpSpPr>
        <p:sp>
          <p:nvSpPr>
            <p:cNvPr id="137" name="メモ 136"/>
            <p:cNvSpPr/>
            <p:nvPr/>
          </p:nvSpPr>
          <p:spPr>
            <a:xfrm>
              <a:off x="6786578" y="4233866"/>
              <a:ext cx="1071570" cy="928694"/>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38" name="円/楕円 137"/>
            <p:cNvSpPr/>
            <p:nvPr/>
          </p:nvSpPr>
          <p:spPr>
            <a:xfrm>
              <a:off x="6858016" y="473393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39" name="円/楕円 138"/>
            <p:cNvSpPr/>
            <p:nvPr/>
          </p:nvSpPr>
          <p:spPr>
            <a:xfrm>
              <a:off x="7500958" y="437674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40" name="円/楕円 139"/>
            <p:cNvSpPr/>
            <p:nvPr/>
          </p:nvSpPr>
          <p:spPr>
            <a:xfrm>
              <a:off x="7072330" y="437674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41" name="円/楕円 140"/>
            <p:cNvSpPr/>
            <p:nvPr/>
          </p:nvSpPr>
          <p:spPr>
            <a:xfrm>
              <a:off x="7286644" y="473393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142" name="直線矢印コネクタ 141"/>
            <p:cNvCxnSpPr>
              <a:stCxn id="140" idx="4"/>
              <a:endCxn id="141" idx="1"/>
            </p:cNvCxnSpPr>
            <p:nvPr/>
          </p:nvCxnSpPr>
          <p:spPr>
            <a:xfrm rot="16200000" flipH="1">
              <a:off x="7161627" y="460891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43" name="直線矢印コネクタ 142"/>
            <p:cNvCxnSpPr>
              <a:stCxn id="138" idx="6"/>
              <a:endCxn id="141" idx="2"/>
            </p:cNvCxnSpPr>
            <p:nvPr/>
          </p:nvCxnSpPr>
          <p:spPr>
            <a:xfrm>
              <a:off x="7072330" y="4841089"/>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44" name="直線矢印コネクタ 143"/>
            <p:cNvCxnSpPr>
              <a:stCxn id="141" idx="0"/>
              <a:endCxn id="139" idx="3"/>
            </p:cNvCxnSpPr>
            <p:nvPr/>
          </p:nvCxnSpPr>
          <p:spPr>
            <a:xfrm rot="5400000" flipH="1" flipV="1">
              <a:off x="7375941" y="457753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grpSp>
        <p:nvGrpSpPr>
          <p:cNvPr id="77" name="グループ化 76"/>
          <p:cNvGrpSpPr/>
          <p:nvPr/>
        </p:nvGrpSpPr>
        <p:grpSpPr>
          <a:xfrm>
            <a:off x="6858016" y="4243329"/>
            <a:ext cx="1071570" cy="928694"/>
            <a:chOff x="6786578" y="4233866"/>
            <a:chExt cx="1071570" cy="928694"/>
          </a:xfrm>
        </p:grpSpPr>
        <p:sp>
          <p:nvSpPr>
            <p:cNvPr id="80" name="メモ 79"/>
            <p:cNvSpPr/>
            <p:nvPr/>
          </p:nvSpPr>
          <p:spPr>
            <a:xfrm>
              <a:off x="6786578" y="4233866"/>
              <a:ext cx="1071570" cy="928694"/>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84" name="円/楕円 83"/>
            <p:cNvSpPr/>
            <p:nvPr/>
          </p:nvSpPr>
          <p:spPr>
            <a:xfrm>
              <a:off x="6858016" y="473393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85" name="円/楕円 84"/>
            <p:cNvSpPr/>
            <p:nvPr/>
          </p:nvSpPr>
          <p:spPr>
            <a:xfrm>
              <a:off x="7500958" y="437674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86" name="円/楕円 85"/>
            <p:cNvSpPr/>
            <p:nvPr/>
          </p:nvSpPr>
          <p:spPr>
            <a:xfrm>
              <a:off x="7072330" y="437674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89" name="円/楕円 88"/>
            <p:cNvSpPr/>
            <p:nvPr/>
          </p:nvSpPr>
          <p:spPr>
            <a:xfrm>
              <a:off x="7286644" y="473393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90" name="直線矢印コネクタ 89"/>
            <p:cNvCxnSpPr>
              <a:stCxn id="86" idx="4"/>
              <a:endCxn id="89" idx="1"/>
            </p:cNvCxnSpPr>
            <p:nvPr/>
          </p:nvCxnSpPr>
          <p:spPr>
            <a:xfrm rot="16200000" flipH="1">
              <a:off x="7161627" y="460891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1" name="直線矢印コネクタ 90"/>
            <p:cNvCxnSpPr>
              <a:stCxn id="84" idx="6"/>
              <a:endCxn id="89" idx="2"/>
            </p:cNvCxnSpPr>
            <p:nvPr/>
          </p:nvCxnSpPr>
          <p:spPr>
            <a:xfrm>
              <a:off x="7072330" y="4841089"/>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2" name="直線矢印コネクタ 91"/>
            <p:cNvCxnSpPr>
              <a:stCxn id="89" idx="0"/>
              <a:endCxn id="85" idx="3"/>
            </p:cNvCxnSpPr>
            <p:nvPr/>
          </p:nvCxnSpPr>
          <p:spPr>
            <a:xfrm rot="5400000" flipH="1" flipV="1">
              <a:off x="7375941" y="457753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grpSp>
        <p:nvGrpSpPr>
          <p:cNvPr id="93" name="グループ化 92"/>
          <p:cNvGrpSpPr/>
          <p:nvPr/>
        </p:nvGrpSpPr>
        <p:grpSpPr>
          <a:xfrm>
            <a:off x="6572264" y="4600519"/>
            <a:ext cx="1071570" cy="928694"/>
            <a:chOff x="6786578" y="4233866"/>
            <a:chExt cx="1071570" cy="928694"/>
          </a:xfrm>
        </p:grpSpPr>
        <p:sp>
          <p:nvSpPr>
            <p:cNvPr id="94" name="メモ 93"/>
            <p:cNvSpPr/>
            <p:nvPr/>
          </p:nvSpPr>
          <p:spPr>
            <a:xfrm>
              <a:off x="6786578" y="4233866"/>
              <a:ext cx="1071570" cy="928694"/>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95" name="円/楕円 94"/>
            <p:cNvSpPr/>
            <p:nvPr/>
          </p:nvSpPr>
          <p:spPr>
            <a:xfrm>
              <a:off x="6858016" y="473393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98" name="円/楕円 97"/>
            <p:cNvSpPr/>
            <p:nvPr/>
          </p:nvSpPr>
          <p:spPr>
            <a:xfrm>
              <a:off x="7500958" y="437674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99" name="円/楕円 98"/>
            <p:cNvSpPr/>
            <p:nvPr/>
          </p:nvSpPr>
          <p:spPr>
            <a:xfrm>
              <a:off x="7072330" y="437674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00" name="円/楕円 99"/>
            <p:cNvSpPr/>
            <p:nvPr/>
          </p:nvSpPr>
          <p:spPr>
            <a:xfrm>
              <a:off x="7286644" y="473393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103" name="直線矢印コネクタ 102"/>
            <p:cNvCxnSpPr>
              <a:stCxn id="99" idx="4"/>
              <a:endCxn id="100" idx="1"/>
            </p:cNvCxnSpPr>
            <p:nvPr/>
          </p:nvCxnSpPr>
          <p:spPr>
            <a:xfrm rot="16200000" flipH="1">
              <a:off x="7161627" y="460891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45" name="直線矢印コネクタ 144"/>
            <p:cNvCxnSpPr>
              <a:stCxn id="95" idx="6"/>
              <a:endCxn id="100" idx="2"/>
            </p:cNvCxnSpPr>
            <p:nvPr/>
          </p:nvCxnSpPr>
          <p:spPr>
            <a:xfrm>
              <a:off x="7072330" y="4841089"/>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46" name="直線矢印コネクタ 145"/>
            <p:cNvCxnSpPr>
              <a:stCxn id="100" idx="0"/>
              <a:endCxn id="98" idx="3"/>
            </p:cNvCxnSpPr>
            <p:nvPr/>
          </p:nvCxnSpPr>
          <p:spPr>
            <a:xfrm rot="5400000" flipH="1" flipV="1">
              <a:off x="7375941" y="457753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147" name="テキスト ボックス 146"/>
          <p:cNvSpPr txBox="1"/>
          <p:nvPr/>
        </p:nvSpPr>
        <p:spPr>
          <a:xfrm>
            <a:off x="214282" y="6029279"/>
            <a:ext cx="2143140" cy="461665"/>
          </a:xfrm>
          <a:prstGeom prst="rect">
            <a:avLst/>
          </a:prstGeom>
          <a:noFill/>
        </p:spPr>
        <p:txBody>
          <a:bodyPr wrap="square" rtlCol="0">
            <a:spAutoFit/>
          </a:bodyPr>
          <a:lstStyle/>
          <a:p>
            <a:r>
              <a:rPr lang="ja-JP" altLang="en-US" sz="2400" dirty="0" smtClean="0">
                <a:latin typeface="+mj-ea"/>
                <a:ea typeface="+mj-ea"/>
              </a:rPr>
              <a:t>ソースコード</a:t>
            </a:r>
            <a:endParaRPr kumimoji="1" lang="ja-JP" altLang="en-US" sz="2400" dirty="0">
              <a:latin typeface="+mj-ea"/>
              <a:ea typeface="+mj-ea"/>
            </a:endParaRPr>
          </a:p>
        </p:txBody>
      </p:sp>
      <p:sp>
        <p:nvSpPr>
          <p:cNvPr id="148" name="テキスト ボックス 147"/>
          <p:cNvSpPr txBox="1"/>
          <p:nvPr/>
        </p:nvSpPr>
        <p:spPr>
          <a:xfrm>
            <a:off x="3214678" y="6029279"/>
            <a:ext cx="2143140" cy="461665"/>
          </a:xfrm>
          <a:prstGeom prst="rect">
            <a:avLst/>
          </a:prstGeom>
          <a:noFill/>
        </p:spPr>
        <p:txBody>
          <a:bodyPr wrap="square" rtlCol="0">
            <a:spAutoFit/>
          </a:bodyPr>
          <a:lstStyle/>
          <a:p>
            <a:pPr algn="ctr"/>
            <a:r>
              <a:rPr kumimoji="1" lang="en-US" altLang="ja-JP" sz="2400" dirty="0" smtClean="0">
                <a:latin typeface="+mj-ea"/>
                <a:ea typeface="+mj-ea"/>
              </a:rPr>
              <a:t>PDG</a:t>
            </a:r>
            <a:endParaRPr kumimoji="1" lang="ja-JP" altLang="en-US" sz="2400" dirty="0">
              <a:latin typeface="+mj-ea"/>
              <a:ea typeface="+mj-ea"/>
            </a:endParaRPr>
          </a:p>
        </p:txBody>
      </p:sp>
      <p:sp>
        <p:nvSpPr>
          <p:cNvPr id="149" name="テキスト ボックス 148"/>
          <p:cNvSpPr txBox="1"/>
          <p:nvPr/>
        </p:nvSpPr>
        <p:spPr>
          <a:xfrm>
            <a:off x="6357950" y="6029279"/>
            <a:ext cx="2428892" cy="461665"/>
          </a:xfrm>
          <a:prstGeom prst="rect">
            <a:avLst/>
          </a:prstGeom>
          <a:noFill/>
        </p:spPr>
        <p:txBody>
          <a:bodyPr wrap="square" rtlCol="0">
            <a:spAutoFit/>
          </a:bodyPr>
          <a:lstStyle/>
          <a:p>
            <a:r>
              <a:rPr kumimoji="1" lang="ja-JP" altLang="en-US" sz="2400" dirty="0" smtClean="0">
                <a:latin typeface="+mj-ea"/>
                <a:ea typeface="+mj-ea"/>
              </a:rPr>
              <a:t>グラフパ</a:t>
            </a:r>
            <a:r>
              <a:rPr lang="ja-JP" altLang="en-US" sz="2400" dirty="0" smtClean="0">
                <a:latin typeface="+mj-ea"/>
                <a:ea typeface="+mj-ea"/>
              </a:rPr>
              <a:t>ターン</a:t>
            </a:r>
            <a:endParaRPr kumimoji="1" lang="ja-JP" altLang="en-US" sz="2400" dirty="0">
              <a:latin typeface="+mj-ea"/>
              <a:ea typeface="+mj-ea"/>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142851" y="785810"/>
            <a:ext cx="8644000" cy="6072190"/>
          </a:xfrm>
        </p:spPr>
        <p:txBody>
          <a:bodyPr>
            <a:normAutofit/>
          </a:bodyPr>
          <a:lstStyle/>
          <a:p>
            <a:r>
              <a:rPr kumimoji="1" lang="ja-JP" altLang="en-US" dirty="0" smtClean="0"/>
              <a:t>あるグラフパターン</a:t>
            </a:r>
            <a:r>
              <a:rPr lang="ja-JP" altLang="en-US" dirty="0" smtClean="0"/>
              <a:t>に対し，その部分グラフ</a:t>
            </a:r>
            <a:r>
              <a:rPr kumimoji="1" lang="ja-JP" altLang="en-US" dirty="0" smtClean="0"/>
              <a:t>をグラフパターンの変種</a:t>
            </a:r>
            <a:r>
              <a:rPr lang="en-US" altLang="ja-JP" dirty="0" smtClean="0"/>
              <a:t>(Variants)</a:t>
            </a:r>
            <a:r>
              <a:rPr kumimoji="1" lang="ja-JP" altLang="en-US" dirty="0" smtClean="0"/>
              <a:t>と呼ぶ</a:t>
            </a:r>
            <a:endParaRPr kumimoji="1" lang="en-US" altLang="ja-JP" dirty="0" smtClean="0"/>
          </a:p>
          <a:p>
            <a:r>
              <a:rPr kumimoji="1" lang="en-US" altLang="ja-JP" dirty="0" smtClean="0"/>
              <a:t>1</a:t>
            </a:r>
            <a:r>
              <a:rPr kumimoji="1" lang="ja-JP" altLang="en-US" dirty="0" err="1" smtClean="0"/>
              <a:t>つの</a:t>
            </a:r>
            <a:r>
              <a:rPr kumimoji="1" lang="ja-JP" altLang="en-US" dirty="0" smtClean="0"/>
              <a:t>グラフパターンに対し、複数の変種が存在し得る</a:t>
            </a:r>
            <a:endParaRPr kumimoji="1" lang="en-US" altLang="ja-JP" dirty="0" smtClean="0"/>
          </a:p>
          <a:p>
            <a:endParaRPr lang="en-US" altLang="ja-JP" dirty="0" smtClean="0"/>
          </a:p>
          <a:p>
            <a:pPr lvl="1"/>
            <a:endParaRPr kumimoji="1" lang="en-US" altLang="ja-JP" dirty="0" smtClean="0"/>
          </a:p>
          <a:p>
            <a:pPr>
              <a:buNone/>
            </a:pPr>
            <a:r>
              <a:rPr kumimoji="1" lang="en-US" altLang="ja-JP" dirty="0" smtClean="0"/>
              <a:t>	</a:t>
            </a:r>
          </a:p>
          <a:p>
            <a:pPr lvl="2"/>
            <a:endParaRPr lang="en-US" altLang="ja-JP" dirty="0" smtClean="0"/>
          </a:p>
          <a:p>
            <a:r>
              <a:rPr lang="en-US" altLang="ja-JP" dirty="0" smtClean="0"/>
              <a:t>PDG</a:t>
            </a:r>
            <a:r>
              <a:rPr lang="ja-JP" altLang="en-US" dirty="0" smtClean="0"/>
              <a:t>にグラフパターンが出現するならば、その変種が必ず出現する</a:t>
            </a:r>
            <a:endParaRPr lang="en-US" altLang="ja-JP" dirty="0" smtClean="0"/>
          </a:p>
          <a:p>
            <a:pPr lvl="1"/>
            <a:r>
              <a:rPr kumimoji="1" lang="ja-JP" altLang="en-US" dirty="0" smtClean="0"/>
              <a:t>その逆は真ではない</a:t>
            </a:r>
            <a:endParaRPr kumimoji="1" lang="en-US" altLang="ja-JP" dirty="0" smtClean="0"/>
          </a:p>
          <a:p>
            <a:pPr lvl="2"/>
            <a:r>
              <a:rPr lang="en-US" altLang="ja-JP" dirty="0" smtClean="0"/>
              <a:t>PDG</a:t>
            </a:r>
            <a:r>
              <a:rPr lang="ja-JP" altLang="en-US" dirty="0" smtClean="0"/>
              <a:t>に変種が出現しても、そのグラフパターンが出現するとは限らない</a:t>
            </a:r>
            <a:endParaRPr kumimoji="1" lang="en-US" altLang="ja-JP" dirty="0" smtClean="0"/>
          </a:p>
        </p:txBody>
      </p:sp>
      <p:sp>
        <p:nvSpPr>
          <p:cNvPr id="2" name="タイトル 1"/>
          <p:cNvSpPr>
            <a:spLocks noGrp="1"/>
          </p:cNvSpPr>
          <p:nvPr>
            <p:ph type="title"/>
          </p:nvPr>
        </p:nvSpPr>
        <p:spPr/>
        <p:txBody>
          <a:bodyPr/>
          <a:lstStyle/>
          <a:p>
            <a:r>
              <a:rPr kumimoji="1" lang="ja-JP" altLang="en-US" dirty="0" smtClean="0"/>
              <a:t>欠陥候補の検出</a:t>
            </a:r>
            <a:r>
              <a:rPr kumimoji="1" lang="en-US" altLang="ja-JP" dirty="0" smtClean="0"/>
              <a:t>:</a:t>
            </a:r>
            <a:r>
              <a:rPr kumimoji="1" lang="ja-JP" altLang="en-US" dirty="0" smtClean="0"/>
              <a:t> グラフパターンの変種</a:t>
            </a:r>
            <a:endParaRPr kumimoji="1" lang="ja-JP" altLang="en-US" dirty="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12</a:t>
            </a:fld>
            <a:endParaRPr kumimoji="1" lang="ja-JP" altLang="en-US"/>
          </a:p>
        </p:txBody>
      </p:sp>
      <p:sp>
        <p:nvSpPr>
          <p:cNvPr id="45" name="右矢印 44"/>
          <p:cNvSpPr/>
          <p:nvPr/>
        </p:nvSpPr>
        <p:spPr>
          <a:xfrm>
            <a:off x="1979712" y="3156358"/>
            <a:ext cx="1728192" cy="785818"/>
          </a:xfrm>
          <a:prstGeom prst="rightArrow">
            <a:avLst>
              <a:gd name="adj1" fmla="val 75388"/>
              <a:gd name="adj2" fmla="val 29901"/>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r>
              <a:rPr kumimoji="1" lang="ja-JP" altLang="en-US" sz="2000" dirty="0" smtClean="0">
                <a:solidFill>
                  <a:schemeClr val="bg1"/>
                </a:solidFill>
                <a:latin typeface="+mj-ea"/>
                <a:ea typeface="+mj-ea"/>
              </a:rPr>
              <a:t>部分グラフ</a:t>
            </a:r>
          </a:p>
        </p:txBody>
      </p:sp>
      <p:sp>
        <p:nvSpPr>
          <p:cNvPr id="69" name="メモ 68"/>
          <p:cNvSpPr/>
          <p:nvPr/>
        </p:nvSpPr>
        <p:spPr>
          <a:xfrm>
            <a:off x="395536" y="2651162"/>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0" name="円/楕円 69"/>
          <p:cNvSpPr/>
          <p:nvPr/>
        </p:nvSpPr>
        <p:spPr>
          <a:xfrm>
            <a:off x="1038478" y="279403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5" name="円/楕円 74"/>
          <p:cNvSpPr/>
          <p:nvPr/>
        </p:nvSpPr>
        <p:spPr>
          <a:xfrm>
            <a:off x="609850" y="350841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6" name="円/楕円 75"/>
          <p:cNvSpPr/>
          <p:nvPr/>
        </p:nvSpPr>
        <p:spPr>
          <a:xfrm>
            <a:off x="824164" y="315122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78" name="直線矢印コネクタ 77"/>
          <p:cNvCxnSpPr>
            <a:stCxn id="70" idx="4"/>
            <a:endCxn id="76" idx="7"/>
          </p:cNvCxnSpPr>
          <p:nvPr/>
        </p:nvCxnSpPr>
        <p:spPr>
          <a:xfrm rot="5400000">
            <a:off x="989233" y="302621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9" name="直線矢印コネクタ 78"/>
          <p:cNvCxnSpPr>
            <a:stCxn id="70" idx="4"/>
            <a:endCxn id="71" idx="1"/>
          </p:cNvCxnSpPr>
          <p:nvPr/>
        </p:nvCxnSpPr>
        <p:spPr>
          <a:xfrm rot="16200000" flipH="1">
            <a:off x="1127775" y="302621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0" name="直線矢印コネクタ 79"/>
          <p:cNvCxnSpPr>
            <a:stCxn id="76" idx="4"/>
            <a:endCxn id="75" idx="7"/>
          </p:cNvCxnSpPr>
          <p:nvPr/>
        </p:nvCxnSpPr>
        <p:spPr>
          <a:xfrm rot="5400000">
            <a:off x="774919" y="338340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1" name="直線矢印コネクタ 80"/>
          <p:cNvCxnSpPr>
            <a:stCxn id="75" idx="0"/>
            <a:endCxn id="76" idx="3"/>
          </p:cNvCxnSpPr>
          <p:nvPr/>
        </p:nvCxnSpPr>
        <p:spPr>
          <a:xfrm rot="5400000" flipH="1" flipV="1">
            <a:off x="699147" y="335201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2" name="直線矢印コネクタ 81"/>
          <p:cNvCxnSpPr>
            <a:stCxn id="70" idx="4"/>
            <a:endCxn id="74" idx="0"/>
          </p:cNvCxnSpPr>
          <p:nvPr/>
        </p:nvCxnSpPr>
        <p:spPr>
          <a:xfrm rot="5400000">
            <a:off x="895602" y="325838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25" name="台形 124"/>
          <p:cNvSpPr/>
          <p:nvPr/>
        </p:nvSpPr>
        <p:spPr>
          <a:xfrm rot="7188506">
            <a:off x="683438" y="3319789"/>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smtClean="0">
              <a:solidFill>
                <a:schemeClr val="tx1"/>
              </a:solidFill>
              <a:latin typeface="Consolas" pitchFamily="49" charset="0"/>
            </a:endParaRPr>
          </a:p>
        </p:txBody>
      </p:sp>
      <p:sp>
        <p:nvSpPr>
          <p:cNvPr id="71" name="円/楕円 70"/>
          <p:cNvSpPr/>
          <p:nvPr/>
        </p:nvSpPr>
        <p:spPr>
          <a:xfrm>
            <a:off x="1252792" y="3151228"/>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2" name="円/楕円 71"/>
          <p:cNvSpPr/>
          <p:nvPr/>
        </p:nvSpPr>
        <p:spPr>
          <a:xfrm>
            <a:off x="824164" y="3865608"/>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3" name="円/楕円 72"/>
          <p:cNvSpPr/>
          <p:nvPr/>
        </p:nvSpPr>
        <p:spPr>
          <a:xfrm>
            <a:off x="1467106" y="3508418"/>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4" name="円/楕円 73"/>
          <p:cNvSpPr/>
          <p:nvPr/>
        </p:nvSpPr>
        <p:spPr>
          <a:xfrm>
            <a:off x="1038478" y="3508418"/>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7" name="円/楕円 76"/>
          <p:cNvSpPr/>
          <p:nvPr/>
        </p:nvSpPr>
        <p:spPr>
          <a:xfrm>
            <a:off x="1252792" y="3865608"/>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83" name="直線矢印コネクタ 82"/>
          <p:cNvCxnSpPr>
            <a:stCxn id="71" idx="4"/>
            <a:endCxn id="73" idx="1"/>
          </p:cNvCxnSpPr>
          <p:nvPr/>
        </p:nvCxnSpPr>
        <p:spPr>
          <a:xfrm rot="16200000" flipH="1">
            <a:off x="1342089" y="338340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4" name="直線矢印コネクタ 83"/>
          <p:cNvCxnSpPr>
            <a:stCxn id="74" idx="4"/>
            <a:endCxn id="77" idx="1"/>
          </p:cNvCxnSpPr>
          <p:nvPr/>
        </p:nvCxnSpPr>
        <p:spPr>
          <a:xfrm rot="16200000" flipH="1">
            <a:off x="1127775" y="374059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5" name="直線矢印コネクタ 84"/>
          <p:cNvCxnSpPr>
            <a:stCxn id="72" idx="6"/>
            <a:endCxn id="77" idx="2"/>
          </p:cNvCxnSpPr>
          <p:nvPr/>
        </p:nvCxnSpPr>
        <p:spPr>
          <a:xfrm>
            <a:off x="1038478" y="3972765"/>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6" name="直線矢印コネクタ 85"/>
          <p:cNvCxnSpPr>
            <a:stCxn id="77" idx="0"/>
            <a:endCxn id="73" idx="3"/>
          </p:cNvCxnSpPr>
          <p:nvPr/>
        </p:nvCxnSpPr>
        <p:spPr>
          <a:xfrm rot="5400000" flipH="1" flipV="1">
            <a:off x="1342089" y="370920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nvGrpSpPr>
          <p:cNvPr id="201" name="グループ化 200"/>
          <p:cNvGrpSpPr/>
          <p:nvPr/>
        </p:nvGrpSpPr>
        <p:grpSpPr>
          <a:xfrm>
            <a:off x="3935328" y="2636912"/>
            <a:ext cx="1428760" cy="1785950"/>
            <a:chOff x="547936" y="2803562"/>
            <a:chExt cx="1428760" cy="1785950"/>
          </a:xfrm>
        </p:grpSpPr>
        <p:sp>
          <p:nvSpPr>
            <p:cNvPr id="182" name="メモ 181"/>
            <p:cNvSpPr/>
            <p:nvPr/>
          </p:nvSpPr>
          <p:spPr>
            <a:xfrm>
              <a:off x="547936" y="2803562"/>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83" name="円/楕円 182"/>
            <p:cNvSpPr/>
            <p:nvPr/>
          </p:nvSpPr>
          <p:spPr>
            <a:xfrm>
              <a:off x="1190878" y="294643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84" name="円/楕円 183"/>
            <p:cNvSpPr/>
            <p:nvPr/>
          </p:nvSpPr>
          <p:spPr>
            <a:xfrm>
              <a:off x="762250" y="366081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85" name="円/楕円 184"/>
            <p:cNvSpPr/>
            <p:nvPr/>
          </p:nvSpPr>
          <p:spPr>
            <a:xfrm>
              <a:off x="976564" y="330362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186" name="直線矢印コネクタ 185"/>
            <p:cNvCxnSpPr>
              <a:stCxn id="183" idx="4"/>
              <a:endCxn id="185" idx="7"/>
            </p:cNvCxnSpPr>
            <p:nvPr/>
          </p:nvCxnSpPr>
          <p:spPr>
            <a:xfrm rot="5400000">
              <a:off x="1141633" y="317861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87" name="直線矢印コネクタ 186"/>
            <p:cNvCxnSpPr>
              <a:stCxn id="183" idx="4"/>
              <a:endCxn id="192" idx="1"/>
            </p:cNvCxnSpPr>
            <p:nvPr/>
          </p:nvCxnSpPr>
          <p:spPr>
            <a:xfrm rot="16200000" flipH="1">
              <a:off x="1280175" y="317861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88" name="直線矢印コネクタ 187"/>
            <p:cNvCxnSpPr>
              <a:stCxn id="185" idx="4"/>
              <a:endCxn id="184" idx="7"/>
            </p:cNvCxnSpPr>
            <p:nvPr/>
          </p:nvCxnSpPr>
          <p:spPr>
            <a:xfrm rot="5400000">
              <a:off x="927319" y="353580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89" name="直線矢印コネクタ 188"/>
            <p:cNvCxnSpPr>
              <a:stCxn id="184" idx="0"/>
              <a:endCxn id="185" idx="3"/>
            </p:cNvCxnSpPr>
            <p:nvPr/>
          </p:nvCxnSpPr>
          <p:spPr>
            <a:xfrm rot="5400000" flipH="1" flipV="1">
              <a:off x="851547" y="350441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90" name="直線矢印コネクタ 189"/>
            <p:cNvCxnSpPr>
              <a:stCxn id="183" idx="4"/>
              <a:endCxn id="195" idx="0"/>
            </p:cNvCxnSpPr>
            <p:nvPr/>
          </p:nvCxnSpPr>
          <p:spPr>
            <a:xfrm rot="5400000">
              <a:off x="1048002" y="341078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91" name="台形 190"/>
            <p:cNvSpPr/>
            <p:nvPr/>
          </p:nvSpPr>
          <p:spPr>
            <a:xfrm rot="7188506">
              <a:off x="835838" y="3472189"/>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smtClean="0">
                <a:solidFill>
                  <a:schemeClr val="tx1"/>
                </a:solidFill>
                <a:latin typeface="Consolas" pitchFamily="49" charset="0"/>
              </a:endParaRPr>
            </a:p>
          </p:txBody>
        </p:sp>
        <p:sp>
          <p:nvSpPr>
            <p:cNvPr id="192" name="円/楕円 191"/>
            <p:cNvSpPr/>
            <p:nvPr/>
          </p:nvSpPr>
          <p:spPr>
            <a:xfrm>
              <a:off x="1405192" y="330362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93" name="円/楕円 192"/>
            <p:cNvSpPr/>
            <p:nvPr/>
          </p:nvSpPr>
          <p:spPr>
            <a:xfrm>
              <a:off x="976564" y="401800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94" name="円/楕円 193"/>
            <p:cNvSpPr/>
            <p:nvPr/>
          </p:nvSpPr>
          <p:spPr>
            <a:xfrm>
              <a:off x="1619506" y="366081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95" name="円/楕円 194"/>
            <p:cNvSpPr/>
            <p:nvPr/>
          </p:nvSpPr>
          <p:spPr>
            <a:xfrm>
              <a:off x="1190878" y="366081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96" name="円/楕円 195"/>
            <p:cNvSpPr/>
            <p:nvPr/>
          </p:nvSpPr>
          <p:spPr>
            <a:xfrm>
              <a:off x="1405192" y="401800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197" name="直線矢印コネクタ 196"/>
            <p:cNvCxnSpPr>
              <a:stCxn id="192" idx="4"/>
              <a:endCxn id="194" idx="1"/>
            </p:cNvCxnSpPr>
            <p:nvPr/>
          </p:nvCxnSpPr>
          <p:spPr>
            <a:xfrm rot="16200000" flipH="1">
              <a:off x="1494489" y="353580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98" name="直線矢印コネクタ 197"/>
            <p:cNvCxnSpPr>
              <a:stCxn id="195" idx="4"/>
              <a:endCxn id="196" idx="1"/>
            </p:cNvCxnSpPr>
            <p:nvPr/>
          </p:nvCxnSpPr>
          <p:spPr>
            <a:xfrm rot="16200000" flipH="1">
              <a:off x="1280175" y="389299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99" name="直線矢印コネクタ 198"/>
            <p:cNvCxnSpPr>
              <a:stCxn id="193" idx="6"/>
              <a:endCxn id="196" idx="2"/>
            </p:cNvCxnSpPr>
            <p:nvPr/>
          </p:nvCxnSpPr>
          <p:spPr>
            <a:xfrm>
              <a:off x="1190878" y="4125165"/>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0" name="直線矢印コネクタ 199"/>
            <p:cNvCxnSpPr>
              <a:stCxn id="196" idx="0"/>
              <a:endCxn id="194" idx="3"/>
            </p:cNvCxnSpPr>
            <p:nvPr/>
          </p:nvCxnSpPr>
          <p:spPr>
            <a:xfrm rot="5400000" flipH="1" flipV="1">
              <a:off x="1494489" y="386160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grpSp>
        <p:nvGrpSpPr>
          <p:cNvPr id="221" name="グループ化 220"/>
          <p:cNvGrpSpPr/>
          <p:nvPr/>
        </p:nvGrpSpPr>
        <p:grpSpPr>
          <a:xfrm>
            <a:off x="5723535" y="2651162"/>
            <a:ext cx="1428760" cy="1785950"/>
            <a:chOff x="5723535" y="2651162"/>
            <a:chExt cx="1428760" cy="1785950"/>
          </a:xfrm>
        </p:grpSpPr>
        <p:sp>
          <p:nvSpPr>
            <p:cNvPr id="202" name="メモ 201"/>
            <p:cNvSpPr/>
            <p:nvPr/>
          </p:nvSpPr>
          <p:spPr>
            <a:xfrm>
              <a:off x="5723535" y="2651162"/>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03" name="円/楕円 202"/>
            <p:cNvSpPr/>
            <p:nvPr/>
          </p:nvSpPr>
          <p:spPr>
            <a:xfrm>
              <a:off x="6366477" y="279403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04" name="円/楕円 203"/>
            <p:cNvSpPr/>
            <p:nvPr/>
          </p:nvSpPr>
          <p:spPr>
            <a:xfrm>
              <a:off x="5937849" y="350841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05" name="円/楕円 204"/>
            <p:cNvSpPr/>
            <p:nvPr/>
          </p:nvSpPr>
          <p:spPr>
            <a:xfrm>
              <a:off x="6152163" y="315122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206" name="直線矢印コネクタ 205"/>
            <p:cNvCxnSpPr>
              <a:stCxn id="203" idx="4"/>
              <a:endCxn id="205" idx="7"/>
            </p:cNvCxnSpPr>
            <p:nvPr/>
          </p:nvCxnSpPr>
          <p:spPr>
            <a:xfrm rot="5400000">
              <a:off x="6317232" y="302621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7" name="直線矢印コネクタ 206"/>
            <p:cNvCxnSpPr>
              <a:stCxn id="203" idx="4"/>
              <a:endCxn id="212" idx="1"/>
            </p:cNvCxnSpPr>
            <p:nvPr/>
          </p:nvCxnSpPr>
          <p:spPr>
            <a:xfrm rot="16200000" flipH="1">
              <a:off x="6455774" y="302621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8" name="直線矢印コネクタ 207"/>
            <p:cNvCxnSpPr>
              <a:stCxn id="205" idx="4"/>
              <a:endCxn id="204" idx="7"/>
            </p:cNvCxnSpPr>
            <p:nvPr/>
          </p:nvCxnSpPr>
          <p:spPr>
            <a:xfrm rot="5400000">
              <a:off x="6102918" y="338340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9" name="直線矢印コネクタ 208"/>
            <p:cNvCxnSpPr>
              <a:stCxn id="204" idx="0"/>
              <a:endCxn id="205" idx="3"/>
            </p:cNvCxnSpPr>
            <p:nvPr/>
          </p:nvCxnSpPr>
          <p:spPr>
            <a:xfrm rot="5400000" flipH="1" flipV="1">
              <a:off x="6027146" y="335201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0" name="直線矢印コネクタ 209"/>
            <p:cNvCxnSpPr>
              <a:stCxn id="203" idx="4"/>
              <a:endCxn id="215" idx="0"/>
            </p:cNvCxnSpPr>
            <p:nvPr/>
          </p:nvCxnSpPr>
          <p:spPr>
            <a:xfrm rot="5400000">
              <a:off x="6223601" y="325838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11" name="台形 210"/>
            <p:cNvSpPr/>
            <p:nvPr/>
          </p:nvSpPr>
          <p:spPr>
            <a:xfrm rot="7188506">
              <a:off x="6011437" y="3319789"/>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smtClean="0">
                <a:solidFill>
                  <a:schemeClr val="tx1"/>
                </a:solidFill>
                <a:latin typeface="Consolas" pitchFamily="49" charset="0"/>
              </a:endParaRPr>
            </a:p>
          </p:txBody>
        </p:sp>
        <p:sp>
          <p:nvSpPr>
            <p:cNvPr id="212" name="円/楕円 211"/>
            <p:cNvSpPr/>
            <p:nvPr/>
          </p:nvSpPr>
          <p:spPr>
            <a:xfrm>
              <a:off x="6580791" y="315122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13" name="円/楕円 212"/>
            <p:cNvSpPr/>
            <p:nvPr/>
          </p:nvSpPr>
          <p:spPr>
            <a:xfrm>
              <a:off x="6152163" y="386560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14" name="円/楕円 213"/>
            <p:cNvSpPr/>
            <p:nvPr/>
          </p:nvSpPr>
          <p:spPr>
            <a:xfrm>
              <a:off x="6795105" y="350841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15" name="円/楕円 214"/>
            <p:cNvSpPr/>
            <p:nvPr/>
          </p:nvSpPr>
          <p:spPr>
            <a:xfrm>
              <a:off x="6366477" y="350841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16" name="円/楕円 215"/>
            <p:cNvSpPr/>
            <p:nvPr/>
          </p:nvSpPr>
          <p:spPr>
            <a:xfrm>
              <a:off x="6580791" y="386560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217" name="直線矢印コネクタ 216"/>
            <p:cNvCxnSpPr>
              <a:stCxn id="212" idx="4"/>
              <a:endCxn id="214" idx="1"/>
            </p:cNvCxnSpPr>
            <p:nvPr/>
          </p:nvCxnSpPr>
          <p:spPr>
            <a:xfrm rot="16200000" flipH="1">
              <a:off x="6670088" y="338340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8" name="直線矢印コネクタ 217"/>
            <p:cNvCxnSpPr>
              <a:stCxn id="215" idx="4"/>
              <a:endCxn id="216" idx="1"/>
            </p:cNvCxnSpPr>
            <p:nvPr/>
          </p:nvCxnSpPr>
          <p:spPr>
            <a:xfrm rot="16200000" flipH="1">
              <a:off x="6455774" y="374059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9" name="直線矢印コネクタ 218"/>
            <p:cNvCxnSpPr>
              <a:stCxn id="213" idx="6"/>
              <a:endCxn id="216" idx="2"/>
            </p:cNvCxnSpPr>
            <p:nvPr/>
          </p:nvCxnSpPr>
          <p:spPr>
            <a:xfrm>
              <a:off x="6366477" y="3972765"/>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0" name="直線矢印コネクタ 219"/>
            <p:cNvCxnSpPr>
              <a:stCxn id="216" idx="0"/>
              <a:endCxn id="214" idx="3"/>
            </p:cNvCxnSpPr>
            <p:nvPr/>
          </p:nvCxnSpPr>
          <p:spPr>
            <a:xfrm rot="5400000" flipH="1" flipV="1">
              <a:off x="6670088" y="370920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grpSp>
        <p:nvGrpSpPr>
          <p:cNvPr id="222" name="グループ化 221"/>
          <p:cNvGrpSpPr/>
          <p:nvPr/>
        </p:nvGrpSpPr>
        <p:grpSpPr>
          <a:xfrm>
            <a:off x="7464415" y="2651162"/>
            <a:ext cx="1428760" cy="1785950"/>
            <a:chOff x="5723535" y="2651162"/>
            <a:chExt cx="1428760" cy="1785950"/>
          </a:xfrm>
        </p:grpSpPr>
        <p:sp>
          <p:nvSpPr>
            <p:cNvPr id="223" name="メモ 222"/>
            <p:cNvSpPr/>
            <p:nvPr/>
          </p:nvSpPr>
          <p:spPr>
            <a:xfrm>
              <a:off x="5723535" y="2651162"/>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24" name="円/楕円 223"/>
            <p:cNvSpPr/>
            <p:nvPr/>
          </p:nvSpPr>
          <p:spPr>
            <a:xfrm>
              <a:off x="6366477" y="279403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25" name="円/楕円 224"/>
            <p:cNvSpPr/>
            <p:nvPr/>
          </p:nvSpPr>
          <p:spPr>
            <a:xfrm>
              <a:off x="5937849" y="350841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26" name="円/楕円 225"/>
            <p:cNvSpPr/>
            <p:nvPr/>
          </p:nvSpPr>
          <p:spPr>
            <a:xfrm>
              <a:off x="6152163" y="315122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227" name="直線矢印コネクタ 226"/>
            <p:cNvCxnSpPr>
              <a:stCxn id="224" idx="4"/>
              <a:endCxn id="226" idx="7"/>
            </p:cNvCxnSpPr>
            <p:nvPr/>
          </p:nvCxnSpPr>
          <p:spPr>
            <a:xfrm rot="5400000">
              <a:off x="6317232" y="302621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8" name="直線矢印コネクタ 227"/>
            <p:cNvCxnSpPr>
              <a:stCxn id="224" idx="4"/>
              <a:endCxn id="233" idx="1"/>
            </p:cNvCxnSpPr>
            <p:nvPr/>
          </p:nvCxnSpPr>
          <p:spPr>
            <a:xfrm rot="16200000" flipH="1">
              <a:off x="6455774" y="302621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9" name="直線矢印コネクタ 228"/>
            <p:cNvCxnSpPr>
              <a:stCxn id="226" idx="4"/>
              <a:endCxn id="225" idx="7"/>
            </p:cNvCxnSpPr>
            <p:nvPr/>
          </p:nvCxnSpPr>
          <p:spPr>
            <a:xfrm rot="5400000">
              <a:off x="6102918" y="338340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0" name="直線矢印コネクタ 229"/>
            <p:cNvCxnSpPr>
              <a:stCxn id="225" idx="0"/>
              <a:endCxn id="226" idx="3"/>
            </p:cNvCxnSpPr>
            <p:nvPr/>
          </p:nvCxnSpPr>
          <p:spPr>
            <a:xfrm rot="5400000" flipH="1" flipV="1">
              <a:off x="6027146" y="335201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1" name="直線矢印コネクタ 230"/>
            <p:cNvCxnSpPr>
              <a:stCxn id="224" idx="4"/>
              <a:endCxn id="236" idx="0"/>
            </p:cNvCxnSpPr>
            <p:nvPr/>
          </p:nvCxnSpPr>
          <p:spPr>
            <a:xfrm rot="5400000">
              <a:off x="6223601" y="325838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32" name="台形 231"/>
            <p:cNvSpPr/>
            <p:nvPr/>
          </p:nvSpPr>
          <p:spPr>
            <a:xfrm rot="7188506">
              <a:off x="6011437" y="3319789"/>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smtClean="0">
                <a:solidFill>
                  <a:schemeClr val="tx1"/>
                </a:solidFill>
                <a:latin typeface="Consolas" pitchFamily="49" charset="0"/>
              </a:endParaRPr>
            </a:p>
          </p:txBody>
        </p:sp>
        <p:sp>
          <p:nvSpPr>
            <p:cNvPr id="233" name="円/楕円 232"/>
            <p:cNvSpPr/>
            <p:nvPr/>
          </p:nvSpPr>
          <p:spPr>
            <a:xfrm>
              <a:off x="6580791" y="315122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34" name="円/楕円 233"/>
            <p:cNvSpPr/>
            <p:nvPr/>
          </p:nvSpPr>
          <p:spPr>
            <a:xfrm>
              <a:off x="6152163" y="386560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35" name="円/楕円 234"/>
            <p:cNvSpPr/>
            <p:nvPr/>
          </p:nvSpPr>
          <p:spPr>
            <a:xfrm>
              <a:off x="6795105" y="350841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36" name="円/楕円 235"/>
            <p:cNvSpPr/>
            <p:nvPr/>
          </p:nvSpPr>
          <p:spPr>
            <a:xfrm>
              <a:off x="6366477" y="350841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37" name="円/楕円 236"/>
            <p:cNvSpPr/>
            <p:nvPr/>
          </p:nvSpPr>
          <p:spPr>
            <a:xfrm>
              <a:off x="6580791" y="386560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238" name="直線矢印コネクタ 237"/>
            <p:cNvCxnSpPr>
              <a:stCxn id="233" idx="4"/>
              <a:endCxn id="235" idx="1"/>
            </p:cNvCxnSpPr>
            <p:nvPr/>
          </p:nvCxnSpPr>
          <p:spPr>
            <a:xfrm rot="16200000" flipH="1">
              <a:off x="6670088" y="338340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9" name="直線矢印コネクタ 238"/>
            <p:cNvCxnSpPr>
              <a:stCxn id="236" idx="4"/>
              <a:endCxn id="237" idx="1"/>
            </p:cNvCxnSpPr>
            <p:nvPr/>
          </p:nvCxnSpPr>
          <p:spPr>
            <a:xfrm rot="16200000" flipH="1">
              <a:off x="6455774" y="374059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0" name="直線矢印コネクタ 239"/>
            <p:cNvCxnSpPr>
              <a:stCxn id="234" idx="6"/>
              <a:endCxn id="237" idx="2"/>
            </p:cNvCxnSpPr>
            <p:nvPr/>
          </p:nvCxnSpPr>
          <p:spPr>
            <a:xfrm>
              <a:off x="6366477" y="3972765"/>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1" name="直線矢印コネクタ 240"/>
            <p:cNvCxnSpPr>
              <a:stCxn id="237" idx="0"/>
              <a:endCxn id="235" idx="3"/>
            </p:cNvCxnSpPr>
            <p:nvPr/>
          </p:nvCxnSpPr>
          <p:spPr>
            <a:xfrm rot="5400000" flipH="1" flipV="1">
              <a:off x="6670088" y="370920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r>
              <a:rPr lang="ja-JP" altLang="en-US" dirty="0" smtClean="0"/>
              <a:t>多数の</a:t>
            </a:r>
            <a:r>
              <a:rPr lang="en-US" altLang="ja-JP" dirty="0" smtClean="0"/>
              <a:t>PDG</a:t>
            </a:r>
            <a:r>
              <a:rPr lang="ja-JP" altLang="en-US" dirty="0" smtClean="0"/>
              <a:t>で出現するグラフパターンについて</a:t>
            </a:r>
            <a:endParaRPr lang="en-US" altLang="ja-JP" dirty="0" smtClean="0"/>
          </a:p>
          <a:p>
            <a:r>
              <a:rPr lang="ja-JP" altLang="en-US" dirty="0" smtClean="0">
                <a:latin typeface="ヒラギノ角ゴ ProN W6" pitchFamily="34" charset="-128"/>
                <a:ea typeface="ヒラギノ角ゴ ProN W6" pitchFamily="34" charset="-128"/>
              </a:rPr>
              <a:t>変種のみ出現する</a:t>
            </a:r>
            <a:r>
              <a:rPr lang="en-US" altLang="ja-JP" dirty="0" smtClean="0">
                <a:latin typeface="ヒラギノ角ゴ ProN W6" pitchFamily="34" charset="-128"/>
                <a:ea typeface="ヒラギノ角ゴ ProN W6" pitchFamily="34" charset="-128"/>
              </a:rPr>
              <a:t>PDG</a:t>
            </a:r>
            <a:r>
              <a:rPr lang="ja-JP" altLang="en-US" dirty="0" smtClean="0">
                <a:latin typeface="ヒラギノ角ゴ ProN W6" pitchFamily="34" charset="-128"/>
                <a:ea typeface="ヒラギノ角ゴ ProN W6" pitchFamily="34" charset="-128"/>
              </a:rPr>
              <a:t>が少数の場合，</a:t>
            </a:r>
            <a:r>
              <a:rPr lang="ja-JP" altLang="en-US" dirty="0" smtClean="0"/>
              <a:t>欠陥の可能性が高い</a:t>
            </a:r>
            <a:endParaRPr lang="en-US" altLang="ja-JP" dirty="0" smtClean="0"/>
          </a:p>
        </p:txBody>
      </p:sp>
      <p:sp>
        <p:nvSpPr>
          <p:cNvPr id="96" name="角丸四角形 95"/>
          <p:cNvSpPr/>
          <p:nvPr/>
        </p:nvSpPr>
        <p:spPr>
          <a:xfrm>
            <a:off x="251520" y="3954716"/>
            <a:ext cx="8641655" cy="2647051"/>
          </a:xfrm>
          <a:prstGeom prst="roundRect">
            <a:avLst>
              <a:gd name="adj" fmla="val 4076"/>
            </a:avLst>
          </a:prstGeom>
          <a:ln/>
        </p:spPr>
        <p:style>
          <a:lnRef idx="1">
            <a:schemeClr val="accent2"/>
          </a:lnRef>
          <a:fillRef idx="2">
            <a:schemeClr val="accent2"/>
          </a:fillRef>
          <a:effectRef idx="1">
            <a:schemeClr val="accent2"/>
          </a:effectRef>
          <a:fontRef idx="minor">
            <a:schemeClr val="dk1"/>
          </a:fontRef>
        </p:style>
        <p:txBody>
          <a:bodyPr lIns="91409" tIns="45703" rIns="91409" bIns="45703" rtlCol="0" anchor="ctr"/>
          <a:lstStyle/>
          <a:p>
            <a:pPr algn="r"/>
            <a:endParaRPr lang="en-US" altLang="ja-JP" sz="2400" dirty="0" smtClean="0">
              <a:solidFill>
                <a:schemeClr val="tx1"/>
              </a:solidFill>
              <a:latin typeface="Consolas" pitchFamily="49" charset="0"/>
            </a:endParaRPr>
          </a:p>
          <a:p>
            <a:pPr algn="ctr"/>
            <a:endParaRPr lang="en-US" altLang="ja-JP" sz="2400" dirty="0" smtClean="0">
              <a:solidFill>
                <a:schemeClr val="tx1"/>
              </a:solidFill>
              <a:latin typeface="Consolas" pitchFamily="49" charset="0"/>
            </a:endParaRPr>
          </a:p>
          <a:p>
            <a:pPr algn="ctr"/>
            <a:endParaRPr lang="en-US" altLang="ja-JP" sz="2400" dirty="0" smtClean="0">
              <a:solidFill>
                <a:schemeClr val="tx1"/>
              </a:solidFill>
              <a:latin typeface="Consolas" pitchFamily="49" charset="0"/>
            </a:endParaRPr>
          </a:p>
          <a:p>
            <a:pPr algn="ctr"/>
            <a:endParaRPr lang="en-US" altLang="ja-JP" sz="2400" dirty="0" smtClean="0">
              <a:solidFill>
                <a:schemeClr val="tx1"/>
              </a:solidFill>
              <a:latin typeface="Consolas" pitchFamily="49" charset="0"/>
            </a:endParaRPr>
          </a:p>
          <a:p>
            <a:pPr algn="ctr"/>
            <a:endParaRPr lang="en-US" altLang="ja-JP" sz="2400" dirty="0" smtClean="0">
              <a:solidFill>
                <a:schemeClr val="tx1"/>
              </a:solidFill>
              <a:latin typeface="Consolas" pitchFamily="49" charset="0"/>
            </a:endParaRPr>
          </a:p>
        </p:txBody>
      </p:sp>
      <p:sp>
        <p:nvSpPr>
          <p:cNvPr id="95" name="角丸四角形 94"/>
          <p:cNvSpPr/>
          <p:nvPr/>
        </p:nvSpPr>
        <p:spPr>
          <a:xfrm>
            <a:off x="2480183" y="4005064"/>
            <a:ext cx="6340882" cy="2520280"/>
          </a:xfrm>
          <a:prstGeom prst="roundRect">
            <a:avLst>
              <a:gd name="adj" fmla="val 315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en-US" altLang="ja-JP" sz="2400" dirty="0" smtClean="0">
              <a:solidFill>
                <a:schemeClr val="tx1"/>
              </a:solidFill>
              <a:latin typeface="Consolas" pitchFamily="49" charset="0"/>
            </a:endParaRPr>
          </a:p>
          <a:p>
            <a:pPr algn="ctr"/>
            <a:endParaRPr lang="en-US" altLang="ja-JP" sz="2400" dirty="0" smtClean="0">
              <a:solidFill>
                <a:schemeClr val="tx1"/>
              </a:solidFill>
              <a:latin typeface="Consolas" pitchFamily="49" charset="0"/>
            </a:endParaRPr>
          </a:p>
          <a:p>
            <a:pPr algn="ctr"/>
            <a:endParaRPr kumimoji="1" lang="en-US" altLang="ja-JP" sz="2400" dirty="0" smtClean="0">
              <a:solidFill>
                <a:schemeClr val="tx1"/>
              </a:solidFill>
              <a:latin typeface="Consolas" pitchFamily="49" charset="0"/>
            </a:endParaRPr>
          </a:p>
          <a:p>
            <a:pPr algn="ctr"/>
            <a:endParaRPr lang="en-US" altLang="ja-JP" sz="2400" dirty="0" smtClean="0">
              <a:solidFill>
                <a:schemeClr val="tx1"/>
              </a:solidFill>
              <a:latin typeface="Consolas" pitchFamily="49" charset="0"/>
            </a:endParaRPr>
          </a:p>
          <a:p>
            <a:pPr algn="ctr"/>
            <a:endParaRPr kumimoji="1" lang="en-US" altLang="ja-JP" sz="2400" dirty="0" smtClean="0">
              <a:solidFill>
                <a:schemeClr val="tx1"/>
              </a:solidFill>
              <a:latin typeface="Consolas" pitchFamily="49" charset="0"/>
            </a:endParaRPr>
          </a:p>
          <a:p>
            <a:pPr algn="ctr"/>
            <a:r>
              <a:rPr kumimoji="1" lang="ja-JP" altLang="en-US" sz="2400" b="1" dirty="0" smtClean="0">
                <a:solidFill>
                  <a:schemeClr val="tx1"/>
                </a:solidFill>
                <a:latin typeface="+mj-ea"/>
                <a:ea typeface="+mj-ea"/>
              </a:rPr>
              <a:t>パターンが出現 </a:t>
            </a:r>
            <a:r>
              <a:rPr lang="en-US" altLang="ja-JP" sz="2400" b="1" dirty="0" smtClean="0">
                <a:solidFill>
                  <a:schemeClr val="tx1"/>
                </a:solidFill>
                <a:latin typeface="+mj-ea"/>
                <a:ea typeface="+mj-ea"/>
              </a:rPr>
              <a:t>=</a:t>
            </a:r>
            <a:r>
              <a:rPr lang="ja-JP" altLang="en-US" sz="2400" b="1" dirty="0" smtClean="0">
                <a:solidFill>
                  <a:schemeClr val="tx1"/>
                </a:solidFill>
                <a:latin typeface="+mj-ea"/>
                <a:ea typeface="+mj-ea"/>
              </a:rPr>
              <a:t> 変種も出現</a:t>
            </a:r>
            <a:r>
              <a:rPr lang="ja-JP" altLang="en-US" sz="2400" dirty="0" smtClean="0">
                <a:solidFill>
                  <a:schemeClr val="tx1"/>
                </a:solidFill>
                <a:latin typeface="+mj-ea"/>
                <a:ea typeface="+mj-ea"/>
              </a:rPr>
              <a:t> </a:t>
            </a:r>
            <a:endParaRPr kumimoji="1" lang="ja-JP" altLang="en-US" sz="2400" dirty="0" smtClean="0">
              <a:solidFill>
                <a:schemeClr val="tx1"/>
              </a:solidFill>
              <a:latin typeface="+mj-ea"/>
              <a:ea typeface="+mj-ea"/>
            </a:endParaRPr>
          </a:p>
        </p:txBody>
      </p:sp>
      <p:sp>
        <p:nvSpPr>
          <p:cNvPr id="23" name="メモ 22"/>
          <p:cNvSpPr/>
          <p:nvPr/>
        </p:nvSpPr>
        <p:spPr>
          <a:xfrm>
            <a:off x="4140545" y="4077072"/>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5" name="メモ 4"/>
          <p:cNvSpPr/>
          <p:nvPr/>
        </p:nvSpPr>
        <p:spPr>
          <a:xfrm>
            <a:off x="2551621" y="4077072"/>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 name="タイトル 1"/>
          <p:cNvSpPr>
            <a:spLocks noGrp="1"/>
          </p:cNvSpPr>
          <p:nvPr>
            <p:ph type="title"/>
          </p:nvPr>
        </p:nvSpPr>
        <p:spPr/>
        <p:txBody>
          <a:bodyPr>
            <a:normAutofit/>
          </a:bodyPr>
          <a:lstStyle/>
          <a:p>
            <a:r>
              <a:rPr kumimoji="1" lang="ja-JP" altLang="en-US" dirty="0" smtClean="0"/>
              <a:t>欠陥候補の検出</a:t>
            </a:r>
            <a:r>
              <a:rPr kumimoji="1" lang="en-US" altLang="ja-JP" dirty="0" smtClean="0"/>
              <a:t>:</a:t>
            </a:r>
            <a:r>
              <a:rPr kumimoji="1" lang="ja-JP" altLang="en-US" dirty="0" smtClean="0"/>
              <a:t> 欠陥の可能性が高い変種</a:t>
            </a:r>
            <a:endParaRPr kumimoji="1" lang="ja-JP" altLang="en-US" dirty="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13</a:t>
            </a:fld>
            <a:endParaRPr kumimoji="1" lang="ja-JP" altLang="en-US" dirty="0"/>
          </a:p>
        </p:txBody>
      </p:sp>
      <p:sp>
        <p:nvSpPr>
          <p:cNvPr id="6" name="円/楕円 5"/>
          <p:cNvSpPr/>
          <p:nvPr/>
        </p:nvSpPr>
        <p:spPr>
          <a:xfrm>
            <a:off x="3194563" y="416903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19" name="台形 118"/>
          <p:cNvSpPr/>
          <p:nvPr/>
        </p:nvSpPr>
        <p:spPr>
          <a:xfrm rot="7188506">
            <a:off x="2771669" y="4687940"/>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smtClean="0">
              <a:solidFill>
                <a:schemeClr val="tx1"/>
              </a:solidFill>
              <a:latin typeface="Consolas" pitchFamily="49" charset="0"/>
            </a:endParaRPr>
          </a:p>
        </p:txBody>
      </p:sp>
      <p:sp>
        <p:nvSpPr>
          <p:cNvPr id="41" name="メモ 40"/>
          <p:cNvSpPr/>
          <p:nvPr/>
        </p:nvSpPr>
        <p:spPr>
          <a:xfrm>
            <a:off x="5724721" y="4077072"/>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 name="円/楕円 6"/>
          <p:cNvSpPr/>
          <p:nvPr/>
        </p:nvSpPr>
        <p:spPr>
          <a:xfrm>
            <a:off x="3408877" y="452622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17" name="台形 116"/>
          <p:cNvSpPr/>
          <p:nvPr/>
        </p:nvSpPr>
        <p:spPr>
          <a:xfrm rot="7188506">
            <a:off x="5972129" y="4687940"/>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18" name="台形 117"/>
          <p:cNvSpPr/>
          <p:nvPr/>
        </p:nvSpPr>
        <p:spPr>
          <a:xfrm rot="7188506">
            <a:off x="4374274" y="4687940"/>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8" name="円/楕円 7"/>
          <p:cNvSpPr/>
          <p:nvPr/>
        </p:nvSpPr>
        <p:spPr>
          <a:xfrm>
            <a:off x="2980249" y="524060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9" name="円/楕円 8"/>
          <p:cNvSpPr/>
          <p:nvPr/>
        </p:nvSpPr>
        <p:spPr>
          <a:xfrm>
            <a:off x="3623191" y="488341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0" name="円/楕円 9"/>
          <p:cNvSpPr/>
          <p:nvPr/>
        </p:nvSpPr>
        <p:spPr>
          <a:xfrm>
            <a:off x="3194563" y="488341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3" name="円/楕円 12"/>
          <p:cNvSpPr/>
          <p:nvPr/>
        </p:nvSpPr>
        <p:spPr>
          <a:xfrm>
            <a:off x="3408877" y="524060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15" name="直線矢印コネクタ 14"/>
          <p:cNvCxnSpPr>
            <a:stCxn id="6" idx="4"/>
            <a:endCxn id="7" idx="1"/>
          </p:cNvCxnSpPr>
          <p:nvPr/>
        </p:nvCxnSpPr>
        <p:spPr>
          <a:xfrm rot="16200000" flipH="1">
            <a:off x="3283860" y="440120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8" name="直線矢印コネクタ 17"/>
          <p:cNvCxnSpPr>
            <a:stCxn id="6" idx="4"/>
            <a:endCxn id="10" idx="0"/>
          </p:cNvCxnSpPr>
          <p:nvPr/>
        </p:nvCxnSpPr>
        <p:spPr>
          <a:xfrm rot="5400000">
            <a:off x="3051687" y="4633377"/>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9" name="直線矢印コネクタ 18"/>
          <p:cNvCxnSpPr>
            <a:stCxn id="7" idx="4"/>
            <a:endCxn id="9" idx="1"/>
          </p:cNvCxnSpPr>
          <p:nvPr/>
        </p:nvCxnSpPr>
        <p:spPr>
          <a:xfrm rot="16200000" flipH="1">
            <a:off x="3498174" y="475839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直線矢印コネクタ 19"/>
          <p:cNvCxnSpPr>
            <a:stCxn id="10" idx="4"/>
            <a:endCxn id="13" idx="1"/>
          </p:cNvCxnSpPr>
          <p:nvPr/>
        </p:nvCxnSpPr>
        <p:spPr>
          <a:xfrm rot="16200000" flipH="1">
            <a:off x="3283860" y="511558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直線矢印コネクタ 20"/>
          <p:cNvCxnSpPr>
            <a:stCxn id="8" idx="6"/>
            <a:endCxn id="13" idx="2"/>
          </p:cNvCxnSpPr>
          <p:nvPr/>
        </p:nvCxnSpPr>
        <p:spPr>
          <a:xfrm>
            <a:off x="3194563" y="534775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直線矢印コネクタ 21"/>
          <p:cNvCxnSpPr>
            <a:stCxn id="13" idx="0"/>
            <a:endCxn id="9" idx="3"/>
          </p:cNvCxnSpPr>
          <p:nvPr/>
        </p:nvCxnSpPr>
        <p:spPr>
          <a:xfrm rot="5400000" flipH="1" flipV="1">
            <a:off x="3498174" y="5084198"/>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4" name="円/楕円 23"/>
          <p:cNvSpPr/>
          <p:nvPr/>
        </p:nvSpPr>
        <p:spPr>
          <a:xfrm>
            <a:off x="4783487" y="416903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5" name="円/楕円 24"/>
          <p:cNvSpPr/>
          <p:nvPr/>
        </p:nvSpPr>
        <p:spPr>
          <a:xfrm>
            <a:off x="4997801" y="452622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6" name="円/楕円 25"/>
          <p:cNvSpPr/>
          <p:nvPr/>
        </p:nvSpPr>
        <p:spPr>
          <a:xfrm>
            <a:off x="4569173" y="524060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7" name="円/楕円 26"/>
          <p:cNvSpPr/>
          <p:nvPr/>
        </p:nvSpPr>
        <p:spPr>
          <a:xfrm>
            <a:off x="5212115" y="488341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8" name="円/楕円 27"/>
          <p:cNvSpPr/>
          <p:nvPr/>
        </p:nvSpPr>
        <p:spPr>
          <a:xfrm>
            <a:off x="4783487" y="488341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59" name="メモ 58"/>
          <p:cNvSpPr/>
          <p:nvPr/>
        </p:nvSpPr>
        <p:spPr>
          <a:xfrm>
            <a:off x="7308897" y="4077072"/>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9" name="円/楕円 28"/>
          <p:cNvSpPr/>
          <p:nvPr/>
        </p:nvSpPr>
        <p:spPr>
          <a:xfrm>
            <a:off x="4354859" y="488341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0" name="円/楕円 29"/>
          <p:cNvSpPr/>
          <p:nvPr/>
        </p:nvSpPr>
        <p:spPr>
          <a:xfrm>
            <a:off x="4569173" y="452622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1" name="円/楕円 30"/>
          <p:cNvSpPr/>
          <p:nvPr/>
        </p:nvSpPr>
        <p:spPr>
          <a:xfrm>
            <a:off x="4997801" y="524060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32" name="直線矢印コネクタ 31"/>
          <p:cNvCxnSpPr>
            <a:stCxn id="24" idx="4"/>
            <a:endCxn id="30" idx="7"/>
          </p:cNvCxnSpPr>
          <p:nvPr/>
        </p:nvCxnSpPr>
        <p:spPr>
          <a:xfrm rot="5400000">
            <a:off x="4734242" y="4401204"/>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直線矢印コネクタ 32"/>
          <p:cNvCxnSpPr>
            <a:stCxn id="24" idx="4"/>
            <a:endCxn id="25" idx="1"/>
          </p:cNvCxnSpPr>
          <p:nvPr/>
        </p:nvCxnSpPr>
        <p:spPr>
          <a:xfrm rot="16200000" flipH="1">
            <a:off x="4872784" y="440120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直線矢印コネクタ 33"/>
          <p:cNvCxnSpPr>
            <a:stCxn id="30" idx="4"/>
            <a:endCxn id="29" idx="7"/>
          </p:cNvCxnSpPr>
          <p:nvPr/>
        </p:nvCxnSpPr>
        <p:spPr>
          <a:xfrm rot="5400000">
            <a:off x="4519928" y="4758394"/>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直線矢印コネクタ 34"/>
          <p:cNvCxnSpPr>
            <a:stCxn id="29" idx="0"/>
            <a:endCxn id="30" idx="3"/>
          </p:cNvCxnSpPr>
          <p:nvPr/>
        </p:nvCxnSpPr>
        <p:spPr>
          <a:xfrm rot="5400000" flipH="1" flipV="1">
            <a:off x="4444156" y="4727008"/>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 name="直線矢印コネクタ 35"/>
          <p:cNvCxnSpPr>
            <a:stCxn id="24" idx="4"/>
            <a:endCxn id="28" idx="0"/>
          </p:cNvCxnSpPr>
          <p:nvPr/>
        </p:nvCxnSpPr>
        <p:spPr>
          <a:xfrm rot="5400000">
            <a:off x="4640611" y="4633377"/>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7" name="直線矢印コネクタ 36"/>
          <p:cNvCxnSpPr>
            <a:stCxn id="25" idx="4"/>
            <a:endCxn id="27" idx="1"/>
          </p:cNvCxnSpPr>
          <p:nvPr/>
        </p:nvCxnSpPr>
        <p:spPr>
          <a:xfrm rot="16200000" flipH="1">
            <a:off x="5087098" y="475839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8" name="直線矢印コネクタ 37"/>
          <p:cNvCxnSpPr>
            <a:stCxn id="28" idx="4"/>
            <a:endCxn id="31" idx="1"/>
          </p:cNvCxnSpPr>
          <p:nvPr/>
        </p:nvCxnSpPr>
        <p:spPr>
          <a:xfrm rot="16200000" flipH="1">
            <a:off x="4872784" y="511558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直線矢印コネクタ 38"/>
          <p:cNvCxnSpPr>
            <a:stCxn id="26" idx="6"/>
            <a:endCxn id="31" idx="2"/>
          </p:cNvCxnSpPr>
          <p:nvPr/>
        </p:nvCxnSpPr>
        <p:spPr>
          <a:xfrm>
            <a:off x="4783487" y="534775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直線矢印コネクタ 39"/>
          <p:cNvCxnSpPr>
            <a:stCxn id="31" idx="0"/>
            <a:endCxn id="27" idx="3"/>
          </p:cNvCxnSpPr>
          <p:nvPr/>
        </p:nvCxnSpPr>
        <p:spPr>
          <a:xfrm rot="5400000" flipH="1" flipV="1">
            <a:off x="5087098" y="5084198"/>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2" name="円/楕円 41"/>
          <p:cNvSpPr/>
          <p:nvPr/>
        </p:nvSpPr>
        <p:spPr>
          <a:xfrm>
            <a:off x="6367663" y="416903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43" name="円/楕円 42"/>
          <p:cNvSpPr/>
          <p:nvPr/>
        </p:nvSpPr>
        <p:spPr>
          <a:xfrm>
            <a:off x="6581977" y="452622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44" name="円/楕円 43"/>
          <p:cNvSpPr/>
          <p:nvPr/>
        </p:nvSpPr>
        <p:spPr>
          <a:xfrm>
            <a:off x="6153349" y="524060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45" name="円/楕円 44"/>
          <p:cNvSpPr/>
          <p:nvPr/>
        </p:nvSpPr>
        <p:spPr>
          <a:xfrm>
            <a:off x="6796291" y="488341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46" name="円/楕円 45"/>
          <p:cNvSpPr/>
          <p:nvPr/>
        </p:nvSpPr>
        <p:spPr>
          <a:xfrm>
            <a:off x="6367663" y="488341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11" name="台形 110"/>
          <p:cNvSpPr/>
          <p:nvPr/>
        </p:nvSpPr>
        <p:spPr>
          <a:xfrm rot="7188506">
            <a:off x="7524198" y="4687941"/>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48" name="円/楕円 47"/>
          <p:cNvSpPr/>
          <p:nvPr/>
        </p:nvSpPr>
        <p:spPr>
          <a:xfrm>
            <a:off x="6153349" y="452622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49" name="円/楕円 48"/>
          <p:cNvSpPr/>
          <p:nvPr/>
        </p:nvSpPr>
        <p:spPr>
          <a:xfrm>
            <a:off x="6581977" y="524060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50" name="直線矢印コネクタ 49"/>
          <p:cNvCxnSpPr>
            <a:stCxn id="42" idx="4"/>
            <a:endCxn id="48" idx="7"/>
          </p:cNvCxnSpPr>
          <p:nvPr/>
        </p:nvCxnSpPr>
        <p:spPr>
          <a:xfrm rot="5400000">
            <a:off x="6318418" y="4401204"/>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1" name="直線矢印コネクタ 50"/>
          <p:cNvCxnSpPr>
            <a:stCxn id="42" idx="4"/>
            <a:endCxn id="43" idx="1"/>
          </p:cNvCxnSpPr>
          <p:nvPr/>
        </p:nvCxnSpPr>
        <p:spPr>
          <a:xfrm rot="16200000" flipH="1">
            <a:off x="6456960" y="440120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4" name="直線矢印コネクタ 53"/>
          <p:cNvCxnSpPr>
            <a:stCxn id="42" idx="4"/>
            <a:endCxn id="46" idx="0"/>
          </p:cNvCxnSpPr>
          <p:nvPr/>
        </p:nvCxnSpPr>
        <p:spPr>
          <a:xfrm rot="5400000">
            <a:off x="6224787" y="4633377"/>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直線矢印コネクタ 54"/>
          <p:cNvCxnSpPr>
            <a:stCxn id="43" idx="4"/>
            <a:endCxn id="45" idx="1"/>
          </p:cNvCxnSpPr>
          <p:nvPr/>
        </p:nvCxnSpPr>
        <p:spPr>
          <a:xfrm rot="16200000" flipH="1">
            <a:off x="6671274" y="475839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6" name="直線矢印コネクタ 55"/>
          <p:cNvCxnSpPr>
            <a:stCxn id="46" idx="4"/>
            <a:endCxn id="49" idx="1"/>
          </p:cNvCxnSpPr>
          <p:nvPr/>
        </p:nvCxnSpPr>
        <p:spPr>
          <a:xfrm rot="16200000" flipH="1">
            <a:off x="6456960" y="511558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7" name="直線矢印コネクタ 56"/>
          <p:cNvCxnSpPr>
            <a:stCxn id="44" idx="6"/>
            <a:endCxn id="49" idx="2"/>
          </p:cNvCxnSpPr>
          <p:nvPr/>
        </p:nvCxnSpPr>
        <p:spPr>
          <a:xfrm>
            <a:off x="6367663" y="534775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8" name="直線矢印コネクタ 57"/>
          <p:cNvCxnSpPr>
            <a:stCxn id="49" idx="0"/>
            <a:endCxn id="45" idx="3"/>
          </p:cNvCxnSpPr>
          <p:nvPr/>
        </p:nvCxnSpPr>
        <p:spPr>
          <a:xfrm rot="5400000" flipH="1" flipV="1">
            <a:off x="6671274" y="5084198"/>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0" name="円/楕円 59"/>
          <p:cNvSpPr/>
          <p:nvPr/>
        </p:nvSpPr>
        <p:spPr>
          <a:xfrm>
            <a:off x="7951839" y="416903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61" name="円/楕円 60"/>
          <p:cNvSpPr/>
          <p:nvPr/>
        </p:nvSpPr>
        <p:spPr>
          <a:xfrm>
            <a:off x="8166153" y="452622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62" name="円/楕円 61"/>
          <p:cNvSpPr/>
          <p:nvPr/>
        </p:nvSpPr>
        <p:spPr>
          <a:xfrm>
            <a:off x="7737525" y="524060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63" name="円/楕円 62"/>
          <p:cNvSpPr/>
          <p:nvPr/>
        </p:nvSpPr>
        <p:spPr>
          <a:xfrm>
            <a:off x="8380467" y="488341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64" name="円/楕円 63"/>
          <p:cNvSpPr/>
          <p:nvPr/>
        </p:nvSpPr>
        <p:spPr>
          <a:xfrm>
            <a:off x="7951839" y="488341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65" name="円/楕円 64"/>
          <p:cNvSpPr/>
          <p:nvPr/>
        </p:nvSpPr>
        <p:spPr>
          <a:xfrm>
            <a:off x="7523211" y="488341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66" name="円/楕円 65"/>
          <p:cNvSpPr/>
          <p:nvPr/>
        </p:nvSpPr>
        <p:spPr>
          <a:xfrm>
            <a:off x="7737525" y="452622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67" name="円/楕円 66"/>
          <p:cNvSpPr/>
          <p:nvPr/>
        </p:nvSpPr>
        <p:spPr>
          <a:xfrm>
            <a:off x="8166153" y="524060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68" name="直線矢印コネクタ 67"/>
          <p:cNvCxnSpPr>
            <a:stCxn id="60" idx="4"/>
            <a:endCxn id="66" idx="7"/>
          </p:cNvCxnSpPr>
          <p:nvPr/>
        </p:nvCxnSpPr>
        <p:spPr>
          <a:xfrm rot="5400000">
            <a:off x="7902594" y="4401204"/>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9" name="直線矢印コネクタ 68"/>
          <p:cNvCxnSpPr>
            <a:stCxn id="60" idx="4"/>
            <a:endCxn id="61" idx="1"/>
          </p:cNvCxnSpPr>
          <p:nvPr/>
        </p:nvCxnSpPr>
        <p:spPr>
          <a:xfrm rot="16200000" flipH="1">
            <a:off x="8041136" y="440120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0" name="直線矢印コネクタ 69"/>
          <p:cNvCxnSpPr>
            <a:stCxn id="66" idx="4"/>
            <a:endCxn id="65" idx="7"/>
          </p:cNvCxnSpPr>
          <p:nvPr/>
        </p:nvCxnSpPr>
        <p:spPr>
          <a:xfrm rot="5400000">
            <a:off x="7688280" y="4758394"/>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1" name="直線矢印コネクタ 70"/>
          <p:cNvCxnSpPr>
            <a:stCxn id="65" idx="0"/>
            <a:endCxn id="66" idx="3"/>
          </p:cNvCxnSpPr>
          <p:nvPr/>
        </p:nvCxnSpPr>
        <p:spPr>
          <a:xfrm rot="5400000" flipH="1" flipV="1">
            <a:off x="7612508" y="4727008"/>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2" name="直線矢印コネクタ 71"/>
          <p:cNvCxnSpPr>
            <a:stCxn id="60" idx="4"/>
            <a:endCxn id="64" idx="0"/>
          </p:cNvCxnSpPr>
          <p:nvPr/>
        </p:nvCxnSpPr>
        <p:spPr>
          <a:xfrm rot="5400000">
            <a:off x="7808963" y="4633377"/>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3" name="直線矢印コネクタ 72"/>
          <p:cNvCxnSpPr>
            <a:stCxn id="61" idx="4"/>
            <a:endCxn id="63" idx="1"/>
          </p:cNvCxnSpPr>
          <p:nvPr/>
        </p:nvCxnSpPr>
        <p:spPr>
          <a:xfrm rot="16200000" flipH="1">
            <a:off x="8255450" y="475839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4" name="直線矢印コネクタ 73"/>
          <p:cNvCxnSpPr>
            <a:stCxn id="64" idx="4"/>
            <a:endCxn id="67" idx="1"/>
          </p:cNvCxnSpPr>
          <p:nvPr/>
        </p:nvCxnSpPr>
        <p:spPr>
          <a:xfrm rot="16200000" flipH="1">
            <a:off x="8041136" y="511558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5" name="直線矢印コネクタ 74"/>
          <p:cNvCxnSpPr>
            <a:stCxn id="62" idx="6"/>
            <a:endCxn id="67" idx="2"/>
          </p:cNvCxnSpPr>
          <p:nvPr/>
        </p:nvCxnSpPr>
        <p:spPr>
          <a:xfrm>
            <a:off x="7951839" y="534775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6" name="直線矢印コネクタ 75"/>
          <p:cNvCxnSpPr>
            <a:stCxn id="67" idx="0"/>
            <a:endCxn id="63" idx="3"/>
          </p:cNvCxnSpPr>
          <p:nvPr/>
        </p:nvCxnSpPr>
        <p:spPr>
          <a:xfrm rot="5400000" flipH="1" flipV="1">
            <a:off x="8255450" y="5084198"/>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7" name="メモ 76"/>
          <p:cNvSpPr/>
          <p:nvPr/>
        </p:nvSpPr>
        <p:spPr>
          <a:xfrm>
            <a:off x="550952" y="4077072"/>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8" name="円/楕円 77"/>
          <p:cNvSpPr/>
          <p:nvPr/>
        </p:nvSpPr>
        <p:spPr>
          <a:xfrm>
            <a:off x="1193894" y="421994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9" name="円/楕円 78"/>
          <p:cNvSpPr/>
          <p:nvPr/>
        </p:nvSpPr>
        <p:spPr>
          <a:xfrm>
            <a:off x="1408208" y="457713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81" name="円/楕円 80"/>
          <p:cNvSpPr/>
          <p:nvPr/>
        </p:nvSpPr>
        <p:spPr>
          <a:xfrm>
            <a:off x="1622522" y="493432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82" name="円/楕円 81"/>
          <p:cNvSpPr/>
          <p:nvPr/>
        </p:nvSpPr>
        <p:spPr>
          <a:xfrm>
            <a:off x="1193894" y="493432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83" name="円/楕円 82"/>
          <p:cNvSpPr/>
          <p:nvPr/>
        </p:nvSpPr>
        <p:spPr>
          <a:xfrm>
            <a:off x="765266" y="493432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84" name="円/楕円 83"/>
          <p:cNvSpPr/>
          <p:nvPr/>
        </p:nvSpPr>
        <p:spPr>
          <a:xfrm>
            <a:off x="979580" y="457713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85" name="円/楕円 84"/>
          <p:cNvSpPr/>
          <p:nvPr/>
        </p:nvSpPr>
        <p:spPr>
          <a:xfrm>
            <a:off x="1408208" y="529151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86" name="直線矢印コネクタ 85"/>
          <p:cNvCxnSpPr>
            <a:stCxn id="78" idx="4"/>
            <a:endCxn id="84" idx="7"/>
          </p:cNvCxnSpPr>
          <p:nvPr/>
        </p:nvCxnSpPr>
        <p:spPr>
          <a:xfrm rot="5400000">
            <a:off x="1144649" y="445212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7" name="直線矢印コネクタ 86"/>
          <p:cNvCxnSpPr>
            <a:stCxn id="78" idx="4"/>
            <a:endCxn id="79" idx="1"/>
          </p:cNvCxnSpPr>
          <p:nvPr/>
        </p:nvCxnSpPr>
        <p:spPr>
          <a:xfrm rot="16200000" flipH="1">
            <a:off x="1283191" y="445212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8" name="直線矢印コネクタ 87"/>
          <p:cNvCxnSpPr>
            <a:stCxn id="84" idx="4"/>
            <a:endCxn id="83" idx="7"/>
          </p:cNvCxnSpPr>
          <p:nvPr/>
        </p:nvCxnSpPr>
        <p:spPr>
          <a:xfrm rot="5400000">
            <a:off x="930335" y="480931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9" name="直線矢印コネクタ 88"/>
          <p:cNvCxnSpPr>
            <a:stCxn id="83" idx="0"/>
            <a:endCxn id="84" idx="3"/>
          </p:cNvCxnSpPr>
          <p:nvPr/>
        </p:nvCxnSpPr>
        <p:spPr>
          <a:xfrm rot="5400000" flipH="1" flipV="1">
            <a:off x="854563" y="477792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0" name="直線矢印コネクタ 89"/>
          <p:cNvCxnSpPr>
            <a:stCxn id="78" idx="4"/>
            <a:endCxn id="82" idx="0"/>
          </p:cNvCxnSpPr>
          <p:nvPr/>
        </p:nvCxnSpPr>
        <p:spPr>
          <a:xfrm rot="5400000">
            <a:off x="1051018" y="468429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1" name="直線矢印コネクタ 90"/>
          <p:cNvCxnSpPr>
            <a:stCxn id="79" idx="4"/>
            <a:endCxn id="81" idx="1"/>
          </p:cNvCxnSpPr>
          <p:nvPr/>
        </p:nvCxnSpPr>
        <p:spPr>
          <a:xfrm rot="16200000" flipH="1">
            <a:off x="1497505" y="480931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2" name="直線矢印コネクタ 91"/>
          <p:cNvCxnSpPr>
            <a:stCxn id="82" idx="4"/>
            <a:endCxn id="85" idx="1"/>
          </p:cNvCxnSpPr>
          <p:nvPr/>
        </p:nvCxnSpPr>
        <p:spPr>
          <a:xfrm rot="16200000" flipH="1">
            <a:off x="1283191" y="516650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4" name="直線矢印コネクタ 93"/>
          <p:cNvCxnSpPr>
            <a:stCxn id="85" idx="0"/>
            <a:endCxn id="81" idx="3"/>
          </p:cNvCxnSpPr>
          <p:nvPr/>
        </p:nvCxnSpPr>
        <p:spPr>
          <a:xfrm rot="5400000" flipH="1" flipV="1">
            <a:off x="1497505" y="513511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7" name="円/楕円 96"/>
          <p:cNvSpPr/>
          <p:nvPr/>
        </p:nvSpPr>
        <p:spPr>
          <a:xfrm>
            <a:off x="1475656" y="278092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98" name="円/楕円 97"/>
          <p:cNvSpPr/>
          <p:nvPr/>
        </p:nvSpPr>
        <p:spPr>
          <a:xfrm>
            <a:off x="1047028" y="3495308"/>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99" name="円/楕円 98"/>
          <p:cNvSpPr/>
          <p:nvPr/>
        </p:nvSpPr>
        <p:spPr>
          <a:xfrm>
            <a:off x="1689970" y="313811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00" name="円/楕円 99"/>
          <p:cNvSpPr/>
          <p:nvPr/>
        </p:nvSpPr>
        <p:spPr>
          <a:xfrm>
            <a:off x="1261342" y="313811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02" name="円/楕円 101"/>
          <p:cNvSpPr/>
          <p:nvPr/>
        </p:nvSpPr>
        <p:spPr>
          <a:xfrm>
            <a:off x="1475656" y="349530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104" name="直線矢印コネクタ 103"/>
          <p:cNvCxnSpPr>
            <a:stCxn id="97" idx="4"/>
            <a:endCxn id="99" idx="1"/>
          </p:cNvCxnSpPr>
          <p:nvPr/>
        </p:nvCxnSpPr>
        <p:spPr>
          <a:xfrm rot="16200000" flipH="1">
            <a:off x="1564953" y="301310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5" name="直線矢印コネクタ 104"/>
          <p:cNvCxnSpPr>
            <a:stCxn id="100" idx="4"/>
            <a:endCxn id="102" idx="1"/>
          </p:cNvCxnSpPr>
          <p:nvPr/>
        </p:nvCxnSpPr>
        <p:spPr>
          <a:xfrm rot="16200000" flipH="1">
            <a:off x="1350639" y="337029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6" name="直線矢印コネクタ 105"/>
          <p:cNvCxnSpPr>
            <a:stCxn id="98" idx="6"/>
            <a:endCxn id="102" idx="2"/>
          </p:cNvCxnSpPr>
          <p:nvPr/>
        </p:nvCxnSpPr>
        <p:spPr>
          <a:xfrm>
            <a:off x="1261342" y="3602465"/>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7" name="直線矢印コネクタ 106"/>
          <p:cNvCxnSpPr>
            <a:stCxn id="102" idx="0"/>
            <a:endCxn id="99" idx="3"/>
          </p:cNvCxnSpPr>
          <p:nvPr/>
        </p:nvCxnSpPr>
        <p:spPr>
          <a:xfrm rot="5400000" flipH="1" flipV="1">
            <a:off x="1564953" y="333890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08" name="四角形吹き出し 107"/>
          <p:cNvSpPr/>
          <p:nvPr/>
        </p:nvSpPr>
        <p:spPr>
          <a:xfrm>
            <a:off x="2339752" y="2348880"/>
            <a:ext cx="1857388" cy="785818"/>
          </a:xfrm>
          <a:prstGeom prst="wedgeRectCallout">
            <a:avLst>
              <a:gd name="adj1" fmla="val -108421"/>
              <a:gd name="adj2" fmla="val 104090"/>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r>
              <a:rPr kumimoji="1" lang="ja-JP" altLang="en-US" sz="2400" dirty="0" smtClean="0">
                <a:solidFill>
                  <a:schemeClr val="bg1"/>
                </a:solidFill>
                <a:latin typeface="Consolas" pitchFamily="49" charset="0"/>
              </a:rPr>
              <a:t>文が欠落</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p:cBhvr>
                                        <p:cTn id="6" dur="500" fill="hold"/>
                                        <p:tgtEl>
                                          <p:spTgt spid="10"/>
                                        </p:tgtEl>
                                        <p:attrNameLst>
                                          <p:attrName>fillcolor</p:attrName>
                                        </p:attrNameLst>
                                      </p:cBhvr>
                                      <p:to>
                                        <a:schemeClr val="accent2"/>
                                      </p:to>
                                    </p:animClr>
                                    <p:set>
                                      <p:cBhvr>
                                        <p:cTn id="7" dur="500" fill="hold"/>
                                        <p:tgtEl>
                                          <p:spTgt spid="10"/>
                                        </p:tgtEl>
                                        <p:attrNameLst>
                                          <p:attrName>fill.type</p:attrName>
                                        </p:attrNameLst>
                                      </p:cBhvr>
                                      <p:to>
                                        <p:strVal val="solid"/>
                                      </p:to>
                                    </p:set>
                                    <p:set>
                                      <p:cBhvr>
                                        <p:cTn id="8" dur="500" fill="hold"/>
                                        <p:tgtEl>
                                          <p:spTgt spid="10"/>
                                        </p:tgtEl>
                                        <p:attrNameLst>
                                          <p:attrName>fill.on</p:attrName>
                                        </p:attrNameLst>
                                      </p:cBhvr>
                                      <p:to>
                                        <p:strVal val="true"/>
                                      </p:to>
                                    </p:set>
                                  </p:childTnLst>
                                </p:cTn>
                              </p:par>
                              <p:par>
                                <p:cTn id="9" presetID="1" presetClass="emph" presetSubtype="2" fill="hold" nodeType="withEffect">
                                  <p:stCondLst>
                                    <p:cond delay="0"/>
                                  </p:stCondLst>
                                  <p:childTnLst>
                                    <p:animClr clrSpc="rgb">
                                      <p:cBhvr>
                                        <p:cTn id="10" dur="500" fill="hold"/>
                                        <p:tgtEl>
                                          <p:spTgt spid="13"/>
                                        </p:tgtEl>
                                        <p:attrNameLst>
                                          <p:attrName>fillcolor</p:attrName>
                                        </p:attrNameLst>
                                      </p:cBhvr>
                                      <p:to>
                                        <a:schemeClr val="accent2"/>
                                      </p:to>
                                    </p:animClr>
                                    <p:set>
                                      <p:cBhvr>
                                        <p:cTn id="11" dur="500" fill="hold"/>
                                        <p:tgtEl>
                                          <p:spTgt spid="13"/>
                                        </p:tgtEl>
                                        <p:attrNameLst>
                                          <p:attrName>fill.type</p:attrName>
                                        </p:attrNameLst>
                                      </p:cBhvr>
                                      <p:to>
                                        <p:strVal val="solid"/>
                                      </p:to>
                                    </p:set>
                                    <p:set>
                                      <p:cBhvr>
                                        <p:cTn id="12" dur="500" fill="hold"/>
                                        <p:tgtEl>
                                          <p:spTgt spid="13"/>
                                        </p:tgtEl>
                                        <p:attrNameLst>
                                          <p:attrName>fill.on</p:attrName>
                                        </p:attrNameLst>
                                      </p:cBhvr>
                                      <p:to>
                                        <p:strVal val="true"/>
                                      </p:to>
                                    </p:set>
                                  </p:childTnLst>
                                </p:cTn>
                              </p:par>
                              <p:par>
                                <p:cTn id="13" presetID="1" presetClass="emph" presetSubtype="2" fill="hold" nodeType="withEffect">
                                  <p:stCondLst>
                                    <p:cond delay="0"/>
                                  </p:stCondLst>
                                  <p:childTnLst>
                                    <p:animClr clrSpc="rgb">
                                      <p:cBhvr>
                                        <p:cTn id="14" dur="500" fill="hold"/>
                                        <p:tgtEl>
                                          <p:spTgt spid="9"/>
                                        </p:tgtEl>
                                        <p:attrNameLst>
                                          <p:attrName>fillcolor</p:attrName>
                                        </p:attrNameLst>
                                      </p:cBhvr>
                                      <p:to>
                                        <a:schemeClr val="accent2"/>
                                      </p:to>
                                    </p:animClr>
                                    <p:set>
                                      <p:cBhvr>
                                        <p:cTn id="15" dur="500" fill="hold"/>
                                        <p:tgtEl>
                                          <p:spTgt spid="9"/>
                                        </p:tgtEl>
                                        <p:attrNameLst>
                                          <p:attrName>fill.type</p:attrName>
                                        </p:attrNameLst>
                                      </p:cBhvr>
                                      <p:to>
                                        <p:strVal val="solid"/>
                                      </p:to>
                                    </p:set>
                                    <p:set>
                                      <p:cBhvr>
                                        <p:cTn id="16" dur="500" fill="hold"/>
                                        <p:tgtEl>
                                          <p:spTgt spid="9"/>
                                        </p:tgtEl>
                                        <p:attrNameLst>
                                          <p:attrName>fill.on</p:attrName>
                                        </p:attrNameLst>
                                      </p:cBhvr>
                                      <p:to>
                                        <p:strVal val="true"/>
                                      </p:to>
                                    </p:set>
                                  </p:childTnLst>
                                </p:cTn>
                              </p:par>
                              <p:par>
                                <p:cTn id="17" presetID="1" presetClass="emph" presetSubtype="2" fill="hold" nodeType="withEffect">
                                  <p:stCondLst>
                                    <p:cond delay="0"/>
                                  </p:stCondLst>
                                  <p:childTnLst>
                                    <p:animClr clrSpc="rgb">
                                      <p:cBhvr>
                                        <p:cTn id="18" dur="500" fill="hold"/>
                                        <p:tgtEl>
                                          <p:spTgt spid="7"/>
                                        </p:tgtEl>
                                        <p:attrNameLst>
                                          <p:attrName>fillcolor</p:attrName>
                                        </p:attrNameLst>
                                      </p:cBhvr>
                                      <p:to>
                                        <a:schemeClr val="accent2"/>
                                      </p:to>
                                    </p:animClr>
                                    <p:set>
                                      <p:cBhvr>
                                        <p:cTn id="19" dur="500" fill="hold"/>
                                        <p:tgtEl>
                                          <p:spTgt spid="7"/>
                                        </p:tgtEl>
                                        <p:attrNameLst>
                                          <p:attrName>fill.type</p:attrName>
                                        </p:attrNameLst>
                                      </p:cBhvr>
                                      <p:to>
                                        <p:strVal val="solid"/>
                                      </p:to>
                                    </p:set>
                                    <p:set>
                                      <p:cBhvr>
                                        <p:cTn id="20" dur="500" fill="hold"/>
                                        <p:tgtEl>
                                          <p:spTgt spid="7"/>
                                        </p:tgtEl>
                                        <p:attrNameLst>
                                          <p:attrName>fill.on</p:attrName>
                                        </p:attrNameLst>
                                      </p:cBhvr>
                                      <p:to>
                                        <p:strVal val="true"/>
                                      </p:to>
                                    </p:set>
                                  </p:childTnLst>
                                </p:cTn>
                              </p:par>
                              <p:par>
                                <p:cTn id="21" presetID="1" presetClass="emph" presetSubtype="2" fill="hold" nodeType="withEffect">
                                  <p:stCondLst>
                                    <p:cond delay="0"/>
                                  </p:stCondLst>
                                  <p:childTnLst>
                                    <p:animClr clrSpc="rgb">
                                      <p:cBhvr>
                                        <p:cTn id="22" dur="500" fill="hold"/>
                                        <p:tgtEl>
                                          <p:spTgt spid="28"/>
                                        </p:tgtEl>
                                        <p:attrNameLst>
                                          <p:attrName>fillcolor</p:attrName>
                                        </p:attrNameLst>
                                      </p:cBhvr>
                                      <p:to>
                                        <a:schemeClr val="accent2"/>
                                      </p:to>
                                    </p:animClr>
                                    <p:set>
                                      <p:cBhvr>
                                        <p:cTn id="23" dur="500" fill="hold"/>
                                        <p:tgtEl>
                                          <p:spTgt spid="28"/>
                                        </p:tgtEl>
                                        <p:attrNameLst>
                                          <p:attrName>fill.type</p:attrName>
                                        </p:attrNameLst>
                                      </p:cBhvr>
                                      <p:to>
                                        <p:strVal val="solid"/>
                                      </p:to>
                                    </p:set>
                                    <p:set>
                                      <p:cBhvr>
                                        <p:cTn id="24" dur="500" fill="hold"/>
                                        <p:tgtEl>
                                          <p:spTgt spid="28"/>
                                        </p:tgtEl>
                                        <p:attrNameLst>
                                          <p:attrName>fill.on</p:attrName>
                                        </p:attrNameLst>
                                      </p:cBhvr>
                                      <p:to>
                                        <p:strVal val="true"/>
                                      </p:to>
                                    </p:set>
                                  </p:childTnLst>
                                </p:cTn>
                              </p:par>
                              <p:par>
                                <p:cTn id="25" presetID="1" presetClass="emph" presetSubtype="2" fill="hold" nodeType="withEffect">
                                  <p:stCondLst>
                                    <p:cond delay="0"/>
                                  </p:stCondLst>
                                  <p:childTnLst>
                                    <p:animClr clrSpc="rgb">
                                      <p:cBhvr>
                                        <p:cTn id="26" dur="500" fill="hold"/>
                                        <p:tgtEl>
                                          <p:spTgt spid="25"/>
                                        </p:tgtEl>
                                        <p:attrNameLst>
                                          <p:attrName>fillcolor</p:attrName>
                                        </p:attrNameLst>
                                      </p:cBhvr>
                                      <p:to>
                                        <a:schemeClr val="accent2"/>
                                      </p:to>
                                    </p:animClr>
                                    <p:set>
                                      <p:cBhvr>
                                        <p:cTn id="27" dur="500" fill="hold"/>
                                        <p:tgtEl>
                                          <p:spTgt spid="25"/>
                                        </p:tgtEl>
                                        <p:attrNameLst>
                                          <p:attrName>fill.type</p:attrName>
                                        </p:attrNameLst>
                                      </p:cBhvr>
                                      <p:to>
                                        <p:strVal val="solid"/>
                                      </p:to>
                                    </p:set>
                                    <p:set>
                                      <p:cBhvr>
                                        <p:cTn id="28" dur="500" fill="hold"/>
                                        <p:tgtEl>
                                          <p:spTgt spid="25"/>
                                        </p:tgtEl>
                                        <p:attrNameLst>
                                          <p:attrName>fill.on</p:attrName>
                                        </p:attrNameLst>
                                      </p:cBhvr>
                                      <p:to>
                                        <p:strVal val="true"/>
                                      </p:to>
                                    </p:set>
                                  </p:childTnLst>
                                </p:cTn>
                              </p:par>
                              <p:par>
                                <p:cTn id="29" presetID="1" presetClass="emph" presetSubtype="2" fill="hold" nodeType="withEffect">
                                  <p:stCondLst>
                                    <p:cond delay="0"/>
                                  </p:stCondLst>
                                  <p:childTnLst>
                                    <p:animClr clrSpc="rgb">
                                      <p:cBhvr>
                                        <p:cTn id="30" dur="500" fill="hold"/>
                                        <p:tgtEl>
                                          <p:spTgt spid="27"/>
                                        </p:tgtEl>
                                        <p:attrNameLst>
                                          <p:attrName>fillcolor</p:attrName>
                                        </p:attrNameLst>
                                      </p:cBhvr>
                                      <p:to>
                                        <a:schemeClr val="accent2"/>
                                      </p:to>
                                    </p:animClr>
                                    <p:set>
                                      <p:cBhvr>
                                        <p:cTn id="31" dur="500" fill="hold"/>
                                        <p:tgtEl>
                                          <p:spTgt spid="27"/>
                                        </p:tgtEl>
                                        <p:attrNameLst>
                                          <p:attrName>fill.type</p:attrName>
                                        </p:attrNameLst>
                                      </p:cBhvr>
                                      <p:to>
                                        <p:strVal val="solid"/>
                                      </p:to>
                                    </p:set>
                                    <p:set>
                                      <p:cBhvr>
                                        <p:cTn id="32" dur="500" fill="hold"/>
                                        <p:tgtEl>
                                          <p:spTgt spid="27"/>
                                        </p:tgtEl>
                                        <p:attrNameLst>
                                          <p:attrName>fill.on</p:attrName>
                                        </p:attrNameLst>
                                      </p:cBhvr>
                                      <p:to>
                                        <p:strVal val="true"/>
                                      </p:to>
                                    </p:set>
                                  </p:childTnLst>
                                </p:cTn>
                              </p:par>
                              <p:par>
                                <p:cTn id="33" presetID="1" presetClass="emph" presetSubtype="2" fill="hold" nodeType="withEffect">
                                  <p:stCondLst>
                                    <p:cond delay="0"/>
                                  </p:stCondLst>
                                  <p:childTnLst>
                                    <p:animClr clrSpc="rgb">
                                      <p:cBhvr>
                                        <p:cTn id="34" dur="500" fill="hold"/>
                                        <p:tgtEl>
                                          <p:spTgt spid="31"/>
                                        </p:tgtEl>
                                        <p:attrNameLst>
                                          <p:attrName>fillcolor</p:attrName>
                                        </p:attrNameLst>
                                      </p:cBhvr>
                                      <p:to>
                                        <a:schemeClr val="accent2"/>
                                      </p:to>
                                    </p:animClr>
                                    <p:set>
                                      <p:cBhvr>
                                        <p:cTn id="35" dur="500" fill="hold"/>
                                        <p:tgtEl>
                                          <p:spTgt spid="31"/>
                                        </p:tgtEl>
                                        <p:attrNameLst>
                                          <p:attrName>fill.type</p:attrName>
                                        </p:attrNameLst>
                                      </p:cBhvr>
                                      <p:to>
                                        <p:strVal val="solid"/>
                                      </p:to>
                                    </p:set>
                                    <p:set>
                                      <p:cBhvr>
                                        <p:cTn id="36" dur="500" fill="hold"/>
                                        <p:tgtEl>
                                          <p:spTgt spid="31"/>
                                        </p:tgtEl>
                                        <p:attrNameLst>
                                          <p:attrName>fill.on</p:attrName>
                                        </p:attrNameLst>
                                      </p:cBhvr>
                                      <p:to>
                                        <p:strVal val="true"/>
                                      </p:to>
                                    </p:set>
                                  </p:childTnLst>
                                </p:cTn>
                              </p:par>
                              <p:par>
                                <p:cTn id="37" presetID="1" presetClass="emph" presetSubtype="2" fill="hold" nodeType="withEffect">
                                  <p:stCondLst>
                                    <p:cond delay="0"/>
                                  </p:stCondLst>
                                  <p:childTnLst>
                                    <p:animClr clrSpc="rgb">
                                      <p:cBhvr>
                                        <p:cTn id="38" dur="500" fill="hold"/>
                                        <p:tgtEl>
                                          <p:spTgt spid="49"/>
                                        </p:tgtEl>
                                        <p:attrNameLst>
                                          <p:attrName>fillcolor</p:attrName>
                                        </p:attrNameLst>
                                      </p:cBhvr>
                                      <p:to>
                                        <a:schemeClr val="accent2"/>
                                      </p:to>
                                    </p:animClr>
                                    <p:set>
                                      <p:cBhvr>
                                        <p:cTn id="39" dur="500" fill="hold"/>
                                        <p:tgtEl>
                                          <p:spTgt spid="49"/>
                                        </p:tgtEl>
                                        <p:attrNameLst>
                                          <p:attrName>fill.type</p:attrName>
                                        </p:attrNameLst>
                                      </p:cBhvr>
                                      <p:to>
                                        <p:strVal val="solid"/>
                                      </p:to>
                                    </p:set>
                                    <p:set>
                                      <p:cBhvr>
                                        <p:cTn id="40" dur="500" fill="hold"/>
                                        <p:tgtEl>
                                          <p:spTgt spid="49"/>
                                        </p:tgtEl>
                                        <p:attrNameLst>
                                          <p:attrName>fill.on</p:attrName>
                                        </p:attrNameLst>
                                      </p:cBhvr>
                                      <p:to>
                                        <p:strVal val="true"/>
                                      </p:to>
                                    </p:set>
                                  </p:childTnLst>
                                </p:cTn>
                              </p:par>
                              <p:par>
                                <p:cTn id="41" presetID="1" presetClass="emph" presetSubtype="2" fill="hold" nodeType="withEffect">
                                  <p:stCondLst>
                                    <p:cond delay="0"/>
                                  </p:stCondLst>
                                  <p:childTnLst>
                                    <p:animClr clrSpc="rgb">
                                      <p:cBhvr>
                                        <p:cTn id="42" dur="500" fill="hold"/>
                                        <p:tgtEl>
                                          <p:spTgt spid="46"/>
                                        </p:tgtEl>
                                        <p:attrNameLst>
                                          <p:attrName>fillcolor</p:attrName>
                                        </p:attrNameLst>
                                      </p:cBhvr>
                                      <p:to>
                                        <a:schemeClr val="accent2"/>
                                      </p:to>
                                    </p:animClr>
                                    <p:set>
                                      <p:cBhvr>
                                        <p:cTn id="43" dur="500" fill="hold"/>
                                        <p:tgtEl>
                                          <p:spTgt spid="46"/>
                                        </p:tgtEl>
                                        <p:attrNameLst>
                                          <p:attrName>fill.type</p:attrName>
                                        </p:attrNameLst>
                                      </p:cBhvr>
                                      <p:to>
                                        <p:strVal val="solid"/>
                                      </p:to>
                                    </p:set>
                                    <p:set>
                                      <p:cBhvr>
                                        <p:cTn id="44" dur="500" fill="hold"/>
                                        <p:tgtEl>
                                          <p:spTgt spid="46"/>
                                        </p:tgtEl>
                                        <p:attrNameLst>
                                          <p:attrName>fill.on</p:attrName>
                                        </p:attrNameLst>
                                      </p:cBhvr>
                                      <p:to>
                                        <p:strVal val="true"/>
                                      </p:to>
                                    </p:set>
                                  </p:childTnLst>
                                </p:cTn>
                              </p:par>
                              <p:par>
                                <p:cTn id="45" presetID="1" presetClass="emph" presetSubtype="2" fill="hold" nodeType="withEffect">
                                  <p:stCondLst>
                                    <p:cond delay="0"/>
                                  </p:stCondLst>
                                  <p:childTnLst>
                                    <p:animClr clrSpc="rgb">
                                      <p:cBhvr>
                                        <p:cTn id="46" dur="500" fill="hold"/>
                                        <p:tgtEl>
                                          <p:spTgt spid="43"/>
                                        </p:tgtEl>
                                        <p:attrNameLst>
                                          <p:attrName>fillcolor</p:attrName>
                                        </p:attrNameLst>
                                      </p:cBhvr>
                                      <p:to>
                                        <a:schemeClr val="accent2"/>
                                      </p:to>
                                    </p:animClr>
                                    <p:set>
                                      <p:cBhvr>
                                        <p:cTn id="47" dur="500" fill="hold"/>
                                        <p:tgtEl>
                                          <p:spTgt spid="43"/>
                                        </p:tgtEl>
                                        <p:attrNameLst>
                                          <p:attrName>fill.type</p:attrName>
                                        </p:attrNameLst>
                                      </p:cBhvr>
                                      <p:to>
                                        <p:strVal val="solid"/>
                                      </p:to>
                                    </p:set>
                                    <p:set>
                                      <p:cBhvr>
                                        <p:cTn id="48" dur="500" fill="hold"/>
                                        <p:tgtEl>
                                          <p:spTgt spid="43"/>
                                        </p:tgtEl>
                                        <p:attrNameLst>
                                          <p:attrName>fill.on</p:attrName>
                                        </p:attrNameLst>
                                      </p:cBhvr>
                                      <p:to>
                                        <p:strVal val="true"/>
                                      </p:to>
                                    </p:set>
                                  </p:childTnLst>
                                </p:cTn>
                              </p:par>
                              <p:par>
                                <p:cTn id="49" presetID="1" presetClass="emph" presetSubtype="2" fill="hold" nodeType="withEffect">
                                  <p:stCondLst>
                                    <p:cond delay="0"/>
                                  </p:stCondLst>
                                  <p:childTnLst>
                                    <p:animClr clrSpc="rgb">
                                      <p:cBhvr>
                                        <p:cTn id="50" dur="500" fill="hold"/>
                                        <p:tgtEl>
                                          <p:spTgt spid="45"/>
                                        </p:tgtEl>
                                        <p:attrNameLst>
                                          <p:attrName>fillcolor</p:attrName>
                                        </p:attrNameLst>
                                      </p:cBhvr>
                                      <p:to>
                                        <a:schemeClr val="accent2"/>
                                      </p:to>
                                    </p:animClr>
                                    <p:set>
                                      <p:cBhvr>
                                        <p:cTn id="51" dur="500" fill="hold"/>
                                        <p:tgtEl>
                                          <p:spTgt spid="45"/>
                                        </p:tgtEl>
                                        <p:attrNameLst>
                                          <p:attrName>fill.type</p:attrName>
                                        </p:attrNameLst>
                                      </p:cBhvr>
                                      <p:to>
                                        <p:strVal val="solid"/>
                                      </p:to>
                                    </p:set>
                                    <p:set>
                                      <p:cBhvr>
                                        <p:cTn id="52" dur="500" fill="hold"/>
                                        <p:tgtEl>
                                          <p:spTgt spid="45"/>
                                        </p:tgtEl>
                                        <p:attrNameLst>
                                          <p:attrName>fill.on</p:attrName>
                                        </p:attrNameLst>
                                      </p:cBhvr>
                                      <p:to>
                                        <p:strVal val="true"/>
                                      </p:to>
                                    </p:set>
                                  </p:childTnLst>
                                </p:cTn>
                              </p:par>
                              <p:par>
                                <p:cTn id="53" presetID="1" presetClass="emph" presetSubtype="2" fill="hold" nodeType="withEffect">
                                  <p:stCondLst>
                                    <p:cond delay="0"/>
                                  </p:stCondLst>
                                  <p:childTnLst>
                                    <p:animClr clrSpc="rgb">
                                      <p:cBhvr>
                                        <p:cTn id="54" dur="500" fill="hold"/>
                                        <p:tgtEl>
                                          <p:spTgt spid="67"/>
                                        </p:tgtEl>
                                        <p:attrNameLst>
                                          <p:attrName>fillcolor</p:attrName>
                                        </p:attrNameLst>
                                      </p:cBhvr>
                                      <p:to>
                                        <a:schemeClr val="accent2"/>
                                      </p:to>
                                    </p:animClr>
                                    <p:set>
                                      <p:cBhvr>
                                        <p:cTn id="55" dur="500" fill="hold"/>
                                        <p:tgtEl>
                                          <p:spTgt spid="67"/>
                                        </p:tgtEl>
                                        <p:attrNameLst>
                                          <p:attrName>fill.type</p:attrName>
                                        </p:attrNameLst>
                                      </p:cBhvr>
                                      <p:to>
                                        <p:strVal val="solid"/>
                                      </p:to>
                                    </p:set>
                                    <p:set>
                                      <p:cBhvr>
                                        <p:cTn id="56" dur="500" fill="hold"/>
                                        <p:tgtEl>
                                          <p:spTgt spid="67"/>
                                        </p:tgtEl>
                                        <p:attrNameLst>
                                          <p:attrName>fill.on</p:attrName>
                                        </p:attrNameLst>
                                      </p:cBhvr>
                                      <p:to>
                                        <p:strVal val="true"/>
                                      </p:to>
                                    </p:set>
                                  </p:childTnLst>
                                </p:cTn>
                              </p:par>
                              <p:par>
                                <p:cTn id="57" presetID="1" presetClass="emph" presetSubtype="2" fill="hold" nodeType="withEffect">
                                  <p:stCondLst>
                                    <p:cond delay="0"/>
                                  </p:stCondLst>
                                  <p:childTnLst>
                                    <p:animClr clrSpc="rgb">
                                      <p:cBhvr>
                                        <p:cTn id="58" dur="500" fill="hold"/>
                                        <p:tgtEl>
                                          <p:spTgt spid="64"/>
                                        </p:tgtEl>
                                        <p:attrNameLst>
                                          <p:attrName>fillcolor</p:attrName>
                                        </p:attrNameLst>
                                      </p:cBhvr>
                                      <p:to>
                                        <a:schemeClr val="accent2"/>
                                      </p:to>
                                    </p:animClr>
                                    <p:set>
                                      <p:cBhvr>
                                        <p:cTn id="59" dur="500" fill="hold"/>
                                        <p:tgtEl>
                                          <p:spTgt spid="64"/>
                                        </p:tgtEl>
                                        <p:attrNameLst>
                                          <p:attrName>fill.type</p:attrName>
                                        </p:attrNameLst>
                                      </p:cBhvr>
                                      <p:to>
                                        <p:strVal val="solid"/>
                                      </p:to>
                                    </p:set>
                                    <p:set>
                                      <p:cBhvr>
                                        <p:cTn id="60" dur="500" fill="hold"/>
                                        <p:tgtEl>
                                          <p:spTgt spid="64"/>
                                        </p:tgtEl>
                                        <p:attrNameLst>
                                          <p:attrName>fill.on</p:attrName>
                                        </p:attrNameLst>
                                      </p:cBhvr>
                                      <p:to>
                                        <p:strVal val="true"/>
                                      </p:to>
                                    </p:set>
                                  </p:childTnLst>
                                </p:cTn>
                              </p:par>
                              <p:par>
                                <p:cTn id="61" presetID="1" presetClass="emph" presetSubtype="2" fill="hold" nodeType="withEffect">
                                  <p:stCondLst>
                                    <p:cond delay="0"/>
                                  </p:stCondLst>
                                  <p:childTnLst>
                                    <p:animClr clrSpc="rgb">
                                      <p:cBhvr>
                                        <p:cTn id="62" dur="500" fill="hold"/>
                                        <p:tgtEl>
                                          <p:spTgt spid="61"/>
                                        </p:tgtEl>
                                        <p:attrNameLst>
                                          <p:attrName>fillcolor</p:attrName>
                                        </p:attrNameLst>
                                      </p:cBhvr>
                                      <p:to>
                                        <a:schemeClr val="accent2"/>
                                      </p:to>
                                    </p:animClr>
                                    <p:set>
                                      <p:cBhvr>
                                        <p:cTn id="63" dur="500" fill="hold"/>
                                        <p:tgtEl>
                                          <p:spTgt spid="61"/>
                                        </p:tgtEl>
                                        <p:attrNameLst>
                                          <p:attrName>fill.type</p:attrName>
                                        </p:attrNameLst>
                                      </p:cBhvr>
                                      <p:to>
                                        <p:strVal val="solid"/>
                                      </p:to>
                                    </p:set>
                                    <p:set>
                                      <p:cBhvr>
                                        <p:cTn id="64" dur="500" fill="hold"/>
                                        <p:tgtEl>
                                          <p:spTgt spid="61"/>
                                        </p:tgtEl>
                                        <p:attrNameLst>
                                          <p:attrName>fill.on</p:attrName>
                                        </p:attrNameLst>
                                      </p:cBhvr>
                                      <p:to>
                                        <p:strVal val="true"/>
                                      </p:to>
                                    </p:set>
                                  </p:childTnLst>
                                </p:cTn>
                              </p:par>
                              <p:par>
                                <p:cTn id="65" presetID="1" presetClass="emph" presetSubtype="2" fill="hold" nodeType="withEffect">
                                  <p:stCondLst>
                                    <p:cond delay="0"/>
                                  </p:stCondLst>
                                  <p:childTnLst>
                                    <p:animClr clrSpc="rgb">
                                      <p:cBhvr>
                                        <p:cTn id="66" dur="500" fill="hold"/>
                                        <p:tgtEl>
                                          <p:spTgt spid="63"/>
                                        </p:tgtEl>
                                        <p:attrNameLst>
                                          <p:attrName>fillcolor</p:attrName>
                                        </p:attrNameLst>
                                      </p:cBhvr>
                                      <p:to>
                                        <a:schemeClr val="accent2"/>
                                      </p:to>
                                    </p:animClr>
                                    <p:set>
                                      <p:cBhvr>
                                        <p:cTn id="67" dur="500" fill="hold"/>
                                        <p:tgtEl>
                                          <p:spTgt spid="63"/>
                                        </p:tgtEl>
                                        <p:attrNameLst>
                                          <p:attrName>fill.type</p:attrName>
                                        </p:attrNameLst>
                                      </p:cBhvr>
                                      <p:to>
                                        <p:strVal val="solid"/>
                                      </p:to>
                                    </p:set>
                                    <p:set>
                                      <p:cBhvr>
                                        <p:cTn id="68" dur="500" fill="hold"/>
                                        <p:tgtEl>
                                          <p:spTgt spid="63"/>
                                        </p:tgtEl>
                                        <p:attrNameLst>
                                          <p:attrName>fill.on</p:attrName>
                                        </p:attrNameLst>
                                      </p:cBhvr>
                                      <p:to>
                                        <p:strVal val="true"/>
                                      </p:to>
                                    </p:set>
                                  </p:childTnLst>
                                </p:cTn>
                              </p:par>
                              <p:par>
                                <p:cTn id="69" presetID="7" presetClass="emph" presetSubtype="2" fill="hold" nodeType="withEffect">
                                  <p:stCondLst>
                                    <p:cond delay="0"/>
                                  </p:stCondLst>
                                  <p:childTnLst>
                                    <p:animClr clrSpc="rgb">
                                      <p:cBhvr>
                                        <p:cTn id="70" dur="500" fill="hold"/>
                                        <p:tgtEl>
                                          <p:spTgt spid="10"/>
                                        </p:tgtEl>
                                        <p:attrNameLst>
                                          <p:attrName>stroke.color</p:attrName>
                                        </p:attrNameLst>
                                      </p:cBhvr>
                                      <p:to>
                                        <a:schemeClr val="accent2"/>
                                      </p:to>
                                    </p:animClr>
                                    <p:set>
                                      <p:cBhvr>
                                        <p:cTn id="71" dur="500" fill="hold"/>
                                        <p:tgtEl>
                                          <p:spTgt spid="10"/>
                                        </p:tgtEl>
                                        <p:attrNameLst>
                                          <p:attrName>stroke.on</p:attrName>
                                        </p:attrNameLst>
                                      </p:cBhvr>
                                      <p:to>
                                        <p:strVal val="true"/>
                                      </p:to>
                                    </p:set>
                                  </p:childTnLst>
                                </p:cTn>
                              </p:par>
                              <p:par>
                                <p:cTn id="72" presetID="7" presetClass="emph" presetSubtype="2" fill="hold" nodeType="withEffect">
                                  <p:stCondLst>
                                    <p:cond delay="0"/>
                                  </p:stCondLst>
                                  <p:childTnLst>
                                    <p:animClr clrSpc="rgb">
                                      <p:cBhvr>
                                        <p:cTn id="73" dur="500" fill="hold"/>
                                        <p:tgtEl>
                                          <p:spTgt spid="13"/>
                                        </p:tgtEl>
                                        <p:attrNameLst>
                                          <p:attrName>stroke.color</p:attrName>
                                        </p:attrNameLst>
                                      </p:cBhvr>
                                      <p:to>
                                        <a:schemeClr val="accent2"/>
                                      </p:to>
                                    </p:animClr>
                                    <p:set>
                                      <p:cBhvr>
                                        <p:cTn id="74" dur="500" fill="hold"/>
                                        <p:tgtEl>
                                          <p:spTgt spid="13"/>
                                        </p:tgtEl>
                                        <p:attrNameLst>
                                          <p:attrName>stroke.on</p:attrName>
                                        </p:attrNameLst>
                                      </p:cBhvr>
                                      <p:to>
                                        <p:strVal val="true"/>
                                      </p:to>
                                    </p:set>
                                  </p:childTnLst>
                                </p:cTn>
                              </p:par>
                              <p:par>
                                <p:cTn id="75" presetID="7" presetClass="emph" presetSubtype="2" fill="hold" nodeType="withEffect">
                                  <p:stCondLst>
                                    <p:cond delay="0"/>
                                  </p:stCondLst>
                                  <p:childTnLst>
                                    <p:animClr clrSpc="rgb">
                                      <p:cBhvr>
                                        <p:cTn id="76" dur="500" fill="hold"/>
                                        <p:tgtEl>
                                          <p:spTgt spid="9"/>
                                        </p:tgtEl>
                                        <p:attrNameLst>
                                          <p:attrName>stroke.color</p:attrName>
                                        </p:attrNameLst>
                                      </p:cBhvr>
                                      <p:to>
                                        <a:schemeClr val="accent2"/>
                                      </p:to>
                                    </p:animClr>
                                    <p:set>
                                      <p:cBhvr>
                                        <p:cTn id="77" dur="500" fill="hold"/>
                                        <p:tgtEl>
                                          <p:spTgt spid="9"/>
                                        </p:tgtEl>
                                        <p:attrNameLst>
                                          <p:attrName>stroke.on</p:attrName>
                                        </p:attrNameLst>
                                      </p:cBhvr>
                                      <p:to>
                                        <p:strVal val="true"/>
                                      </p:to>
                                    </p:set>
                                  </p:childTnLst>
                                </p:cTn>
                              </p:par>
                              <p:par>
                                <p:cTn id="78" presetID="7" presetClass="emph" presetSubtype="2" fill="hold" nodeType="withEffect">
                                  <p:stCondLst>
                                    <p:cond delay="0"/>
                                  </p:stCondLst>
                                  <p:childTnLst>
                                    <p:animClr clrSpc="rgb">
                                      <p:cBhvr>
                                        <p:cTn id="79" dur="500" fill="hold"/>
                                        <p:tgtEl>
                                          <p:spTgt spid="7"/>
                                        </p:tgtEl>
                                        <p:attrNameLst>
                                          <p:attrName>stroke.color</p:attrName>
                                        </p:attrNameLst>
                                      </p:cBhvr>
                                      <p:to>
                                        <a:schemeClr val="accent2"/>
                                      </p:to>
                                    </p:animClr>
                                    <p:set>
                                      <p:cBhvr>
                                        <p:cTn id="80" dur="500" fill="hold"/>
                                        <p:tgtEl>
                                          <p:spTgt spid="7"/>
                                        </p:tgtEl>
                                        <p:attrNameLst>
                                          <p:attrName>stroke.on</p:attrName>
                                        </p:attrNameLst>
                                      </p:cBhvr>
                                      <p:to>
                                        <p:strVal val="true"/>
                                      </p:to>
                                    </p:set>
                                  </p:childTnLst>
                                </p:cTn>
                              </p:par>
                              <p:par>
                                <p:cTn id="81" presetID="7" presetClass="emph" presetSubtype="2" fill="hold" nodeType="withEffect">
                                  <p:stCondLst>
                                    <p:cond delay="0"/>
                                  </p:stCondLst>
                                  <p:childTnLst>
                                    <p:animClr clrSpc="rgb">
                                      <p:cBhvr>
                                        <p:cTn id="82" dur="500" fill="hold"/>
                                        <p:tgtEl>
                                          <p:spTgt spid="28"/>
                                        </p:tgtEl>
                                        <p:attrNameLst>
                                          <p:attrName>stroke.color</p:attrName>
                                        </p:attrNameLst>
                                      </p:cBhvr>
                                      <p:to>
                                        <a:schemeClr val="accent2"/>
                                      </p:to>
                                    </p:animClr>
                                    <p:set>
                                      <p:cBhvr>
                                        <p:cTn id="83" dur="500" fill="hold"/>
                                        <p:tgtEl>
                                          <p:spTgt spid="28"/>
                                        </p:tgtEl>
                                        <p:attrNameLst>
                                          <p:attrName>stroke.on</p:attrName>
                                        </p:attrNameLst>
                                      </p:cBhvr>
                                      <p:to>
                                        <p:strVal val="true"/>
                                      </p:to>
                                    </p:set>
                                  </p:childTnLst>
                                </p:cTn>
                              </p:par>
                              <p:par>
                                <p:cTn id="84" presetID="7" presetClass="emph" presetSubtype="2" fill="hold" nodeType="withEffect">
                                  <p:stCondLst>
                                    <p:cond delay="0"/>
                                  </p:stCondLst>
                                  <p:childTnLst>
                                    <p:animClr clrSpc="rgb">
                                      <p:cBhvr>
                                        <p:cTn id="85" dur="500" fill="hold"/>
                                        <p:tgtEl>
                                          <p:spTgt spid="25"/>
                                        </p:tgtEl>
                                        <p:attrNameLst>
                                          <p:attrName>stroke.color</p:attrName>
                                        </p:attrNameLst>
                                      </p:cBhvr>
                                      <p:to>
                                        <a:schemeClr val="accent2"/>
                                      </p:to>
                                    </p:animClr>
                                    <p:set>
                                      <p:cBhvr>
                                        <p:cTn id="86" dur="500" fill="hold"/>
                                        <p:tgtEl>
                                          <p:spTgt spid="25"/>
                                        </p:tgtEl>
                                        <p:attrNameLst>
                                          <p:attrName>stroke.on</p:attrName>
                                        </p:attrNameLst>
                                      </p:cBhvr>
                                      <p:to>
                                        <p:strVal val="true"/>
                                      </p:to>
                                    </p:set>
                                  </p:childTnLst>
                                </p:cTn>
                              </p:par>
                              <p:par>
                                <p:cTn id="87" presetID="7" presetClass="emph" presetSubtype="2" fill="hold" nodeType="withEffect">
                                  <p:stCondLst>
                                    <p:cond delay="0"/>
                                  </p:stCondLst>
                                  <p:childTnLst>
                                    <p:animClr clrSpc="rgb">
                                      <p:cBhvr>
                                        <p:cTn id="88" dur="500" fill="hold"/>
                                        <p:tgtEl>
                                          <p:spTgt spid="27"/>
                                        </p:tgtEl>
                                        <p:attrNameLst>
                                          <p:attrName>stroke.color</p:attrName>
                                        </p:attrNameLst>
                                      </p:cBhvr>
                                      <p:to>
                                        <a:schemeClr val="accent2"/>
                                      </p:to>
                                    </p:animClr>
                                    <p:set>
                                      <p:cBhvr>
                                        <p:cTn id="89" dur="500" fill="hold"/>
                                        <p:tgtEl>
                                          <p:spTgt spid="27"/>
                                        </p:tgtEl>
                                        <p:attrNameLst>
                                          <p:attrName>stroke.on</p:attrName>
                                        </p:attrNameLst>
                                      </p:cBhvr>
                                      <p:to>
                                        <p:strVal val="true"/>
                                      </p:to>
                                    </p:set>
                                  </p:childTnLst>
                                </p:cTn>
                              </p:par>
                              <p:par>
                                <p:cTn id="90" presetID="7" presetClass="emph" presetSubtype="2" fill="hold" nodeType="withEffect">
                                  <p:stCondLst>
                                    <p:cond delay="0"/>
                                  </p:stCondLst>
                                  <p:childTnLst>
                                    <p:animClr clrSpc="rgb">
                                      <p:cBhvr>
                                        <p:cTn id="91" dur="500" fill="hold"/>
                                        <p:tgtEl>
                                          <p:spTgt spid="31"/>
                                        </p:tgtEl>
                                        <p:attrNameLst>
                                          <p:attrName>stroke.color</p:attrName>
                                        </p:attrNameLst>
                                      </p:cBhvr>
                                      <p:to>
                                        <a:schemeClr val="accent2"/>
                                      </p:to>
                                    </p:animClr>
                                    <p:set>
                                      <p:cBhvr>
                                        <p:cTn id="92" dur="500" fill="hold"/>
                                        <p:tgtEl>
                                          <p:spTgt spid="31"/>
                                        </p:tgtEl>
                                        <p:attrNameLst>
                                          <p:attrName>stroke.on</p:attrName>
                                        </p:attrNameLst>
                                      </p:cBhvr>
                                      <p:to>
                                        <p:strVal val="true"/>
                                      </p:to>
                                    </p:set>
                                  </p:childTnLst>
                                </p:cTn>
                              </p:par>
                              <p:par>
                                <p:cTn id="93" presetID="7" presetClass="emph" presetSubtype="2" fill="hold" nodeType="withEffect">
                                  <p:stCondLst>
                                    <p:cond delay="0"/>
                                  </p:stCondLst>
                                  <p:childTnLst>
                                    <p:animClr clrSpc="rgb">
                                      <p:cBhvr>
                                        <p:cTn id="94" dur="500" fill="hold"/>
                                        <p:tgtEl>
                                          <p:spTgt spid="49"/>
                                        </p:tgtEl>
                                        <p:attrNameLst>
                                          <p:attrName>stroke.color</p:attrName>
                                        </p:attrNameLst>
                                      </p:cBhvr>
                                      <p:to>
                                        <a:schemeClr val="accent2"/>
                                      </p:to>
                                    </p:animClr>
                                    <p:set>
                                      <p:cBhvr>
                                        <p:cTn id="95" dur="500" fill="hold"/>
                                        <p:tgtEl>
                                          <p:spTgt spid="49"/>
                                        </p:tgtEl>
                                        <p:attrNameLst>
                                          <p:attrName>stroke.on</p:attrName>
                                        </p:attrNameLst>
                                      </p:cBhvr>
                                      <p:to>
                                        <p:strVal val="true"/>
                                      </p:to>
                                    </p:set>
                                  </p:childTnLst>
                                </p:cTn>
                              </p:par>
                              <p:par>
                                <p:cTn id="96" presetID="7" presetClass="emph" presetSubtype="2" fill="hold" nodeType="withEffect">
                                  <p:stCondLst>
                                    <p:cond delay="0"/>
                                  </p:stCondLst>
                                  <p:childTnLst>
                                    <p:animClr clrSpc="rgb">
                                      <p:cBhvr>
                                        <p:cTn id="97" dur="500" fill="hold"/>
                                        <p:tgtEl>
                                          <p:spTgt spid="46"/>
                                        </p:tgtEl>
                                        <p:attrNameLst>
                                          <p:attrName>stroke.color</p:attrName>
                                        </p:attrNameLst>
                                      </p:cBhvr>
                                      <p:to>
                                        <a:schemeClr val="accent2"/>
                                      </p:to>
                                    </p:animClr>
                                    <p:set>
                                      <p:cBhvr>
                                        <p:cTn id="98" dur="500" fill="hold"/>
                                        <p:tgtEl>
                                          <p:spTgt spid="46"/>
                                        </p:tgtEl>
                                        <p:attrNameLst>
                                          <p:attrName>stroke.on</p:attrName>
                                        </p:attrNameLst>
                                      </p:cBhvr>
                                      <p:to>
                                        <p:strVal val="true"/>
                                      </p:to>
                                    </p:set>
                                  </p:childTnLst>
                                </p:cTn>
                              </p:par>
                              <p:par>
                                <p:cTn id="99" presetID="7" presetClass="emph" presetSubtype="2" fill="hold" nodeType="withEffect">
                                  <p:stCondLst>
                                    <p:cond delay="0"/>
                                  </p:stCondLst>
                                  <p:childTnLst>
                                    <p:animClr clrSpc="rgb">
                                      <p:cBhvr>
                                        <p:cTn id="100" dur="500" fill="hold"/>
                                        <p:tgtEl>
                                          <p:spTgt spid="43"/>
                                        </p:tgtEl>
                                        <p:attrNameLst>
                                          <p:attrName>stroke.color</p:attrName>
                                        </p:attrNameLst>
                                      </p:cBhvr>
                                      <p:to>
                                        <a:schemeClr val="accent2"/>
                                      </p:to>
                                    </p:animClr>
                                    <p:set>
                                      <p:cBhvr>
                                        <p:cTn id="101" dur="500" fill="hold"/>
                                        <p:tgtEl>
                                          <p:spTgt spid="43"/>
                                        </p:tgtEl>
                                        <p:attrNameLst>
                                          <p:attrName>stroke.on</p:attrName>
                                        </p:attrNameLst>
                                      </p:cBhvr>
                                      <p:to>
                                        <p:strVal val="true"/>
                                      </p:to>
                                    </p:set>
                                  </p:childTnLst>
                                </p:cTn>
                              </p:par>
                              <p:par>
                                <p:cTn id="102" presetID="7" presetClass="emph" presetSubtype="2" fill="hold" nodeType="withEffect">
                                  <p:stCondLst>
                                    <p:cond delay="0"/>
                                  </p:stCondLst>
                                  <p:childTnLst>
                                    <p:animClr clrSpc="rgb">
                                      <p:cBhvr>
                                        <p:cTn id="103" dur="500" fill="hold"/>
                                        <p:tgtEl>
                                          <p:spTgt spid="45"/>
                                        </p:tgtEl>
                                        <p:attrNameLst>
                                          <p:attrName>stroke.color</p:attrName>
                                        </p:attrNameLst>
                                      </p:cBhvr>
                                      <p:to>
                                        <a:schemeClr val="accent2"/>
                                      </p:to>
                                    </p:animClr>
                                    <p:set>
                                      <p:cBhvr>
                                        <p:cTn id="104" dur="500" fill="hold"/>
                                        <p:tgtEl>
                                          <p:spTgt spid="45"/>
                                        </p:tgtEl>
                                        <p:attrNameLst>
                                          <p:attrName>stroke.on</p:attrName>
                                        </p:attrNameLst>
                                      </p:cBhvr>
                                      <p:to>
                                        <p:strVal val="true"/>
                                      </p:to>
                                    </p:set>
                                  </p:childTnLst>
                                </p:cTn>
                              </p:par>
                              <p:par>
                                <p:cTn id="105" presetID="7" presetClass="emph" presetSubtype="2" fill="hold" nodeType="withEffect">
                                  <p:stCondLst>
                                    <p:cond delay="0"/>
                                  </p:stCondLst>
                                  <p:childTnLst>
                                    <p:animClr clrSpc="rgb">
                                      <p:cBhvr>
                                        <p:cTn id="106" dur="500" fill="hold"/>
                                        <p:tgtEl>
                                          <p:spTgt spid="67"/>
                                        </p:tgtEl>
                                        <p:attrNameLst>
                                          <p:attrName>stroke.color</p:attrName>
                                        </p:attrNameLst>
                                      </p:cBhvr>
                                      <p:to>
                                        <a:schemeClr val="accent2"/>
                                      </p:to>
                                    </p:animClr>
                                    <p:set>
                                      <p:cBhvr>
                                        <p:cTn id="107" dur="500" fill="hold"/>
                                        <p:tgtEl>
                                          <p:spTgt spid="67"/>
                                        </p:tgtEl>
                                        <p:attrNameLst>
                                          <p:attrName>stroke.on</p:attrName>
                                        </p:attrNameLst>
                                      </p:cBhvr>
                                      <p:to>
                                        <p:strVal val="true"/>
                                      </p:to>
                                    </p:set>
                                  </p:childTnLst>
                                </p:cTn>
                              </p:par>
                              <p:par>
                                <p:cTn id="108" presetID="7" presetClass="emph" presetSubtype="2" fill="hold" nodeType="withEffect">
                                  <p:stCondLst>
                                    <p:cond delay="0"/>
                                  </p:stCondLst>
                                  <p:childTnLst>
                                    <p:animClr clrSpc="rgb">
                                      <p:cBhvr>
                                        <p:cTn id="109" dur="500" fill="hold"/>
                                        <p:tgtEl>
                                          <p:spTgt spid="64"/>
                                        </p:tgtEl>
                                        <p:attrNameLst>
                                          <p:attrName>stroke.color</p:attrName>
                                        </p:attrNameLst>
                                      </p:cBhvr>
                                      <p:to>
                                        <a:schemeClr val="accent2"/>
                                      </p:to>
                                    </p:animClr>
                                    <p:set>
                                      <p:cBhvr>
                                        <p:cTn id="110" dur="500" fill="hold"/>
                                        <p:tgtEl>
                                          <p:spTgt spid="64"/>
                                        </p:tgtEl>
                                        <p:attrNameLst>
                                          <p:attrName>stroke.on</p:attrName>
                                        </p:attrNameLst>
                                      </p:cBhvr>
                                      <p:to>
                                        <p:strVal val="true"/>
                                      </p:to>
                                    </p:set>
                                  </p:childTnLst>
                                </p:cTn>
                              </p:par>
                              <p:par>
                                <p:cTn id="111" presetID="7" presetClass="emph" presetSubtype="2" fill="hold" nodeType="withEffect">
                                  <p:stCondLst>
                                    <p:cond delay="0"/>
                                  </p:stCondLst>
                                  <p:childTnLst>
                                    <p:animClr clrSpc="rgb">
                                      <p:cBhvr>
                                        <p:cTn id="112" dur="500" fill="hold"/>
                                        <p:tgtEl>
                                          <p:spTgt spid="61"/>
                                        </p:tgtEl>
                                        <p:attrNameLst>
                                          <p:attrName>stroke.color</p:attrName>
                                        </p:attrNameLst>
                                      </p:cBhvr>
                                      <p:to>
                                        <a:schemeClr val="accent2"/>
                                      </p:to>
                                    </p:animClr>
                                    <p:set>
                                      <p:cBhvr>
                                        <p:cTn id="113" dur="500" fill="hold"/>
                                        <p:tgtEl>
                                          <p:spTgt spid="61"/>
                                        </p:tgtEl>
                                        <p:attrNameLst>
                                          <p:attrName>stroke.on</p:attrName>
                                        </p:attrNameLst>
                                      </p:cBhvr>
                                      <p:to>
                                        <p:strVal val="true"/>
                                      </p:to>
                                    </p:set>
                                  </p:childTnLst>
                                </p:cTn>
                              </p:par>
                              <p:par>
                                <p:cTn id="114" presetID="7" presetClass="emph" presetSubtype="2" fill="hold" nodeType="withEffect">
                                  <p:stCondLst>
                                    <p:cond delay="0"/>
                                  </p:stCondLst>
                                  <p:childTnLst>
                                    <p:animClr clrSpc="rgb">
                                      <p:cBhvr>
                                        <p:cTn id="115" dur="500" fill="hold"/>
                                        <p:tgtEl>
                                          <p:spTgt spid="63"/>
                                        </p:tgtEl>
                                        <p:attrNameLst>
                                          <p:attrName>stroke.color</p:attrName>
                                        </p:attrNameLst>
                                      </p:cBhvr>
                                      <p:to>
                                        <a:schemeClr val="accent2"/>
                                      </p:to>
                                    </p:animClr>
                                    <p:set>
                                      <p:cBhvr>
                                        <p:cTn id="116" dur="500" fill="hold"/>
                                        <p:tgtEl>
                                          <p:spTgt spid="63"/>
                                        </p:tgtEl>
                                        <p:attrNameLst>
                                          <p:attrName>stroke.on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r>
              <a:rPr lang="ja-JP" altLang="en-US" dirty="0" smtClean="0"/>
              <a:t>相関ルール</a:t>
            </a:r>
            <a:r>
              <a:rPr lang="en-US" altLang="ja-JP" dirty="0" smtClean="0"/>
              <a:t>(association rule)</a:t>
            </a:r>
            <a:r>
              <a:rPr lang="ja-JP" altLang="en-US" dirty="0" smtClean="0"/>
              <a:t>の確信度</a:t>
            </a:r>
            <a:r>
              <a:rPr lang="en-US" altLang="ja-JP" dirty="0" smtClean="0"/>
              <a:t>C</a:t>
            </a:r>
            <a:r>
              <a:rPr lang="ja-JP" altLang="en-US" dirty="0" smtClean="0"/>
              <a:t>を用いる</a:t>
            </a:r>
            <a:endParaRPr lang="en-US" altLang="ja-JP" dirty="0" smtClean="0"/>
          </a:p>
          <a:p>
            <a:pPr lvl="1"/>
            <a:r>
              <a:rPr lang="ja-JP" altLang="en-US" dirty="0" smtClean="0"/>
              <a:t>相関ルール　</a:t>
            </a:r>
            <a:r>
              <a:rPr lang="en-US" altLang="ja-JP" dirty="0" smtClean="0"/>
              <a:t>P1</a:t>
            </a:r>
            <a:r>
              <a:rPr lang="ja-JP" altLang="en-US" dirty="0" smtClean="0"/>
              <a:t>⇒</a:t>
            </a:r>
            <a:r>
              <a:rPr lang="en-US" altLang="ja-JP" dirty="0" smtClean="0"/>
              <a:t>P2</a:t>
            </a:r>
          </a:p>
          <a:p>
            <a:pPr lvl="2"/>
            <a:r>
              <a:rPr lang="ja-JP" altLang="en-US" dirty="0" smtClean="0"/>
              <a:t>グラフパターン</a:t>
            </a:r>
            <a:r>
              <a:rPr lang="en-US" altLang="ja-JP" dirty="0" smtClean="0"/>
              <a:t>P1,</a:t>
            </a:r>
            <a:r>
              <a:rPr lang="ja-JP" altLang="en-US" dirty="0" smtClean="0"/>
              <a:t> </a:t>
            </a:r>
            <a:r>
              <a:rPr lang="en-US" altLang="ja-JP" dirty="0" smtClean="0"/>
              <a:t>P2</a:t>
            </a:r>
            <a:r>
              <a:rPr lang="ja-JP" altLang="en-US" dirty="0" smtClean="0"/>
              <a:t>について</a:t>
            </a:r>
            <a:r>
              <a:rPr lang="en-US" altLang="ja-JP" dirty="0" smtClean="0"/>
              <a:t>,</a:t>
            </a:r>
            <a:r>
              <a:rPr lang="ja-JP" altLang="en-US" dirty="0" smtClean="0"/>
              <a:t> ある</a:t>
            </a:r>
            <a:r>
              <a:rPr lang="en-US" altLang="ja-JP" dirty="0" smtClean="0"/>
              <a:t>PDG</a:t>
            </a:r>
            <a:r>
              <a:rPr lang="ja-JP" altLang="en-US" dirty="0" smtClean="0"/>
              <a:t>中で</a:t>
            </a:r>
            <a:r>
              <a:rPr lang="en-US" altLang="ja-JP" dirty="0" smtClean="0"/>
              <a:t>P1</a:t>
            </a:r>
            <a:r>
              <a:rPr lang="ja-JP" altLang="en-US" dirty="0" smtClean="0"/>
              <a:t>が出現するとき，</a:t>
            </a:r>
            <a:r>
              <a:rPr lang="en-US" altLang="ja-JP" dirty="0" smtClean="0"/>
              <a:t>P2</a:t>
            </a:r>
            <a:r>
              <a:rPr lang="ja-JP" altLang="en-US" dirty="0" smtClean="0"/>
              <a:t>も出現するというルール</a:t>
            </a:r>
            <a:endParaRPr lang="en-US" altLang="ja-JP" dirty="0" smtClean="0"/>
          </a:p>
          <a:p>
            <a:pPr lvl="1"/>
            <a:r>
              <a:rPr lang="ja-JP" altLang="en-US" dirty="0" smtClean="0"/>
              <a:t>確信度</a:t>
            </a:r>
            <a:r>
              <a:rPr lang="en-US" altLang="ja-JP" dirty="0" smtClean="0"/>
              <a:t>C: P1</a:t>
            </a:r>
            <a:r>
              <a:rPr lang="ja-JP" altLang="en-US" dirty="0" smtClean="0"/>
              <a:t>が出現するとき，</a:t>
            </a:r>
            <a:r>
              <a:rPr lang="en-US" altLang="ja-JP" dirty="0" smtClean="0"/>
              <a:t>P2</a:t>
            </a:r>
            <a:r>
              <a:rPr lang="ja-JP" altLang="en-US" dirty="0" smtClean="0"/>
              <a:t>も出現する条件付確率</a:t>
            </a:r>
            <a:endParaRPr lang="en-US" altLang="ja-JP" dirty="0" smtClean="0"/>
          </a:p>
          <a:p>
            <a:pPr lvl="2"/>
            <a:endParaRPr lang="en-US" altLang="ja-JP" dirty="0" smtClean="0"/>
          </a:p>
          <a:p>
            <a:pPr lvl="2"/>
            <a:endParaRPr lang="en-US" altLang="ja-JP" dirty="0" smtClean="0"/>
          </a:p>
          <a:p>
            <a:pPr lvl="2"/>
            <a:endParaRPr lang="en-US" altLang="ja-JP" dirty="0" smtClean="0"/>
          </a:p>
          <a:p>
            <a:endParaRPr kumimoji="1" lang="ja-JP" altLang="en-US" dirty="0"/>
          </a:p>
        </p:txBody>
      </p:sp>
      <p:sp>
        <p:nvSpPr>
          <p:cNvPr id="188" name="角丸四角形 187"/>
          <p:cNvSpPr/>
          <p:nvPr/>
        </p:nvSpPr>
        <p:spPr>
          <a:xfrm>
            <a:off x="1907705" y="3426487"/>
            <a:ext cx="5328591" cy="351693"/>
          </a:xfrm>
          <a:prstGeom prst="roundRect">
            <a:avLst>
              <a:gd name="adj" fmla="val 4076"/>
            </a:avLst>
          </a:prstGeom>
          <a:ln/>
        </p:spPr>
        <p:style>
          <a:lnRef idx="1">
            <a:schemeClr val="accent2"/>
          </a:lnRef>
          <a:fillRef idx="2">
            <a:schemeClr val="accent2"/>
          </a:fillRef>
          <a:effectRef idx="1">
            <a:schemeClr val="accent2"/>
          </a:effectRef>
          <a:fontRef idx="minor">
            <a:schemeClr val="dk1"/>
          </a:fontRef>
        </p:style>
        <p:txBody>
          <a:bodyPr lIns="91409" tIns="45703" rIns="91409" bIns="45703" rtlCol="0" anchor="ctr"/>
          <a:lstStyle/>
          <a:p>
            <a:pPr algn="r"/>
            <a:endParaRPr lang="en-US" altLang="ja-JP" sz="2400" dirty="0" smtClean="0">
              <a:solidFill>
                <a:schemeClr val="tx1"/>
              </a:solidFill>
              <a:latin typeface="+mj-ea"/>
              <a:ea typeface="+mj-ea"/>
            </a:endParaRPr>
          </a:p>
        </p:txBody>
      </p:sp>
      <p:sp>
        <p:nvSpPr>
          <p:cNvPr id="187" name="角丸四角形 186"/>
          <p:cNvSpPr/>
          <p:nvPr/>
        </p:nvSpPr>
        <p:spPr>
          <a:xfrm>
            <a:off x="1907704" y="2924945"/>
            <a:ext cx="5328592" cy="360866"/>
          </a:xfrm>
          <a:prstGeom prst="roundRect">
            <a:avLst>
              <a:gd name="adj" fmla="val 315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en-US" altLang="ja-JP" sz="2400" dirty="0" smtClean="0">
              <a:solidFill>
                <a:schemeClr val="tx1"/>
              </a:solidFill>
              <a:latin typeface="Consolas" pitchFamily="49" charset="0"/>
            </a:endParaRPr>
          </a:p>
        </p:txBody>
      </p:sp>
      <p:sp>
        <p:nvSpPr>
          <p:cNvPr id="2" name="タイトル 1"/>
          <p:cNvSpPr>
            <a:spLocks noGrp="1"/>
          </p:cNvSpPr>
          <p:nvPr>
            <p:ph type="title"/>
          </p:nvPr>
        </p:nvSpPr>
        <p:spPr/>
        <p:txBody>
          <a:bodyPr/>
          <a:lstStyle/>
          <a:p>
            <a:r>
              <a:rPr kumimoji="1" lang="ja-JP" altLang="en-US" dirty="0" smtClean="0"/>
              <a:t>欠陥候補の検出</a:t>
            </a:r>
            <a:r>
              <a:rPr kumimoji="1" lang="en-US" altLang="ja-JP" dirty="0" smtClean="0"/>
              <a:t>:</a:t>
            </a:r>
            <a:r>
              <a:rPr kumimoji="1" lang="ja-JP" altLang="en-US" dirty="0" smtClean="0"/>
              <a:t> パターン違反</a:t>
            </a:r>
            <a:r>
              <a:rPr kumimoji="1" lang="en-US" altLang="ja-JP" dirty="0" smtClean="0"/>
              <a:t>(1/2)</a:t>
            </a:r>
            <a:endParaRPr kumimoji="1" lang="ja-JP" altLang="en-US" dirty="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14</a:t>
            </a:fld>
            <a:endParaRPr kumimoji="1" lang="ja-JP" altLang="en-US"/>
          </a:p>
        </p:txBody>
      </p:sp>
      <p:sp>
        <p:nvSpPr>
          <p:cNvPr id="5" name="テキスト ボックス 4"/>
          <p:cNvSpPr txBox="1"/>
          <p:nvPr/>
        </p:nvSpPr>
        <p:spPr>
          <a:xfrm>
            <a:off x="857224" y="3067250"/>
            <a:ext cx="1000132" cy="584775"/>
          </a:xfrm>
          <a:prstGeom prst="rect">
            <a:avLst/>
          </a:prstGeom>
          <a:noFill/>
        </p:spPr>
        <p:txBody>
          <a:bodyPr wrap="square" rtlCol="0">
            <a:spAutoFit/>
          </a:bodyPr>
          <a:lstStyle/>
          <a:p>
            <a:r>
              <a:rPr kumimoji="1" lang="en-US" altLang="ja-JP" sz="3200" i="1" dirty="0" smtClean="0">
                <a:latin typeface="ヒラギノ明朝 ProN W6" pitchFamily="18" charset="-128"/>
                <a:ea typeface="ヒラギノ明朝 ProN W6" pitchFamily="18" charset="-128"/>
              </a:rPr>
              <a:t>C</a:t>
            </a:r>
            <a:r>
              <a:rPr lang="ja-JP" altLang="en-US" sz="3200" i="1" dirty="0" smtClean="0">
                <a:latin typeface="ヒラギノ明朝 ProN W6" pitchFamily="18" charset="-128"/>
                <a:ea typeface="ヒラギノ明朝 ProN W6" pitchFamily="18" charset="-128"/>
              </a:rPr>
              <a:t> </a:t>
            </a:r>
            <a:r>
              <a:rPr kumimoji="1" lang="en-US" altLang="ja-JP" sz="3200" i="1" dirty="0" smtClean="0">
                <a:latin typeface="ヒラギノ明朝 ProN W6" pitchFamily="18" charset="-128"/>
                <a:ea typeface="ヒラギノ明朝 ProN W6" pitchFamily="18" charset="-128"/>
              </a:rPr>
              <a:t>=</a:t>
            </a:r>
            <a:endParaRPr kumimoji="1" lang="ja-JP" altLang="en-US" sz="3200" i="1" dirty="0">
              <a:latin typeface="ヒラギノ明朝 ProN W6" pitchFamily="18" charset="-128"/>
              <a:ea typeface="ヒラギノ明朝 ProN W6" pitchFamily="18" charset="-128"/>
            </a:endParaRPr>
          </a:p>
        </p:txBody>
      </p:sp>
      <p:sp>
        <p:nvSpPr>
          <p:cNvPr id="6" name="テキスト ボックス 5"/>
          <p:cNvSpPr txBox="1"/>
          <p:nvPr/>
        </p:nvSpPr>
        <p:spPr>
          <a:xfrm>
            <a:off x="1857356" y="2852936"/>
            <a:ext cx="5378940" cy="523220"/>
          </a:xfrm>
          <a:prstGeom prst="rect">
            <a:avLst/>
          </a:prstGeom>
          <a:noFill/>
        </p:spPr>
        <p:txBody>
          <a:bodyPr wrap="square" rtlCol="0">
            <a:spAutoFit/>
          </a:bodyPr>
          <a:lstStyle/>
          <a:p>
            <a:r>
              <a:rPr kumimoji="1" lang="en-US" altLang="ja-JP" sz="2800" i="1" dirty="0" smtClean="0">
                <a:latin typeface="ヒラギノ明朝 ProN W6" pitchFamily="18" charset="-128"/>
                <a:ea typeface="ヒラギノ明朝 ProN W6" pitchFamily="18" charset="-128"/>
              </a:rPr>
              <a:t>P1, P2</a:t>
            </a:r>
            <a:r>
              <a:rPr kumimoji="1" lang="ja-JP" altLang="en-US" sz="2800" dirty="0" smtClean="0">
                <a:latin typeface="ヒラギノ明朝 ProN W6" pitchFamily="18" charset="-128"/>
                <a:ea typeface="ヒラギノ明朝 ProN W6" pitchFamily="18" charset="-128"/>
              </a:rPr>
              <a:t>ともに出現する</a:t>
            </a:r>
            <a:r>
              <a:rPr kumimoji="1" lang="en-US" altLang="ja-JP" sz="2800" dirty="0" smtClean="0">
                <a:latin typeface="ヒラギノ明朝 ProN W6" pitchFamily="18" charset="-128"/>
                <a:ea typeface="ヒラギノ明朝 ProN W6" pitchFamily="18" charset="-128"/>
              </a:rPr>
              <a:t>PDG</a:t>
            </a:r>
            <a:r>
              <a:rPr kumimoji="1" lang="ja-JP" altLang="en-US" sz="2800" dirty="0" smtClean="0">
                <a:latin typeface="ヒラギノ明朝 ProN W6" pitchFamily="18" charset="-128"/>
                <a:ea typeface="ヒラギノ明朝 ProN W6" pitchFamily="18" charset="-128"/>
              </a:rPr>
              <a:t>の数</a:t>
            </a:r>
            <a:endParaRPr kumimoji="1" lang="ja-JP" altLang="en-US" sz="2800" dirty="0">
              <a:latin typeface="ヒラギノ明朝 ProN W6" pitchFamily="18" charset="-128"/>
              <a:ea typeface="ヒラギノ明朝 ProN W6" pitchFamily="18" charset="-128"/>
            </a:endParaRPr>
          </a:p>
        </p:txBody>
      </p:sp>
      <p:sp>
        <p:nvSpPr>
          <p:cNvPr id="7" name="テキスト ボックス 6"/>
          <p:cNvSpPr txBox="1"/>
          <p:nvPr/>
        </p:nvSpPr>
        <p:spPr>
          <a:xfrm>
            <a:off x="2357422" y="3353002"/>
            <a:ext cx="4572032" cy="523220"/>
          </a:xfrm>
          <a:prstGeom prst="rect">
            <a:avLst/>
          </a:prstGeom>
          <a:noFill/>
        </p:spPr>
        <p:txBody>
          <a:bodyPr wrap="square" rtlCol="0">
            <a:spAutoFit/>
          </a:bodyPr>
          <a:lstStyle/>
          <a:p>
            <a:r>
              <a:rPr kumimoji="1" lang="en-US" altLang="ja-JP" sz="2800" i="1" dirty="0" smtClean="0">
                <a:latin typeface="ヒラギノ明朝 ProN W6" pitchFamily="18" charset="-128"/>
                <a:ea typeface="ヒラギノ明朝 ProN W6" pitchFamily="18" charset="-128"/>
              </a:rPr>
              <a:t>P1</a:t>
            </a:r>
            <a:r>
              <a:rPr kumimoji="1" lang="ja-JP" altLang="en-US" sz="2800" dirty="0" smtClean="0">
                <a:latin typeface="ヒラギノ明朝 ProN W6" pitchFamily="18" charset="-128"/>
                <a:ea typeface="ヒラギノ明朝 ProN W6" pitchFamily="18" charset="-128"/>
              </a:rPr>
              <a:t>の出現する</a:t>
            </a:r>
            <a:r>
              <a:rPr kumimoji="1" lang="en-US" altLang="ja-JP" sz="2800" dirty="0" smtClean="0">
                <a:latin typeface="ヒラギノ明朝 ProN W6" pitchFamily="18" charset="-128"/>
                <a:ea typeface="ヒラギノ明朝 ProN W6" pitchFamily="18" charset="-128"/>
              </a:rPr>
              <a:t>PDG</a:t>
            </a:r>
            <a:r>
              <a:rPr kumimoji="1" lang="ja-JP" altLang="en-US" sz="2800" dirty="0" smtClean="0">
                <a:latin typeface="ヒラギノ明朝 ProN W6" pitchFamily="18" charset="-128"/>
                <a:ea typeface="ヒラギノ明朝 ProN W6" pitchFamily="18" charset="-128"/>
              </a:rPr>
              <a:t>の数</a:t>
            </a:r>
            <a:endParaRPr kumimoji="1" lang="ja-JP" altLang="en-US" sz="2800" dirty="0">
              <a:latin typeface="ヒラギノ明朝 ProN W6" pitchFamily="18" charset="-128"/>
              <a:ea typeface="ヒラギノ明朝 ProN W6" pitchFamily="18" charset="-128"/>
            </a:endParaRPr>
          </a:p>
        </p:txBody>
      </p:sp>
      <p:cxnSp>
        <p:nvCxnSpPr>
          <p:cNvPr id="11" name="直線コネクタ 10"/>
          <p:cNvCxnSpPr/>
          <p:nvPr/>
        </p:nvCxnSpPr>
        <p:spPr>
          <a:xfrm>
            <a:off x="1785918" y="3353002"/>
            <a:ext cx="5643602" cy="1588"/>
          </a:xfrm>
          <a:prstGeom prst="line">
            <a:avLst/>
          </a:prstGeom>
          <a:ln w="28575">
            <a:tailEnd type="none"/>
          </a:ln>
        </p:spPr>
        <p:style>
          <a:lnRef idx="1">
            <a:schemeClr val="dk1"/>
          </a:lnRef>
          <a:fillRef idx="0">
            <a:schemeClr val="dk1"/>
          </a:fillRef>
          <a:effectRef idx="0">
            <a:schemeClr val="dk1"/>
          </a:effectRef>
          <a:fontRef idx="minor">
            <a:schemeClr val="tx1"/>
          </a:fontRef>
        </p:style>
      </p:cxnSp>
      <p:sp>
        <p:nvSpPr>
          <p:cNvPr id="271" name="角丸四角形 270"/>
          <p:cNvSpPr/>
          <p:nvPr/>
        </p:nvSpPr>
        <p:spPr>
          <a:xfrm>
            <a:off x="251520" y="3954716"/>
            <a:ext cx="8641655" cy="2647051"/>
          </a:xfrm>
          <a:prstGeom prst="roundRect">
            <a:avLst>
              <a:gd name="adj" fmla="val 4076"/>
            </a:avLst>
          </a:prstGeom>
          <a:ln/>
        </p:spPr>
        <p:style>
          <a:lnRef idx="1">
            <a:schemeClr val="accent2"/>
          </a:lnRef>
          <a:fillRef idx="2">
            <a:schemeClr val="accent2"/>
          </a:fillRef>
          <a:effectRef idx="1">
            <a:schemeClr val="accent2"/>
          </a:effectRef>
          <a:fontRef idx="minor">
            <a:schemeClr val="dk1"/>
          </a:fontRef>
        </p:style>
        <p:txBody>
          <a:bodyPr lIns="91409" tIns="45703" rIns="91409" bIns="45703" rtlCol="0" anchor="ctr"/>
          <a:lstStyle/>
          <a:p>
            <a:pPr algn="r"/>
            <a:endParaRPr lang="en-US" altLang="ja-JP" sz="2400" dirty="0" smtClean="0">
              <a:solidFill>
                <a:schemeClr val="tx1"/>
              </a:solidFill>
              <a:latin typeface="Consolas" pitchFamily="49" charset="0"/>
            </a:endParaRPr>
          </a:p>
          <a:p>
            <a:pPr algn="ctr"/>
            <a:endParaRPr lang="en-US" altLang="ja-JP" sz="2400" dirty="0" smtClean="0">
              <a:solidFill>
                <a:schemeClr val="tx1"/>
              </a:solidFill>
              <a:latin typeface="Consolas" pitchFamily="49" charset="0"/>
            </a:endParaRPr>
          </a:p>
          <a:p>
            <a:pPr algn="ctr"/>
            <a:endParaRPr lang="en-US" altLang="ja-JP" sz="2400" dirty="0" smtClean="0">
              <a:solidFill>
                <a:schemeClr val="tx1"/>
              </a:solidFill>
              <a:latin typeface="Consolas" pitchFamily="49" charset="0"/>
            </a:endParaRPr>
          </a:p>
          <a:p>
            <a:pPr algn="ctr"/>
            <a:endParaRPr lang="en-US" altLang="ja-JP" sz="2400" dirty="0" smtClean="0">
              <a:solidFill>
                <a:schemeClr val="tx1"/>
              </a:solidFill>
              <a:latin typeface="Consolas" pitchFamily="49" charset="0"/>
            </a:endParaRPr>
          </a:p>
          <a:p>
            <a:pPr algn="ctr"/>
            <a:endParaRPr lang="en-US" altLang="ja-JP" sz="2400" dirty="0" smtClean="0">
              <a:solidFill>
                <a:schemeClr val="tx1"/>
              </a:solidFill>
              <a:latin typeface="Consolas" pitchFamily="49" charset="0"/>
            </a:endParaRPr>
          </a:p>
        </p:txBody>
      </p:sp>
      <p:sp>
        <p:nvSpPr>
          <p:cNvPr id="272" name="角丸四角形 271"/>
          <p:cNvSpPr/>
          <p:nvPr/>
        </p:nvSpPr>
        <p:spPr>
          <a:xfrm>
            <a:off x="2480183" y="4005064"/>
            <a:ext cx="6340882" cy="2520280"/>
          </a:xfrm>
          <a:prstGeom prst="roundRect">
            <a:avLst>
              <a:gd name="adj" fmla="val 315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en-US" altLang="ja-JP" sz="2400" dirty="0" smtClean="0">
              <a:solidFill>
                <a:schemeClr val="tx1"/>
              </a:solidFill>
              <a:latin typeface="Consolas" pitchFamily="49" charset="0"/>
            </a:endParaRPr>
          </a:p>
          <a:p>
            <a:pPr algn="ctr"/>
            <a:endParaRPr lang="en-US" altLang="ja-JP" sz="2400" dirty="0" smtClean="0">
              <a:solidFill>
                <a:schemeClr val="tx1"/>
              </a:solidFill>
              <a:latin typeface="Consolas" pitchFamily="49" charset="0"/>
            </a:endParaRPr>
          </a:p>
          <a:p>
            <a:pPr algn="ctr"/>
            <a:endParaRPr kumimoji="1" lang="en-US" altLang="ja-JP" sz="2400" dirty="0" smtClean="0">
              <a:solidFill>
                <a:schemeClr val="tx1"/>
              </a:solidFill>
              <a:latin typeface="Consolas" pitchFamily="49" charset="0"/>
            </a:endParaRPr>
          </a:p>
          <a:p>
            <a:pPr algn="ctr"/>
            <a:endParaRPr lang="en-US" altLang="ja-JP" sz="2400" dirty="0" smtClean="0">
              <a:solidFill>
                <a:schemeClr val="tx1"/>
              </a:solidFill>
              <a:latin typeface="Consolas" pitchFamily="49" charset="0"/>
            </a:endParaRPr>
          </a:p>
          <a:p>
            <a:pPr algn="ctr"/>
            <a:endParaRPr kumimoji="1" lang="en-US" altLang="ja-JP" sz="2400" dirty="0" smtClean="0">
              <a:solidFill>
                <a:schemeClr val="tx1"/>
              </a:solidFill>
              <a:latin typeface="Consolas" pitchFamily="49" charset="0"/>
            </a:endParaRPr>
          </a:p>
          <a:p>
            <a:pPr algn="ctr"/>
            <a:r>
              <a:rPr kumimoji="1" lang="ja-JP" altLang="en-US" sz="2400" b="1" dirty="0" smtClean="0">
                <a:solidFill>
                  <a:schemeClr val="tx1"/>
                </a:solidFill>
                <a:latin typeface="+mj-ea"/>
                <a:ea typeface="+mj-ea"/>
              </a:rPr>
              <a:t>パターンが出現 </a:t>
            </a:r>
            <a:r>
              <a:rPr lang="en-US" altLang="ja-JP" sz="2400" b="1" dirty="0" smtClean="0">
                <a:solidFill>
                  <a:schemeClr val="tx1"/>
                </a:solidFill>
                <a:latin typeface="+mj-ea"/>
                <a:ea typeface="+mj-ea"/>
              </a:rPr>
              <a:t>=</a:t>
            </a:r>
            <a:r>
              <a:rPr lang="ja-JP" altLang="en-US" sz="2400" b="1" dirty="0" smtClean="0">
                <a:solidFill>
                  <a:schemeClr val="tx1"/>
                </a:solidFill>
                <a:latin typeface="+mj-ea"/>
                <a:ea typeface="+mj-ea"/>
              </a:rPr>
              <a:t> 変種も出現</a:t>
            </a:r>
            <a:r>
              <a:rPr lang="ja-JP" altLang="en-US" sz="2400" dirty="0" smtClean="0">
                <a:solidFill>
                  <a:schemeClr val="tx1"/>
                </a:solidFill>
                <a:latin typeface="+mj-ea"/>
                <a:ea typeface="+mj-ea"/>
              </a:rPr>
              <a:t> </a:t>
            </a:r>
            <a:endParaRPr kumimoji="1" lang="ja-JP" altLang="en-US" sz="2400" dirty="0" smtClean="0">
              <a:solidFill>
                <a:schemeClr val="tx1"/>
              </a:solidFill>
              <a:latin typeface="+mj-ea"/>
              <a:ea typeface="+mj-ea"/>
            </a:endParaRPr>
          </a:p>
        </p:txBody>
      </p:sp>
      <p:sp>
        <p:nvSpPr>
          <p:cNvPr id="273" name="メモ 272"/>
          <p:cNvSpPr/>
          <p:nvPr/>
        </p:nvSpPr>
        <p:spPr>
          <a:xfrm>
            <a:off x="4140545" y="4077072"/>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74" name="メモ 273"/>
          <p:cNvSpPr/>
          <p:nvPr/>
        </p:nvSpPr>
        <p:spPr>
          <a:xfrm>
            <a:off x="2551621" y="4077072"/>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75" name="円/楕円 274"/>
          <p:cNvSpPr/>
          <p:nvPr/>
        </p:nvSpPr>
        <p:spPr>
          <a:xfrm>
            <a:off x="3194563" y="416903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76" name="台形 275"/>
          <p:cNvSpPr/>
          <p:nvPr/>
        </p:nvSpPr>
        <p:spPr>
          <a:xfrm rot="7188506">
            <a:off x="2771669" y="4687940"/>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smtClean="0">
              <a:solidFill>
                <a:schemeClr val="tx1"/>
              </a:solidFill>
              <a:latin typeface="Consolas" pitchFamily="49" charset="0"/>
            </a:endParaRPr>
          </a:p>
        </p:txBody>
      </p:sp>
      <p:sp>
        <p:nvSpPr>
          <p:cNvPr id="277" name="メモ 276"/>
          <p:cNvSpPr/>
          <p:nvPr/>
        </p:nvSpPr>
        <p:spPr>
          <a:xfrm>
            <a:off x="5724721" y="4077072"/>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78" name="円/楕円 277"/>
          <p:cNvSpPr/>
          <p:nvPr/>
        </p:nvSpPr>
        <p:spPr>
          <a:xfrm>
            <a:off x="3408877" y="452622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79" name="台形 278"/>
          <p:cNvSpPr/>
          <p:nvPr/>
        </p:nvSpPr>
        <p:spPr>
          <a:xfrm rot="7188506">
            <a:off x="5972129" y="4687940"/>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80" name="台形 279"/>
          <p:cNvSpPr/>
          <p:nvPr/>
        </p:nvSpPr>
        <p:spPr>
          <a:xfrm rot="7188506">
            <a:off x="4374274" y="4687940"/>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81" name="円/楕円 280"/>
          <p:cNvSpPr/>
          <p:nvPr/>
        </p:nvSpPr>
        <p:spPr>
          <a:xfrm>
            <a:off x="2980249" y="524060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82" name="円/楕円 281"/>
          <p:cNvSpPr/>
          <p:nvPr/>
        </p:nvSpPr>
        <p:spPr>
          <a:xfrm>
            <a:off x="3623191" y="488341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83" name="円/楕円 282"/>
          <p:cNvSpPr/>
          <p:nvPr/>
        </p:nvSpPr>
        <p:spPr>
          <a:xfrm>
            <a:off x="3194563" y="488341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84" name="円/楕円 283"/>
          <p:cNvSpPr/>
          <p:nvPr/>
        </p:nvSpPr>
        <p:spPr>
          <a:xfrm>
            <a:off x="3408877" y="524060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285" name="直線矢印コネクタ 284"/>
          <p:cNvCxnSpPr>
            <a:stCxn id="275" idx="4"/>
            <a:endCxn id="278" idx="1"/>
          </p:cNvCxnSpPr>
          <p:nvPr/>
        </p:nvCxnSpPr>
        <p:spPr>
          <a:xfrm rot="16200000" flipH="1">
            <a:off x="3283860" y="440120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6" name="直線矢印コネクタ 285"/>
          <p:cNvCxnSpPr>
            <a:stCxn id="275" idx="4"/>
            <a:endCxn id="283" idx="0"/>
          </p:cNvCxnSpPr>
          <p:nvPr/>
        </p:nvCxnSpPr>
        <p:spPr>
          <a:xfrm rot="5400000">
            <a:off x="3051687" y="4633377"/>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7" name="直線矢印コネクタ 286"/>
          <p:cNvCxnSpPr>
            <a:stCxn id="278" idx="4"/>
            <a:endCxn id="282" idx="1"/>
          </p:cNvCxnSpPr>
          <p:nvPr/>
        </p:nvCxnSpPr>
        <p:spPr>
          <a:xfrm rot="16200000" flipH="1">
            <a:off x="3498174" y="475839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8" name="直線矢印コネクタ 287"/>
          <p:cNvCxnSpPr>
            <a:stCxn id="283" idx="4"/>
            <a:endCxn id="284" idx="1"/>
          </p:cNvCxnSpPr>
          <p:nvPr/>
        </p:nvCxnSpPr>
        <p:spPr>
          <a:xfrm rot="16200000" flipH="1">
            <a:off x="3283860" y="511558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9" name="直線矢印コネクタ 288"/>
          <p:cNvCxnSpPr>
            <a:stCxn id="281" idx="6"/>
            <a:endCxn id="284" idx="2"/>
          </p:cNvCxnSpPr>
          <p:nvPr/>
        </p:nvCxnSpPr>
        <p:spPr>
          <a:xfrm>
            <a:off x="3194563" y="534775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90" name="直線矢印コネクタ 289"/>
          <p:cNvCxnSpPr>
            <a:stCxn id="284" idx="0"/>
            <a:endCxn id="282" idx="3"/>
          </p:cNvCxnSpPr>
          <p:nvPr/>
        </p:nvCxnSpPr>
        <p:spPr>
          <a:xfrm rot="5400000" flipH="1" flipV="1">
            <a:off x="3498174" y="5084198"/>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91" name="円/楕円 290"/>
          <p:cNvSpPr/>
          <p:nvPr/>
        </p:nvSpPr>
        <p:spPr>
          <a:xfrm>
            <a:off x="4783487" y="416903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92" name="円/楕円 291"/>
          <p:cNvSpPr/>
          <p:nvPr/>
        </p:nvSpPr>
        <p:spPr>
          <a:xfrm>
            <a:off x="4997801" y="452622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93" name="円/楕円 292"/>
          <p:cNvSpPr/>
          <p:nvPr/>
        </p:nvSpPr>
        <p:spPr>
          <a:xfrm>
            <a:off x="4569173" y="524060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94" name="円/楕円 293"/>
          <p:cNvSpPr/>
          <p:nvPr/>
        </p:nvSpPr>
        <p:spPr>
          <a:xfrm>
            <a:off x="5212115" y="488341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95" name="円/楕円 294"/>
          <p:cNvSpPr/>
          <p:nvPr/>
        </p:nvSpPr>
        <p:spPr>
          <a:xfrm>
            <a:off x="4783487" y="488341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96" name="メモ 295"/>
          <p:cNvSpPr/>
          <p:nvPr/>
        </p:nvSpPr>
        <p:spPr>
          <a:xfrm>
            <a:off x="7308897" y="4077072"/>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97" name="円/楕円 296"/>
          <p:cNvSpPr/>
          <p:nvPr/>
        </p:nvSpPr>
        <p:spPr>
          <a:xfrm>
            <a:off x="4354859" y="488341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98" name="円/楕円 297"/>
          <p:cNvSpPr/>
          <p:nvPr/>
        </p:nvSpPr>
        <p:spPr>
          <a:xfrm>
            <a:off x="4569173" y="452622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99" name="円/楕円 298"/>
          <p:cNvSpPr/>
          <p:nvPr/>
        </p:nvSpPr>
        <p:spPr>
          <a:xfrm>
            <a:off x="4997801" y="524060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300" name="直線矢印コネクタ 299"/>
          <p:cNvCxnSpPr>
            <a:stCxn id="291" idx="4"/>
            <a:endCxn id="298" idx="7"/>
          </p:cNvCxnSpPr>
          <p:nvPr/>
        </p:nvCxnSpPr>
        <p:spPr>
          <a:xfrm rot="5400000">
            <a:off x="4734242" y="4401204"/>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1" name="直線矢印コネクタ 300"/>
          <p:cNvCxnSpPr>
            <a:stCxn id="291" idx="4"/>
            <a:endCxn id="292" idx="1"/>
          </p:cNvCxnSpPr>
          <p:nvPr/>
        </p:nvCxnSpPr>
        <p:spPr>
          <a:xfrm rot="16200000" flipH="1">
            <a:off x="4872784" y="440120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2" name="直線矢印コネクタ 301"/>
          <p:cNvCxnSpPr>
            <a:stCxn id="298" idx="4"/>
            <a:endCxn id="297" idx="7"/>
          </p:cNvCxnSpPr>
          <p:nvPr/>
        </p:nvCxnSpPr>
        <p:spPr>
          <a:xfrm rot="5400000">
            <a:off x="4519928" y="4758394"/>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3" name="直線矢印コネクタ 302"/>
          <p:cNvCxnSpPr>
            <a:stCxn id="297" idx="0"/>
            <a:endCxn id="298" idx="3"/>
          </p:cNvCxnSpPr>
          <p:nvPr/>
        </p:nvCxnSpPr>
        <p:spPr>
          <a:xfrm rot="5400000" flipH="1" flipV="1">
            <a:off x="4444156" y="4727008"/>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4" name="直線矢印コネクタ 303"/>
          <p:cNvCxnSpPr>
            <a:stCxn id="291" idx="4"/>
            <a:endCxn id="295" idx="0"/>
          </p:cNvCxnSpPr>
          <p:nvPr/>
        </p:nvCxnSpPr>
        <p:spPr>
          <a:xfrm rot="5400000">
            <a:off x="4640611" y="4633377"/>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5" name="直線矢印コネクタ 304"/>
          <p:cNvCxnSpPr>
            <a:stCxn id="292" idx="4"/>
            <a:endCxn id="294" idx="1"/>
          </p:cNvCxnSpPr>
          <p:nvPr/>
        </p:nvCxnSpPr>
        <p:spPr>
          <a:xfrm rot="16200000" flipH="1">
            <a:off x="5087098" y="475839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6" name="直線矢印コネクタ 305"/>
          <p:cNvCxnSpPr>
            <a:stCxn id="295" idx="4"/>
            <a:endCxn id="299" idx="1"/>
          </p:cNvCxnSpPr>
          <p:nvPr/>
        </p:nvCxnSpPr>
        <p:spPr>
          <a:xfrm rot="16200000" flipH="1">
            <a:off x="4872784" y="511558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7" name="直線矢印コネクタ 306"/>
          <p:cNvCxnSpPr>
            <a:stCxn id="293" idx="6"/>
            <a:endCxn id="299" idx="2"/>
          </p:cNvCxnSpPr>
          <p:nvPr/>
        </p:nvCxnSpPr>
        <p:spPr>
          <a:xfrm>
            <a:off x="4783487" y="534775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8" name="直線矢印コネクタ 307"/>
          <p:cNvCxnSpPr>
            <a:stCxn id="299" idx="0"/>
            <a:endCxn id="294" idx="3"/>
          </p:cNvCxnSpPr>
          <p:nvPr/>
        </p:nvCxnSpPr>
        <p:spPr>
          <a:xfrm rot="5400000" flipH="1" flipV="1">
            <a:off x="5087098" y="5084198"/>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09" name="円/楕円 308"/>
          <p:cNvSpPr/>
          <p:nvPr/>
        </p:nvSpPr>
        <p:spPr>
          <a:xfrm>
            <a:off x="6367663" y="416903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10" name="円/楕円 309"/>
          <p:cNvSpPr/>
          <p:nvPr/>
        </p:nvSpPr>
        <p:spPr>
          <a:xfrm>
            <a:off x="6581977" y="452622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11" name="円/楕円 310"/>
          <p:cNvSpPr/>
          <p:nvPr/>
        </p:nvSpPr>
        <p:spPr>
          <a:xfrm>
            <a:off x="6153349" y="524060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12" name="円/楕円 311"/>
          <p:cNvSpPr/>
          <p:nvPr/>
        </p:nvSpPr>
        <p:spPr>
          <a:xfrm>
            <a:off x="6796291" y="488341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13" name="円/楕円 312"/>
          <p:cNvSpPr/>
          <p:nvPr/>
        </p:nvSpPr>
        <p:spPr>
          <a:xfrm>
            <a:off x="6367663" y="488341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14" name="台形 313"/>
          <p:cNvSpPr/>
          <p:nvPr/>
        </p:nvSpPr>
        <p:spPr>
          <a:xfrm rot="7188506">
            <a:off x="7524198" y="4687941"/>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15" name="円/楕円 314"/>
          <p:cNvSpPr/>
          <p:nvPr/>
        </p:nvSpPr>
        <p:spPr>
          <a:xfrm>
            <a:off x="6153349" y="452622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16" name="円/楕円 315"/>
          <p:cNvSpPr/>
          <p:nvPr/>
        </p:nvSpPr>
        <p:spPr>
          <a:xfrm>
            <a:off x="6581977" y="524060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317" name="直線矢印コネクタ 316"/>
          <p:cNvCxnSpPr>
            <a:stCxn id="309" idx="4"/>
            <a:endCxn id="315" idx="7"/>
          </p:cNvCxnSpPr>
          <p:nvPr/>
        </p:nvCxnSpPr>
        <p:spPr>
          <a:xfrm rot="5400000">
            <a:off x="6318418" y="4401204"/>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8" name="直線矢印コネクタ 317"/>
          <p:cNvCxnSpPr>
            <a:stCxn id="309" idx="4"/>
            <a:endCxn id="310" idx="1"/>
          </p:cNvCxnSpPr>
          <p:nvPr/>
        </p:nvCxnSpPr>
        <p:spPr>
          <a:xfrm rot="16200000" flipH="1">
            <a:off x="6456960" y="440120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9" name="直線矢印コネクタ 318"/>
          <p:cNvCxnSpPr>
            <a:stCxn id="309" idx="4"/>
            <a:endCxn id="313" idx="0"/>
          </p:cNvCxnSpPr>
          <p:nvPr/>
        </p:nvCxnSpPr>
        <p:spPr>
          <a:xfrm rot="5400000">
            <a:off x="6224787" y="4633377"/>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0" name="直線矢印コネクタ 319"/>
          <p:cNvCxnSpPr>
            <a:stCxn id="310" idx="4"/>
            <a:endCxn id="312" idx="1"/>
          </p:cNvCxnSpPr>
          <p:nvPr/>
        </p:nvCxnSpPr>
        <p:spPr>
          <a:xfrm rot="16200000" flipH="1">
            <a:off x="6671274" y="475839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1" name="直線矢印コネクタ 320"/>
          <p:cNvCxnSpPr>
            <a:stCxn id="313" idx="4"/>
            <a:endCxn id="316" idx="1"/>
          </p:cNvCxnSpPr>
          <p:nvPr/>
        </p:nvCxnSpPr>
        <p:spPr>
          <a:xfrm rot="16200000" flipH="1">
            <a:off x="6456960" y="511558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2" name="直線矢印コネクタ 321"/>
          <p:cNvCxnSpPr>
            <a:stCxn id="311" idx="6"/>
            <a:endCxn id="316" idx="2"/>
          </p:cNvCxnSpPr>
          <p:nvPr/>
        </p:nvCxnSpPr>
        <p:spPr>
          <a:xfrm>
            <a:off x="6367663" y="534775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3" name="直線矢印コネクタ 322"/>
          <p:cNvCxnSpPr>
            <a:stCxn id="316" idx="0"/>
            <a:endCxn id="312" idx="3"/>
          </p:cNvCxnSpPr>
          <p:nvPr/>
        </p:nvCxnSpPr>
        <p:spPr>
          <a:xfrm rot="5400000" flipH="1" flipV="1">
            <a:off x="6671274" y="5084198"/>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24" name="円/楕円 323"/>
          <p:cNvSpPr/>
          <p:nvPr/>
        </p:nvSpPr>
        <p:spPr>
          <a:xfrm>
            <a:off x="7951839" y="416903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25" name="円/楕円 324"/>
          <p:cNvSpPr/>
          <p:nvPr/>
        </p:nvSpPr>
        <p:spPr>
          <a:xfrm>
            <a:off x="8166153" y="452622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26" name="円/楕円 325"/>
          <p:cNvSpPr/>
          <p:nvPr/>
        </p:nvSpPr>
        <p:spPr>
          <a:xfrm>
            <a:off x="7737525" y="5240600"/>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27" name="円/楕円 326"/>
          <p:cNvSpPr/>
          <p:nvPr/>
        </p:nvSpPr>
        <p:spPr>
          <a:xfrm>
            <a:off x="8380467" y="488341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28" name="円/楕円 327"/>
          <p:cNvSpPr/>
          <p:nvPr/>
        </p:nvSpPr>
        <p:spPr>
          <a:xfrm>
            <a:off x="7951839" y="488341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29" name="円/楕円 328"/>
          <p:cNvSpPr/>
          <p:nvPr/>
        </p:nvSpPr>
        <p:spPr>
          <a:xfrm>
            <a:off x="7523211" y="488341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30" name="円/楕円 329"/>
          <p:cNvSpPr/>
          <p:nvPr/>
        </p:nvSpPr>
        <p:spPr>
          <a:xfrm>
            <a:off x="7737525" y="4526220"/>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31" name="円/楕円 330"/>
          <p:cNvSpPr/>
          <p:nvPr/>
        </p:nvSpPr>
        <p:spPr>
          <a:xfrm>
            <a:off x="8166153" y="524060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332" name="直線矢印コネクタ 331"/>
          <p:cNvCxnSpPr>
            <a:stCxn id="324" idx="4"/>
            <a:endCxn id="330" idx="7"/>
          </p:cNvCxnSpPr>
          <p:nvPr/>
        </p:nvCxnSpPr>
        <p:spPr>
          <a:xfrm rot="5400000">
            <a:off x="7902594" y="4401204"/>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3" name="直線矢印コネクタ 332"/>
          <p:cNvCxnSpPr>
            <a:stCxn id="324" idx="4"/>
            <a:endCxn id="325" idx="1"/>
          </p:cNvCxnSpPr>
          <p:nvPr/>
        </p:nvCxnSpPr>
        <p:spPr>
          <a:xfrm rot="16200000" flipH="1">
            <a:off x="8041136" y="440120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4" name="直線矢印コネクタ 333"/>
          <p:cNvCxnSpPr>
            <a:stCxn id="330" idx="4"/>
            <a:endCxn id="329" idx="7"/>
          </p:cNvCxnSpPr>
          <p:nvPr/>
        </p:nvCxnSpPr>
        <p:spPr>
          <a:xfrm rot="5400000">
            <a:off x="7688280" y="4758394"/>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5" name="直線矢印コネクタ 334"/>
          <p:cNvCxnSpPr>
            <a:stCxn id="329" idx="0"/>
            <a:endCxn id="330" idx="3"/>
          </p:cNvCxnSpPr>
          <p:nvPr/>
        </p:nvCxnSpPr>
        <p:spPr>
          <a:xfrm rot="5400000" flipH="1" flipV="1">
            <a:off x="7612508" y="4727008"/>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6" name="直線矢印コネクタ 335"/>
          <p:cNvCxnSpPr>
            <a:stCxn id="324" idx="4"/>
            <a:endCxn id="328" idx="0"/>
          </p:cNvCxnSpPr>
          <p:nvPr/>
        </p:nvCxnSpPr>
        <p:spPr>
          <a:xfrm rot="5400000">
            <a:off x="7808963" y="4633377"/>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7" name="直線矢印コネクタ 336"/>
          <p:cNvCxnSpPr>
            <a:stCxn id="325" idx="4"/>
            <a:endCxn id="327" idx="1"/>
          </p:cNvCxnSpPr>
          <p:nvPr/>
        </p:nvCxnSpPr>
        <p:spPr>
          <a:xfrm rot="16200000" flipH="1">
            <a:off x="8255450" y="475839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8" name="直線矢印コネクタ 337"/>
          <p:cNvCxnSpPr>
            <a:stCxn id="328" idx="4"/>
            <a:endCxn id="331" idx="1"/>
          </p:cNvCxnSpPr>
          <p:nvPr/>
        </p:nvCxnSpPr>
        <p:spPr>
          <a:xfrm rot="16200000" flipH="1">
            <a:off x="8041136" y="511558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9" name="直線矢印コネクタ 338"/>
          <p:cNvCxnSpPr>
            <a:stCxn id="326" idx="6"/>
            <a:endCxn id="331" idx="2"/>
          </p:cNvCxnSpPr>
          <p:nvPr/>
        </p:nvCxnSpPr>
        <p:spPr>
          <a:xfrm>
            <a:off x="7951839" y="534775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0" name="直線矢印コネクタ 339"/>
          <p:cNvCxnSpPr>
            <a:stCxn id="331" idx="0"/>
            <a:endCxn id="327" idx="3"/>
          </p:cNvCxnSpPr>
          <p:nvPr/>
        </p:nvCxnSpPr>
        <p:spPr>
          <a:xfrm rot="5400000" flipH="1" flipV="1">
            <a:off x="8255450" y="5084198"/>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41" name="メモ 340"/>
          <p:cNvSpPr/>
          <p:nvPr/>
        </p:nvSpPr>
        <p:spPr>
          <a:xfrm>
            <a:off x="550952" y="4077072"/>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42" name="円/楕円 341"/>
          <p:cNvSpPr/>
          <p:nvPr/>
        </p:nvSpPr>
        <p:spPr>
          <a:xfrm>
            <a:off x="1193894" y="421994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43" name="円/楕円 342"/>
          <p:cNvSpPr/>
          <p:nvPr/>
        </p:nvSpPr>
        <p:spPr>
          <a:xfrm>
            <a:off x="1408208" y="457713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44" name="円/楕円 343"/>
          <p:cNvSpPr/>
          <p:nvPr/>
        </p:nvSpPr>
        <p:spPr>
          <a:xfrm>
            <a:off x="1622522" y="493432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45" name="円/楕円 344"/>
          <p:cNvSpPr/>
          <p:nvPr/>
        </p:nvSpPr>
        <p:spPr>
          <a:xfrm>
            <a:off x="1193894" y="493432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46" name="円/楕円 345"/>
          <p:cNvSpPr/>
          <p:nvPr/>
        </p:nvSpPr>
        <p:spPr>
          <a:xfrm>
            <a:off x="765266" y="493432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47" name="円/楕円 346"/>
          <p:cNvSpPr/>
          <p:nvPr/>
        </p:nvSpPr>
        <p:spPr>
          <a:xfrm>
            <a:off x="979580" y="457713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48" name="円/楕円 347"/>
          <p:cNvSpPr/>
          <p:nvPr/>
        </p:nvSpPr>
        <p:spPr>
          <a:xfrm>
            <a:off x="1408208" y="529151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349" name="直線矢印コネクタ 348"/>
          <p:cNvCxnSpPr>
            <a:stCxn id="342" idx="4"/>
            <a:endCxn id="347" idx="7"/>
          </p:cNvCxnSpPr>
          <p:nvPr/>
        </p:nvCxnSpPr>
        <p:spPr>
          <a:xfrm rot="5400000">
            <a:off x="1144649" y="445212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0" name="直線矢印コネクタ 349"/>
          <p:cNvCxnSpPr>
            <a:stCxn id="342" idx="4"/>
            <a:endCxn id="343" idx="1"/>
          </p:cNvCxnSpPr>
          <p:nvPr/>
        </p:nvCxnSpPr>
        <p:spPr>
          <a:xfrm rot="16200000" flipH="1">
            <a:off x="1283191" y="445212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1" name="直線矢印コネクタ 350"/>
          <p:cNvCxnSpPr>
            <a:stCxn id="347" idx="4"/>
            <a:endCxn id="346" idx="7"/>
          </p:cNvCxnSpPr>
          <p:nvPr/>
        </p:nvCxnSpPr>
        <p:spPr>
          <a:xfrm rot="5400000">
            <a:off x="930335" y="480931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2" name="直線矢印コネクタ 351"/>
          <p:cNvCxnSpPr>
            <a:stCxn id="346" idx="0"/>
            <a:endCxn id="347" idx="3"/>
          </p:cNvCxnSpPr>
          <p:nvPr/>
        </p:nvCxnSpPr>
        <p:spPr>
          <a:xfrm rot="5400000" flipH="1" flipV="1">
            <a:off x="854563" y="477792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3" name="直線矢印コネクタ 352"/>
          <p:cNvCxnSpPr>
            <a:stCxn id="342" idx="4"/>
            <a:endCxn id="345" idx="0"/>
          </p:cNvCxnSpPr>
          <p:nvPr/>
        </p:nvCxnSpPr>
        <p:spPr>
          <a:xfrm rot="5400000">
            <a:off x="1051018" y="468429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4" name="直線矢印コネクタ 353"/>
          <p:cNvCxnSpPr>
            <a:stCxn id="343" idx="4"/>
            <a:endCxn id="344" idx="1"/>
          </p:cNvCxnSpPr>
          <p:nvPr/>
        </p:nvCxnSpPr>
        <p:spPr>
          <a:xfrm rot="16200000" flipH="1">
            <a:off x="1497505" y="480931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5" name="直線矢印コネクタ 354"/>
          <p:cNvCxnSpPr>
            <a:stCxn id="345" idx="4"/>
            <a:endCxn id="348" idx="1"/>
          </p:cNvCxnSpPr>
          <p:nvPr/>
        </p:nvCxnSpPr>
        <p:spPr>
          <a:xfrm rot="16200000" flipH="1">
            <a:off x="1283191" y="516650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6" name="直線矢印コネクタ 355"/>
          <p:cNvCxnSpPr>
            <a:stCxn id="348" idx="0"/>
            <a:endCxn id="344" idx="3"/>
          </p:cNvCxnSpPr>
          <p:nvPr/>
        </p:nvCxnSpPr>
        <p:spPr>
          <a:xfrm rot="5400000" flipH="1" flipV="1">
            <a:off x="1497505" y="513511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欠陥候補の検出</a:t>
            </a:r>
            <a:r>
              <a:rPr kumimoji="1" lang="en-US" altLang="ja-JP" dirty="0" smtClean="0"/>
              <a:t>:</a:t>
            </a:r>
            <a:r>
              <a:rPr kumimoji="1" lang="ja-JP" altLang="en-US" dirty="0" smtClean="0"/>
              <a:t> パターン違反</a:t>
            </a:r>
            <a:r>
              <a:rPr lang="en-US" altLang="ja-JP" dirty="0" smtClean="0"/>
              <a:t>(2/2)</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確信度</a:t>
            </a:r>
            <a:r>
              <a:rPr lang="en-US" altLang="ja-JP" dirty="0" smtClean="0"/>
              <a:t>C</a:t>
            </a:r>
            <a:r>
              <a:rPr lang="ja-JP" altLang="en-US" dirty="0" smtClean="0"/>
              <a:t>が</a:t>
            </a:r>
            <a:r>
              <a:rPr lang="en-US" altLang="ja-JP" dirty="0" smtClean="0"/>
              <a:t>1.0</a:t>
            </a:r>
            <a:r>
              <a:rPr lang="ja-JP" altLang="en-US" dirty="0" smtClean="0"/>
              <a:t>でなく，ある閾値以上であればパターン違反として検出</a:t>
            </a:r>
            <a:endParaRPr lang="en-US" altLang="ja-JP" dirty="0" smtClean="0"/>
          </a:p>
          <a:p>
            <a:pPr lvl="1"/>
            <a:r>
              <a:rPr lang="ja-JP" altLang="en-US" dirty="0" smtClean="0"/>
              <a:t>閾値は任意に設定</a:t>
            </a:r>
            <a:endParaRPr lang="en-US" altLang="ja-JP" dirty="0" smtClean="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15</a:t>
            </a:fld>
            <a:endParaRPr kumimoji="1" lang="ja-JP" altLang="en-US"/>
          </a:p>
        </p:txBody>
      </p:sp>
      <p:sp>
        <p:nvSpPr>
          <p:cNvPr id="6" name="円/楕円 5"/>
          <p:cNvSpPr/>
          <p:nvPr/>
        </p:nvSpPr>
        <p:spPr>
          <a:xfrm>
            <a:off x="2643174" y="4026154"/>
            <a:ext cx="2857520" cy="178595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kumimoji="1" lang="en-US" altLang="ja-JP" sz="2800" b="1" dirty="0" smtClean="0">
                <a:latin typeface="ＭＳ 明朝" pitchFamily="17" charset="-128"/>
                <a:ea typeface="ＭＳ 明朝" pitchFamily="17" charset="-128"/>
                <a:cs typeface="Arial Unicode MS" pitchFamily="50" charset="-128"/>
              </a:rPr>
              <a:t>P1</a:t>
            </a:r>
            <a:endParaRPr kumimoji="1" lang="ja-JP" altLang="en-US" sz="2800" b="1" dirty="0">
              <a:latin typeface="ＭＳ 明朝" pitchFamily="17" charset="-128"/>
              <a:ea typeface="ＭＳ 明朝" pitchFamily="17" charset="-128"/>
              <a:cs typeface="Arial Unicode MS" pitchFamily="50" charset="-128"/>
            </a:endParaRPr>
          </a:p>
        </p:txBody>
      </p:sp>
      <p:sp>
        <p:nvSpPr>
          <p:cNvPr id="7" name="円/楕円 6"/>
          <p:cNvSpPr/>
          <p:nvPr/>
        </p:nvSpPr>
        <p:spPr>
          <a:xfrm>
            <a:off x="3071802" y="3954716"/>
            <a:ext cx="2857520" cy="1928826"/>
          </a:xfrm>
          <a:prstGeom prst="ellipse">
            <a:avLst/>
          </a:prstGeom>
          <a:gradFill>
            <a:gsLst>
              <a:gs pos="0">
                <a:schemeClr val="accent1">
                  <a:shade val="51000"/>
                  <a:satMod val="130000"/>
                  <a:alpha val="45000"/>
                </a:schemeClr>
              </a:gs>
              <a:gs pos="80000">
                <a:schemeClr val="accent1">
                  <a:shade val="93000"/>
                  <a:satMod val="130000"/>
                  <a:alpha val="50000"/>
                </a:schemeClr>
              </a:gs>
              <a:gs pos="100000">
                <a:schemeClr val="accent1">
                  <a:shade val="94000"/>
                  <a:satMod val="135000"/>
                  <a:alpha val="49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r"/>
            <a:r>
              <a:rPr kumimoji="1" lang="en-US" altLang="ja-JP" sz="2800" b="1" dirty="0" smtClean="0">
                <a:latin typeface="ＭＳ 明朝" pitchFamily="17" charset="-128"/>
                <a:ea typeface="ＭＳ 明朝" pitchFamily="17" charset="-128"/>
                <a:cs typeface="Arial Unicode MS" pitchFamily="50" charset="-128"/>
              </a:rPr>
              <a:t>P2</a:t>
            </a:r>
            <a:endParaRPr kumimoji="1" lang="ja-JP" altLang="en-US" sz="2800" b="1" dirty="0">
              <a:latin typeface="ＭＳ 明朝" pitchFamily="17" charset="-128"/>
              <a:ea typeface="ＭＳ 明朝" pitchFamily="17" charset="-128"/>
              <a:cs typeface="Arial Unicode MS" pitchFamily="50" charset="-128"/>
            </a:endParaRPr>
          </a:p>
        </p:txBody>
      </p:sp>
      <p:sp>
        <p:nvSpPr>
          <p:cNvPr id="8" name="月 7"/>
          <p:cNvSpPr/>
          <p:nvPr/>
        </p:nvSpPr>
        <p:spPr>
          <a:xfrm>
            <a:off x="2627784" y="4005064"/>
            <a:ext cx="1368152" cy="1785950"/>
          </a:xfrm>
          <a:prstGeom prst="moon">
            <a:avLst>
              <a:gd name="adj" fmla="val 31474"/>
            </a:avLst>
          </a:prstGeom>
          <a:noFill/>
          <a:ln w="38100">
            <a:solidFill>
              <a:schemeClr val="bg1"/>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 name="上矢印吹き出し 8"/>
          <p:cNvSpPr/>
          <p:nvPr/>
        </p:nvSpPr>
        <p:spPr>
          <a:xfrm>
            <a:off x="2071670" y="5669228"/>
            <a:ext cx="2286016" cy="1000132"/>
          </a:xfrm>
          <a:prstGeom prst="upArrowCallout">
            <a:avLst>
              <a:gd name="adj1" fmla="val 37910"/>
              <a:gd name="adj2" fmla="val 18200"/>
              <a:gd name="adj3" fmla="val 18200"/>
              <a:gd name="adj4" fmla="val 63622"/>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kumimoji="1" lang="ja-JP" altLang="en-US" sz="2400" dirty="0" smtClean="0">
                <a:latin typeface="+mj-ea"/>
                <a:ea typeface="+mj-ea"/>
              </a:rPr>
              <a:t>パターン違反</a:t>
            </a:r>
            <a:endParaRPr kumimoji="1" lang="ja-JP" altLang="en-US" sz="2400" dirty="0">
              <a:latin typeface="+mj-ea"/>
              <a:ea typeface="+mj-ea"/>
            </a:endParaRPr>
          </a:p>
        </p:txBody>
      </p:sp>
      <p:sp>
        <p:nvSpPr>
          <p:cNvPr id="10" name="四角形吹き出し 9"/>
          <p:cNvSpPr/>
          <p:nvPr/>
        </p:nvSpPr>
        <p:spPr>
          <a:xfrm>
            <a:off x="6607159" y="4098732"/>
            <a:ext cx="2286016" cy="1000132"/>
          </a:xfrm>
          <a:prstGeom prst="wedgeRectCallout">
            <a:avLst>
              <a:gd name="adj1" fmla="val -82310"/>
              <a:gd name="adj2" fmla="val -688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r>
              <a:rPr kumimoji="1" lang="en-US" altLang="ja-JP" sz="2400" dirty="0" smtClean="0">
                <a:solidFill>
                  <a:schemeClr val="tx1"/>
                </a:solidFill>
                <a:latin typeface="Consolas" pitchFamily="49" charset="0"/>
              </a:rPr>
              <a:t>P2</a:t>
            </a:r>
            <a:r>
              <a:rPr kumimoji="1" lang="ja-JP" altLang="en-US" sz="2400" dirty="0" smtClean="0">
                <a:solidFill>
                  <a:schemeClr val="tx1"/>
                </a:solidFill>
                <a:latin typeface="Consolas" pitchFamily="49" charset="0"/>
              </a:rPr>
              <a:t>が出現する</a:t>
            </a:r>
            <a:r>
              <a:rPr kumimoji="1" lang="en-US" altLang="ja-JP" sz="2400" dirty="0" smtClean="0">
                <a:solidFill>
                  <a:schemeClr val="tx1"/>
                </a:solidFill>
                <a:latin typeface="Consolas" pitchFamily="49" charset="0"/>
              </a:rPr>
              <a:t>PDG</a:t>
            </a:r>
            <a:r>
              <a:rPr kumimoji="1" lang="ja-JP" altLang="en-US" sz="2400" dirty="0" smtClean="0">
                <a:solidFill>
                  <a:schemeClr val="tx1"/>
                </a:solidFill>
                <a:latin typeface="Consolas" pitchFamily="49" charset="0"/>
              </a:rPr>
              <a:t>の集合</a:t>
            </a:r>
          </a:p>
        </p:txBody>
      </p:sp>
      <p:sp>
        <p:nvSpPr>
          <p:cNvPr id="11" name="四角形吹き出し 10"/>
          <p:cNvSpPr/>
          <p:nvPr/>
        </p:nvSpPr>
        <p:spPr>
          <a:xfrm>
            <a:off x="250825" y="4170740"/>
            <a:ext cx="2286016" cy="1000132"/>
          </a:xfrm>
          <a:prstGeom prst="wedgeRectCallout">
            <a:avLst>
              <a:gd name="adj1" fmla="val 59712"/>
              <a:gd name="adj2" fmla="val -18015"/>
            </a:avLst>
          </a:prstGeom>
          <a:ln/>
        </p:spPr>
        <p:style>
          <a:lnRef idx="1">
            <a:schemeClr val="accent2"/>
          </a:lnRef>
          <a:fillRef idx="2">
            <a:schemeClr val="accent2"/>
          </a:fillRef>
          <a:effectRef idx="1">
            <a:schemeClr val="accent2"/>
          </a:effectRef>
          <a:fontRef idx="minor">
            <a:schemeClr val="dk1"/>
          </a:fontRef>
        </p:style>
        <p:txBody>
          <a:bodyPr lIns="91409" tIns="45703" rIns="91409" bIns="45703" rtlCol="0" anchor="ctr"/>
          <a:lstStyle/>
          <a:p>
            <a:pPr algn="ctr"/>
            <a:r>
              <a:rPr kumimoji="1" lang="en-US" altLang="ja-JP" sz="2400" dirty="0" smtClean="0">
                <a:solidFill>
                  <a:schemeClr val="tx1"/>
                </a:solidFill>
                <a:latin typeface="Consolas" pitchFamily="49" charset="0"/>
              </a:rPr>
              <a:t>P1</a:t>
            </a:r>
            <a:r>
              <a:rPr kumimoji="1" lang="ja-JP" altLang="en-US" sz="2400" dirty="0" smtClean="0">
                <a:solidFill>
                  <a:schemeClr val="tx1"/>
                </a:solidFill>
                <a:latin typeface="Consolas" pitchFamily="49" charset="0"/>
              </a:rPr>
              <a:t>が出現する</a:t>
            </a:r>
            <a:r>
              <a:rPr kumimoji="1" lang="en-US" altLang="ja-JP" sz="2400" dirty="0" smtClean="0">
                <a:solidFill>
                  <a:schemeClr val="tx1"/>
                </a:solidFill>
                <a:latin typeface="Consolas" pitchFamily="49" charset="0"/>
              </a:rPr>
              <a:t>PDG</a:t>
            </a:r>
            <a:r>
              <a:rPr kumimoji="1" lang="ja-JP" altLang="en-US" sz="2400" dirty="0" smtClean="0">
                <a:solidFill>
                  <a:schemeClr val="tx1"/>
                </a:solidFill>
                <a:latin typeface="Consolas" pitchFamily="49" charset="0"/>
              </a:rPr>
              <a:t>の集合</a:t>
            </a:r>
          </a:p>
        </p:txBody>
      </p:sp>
      <p:sp>
        <p:nvSpPr>
          <p:cNvPr id="12" name="テキスト ボックス 11"/>
          <p:cNvSpPr txBox="1"/>
          <p:nvPr/>
        </p:nvSpPr>
        <p:spPr>
          <a:xfrm>
            <a:off x="857224" y="3067250"/>
            <a:ext cx="1000132" cy="584775"/>
          </a:xfrm>
          <a:prstGeom prst="rect">
            <a:avLst/>
          </a:prstGeom>
          <a:noFill/>
        </p:spPr>
        <p:txBody>
          <a:bodyPr wrap="square" rtlCol="0">
            <a:spAutoFit/>
          </a:bodyPr>
          <a:lstStyle/>
          <a:p>
            <a:r>
              <a:rPr kumimoji="1" lang="en-US" altLang="ja-JP" sz="3200" i="1" dirty="0" smtClean="0">
                <a:latin typeface="ヒラギノ明朝 ProN W6" pitchFamily="18" charset="-128"/>
                <a:ea typeface="ヒラギノ明朝 ProN W6" pitchFamily="18" charset="-128"/>
              </a:rPr>
              <a:t>C</a:t>
            </a:r>
            <a:r>
              <a:rPr lang="ja-JP" altLang="en-US" sz="3200" i="1" dirty="0" smtClean="0">
                <a:latin typeface="ヒラギノ明朝 ProN W6" pitchFamily="18" charset="-128"/>
                <a:ea typeface="ヒラギノ明朝 ProN W6" pitchFamily="18" charset="-128"/>
              </a:rPr>
              <a:t> </a:t>
            </a:r>
            <a:r>
              <a:rPr kumimoji="1" lang="en-US" altLang="ja-JP" sz="3200" i="1" dirty="0" smtClean="0">
                <a:latin typeface="ヒラギノ明朝 ProN W6" pitchFamily="18" charset="-128"/>
                <a:ea typeface="ヒラギノ明朝 ProN W6" pitchFamily="18" charset="-128"/>
              </a:rPr>
              <a:t>=</a:t>
            </a:r>
            <a:endParaRPr kumimoji="1" lang="ja-JP" altLang="en-US" sz="3200" i="1" dirty="0">
              <a:latin typeface="ヒラギノ明朝 ProN W6" pitchFamily="18" charset="-128"/>
              <a:ea typeface="ヒラギノ明朝 ProN W6" pitchFamily="18" charset="-128"/>
            </a:endParaRPr>
          </a:p>
        </p:txBody>
      </p:sp>
      <p:sp>
        <p:nvSpPr>
          <p:cNvPr id="13" name="テキスト ボックス 12"/>
          <p:cNvSpPr txBox="1"/>
          <p:nvPr/>
        </p:nvSpPr>
        <p:spPr>
          <a:xfrm>
            <a:off x="1857356" y="2852936"/>
            <a:ext cx="5786478" cy="523220"/>
          </a:xfrm>
          <a:prstGeom prst="rect">
            <a:avLst/>
          </a:prstGeom>
          <a:noFill/>
        </p:spPr>
        <p:txBody>
          <a:bodyPr wrap="square" rtlCol="0">
            <a:spAutoFit/>
          </a:bodyPr>
          <a:lstStyle/>
          <a:p>
            <a:r>
              <a:rPr kumimoji="1" lang="en-US" altLang="ja-JP" sz="2800" i="1" dirty="0" smtClean="0">
                <a:latin typeface="ヒラギノ明朝 ProN W6" pitchFamily="18" charset="-128"/>
                <a:ea typeface="ヒラギノ明朝 ProN W6" pitchFamily="18" charset="-128"/>
              </a:rPr>
              <a:t>P1, P2</a:t>
            </a:r>
            <a:r>
              <a:rPr kumimoji="1" lang="ja-JP" altLang="en-US" sz="2800" dirty="0" smtClean="0">
                <a:latin typeface="ヒラギノ明朝 ProN W6" pitchFamily="18" charset="-128"/>
                <a:ea typeface="ヒラギノ明朝 ProN W6" pitchFamily="18" charset="-128"/>
              </a:rPr>
              <a:t>ともに出現する</a:t>
            </a:r>
            <a:r>
              <a:rPr kumimoji="1" lang="en-US" altLang="ja-JP" sz="2800" dirty="0" smtClean="0">
                <a:latin typeface="ヒラギノ明朝 ProN W6" pitchFamily="18" charset="-128"/>
                <a:ea typeface="ヒラギノ明朝 ProN W6" pitchFamily="18" charset="-128"/>
              </a:rPr>
              <a:t>PDG</a:t>
            </a:r>
            <a:r>
              <a:rPr kumimoji="1" lang="ja-JP" altLang="en-US" sz="2800" dirty="0" smtClean="0">
                <a:latin typeface="ヒラギノ明朝 ProN W6" pitchFamily="18" charset="-128"/>
                <a:ea typeface="ヒラギノ明朝 ProN W6" pitchFamily="18" charset="-128"/>
              </a:rPr>
              <a:t>の数</a:t>
            </a:r>
            <a:endParaRPr kumimoji="1" lang="ja-JP" altLang="en-US" sz="2800" dirty="0">
              <a:latin typeface="ヒラギノ明朝 ProN W6" pitchFamily="18" charset="-128"/>
              <a:ea typeface="ヒラギノ明朝 ProN W6" pitchFamily="18" charset="-128"/>
            </a:endParaRPr>
          </a:p>
        </p:txBody>
      </p:sp>
      <p:sp>
        <p:nvSpPr>
          <p:cNvPr id="14" name="テキスト ボックス 13"/>
          <p:cNvSpPr txBox="1"/>
          <p:nvPr/>
        </p:nvSpPr>
        <p:spPr>
          <a:xfrm>
            <a:off x="2357422" y="3353002"/>
            <a:ext cx="4572032" cy="523220"/>
          </a:xfrm>
          <a:prstGeom prst="rect">
            <a:avLst/>
          </a:prstGeom>
          <a:noFill/>
        </p:spPr>
        <p:txBody>
          <a:bodyPr wrap="square" rtlCol="0">
            <a:spAutoFit/>
          </a:bodyPr>
          <a:lstStyle/>
          <a:p>
            <a:r>
              <a:rPr kumimoji="1" lang="en-US" altLang="ja-JP" sz="2800" i="1" dirty="0" smtClean="0">
                <a:latin typeface="ヒラギノ明朝 ProN W6" pitchFamily="18" charset="-128"/>
                <a:ea typeface="ヒラギノ明朝 ProN W6" pitchFamily="18" charset="-128"/>
              </a:rPr>
              <a:t>P1</a:t>
            </a:r>
            <a:r>
              <a:rPr kumimoji="1" lang="ja-JP" altLang="en-US" sz="2800" dirty="0" smtClean="0">
                <a:latin typeface="ヒラギノ明朝 ProN W6" pitchFamily="18" charset="-128"/>
                <a:ea typeface="ヒラギノ明朝 ProN W6" pitchFamily="18" charset="-128"/>
              </a:rPr>
              <a:t>の出現する</a:t>
            </a:r>
            <a:r>
              <a:rPr kumimoji="1" lang="en-US" altLang="ja-JP" sz="2800" dirty="0" smtClean="0">
                <a:latin typeface="ヒラギノ明朝 ProN W6" pitchFamily="18" charset="-128"/>
                <a:ea typeface="ヒラギノ明朝 ProN W6" pitchFamily="18" charset="-128"/>
              </a:rPr>
              <a:t>PDG</a:t>
            </a:r>
            <a:r>
              <a:rPr kumimoji="1" lang="ja-JP" altLang="en-US" sz="2800" dirty="0" smtClean="0">
                <a:latin typeface="ヒラギノ明朝 ProN W6" pitchFamily="18" charset="-128"/>
                <a:ea typeface="ヒラギノ明朝 ProN W6" pitchFamily="18" charset="-128"/>
              </a:rPr>
              <a:t>の数</a:t>
            </a:r>
            <a:endParaRPr kumimoji="1" lang="ja-JP" altLang="en-US" sz="2800" dirty="0">
              <a:latin typeface="ヒラギノ明朝 ProN W6" pitchFamily="18" charset="-128"/>
              <a:ea typeface="ヒラギノ明朝 ProN W6" pitchFamily="18" charset="-128"/>
            </a:endParaRPr>
          </a:p>
        </p:txBody>
      </p:sp>
      <p:cxnSp>
        <p:nvCxnSpPr>
          <p:cNvPr id="15" name="直線コネクタ 14"/>
          <p:cNvCxnSpPr/>
          <p:nvPr/>
        </p:nvCxnSpPr>
        <p:spPr>
          <a:xfrm>
            <a:off x="1785918" y="3353002"/>
            <a:ext cx="5643602" cy="1588"/>
          </a:xfrm>
          <a:prstGeom prst="line">
            <a:avLst/>
          </a:prstGeom>
          <a:ln w="28575">
            <a:tailEnd type="none"/>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2000"/>
                                        <p:tgtEl>
                                          <p:spTgt spid="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使用例</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提案手法のツールを試作し、</a:t>
            </a:r>
            <a:r>
              <a:rPr kumimoji="1" lang="en-US" altLang="ja-JP" dirty="0" smtClean="0"/>
              <a:t>MASU</a:t>
            </a:r>
            <a:r>
              <a:rPr kumimoji="1" lang="ja-JP" altLang="en-US" dirty="0" smtClean="0"/>
              <a:t>を対象に実験</a:t>
            </a:r>
            <a:endParaRPr lang="en-US" altLang="ja-JP" dirty="0" smtClean="0"/>
          </a:p>
          <a:p>
            <a:pPr lvl="1"/>
            <a:r>
              <a:rPr kumimoji="1" lang="en-US" altLang="ja-JP" sz="2000" dirty="0" smtClean="0"/>
              <a:t>100574</a:t>
            </a:r>
            <a:r>
              <a:rPr kumimoji="1" lang="ja-JP" altLang="en-US" sz="2000" dirty="0" smtClean="0"/>
              <a:t>行</a:t>
            </a:r>
            <a:r>
              <a:rPr lang="en-US" altLang="ja-JP" sz="2000" dirty="0" smtClean="0"/>
              <a:t>,</a:t>
            </a:r>
            <a:r>
              <a:rPr lang="ja-JP" altLang="en-US" sz="2000" dirty="0" smtClean="0"/>
              <a:t> </a:t>
            </a:r>
            <a:r>
              <a:rPr lang="en-US" altLang="ja-JP" sz="2000" dirty="0" smtClean="0"/>
              <a:t>4345</a:t>
            </a:r>
            <a:r>
              <a:rPr lang="ja-JP" altLang="en-US" sz="2000" dirty="0" smtClean="0"/>
              <a:t>メソッド</a:t>
            </a:r>
            <a:r>
              <a:rPr lang="en-US" altLang="ja-JP" sz="2000" dirty="0" smtClean="0"/>
              <a:t>,</a:t>
            </a:r>
            <a:r>
              <a:rPr lang="ja-JP" altLang="en-US" sz="2000" dirty="0" smtClean="0"/>
              <a:t> </a:t>
            </a:r>
            <a:r>
              <a:rPr kumimoji="1" lang="ja-JP" altLang="en-US" sz="2000" dirty="0" smtClean="0"/>
              <a:t>最小ノード数</a:t>
            </a:r>
            <a:r>
              <a:rPr kumimoji="1" lang="en-US" altLang="ja-JP" sz="2000" dirty="0" smtClean="0"/>
              <a:t>:</a:t>
            </a:r>
            <a:r>
              <a:rPr lang="ja-JP" altLang="en-US" sz="2000" dirty="0" smtClean="0"/>
              <a:t> </a:t>
            </a:r>
            <a:r>
              <a:rPr kumimoji="1" lang="en-US" altLang="ja-JP" sz="2000" dirty="0" smtClean="0"/>
              <a:t>5,</a:t>
            </a:r>
            <a:r>
              <a:rPr kumimoji="1" lang="ja-JP" altLang="en-US" sz="2000" dirty="0" smtClean="0"/>
              <a:t> 最小確信度</a:t>
            </a:r>
            <a:r>
              <a:rPr kumimoji="1" lang="en-US" altLang="ja-JP" sz="2000" dirty="0" smtClean="0"/>
              <a:t>: 0.9</a:t>
            </a:r>
          </a:p>
          <a:p>
            <a:pPr lvl="1"/>
            <a:r>
              <a:rPr kumimoji="1" lang="ja-JP" altLang="en-US" sz="2000" dirty="0" smtClean="0"/>
              <a:t>パターン</a:t>
            </a:r>
            <a:r>
              <a:rPr kumimoji="1" lang="en-US" altLang="ja-JP" sz="2000" dirty="0" smtClean="0"/>
              <a:t>:893</a:t>
            </a:r>
            <a:r>
              <a:rPr lang="en-US" altLang="ja-JP" sz="2000" dirty="0" smtClean="0"/>
              <a:t>,</a:t>
            </a:r>
            <a:r>
              <a:rPr lang="ja-JP" altLang="en-US" sz="2000" dirty="0" smtClean="0"/>
              <a:t> 欠陥候補</a:t>
            </a:r>
            <a:r>
              <a:rPr lang="en-US" altLang="ja-JP" sz="2000" dirty="0" smtClean="0"/>
              <a:t>:</a:t>
            </a:r>
            <a:r>
              <a:rPr lang="ja-JP" altLang="en-US" sz="2000" dirty="0" smtClean="0"/>
              <a:t> </a:t>
            </a:r>
            <a:r>
              <a:rPr lang="en-US" altLang="ja-JP" sz="2000" dirty="0" smtClean="0"/>
              <a:t>27</a:t>
            </a:r>
            <a:endParaRPr kumimoji="1" lang="en-US" altLang="ja-JP" sz="2000" dirty="0" smtClean="0"/>
          </a:p>
          <a:p>
            <a:endParaRPr kumimoji="1" lang="en-US" altLang="ja-JP" dirty="0" smtClean="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16</a:t>
            </a:fld>
            <a:endParaRPr kumimoji="1" lang="ja-JP" altLang="en-US"/>
          </a:p>
        </p:txBody>
      </p:sp>
      <p:sp>
        <p:nvSpPr>
          <p:cNvPr id="5" name="メモ 4"/>
          <p:cNvSpPr/>
          <p:nvPr/>
        </p:nvSpPr>
        <p:spPr>
          <a:xfrm>
            <a:off x="395536" y="2132856"/>
            <a:ext cx="8424936" cy="1656184"/>
          </a:xfrm>
          <a:prstGeom prst="foldedCorner">
            <a:avLst>
              <a:gd name="adj" fmla="val 10359"/>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lang="en-US" altLang="ja-JP" sz="1400" b="1" dirty="0" smtClean="0">
                <a:latin typeface="Consolas" pitchFamily="49" charset="0"/>
                <a:cs typeface="Consolas" pitchFamily="49" charset="0"/>
              </a:rPr>
              <a:t>if (</a:t>
            </a:r>
            <a:r>
              <a:rPr lang="en-US" altLang="ja-JP" sz="1400" b="1" dirty="0" err="1" smtClean="0">
                <a:latin typeface="Consolas" pitchFamily="49" charset="0"/>
                <a:cs typeface="Consolas" pitchFamily="49" charset="0"/>
              </a:rPr>
              <a:t>this.alreadyResolved</a:t>
            </a:r>
            <a:r>
              <a:rPr lang="en-US" altLang="ja-JP" sz="1400" b="1" dirty="0" smtClean="0">
                <a:latin typeface="Consolas" pitchFamily="49" charset="0"/>
                <a:cs typeface="Consolas" pitchFamily="49" charset="0"/>
              </a:rPr>
              <a:t>()) {</a:t>
            </a:r>
          </a:p>
          <a:p>
            <a:r>
              <a:rPr lang="en-US" altLang="ja-JP" sz="1400" b="1" dirty="0" smtClean="0">
                <a:latin typeface="Consolas" pitchFamily="49" charset="0"/>
                <a:cs typeface="Consolas" pitchFamily="49" charset="0"/>
              </a:rPr>
              <a:t>  return </a:t>
            </a:r>
            <a:r>
              <a:rPr lang="en-US" altLang="ja-JP" sz="1400" b="1" dirty="0" err="1" smtClean="0">
                <a:latin typeface="Consolas" pitchFamily="49" charset="0"/>
                <a:cs typeface="Consolas" pitchFamily="49" charset="0"/>
              </a:rPr>
              <a:t>this.getResolved</a:t>
            </a:r>
            <a:r>
              <a:rPr lang="en-US" altLang="ja-JP" sz="1400" b="1" dirty="0" smtClean="0">
                <a:latin typeface="Consolas" pitchFamily="49" charset="0"/>
                <a:cs typeface="Consolas" pitchFamily="49" charset="0"/>
              </a:rPr>
              <a:t>();</a:t>
            </a:r>
          </a:p>
          <a:p>
            <a:r>
              <a:rPr lang="en-US" altLang="ja-JP" sz="1400" dirty="0" smtClean="0">
                <a:latin typeface="Consolas" pitchFamily="49" charset="0"/>
                <a:cs typeface="Consolas" pitchFamily="49" charset="0"/>
              </a:rPr>
              <a:t>}</a:t>
            </a:r>
            <a:endParaRPr lang="ja-JP" altLang="en-US" sz="1400" dirty="0" smtClean="0">
              <a:latin typeface="Consolas" pitchFamily="49" charset="0"/>
              <a:cs typeface="Consolas" pitchFamily="49" charset="0"/>
            </a:endParaRPr>
          </a:p>
          <a:p>
            <a:r>
              <a:rPr lang="en-US" altLang="ja-JP" sz="1400" dirty="0" smtClean="0">
                <a:latin typeface="Consolas" pitchFamily="49" charset="0"/>
                <a:cs typeface="Consolas" pitchFamily="49" charset="0"/>
              </a:rPr>
              <a:t>/*</a:t>
            </a:r>
            <a:r>
              <a:rPr lang="ja-JP" altLang="en-US" sz="1400" dirty="0" smtClean="0">
                <a:latin typeface="Consolas" pitchFamily="49" charset="0"/>
                <a:cs typeface="Consolas" pitchFamily="49" charset="0"/>
              </a:rPr>
              <a:t> 省略 </a:t>
            </a:r>
            <a:r>
              <a:rPr lang="en-US" altLang="ja-JP" sz="1400" dirty="0" smtClean="0">
                <a:latin typeface="Consolas" pitchFamily="49" charset="0"/>
                <a:cs typeface="Consolas" pitchFamily="49" charset="0"/>
              </a:rPr>
              <a:t>*/</a:t>
            </a:r>
            <a:endParaRPr lang="ja-JP" altLang="en-US" sz="1400" dirty="0" smtClean="0">
              <a:latin typeface="Consolas" pitchFamily="49" charset="0"/>
              <a:cs typeface="Consolas" pitchFamily="49" charset="0"/>
            </a:endParaRPr>
          </a:p>
          <a:p>
            <a:r>
              <a:rPr lang="en-US" altLang="ja-JP" sz="1400" b="1" dirty="0" smtClean="0">
                <a:latin typeface="Consolas" pitchFamily="49" charset="0"/>
                <a:cs typeface="Consolas" pitchFamily="49" charset="0"/>
              </a:rPr>
              <a:t>final </a:t>
            </a:r>
            <a:r>
              <a:rPr lang="en-US" altLang="ja-JP" sz="1400" b="1" dirty="0" err="1" smtClean="0">
                <a:latin typeface="Consolas" pitchFamily="49" charset="0"/>
                <a:cs typeface="Consolas" pitchFamily="49" charset="0"/>
              </a:rPr>
              <a:t>int</a:t>
            </a:r>
            <a:r>
              <a:rPr lang="en-US" altLang="ja-JP" sz="1400" b="1" dirty="0" smtClean="0">
                <a:latin typeface="Consolas" pitchFamily="49" charset="0"/>
                <a:cs typeface="Consolas" pitchFamily="49" charset="0"/>
              </a:rPr>
              <a:t> </a:t>
            </a:r>
            <a:r>
              <a:rPr lang="en-US" altLang="ja-JP" sz="1400" b="1" dirty="0" err="1" smtClean="0">
                <a:latin typeface="Consolas" pitchFamily="49" charset="0"/>
                <a:cs typeface="Consolas" pitchFamily="49" charset="0"/>
              </a:rPr>
              <a:t>fromLine</a:t>
            </a:r>
            <a:r>
              <a:rPr lang="en-US" altLang="ja-JP" sz="1400" b="1" dirty="0" smtClean="0">
                <a:latin typeface="Consolas" pitchFamily="49" charset="0"/>
                <a:cs typeface="Consolas" pitchFamily="49" charset="0"/>
              </a:rPr>
              <a:t> = </a:t>
            </a:r>
            <a:r>
              <a:rPr lang="en-US" altLang="ja-JP" sz="1400" b="1" dirty="0" err="1" smtClean="0">
                <a:latin typeface="Consolas" pitchFamily="49" charset="0"/>
                <a:cs typeface="Consolas" pitchFamily="49" charset="0"/>
              </a:rPr>
              <a:t>getFromLine</a:t>
            </a:r>
            <a:r>
              <a:rPr lang="en-US" altLang="ja-JP" sz="1400" b="1" dirty="0" smtClean="0">
                <a:latin typeface="Consolas" pitchFamily="49" charset="0"/>
                <a:cs typeface="Consolas" pitchFamily="49" charset="0"/>
              </a:rPr>
              <a:t>();</a:t>
            </a:r>
          </a:p>
          <a:p>
            <a:r>
              <a:rPr lang="en-US" altLang="ja-JP" sz="1400" b="1" dirty="0" smtClean="0">
                <a:latin typeface="Consolas" pitchFamily="49" charset="0"/>
                <a:cs typeface="Consolas" pitchFamily="49" charset="0"/>
              </a:rPr>
              <a:t>final </a:t>
            </a:r>
            <a:r>
              <a:rPr lang="en-US" altLang="ja-JP" sz="1400" b="1" dirty="0" err="1" smtClean="0">
                <a:latin typeface="Consolas" pitchFamily="49" charset="0"/>
                <a:cs typeface="Consolas" pitchFamily="49" charset="0"/>
              </a:rPr>
              <a:t>int</a:t>
            </a:r>
            <a:r>
              <a:rPr lang="en-US" altLang="ja-JP" sz="1400" b="1" dirty="0" smtClean="0">
                <a:latin typeface="Consolas" pitchFamily="49" charset="0"/>
                <a:cs typeface="Consolas" pitchFamily="49" charset="0"/>
              </a:rPr>
              <a:t> </a:t>
            </a:r>
            <a:r>
              <a:rPr lang="en-US" altLang="ja-JP" sz="1400" b="1" dirty="0" err="1" smtClean="0">
                <a:latin typeface="Consolas" pitchFamily="49" charset="0"/>
                <a:cs typeface="Consolas" pitchFamily="49" charset="0"/>
              </a:rPr>
              <a:t>fromColumn</a:t>
            </a:r>
            <a:r>
              <a:rPr lang="en-US" altLang="ja-JP" sz="1400" b="1" dirty="0" smtClean="0">
                <a:latin typeface="Consolas" pitchFamily="49" charset="0"/>
                <a:cs typeface="Consolas" pitchFamily="49" charset="0"/>
              </a:rPr>
              <a:t> = </a:t>
            </a:r>
            <a:r>
              <a:rPr lang="en-US" altLang="ja-JP" sz="1400" b="1" dirty="0" err="1" smtClean="0">
                <a:latin typeface="Consolas" pitchFamily="49" charset="0"/>
                <a:cs typeface="Consolas" pitchFamily="49" charset="0"/>
              </a:rPr>
              <a:t>getFromColumn</a:t>
            </a:r>
            <a:r>
              <a:rPr lang="en-US" altLang="ja-JP" sz="1400" b="1" dirty="0" smtClean="0">
                <a:latin typeface="Consolas" pitchFamily="49" charset="0"/>
                <a:cs typeface="Consolas" pitchFamily="49" charset="0"/>
              </a:rPr>
              <a:t>();</a:t>
            </a:r>
          </a:p>
        </p:txBody>
      </p:sp>
      <p:sp>
        <p:nvSpPr>
          <p:cNvPr id="7" name="メモ 6"/>
          <p:cNvSpPr/>
          <p:nvPr/>
        </p:nvSpPr>
        <p:spPr>
          <a:xfrm>
            <a:off x="395536" y="3933056"/>
            <a:ext cx="8424936" cy="2664296"/>
          </a:xfrm>
          <a:prstGeom prst="foldedCorner">
            <a:avLst>
              <a:gd name="adj" fmla="val 6991"/>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lang="en-US" altLang="ja-JP" sz="1400" b="1" dirty="0" smtClean="0">
                <a:latin typeface="Consolas" pitchFamily="49" charset="0"/>
                <a:cs typeface="Consolas" pitchFamily="49" charset="0"/>
              </a:rPr>
              <a:t>  </a:t>
            </a:r>
            <a:r>
              <a:rPr lang="en-US" altLang="ja-JP" sz="1400" b="1" dirty="0" err="1" smtClean="0">
                <a:latin typeface="Consolas" pitchFamily="49" charset="0"/>
                <a:cs typeface="Consolas" pitchFamily="49" charset="0"/>
              </a:rPr>
              <a:t>MetricsToolSecurityManager.getInstance</a:t>
            </a:r>
            <a:r>
              <a:rPr lang="en-US" altLang="ja-JP" sz="1400" b="1" dirty="0" smtClean="0">
                <a:latin typeface="Consolas" pitchFamily="49" charset="0"/>
                <a:cs typeface="Consolas" pitchFamily="49" charset="0"/>
              </a:rPr>
              <a:t>().</a:t>
            </a:r>
            <a:r>
              <a:rPr lang="en-US" altLang="ja-JP" sz="1400" b="1" dirty="0" err="1" smtClean="0">
                <a:latin typeface="Consolas" pitchFamily="49" charset="0"/>
                <a:cs typeface="Consolas" pitchFamily="49" charset="0"/>
              </a:rPr>
              <a:t>checkAccess</a:t>
            </a:r>
            <a:r>
              <a:rPr lang="en-US" altLang="ja-JP" sz="1400" b="1" dirty="0" smtClean="0">
                <a:latin typeface="Consolas" pitchFamily="49" charset="0"/>
                <a:cs typeface="Consolas" pitchFamily="49" charset="0"/>
              </a:rPr>
              <a:t>();</a:t>
            </a:r>
          </a:p>
          <a:p>
            <a:r>
              <a:rPr lang="en-US" altLang="ja-JP" sz="1400" b="1" dirty="0" smtClean="0">
                <a:latin typeface="Consolas" pitchFamily="49" charset="0"/>
                <a:cs typeface="Consolas" pitchFamily="49" charset="0"/>
              </a:rPr>
              <a:t>  if ((null == </a:t>
            </a:r>
            <a:r>
              <a:rPr lang="en-US" altLang="ja-JP" sz="1400" b="1" dirty="0" err="1" smtClean="0">
                <a:latin typeface="Consolas" pitchFamily="49" charset="0"/>
                <a:cs typeface="Consolas" pitchFamily="49" charset="0"/>
              </a:rPr>
              <a:t>usingClass</a:t>
            </a:r>
            <a:r>
              <a:rPr lang="en-US" altLang="ja-JP" sz="1400" b="1" dirty="0" smtClean="0">
                <a:latin typeface="Consolas" pitchFamily="49" charset="0"/>
                <a:cs typeface="Consolas" pitchFamily="49" charset="0"/>
              </a:rPr>
              <a:t>) || (null == </a:t>
            </a:r>
            <a:r>
              <a:rPr lang="en-US" altLang="ja-JP" sz="1400" b="1" dirty="0" err="1" smtClean="0">
                <a:latin typeface="Consolas" pitchFamily="49" charset="0"/>
                <a:cs typeface="Consolas" pitchFamily="49" charset="0"/>
              </a:rPr>
              <a:t>usingMethod</a:t>
            </a:r>
            <a:r>
              <a:rPr lang="en-US" altLang="ja-JP" sz="1400" b="1" dirty="0" smtClean="0">
                <a:latin typeface="Consolas" pitchFamily="49" charset="0"/>
                <a:cs typeface="Consolas" pitchFamily="49" charset="0"/>
              </a:rPr>
              <a:t>) || (null == </a:t>
            </a:r>
            <a:r>
              <a:rPr lang="en-US" altLang="ja-JP" sz="1400" b="1" dirty="0" err="1" smtClean="0">
                <a:latin typeface="Consolas" pitchFamily="49" charset="0"/>
                <a:cs typeface="Consolas" pitchFamily="49" charset="0"/>
              </a:rPr>
              <a:t>classInfoManager</a:t>
            </a:r>
            <a:r>
              <a:rPr lang="en-US" altLang="ja-JP" sz="1400" b="1" dirty="0" smtClean="0">
                <a:latin typeface="Consolas" pitchFamily="49" charset="0"/>
                <a:cs typeface="Consolas" pitchFamily="49" charset="0"/>
              </a:rPr>
              <a:t>)</a:t>
            </a:r>
          </a:p>
          <a:p>
            <a:r>
              <a:rPr lang="en-US" altLang="ja-JP" sz="1400" b="1" dirty="0" smtClean="0">
                <a:latin typeface="Consolas" pitchFamily="49" charset="0"/>
                <a:cs typeface="Consolas" pitchFamily="49" charset="0"/>
              </a:rPr>
              <a:t>                || (null == </a:t>
            </a:r>
            <a:r>
              <a:rPr lang="en-US" altLang="ja-JP" sz="1400" b="1" dirty="0" err="1" smtClean="0">
                <a:latin typeface="Consolas" pitchFamily="49" charset="0"/>
                <a:cs typeface="Consolas" pitchFamily="49" charset="0"/>
              </a:rPr>
              <a:t>methodInfoManager</a:t>
            </a:r>
            <a:r>
              <a:rPr lang="en-US" altLang="ja-JP" sz="1400" b="1" dirty="0" smtClean="0">
                <a:latin typeface="Consolas" pitchFamily="49" charset="0"/>
                <a:cs typeface="Consolas" pitchFamily="49" charset="0"/>
              </a:rPr>
              <a:t>)) {</a:t>
            </a:r>
          </a:p>
          <a:p>
            <a:r>
              <a:rPr lang="en-US" altLang="ja-JP" sz="1400" b="1" dirty="0" smtClean="0">
                <a:latin typeface="Consolas" pitchFamily="49" charset="0"/>
                <a:cs typeface="Consolas" pitchFamily="49" charset="0"/>
              </a:rPr>
              <a:t>    throw new </a:t>
            </a:r>
            <a:r>
              <a:rPr lang="en-US" altLang="ja-JP" sz="1400" b="1" dirty="0" err="1" smtClean="0">
                <a:latin typeface="Consolas" pitchFamily="49" charset="0"/>
                <a:cs typeface="Consolas" pitchFamily="49" charset="0"/>
              </a:rPr>
              <a:t>NullPointerException</a:t>
            </a:r>
            <a:r>
              <a:rPr lang="en-US" altLang="ja-JP" sz="1400" b="1" dirty="0" smtClean="0">
                <a:latin typeface="Consolas" pitchFamily="49" charset="0"/>
                <a:cs typeface="Consolas" pitchFamily="49" charset="0"/>
              </a:rPr>
              <a:t>();  </a:t>
            </a:r>
          </a:p>
          <a:p>
            <a:r>
              <a:rPr lang="en-US" altLang="ja-JP" sz="1400" b="1" dirty="0" smtClean="0">
                <a:latin typeface="Consolas" pitchFamily="49" charset="0"/>
                <a:cs typeface="Consolas" pitchFamily="49" charset="0"/>
              </a:rPr>
              <a:t>  }</a:t>
            </a:r>
          </a:p>
          <a:p>
            <a:r>
              <a:rPr lang="en-US" altLang="ja-JP" sz="1400" b="1" dirty="0" smtClean="0">
                <a:latin typeface="Consolas" pitchFamily="49" charset="0"/>
                <a:cs typeface="Consolas" pitchFamily="49" charset="0"/>
              </a:rPr>
              <a:t>  if (</a:t>
            </a:r>
            <a:r>
              <a:rPr lang="en-US" altLang="ja-JP" sz="1400" b="1" dirty="0" err="1" smtClean="0">
                <a:latin typeface="Consolas" pitchFamily="49" charset="0"/>
                <a:cs typeface="Consolas" pitchFamily="49" charset="0"/>
              </a:rPr>
              <a:t>this.alreadyResolved</a:t>
            </a:r>
            <a:r>
              <a:rPr lang="en-US" altLang="ja-JP" sz="1400" b="1" dirty="0" smtClean="0">
                <a:latin typeface="Consolas" pitchFamily="49" charset="0"/>
                <a:cs typeface="Consolas" pitchFamily="49" charset="0"/>
              </a:rPr>
              <a:t>()) {</a:t>
            </a:r>
          </a:p>
          <a:p>
            <a:r>
              <a:rPr lang="en-US" altLang="ja-JP" sz="1400" b="1" dirty="0" smtClean="0">
                <a:latin typeface="Consolas" pitchFamily="49" charset="0"/>
                <a:cs typeface="Consolas" pitchFamily="49" charset="0"/>
              </a:rPr>
              <a:t>    return </a:t>
            </a:r>
            <a:r>
              <a:rPr lang="en-US" altLang="ja-JP" sz="1400" b="1" dirty="0" err="1" smtClean="0">
                <a:latin typeface="Consolas" pitchFamily="49" charset="0"/>
                <a:cs typeface="Consolas" pitchFamily="49" charset="0"/>
              </a:rPr>
              <a:t>this.getResolved</a:t>
            </a:r>
            <a:r>
              <a:rPr lang="en-US" altLang="ja-JP" sz="1400" b="1" dirty="0" smtClean="0">
                <a:latin typeface="Consolas" pitchFamily="49" charset="0"/>
                <a:cs typeface="Consolas" pitchFamily="49" charset="0"/>
              </a:rPr>
              <a:t>();</a:t>
            </a:r>
          </a:p>
          <a:p>
            <a:r>
              <a:rPr lang="en-US" altLang="ja-JP" sz="1400" dirty="0" smtClean="0">
                <a:latin typeface="Consolas" pitchFamily="49" charset="0"/>
                <a:cs typeface="Consolas" pitchFamily="49" charset="0"/>
              </a:rPr>
              <a:t>  }</a:t>
            </a:r>
          </a:p>
          <a:p>
            <a:r>
              <a:rPr lang="en-US" altLang="ja-JP" sz="1400" dirty="0" smtClean="0">
                <a:latin typeface="Consolas" pitchFamily="49" charset="0"/>
                <a:cs typeface="Consolas" pitchFamily="49" charset="0"/>
              </a:rPr>
              <a:t>  /*</a:t>
            </a:r>
            <a:r>
              <a:rPr lang="ja-JP" altLang="en-US" sz="1400" dirty="0" smtClean="0">
                <a:latin typeface="Consolas" pitchFamily="49" charset="0"/>
                <a:cs typeface="Consolas" pitchFamily="49" charset="0"/>
              </a:rPr>
              <a:t> 省略 </a:t>
            </a:r>
            <a:r>
              <a:rPr lang="en-US" altLang="ja-JP" sz="1400" dirty="0" smtClean="0">
                <a:latin typeface="Consolas" pitchFamily="49" charset="0"/>
                <a:cs typeface="Consolas" pitchFamily="49" charset="0"/>
              </a:rPr>
              <a:t>*/</a:t>
            </a:r>
          </a:p>
          <a:p>
            <a:r>
              <a:rPr lang="en-US" altLang="ja-JP" sz="1400" b="1" dirty="0" smtClean="0">
                <a:latin typeface="Consolas" pitchFamily="49" charset="0"/>
                <a:cs typeface="Consolas" pitchFamily="49" charset="0"/>
              </a:rPr>
              <a:t>  final </a:t>
            </a:r>
            <a:r>
              <a:rPr lang="en-US" altLang="ja-JP" sz="1400" b="1" dirty="0" err="1" smtClean="0">
                <a:latin typeface="Consolas" pitchFamily="49" charset="0"/>
                <a:cs typeface="Consolas" pitchFamily="49" charset="0"/>
              </a:rPr>
              <a:t>int</a:t>
            </a:r>
            <a:r>
              <a:rPr lang="en-US" altLang="ja-JP" sz="1400" b="1" dirty="0" smtClean="0">
                <a:latin typeface="Consolas" pitchFamily="49" charset="0"/>
                <a:cs typeface="Consolas" pitchFamily="49" charset="0"/>
              </a:rPr>
              <a:t> </a:t>
            </a:r>
            <a:r>
              <a:rPr lang="en-US" altLang="ja-JP" sz="1400" b="1" dirty="0" err="1" smtClean="0">
                <a:latin typeface="Consolas" pitchFamily="49" charset="0"/>
                <a:cs typeface="Consolas" pitchFamily="49" charset="0"/>
              </a:rPr>
              <a:t>fromLine</a:t>
            </a:r>
            <a:r>
              <a:rPr lang="en-US" altLang="ja-JP" sz="1400" b="1" dirty="0" smtClean="0">
                <a:latin typeface="Consolas" pitchFamily="49" charset="0"/>
                <a:cs typeface="Consolas" pitchFamily="49" charset="0"/>
              </a:rPr>
              <a:t> = </a:t>
            </a:r>
            <a:r>
              <a:rPr lang="en-US" altLang="ja-JP" sz="1400" b="1" dirty="0" err="1" smtClean="0">
                <a:latin typeface="Consolas" pitchFamily="49" charset="0"/>
                <a:cs typeface="Consolas" pitchFamily="49" charset="0"/>
              </a:rPr>
              <a:t>getFromLine</a:t>
            </a:r>
            <a:r>
              <a:rPr lang="en-US" altLang="ja-JP" sz="1400" b="1" dirty="0" smtClean="0">
                <a:latin typeface="Consolas" pitchFamily="49" charset="0"/>
                <a:cs typeface="Consolas" pitchFamily="49" charset="0"/>
              </a:rPr>
              <a:t>();</a:t>
            </a:r>
          </a:p>
          <a:p>
            <a:r>
              <a:rPr lang="en-US" altLang="ja-JP" sz="1400" b="1" dirty="0" smtClean="0">
                <a:latin typeface="Consolas" pitchFamily="49" charset="0"/>
                <a:cs typeface="Consolas" pitchFamily="49" charset="0"/>
              </a:rPr>
              <a:t>  final </a:t>
            </a:r>
            <a:r>
              <a:rPr lang="en-US" altLang="ja-JP" sz="1400" b="1" dirty="0" err="1" smtClean="0">
                <a:latin typeface="Consolas" pitchFamily="49" charset="0"/>
                <a:cs typeface="Consolas" pitchFamily="49" charset="0"/>
              </a:rPr>
              <a:t>int</a:t>
            </a:r>
            <a:r>
              <a:rPr lang="en-US" altLang="ja-JP" sz="1400" b="1" dirty="0" smtClean="0">
                <a:latin typeface="Consolas" pitchFamily="49" charset="0"/>
                <a:cs typeface="Consolas" pitchFamily="49" charset="0"/>
              </a:rPr>
              <a:t> </a:t>
            </a:r>
            <a:r>
              <a:rPr lang="en-US" altLang="ja-JP" sz="1400" b="1" dirty="0" err="1" smtClean="0">
                <a:latin typeface="Consolas" pitchFamily="49" charset="0"/>
                <a:cs typeface="Consolas" pitchFamily="49" charset="0"/>
              </a:rPr>
              <a:t>fromColumn</a:t>
            </a:r>
            <a:r>
              <a:rPr lang="en-US" altLang="ja-JP" sz="1400" b="1" dirty="0" smtClean="0">
                <a:latin typeface="Consolas" pitchFamily="49" charset="0"/>
                <a:cs typeface="Consolas" pitchFamily="49" charset="0"/>
              </a:rPr>
              <a:t> = </a:t>
            </a:r>
            <a:r>
              <a:rPr lang="en-US" altLang="ja-JP" sz="1400" b="1" dirty="0" err="1" smtClean="0">
                <a:latin typeface="Consolas" pitchFamily="49" charset="0"/>
                <a:cs typeface="Consolas" pitchFamily="49" charset="0"/>
              </a:rPr>
              <a:t>getFromColumn</a:t>
            </a:r>
            <a:r>
              <a:rPr lang="en-US" altLang="ja-JP" sz="1400" b="1" dirty="0" smtClean="0">
                <a:latin typeface="Consolas" pitchFamily="49" charset="0"/>
                <a:cs typeface="Consolas" pitchFamily="49" charset="0"/>
              </a:rPr>
              <a:t>();</a:t>
            </a:r>
          </a:p>
        </p:txBody>
      </p:sp>
      <p:sp>
        <p:nvSpPr>
          <p:cNvPr id="14" name="1 つの角を切り取った四角形 13"/>
          <p:cNvSpPr/>
          <p:nvPr/>
        </p:nvSpPr>
        <p:spPr>
          <a:xfrm flipV="1">
            <a:off x="4572000" y="2276872"/>
            <a:ext cx="4104456" cy="1368152"/>
          </a:xfrm>
          <a:prstGeom prst="snip1Rect">
            <a:avLst/>
          </a:prstGeom>
          <a:ln/>
        </p:spPr>
        <p:style>
          <a:lnRef idx="1">
            <a:schemeClr val="accent2"/>
          </a:lnRef>
          <a:fillRef idx="2">
            <a:schemeClr val="accent2"/>
          </a:fillRef>
          <a:effectRef idx="1">
            <a:schemeClr val="accent2"/>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5" name="1 つの角を切り取った四角形 14"/>
          <p:cNvSpPr/>
          <p:nvPr/>
        </p:nvSpPr>
        <p:spPr>
          <a:xfrm flipV="1">
            <a:off x="4572000" y="5085184"/>
            <a:ext cx="4104456" cy="1368152"/>
          </a:xfrm>
          <a:prstGeom prst="snip1Rect">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6" name="テキスト ボックス 15"/>
          <p:cNvSpPr txBox="1"/>
          <p:nvPr/>
        </p:nvSpPr>
        <p:spPr>
          <a:xfrm>
            <a:off x="4572000" y="2276872"/>
            <a:ext cx="4190571" cy="1323439"/>
          </a:xfrm>
          <a:prstGeom prst="rect">
            <a:avLst/>
          </a:prstGeom>
          <a:noFill/>
        </p:spPr>
        <p:txBody>
          <a:bodyPr wrap="none" rtlCol="0">
            <a:spAutoFit/>
          </a:bodyPr>
          <a:lstStyle/>
          <a:p>
            <a:r>
              <a:rPr lang="en-US" altLang="ja-JP" sz="1600" dirty="0" smtClean="0">
                <a:latin typeface="+mj-lt"/>
              </a:rPr>
              <a:t>Class: </a:t>
            </a:r>
          </a:p>
          <a:p>
            <a:r>
              <a:rPr lang="en-US" altLang="ja-JP" sz="1600" dirty="0" smtClean="0">
                <a:latin typeface="+mj-lt"/>
              </a:rPr>
              <a:t>  </a:t>
            </a:r>
            <a:r>
              <a:rPr lang="en-US" altLang="ja-JP" sz="1600" dirty="0" err="1" smtClean="0">
                <a:latin typeface="+mj-lt"/>
              </a:rPr>
              <a:t>UnresolvedBinominalOperationInfo</a:t>
            </a:r>
            <a:endParaRPr lang="en-US" altLang="ja-JP" sz="1600" dirty="0" smtClean="0">
              <a:latin typeface="+mj-lt"/>
            </a:endParaRPr>
          </a:p>
          <a:p>
            <a:endParaRPr kumimoji="1" lang="en-US" altLang="ja-JP" sz="1600" dirty="0" smtClean="0">
              <a:latin typeface="+mj-lt"/>
            </a:endParaRPr>
          </a:p>
          <a:p>
            <a:r>
              <a:rPr kumimoji="1" lang="en-US" altLang="ja-JP" sz="1600" dirty="0" smtClean="0">
                <a:latin typeface="+mj-lt"/>
              </a:rPr>
              <a:t>Method:</a:t>
            </a:r>
          </a:p>
          <a:p>
            <a:r>
              <a:rPr lang="en-US" altLang="ja-JP" sz="1600" dirty="0" smtClean="0">
                <a:latin typeface="+mj-lt"/>
              </a:rPr>
              <a:t>  resolve()</a:t>
            </a:r>
            <a:endParaRPr kumimoji="1" lang="ja-JP" altLang="en-US" sz="1600" dirty="0">
              <a:latin typeface="+mj-lt"/>
            </a:endParaRPr>
          </a:p>
        </p:txBody>
      </p:sp>
      <p:sp>
        <p:nvSpPr>
          <p:cNvPr id="17" name="テキスト ボックス 16"/>
          <p:cNvSpPr txBox="1"/>
          <p:nvPr/>
        </p:nvSpPr>
        <p:spPr>
          <a:xfrm>
            <a:off x="4572000" y="5129897"/>
            <a:ext cx="4104456" cy="1292662"/>
          </a:xfrm>
          <a:prstGeom prst="rect">
            <a:avLst/>
          </a:prstGeom>
          <a:noFill/>
        </p:spPr>
        <p:txBody>
          <a:bodyPr wrap="square" rtlCol="0">
            <a:spAutoFit/>
          </a:bodyPr>
          <a:lstStyle/>
          <a:p>
            <a:r>
              <a:rPr lang="en-US" altLang="ja-JP" sz="1600" dirty="0" smtClean="0">
                <a:latin typeface="+mj-lt"/>
              </a:rPr>
              <a:t>Class: </a:t>
            </a:r>
          </a:p>
          <a:p>
            <a:r>
              <a:rPr lang="en-US" altLang="ja-JP" sz="1600" dirty="0" smtClean="0">
                <a:latin typeface="+mj-lt"/>
              </a:rPr>
              <a:t>  </a:t>
            </a:r>
            <a:r>
              <a:rPr lang="en-US" altLang="ja-JP" sz="1600" dirty="0" err="1" smtClean="0">
                <a:latin typeface="+mj-lt"/>
              </a:rPr>
              <a:t>UnresolvedCatchBlockInfo</a:t>
            </a:r>
            <a:r>
              <a:rPr lang="en-US" altLang="ja-JP" sz="1600" dirty="0" smtClean="0">
                <a:latin typeface="+mj-lt"/>
              </a:rPr>
              <a:t> </a:t>
            </a:r>
            <a:r>
              <a:rPr lang="ja-JP" altLang="en-US" sz="1400" dirty="0" smtClean="0">
                <a:latin typeface="+mj-lt"/>
              </a:rPr>
              <a:t>他</a:t>
            </a:r>
            <a:r>
              <a:rPr lang="en-US" altLang="ja-JP" sz="1400" dirty="0" smtClean="0">
                <a:latin typeface="+mj-lt"/>
              </a:rPr>
              <a:t>13</a:t>
            </a:r>
            <a:r>
              <a:rPr lang="ja-JP" altLang="en-US" sz="1400" dirty="0" smtClean="0">
                <a:latin typeface="+mj-lt"/>
              </a:rPr>
              <a:t>箇所</a:t>
            </a:r>
            <a:endParaRPr lang="en-US" altLang="ja-JP" sz="1400" dirty="0" smtClean="0">
              <a:latin typeface="+mj-lt"/>
            </a:endParaRPr>
          </a:p>
          <a:p>
            <a:endParaRPr kumimoji="1" lang="en-US" altLang="ja-JP" sz="1400" dirty="0" smtClean="0">
              <a:latin typeface="+mj-lt"/>
            </a:endParaRPr>
          </a:p>
          <a:p>
            <a:r>
              <a:rPr kumimoji="1" lang="en-US" altLang="ja-JP" sz="1600" dirty="0" smtClean="0">
                <a:latin typeface="+mj-lt"/>
              </a:rPr>
              <a:t>Method:</a:t>
            </a:r>
          </a:p>
          <a:p>
            <a:r>
              <a:rPr lang="en-US" altLang="ja-JP" sz="1600" dirty="0" smtClean="0">
                <a:latin typeface="+mj-lt"/>
              </a:rPr>
              <a:t>  resolve()</a:t>
            </a:r>
            <a:endParaRPr kumimoji="1" lang="ja-JP" altLang="en-US" sz="1600" dirty="0">
              <a:latin typeface="+mj-lt"/>
            </a:endParaRPr>
          </a:p>
        </p:txBody>
      </p:sp>
      <p:sp>
        <p:nvSpPr>
          <p:cNvPr id="12" name="上矢印 11"/>
          <p:cNvSpPr/>
          <p:nvPr/>
        </p:nvSpPr>
        <p:spPr>
          <a:xfrm>
            <a:off x="6372200" y="3357562"/>
            <a:ext cx="1296144" cy="647501"/>
          </a:xfrm>
          <a:prstGeom prst="upArrow">
            <a:avLst>
              <a:gd name="adj1" fmla="val 100000"/>
              <a:gd name="adj2" fmla="val 32363"/>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r>
              <a:rPr kumimoji="1" lang="ja-JP" altLang="en-US" sz="2400" dirty="0" smtClean="0">
                <a:solidFill>
                  <a:schemeClr val="bg1"/>
                </a:solidFill>
                <a:latin typeface="+mj-ea"/>
                <a:ea typeface="+mj-ea"/>
              </a:rPr>
              <a:t>欠落</a:t>
            </a:r>
          </a:p>
        </p:txBody>
      </p:sp>
      <p:sp>
        <p:nvSpPr>
          <p:cNvPr id="18" name="角丸四角形 17"/>
          <p:cNvSpPr/>
          <p:nvPr/>
        </p:nvSpPr>
        <p:spPr>
          <a:xfrm>
            <a:off x="539552" y="4005064"/>
            <a:ext cx="8136904" cy="1080120"/>
          </a:xfrm>
          <a:prstGeom prst="roundRect">
            <a:avLst/>
          </a:prstGeom>
          <a:noFill/>
          <a:ln w="28575">
            <a:solidFill>
              <a:schemeClr val="accent2"/>
            </a:solidFill>
            <a:prstDash val="sysDash"/>
          </a:ln>
          <a:effectLst>
            <a:outerShdw blurRad="76200" dir="18900000" sy="23000" kx="-1200000" algn="bl" rotWithShape="0">
              <a:prstClr val="black">
                <a:alpha val="20000"/>
              </a:prst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評価実験計画</a:t>
            </a:r>
            <a:r>
              <a:rPr kumimoji="1" lang="en-US" altLang="ja-JP" dirty="0" smtClean="0"/>
              <a:t>(1/2)</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手法の有効性を評価するため実験を行う</a:t>
            </a:r>
            <a:endParaRPr lang="en-US" altLang="ja-JP" dirty="0" smtClean="0"/>
          </a:p>
          <a:p>
            <a:pPr lvl="1"/>
            <a:r>
              <a:rPr lang="ja-JP" altLang="en-US" dirty="0" smtClean="0"/>
              <a:t>オープンソース・プロジェクトのリポジトリを対象</a:t>
            </a:r>
            <a:endParaRPr lang="en-US" altLang="ja-JP" dirty="0" smtClean="0"/>
          </a:p>
          <a:p>
            <a:pPr lvl="1"/>
            <a:r>
              <a:rPr lang="ja-JP" altLang="en-US" dirty="0" smtClean="0"/>
              <a:t>欠陥が修正されたと考えられるリビジョン</a:t>
            </a:r>
            <a:r>
              <a:rPr lang="en-US" altLang="ja-JP" dirty="0" smtClean="0"/>
              <a:t>(</a:t>
            </a:r>
            <a:r>
              <a:rPr lang="en-US" altLang="ja-JP" dirty="0" err="1" smtClean="0"/>
              <a:t>revN</a:t>
            </a:r>
            <a:r>
              <a:rPr lang="en-US" altLang="ja-JP" dirty="0" smtClean="0"/>
              <a:t>)</a:t>
            </a:r>
            <a:r>
              <a:rPr lang="ja-JP" altLang="en-US" dirty="0" err="1" smtClean="0"/>
              <a:t>を検</a:t>
            </a:r>
            <a:r>
              <a:rPr lang="ja-JP" altLang="en-US" dirty="0" smtClean="0"/>
              <a:t>出</a:t>
            </a:r>
            <a:endParaRPr lang="en-US" altLang="ja-JP" dirty="0" smtClean="0"/>
          </a:p>
          <a:p>
            <a:pPr lvl="2"/>
            <a:r>
              <a:rPr lang="ja-JP" altLang="en-US" dirty="0" smtClean="0"/>
              <a:t>コミットログを参考</a:t>
            </a:r>
            <a:endParaRPr lang="en-US" altLang="ja-JP" dirty="0" smtClean="0"/>
          </a:p>
          <a:p>
            <a:pPr lvl="2"/>
            <a:r>
              <a:rPr lang="en-US" altLang="ja-JP" dirty="0" err="1" smtClean="0"/>
              <a:t>Bugzilla</a:t>
            </a:r>
            <a:r>
              <a:rPr lang="ja-JP" altLang="en-US" dirty="0" smtClean="0"/>
              <a:t>を利用</a:t>
            </a:r>
            <a:endParaRPr lang="en-US" altLang="ja-JP" dirty="0" smtClean="0"/>
          </a:p>
          <a:p>
            <a:pPr lvl="1"/>
            <a:r>
              <a:rPr lang="en-US" altLang="ja-JP" dirty="0" err="1" smtClean="0"/>
              <a:t>revN</a:t>
            </a:r>
            <a:r>
              <a:rPr lang="ja-JP" altLang="en-US" dirty="0" smtClean="0"/>
              <a:t>とその直前のリビジョン</a:t>
            </a:r>
            <a:r>
              <a:rPr lang="en-US" altLang="ja-JP" dirty="0" smtClean="0"/>
              <a:t>revN-1</a:t>
            </a:r>
            <a:r>
              <a:rPr lang="ja-JP" altLang="en-US" dirty="0" smtClean="0"/>
              <a:t>に対し手法を適用</a:t>
            </a:r>
            <a:endParaRPr lang="en-US" altLang="ja-JP" dirty="0" smtClean="0"/>
          </a:p>
          <a:p>
            <a:pPr lvl="1"/>
            <a:r>
              <a:rPr lang="en-US" altLang="ja-JP" dirty="0" smtClean="0"/>
              <a:t>revN-1</a:t>
            </a:r>
            <a:r>
              <a:rPr lang="ja-JP" altLang="en-US" dirty="0" err="1" smtClean="0"/>
              <a:t>での</a:t>
            </a:r>
            <a:r>
              <a:rPr lang="ja-JP" altLang="en-US" dirty="0" smtClean="0"/>
              <a:t>パターン違反が</a:t>
            </a:r>
            <a:r>
              <a:rPr lang="en-US" altLang="ja-JP" dirty="0" err="1" smtClean="0"/>
              <a:t>revN</a:t>
            </a:r>
            <a:r>
              <a:rPr lang="ja-JP" altLang="en-US" dirty="0" smtClean="0"/>
              <a:t>で</a:t>
            </a:r>
            <a:r>
              <a:rPr lang="ja-JP" altLang="en-US" dirty="0" smtClean="0">
                <a:solidFill>
                  <a:schemeClr val="accent1"/>
                </a:solidFill>
                <a:latin typeface="+mj-ea"/>
                <a:ea typeface="+mj-ea"/>
              </a:rPr>
              <a:t>パターンになっている</a:t>
            </a:r>
            <a:r>
              <a:rPr lang="ja-JP" altLang="en-US" dirty="0" smtClean="0"/>
              <a:t>か調査</a:t>
            </a:r>
            <a:endParaRPr lang="en-US" altLang="ja-JP" dirty="0" smtClean="0"/>
          </a:p>
          <a:p>
            <a:endParaRPr lang="en-US" altLang="ja-JP" dirty="0" smtClean="0"/>
          </a:p>
          <a:p>
            <a:r>
              <a:rPr lang="ja-JP" altLang="en-US" dirty="0" smtClean="0"/>
              <a:t>以下の</a:t>
            </a:r>
            <a:r>
              <a:rPr lang="en-US" altLang="ja-JP" dirty="0" smtClean="0"/>
              <a:t>2</a:t>
            </a:r>
            <a:r>
              <a:rPr lang="ja-JP" altLang="en-US" dirty="0" smtClean="0"/>
              <a:t>点で評価</a:t>
            </a:r>
            <a:endParaRPr lang="en-US" altLang="ja-JP" dirty="0" smtClean="0"/>
          </a:p>
          <a:p>
            <a:pPr lvl="1"/>
            <a:r>
              <a:rPr lang="ja-JP" altLang="en-US" dirty="0" smtClean="0"/>
              <a:t>修正された欠陥をどれだけ検出できるか</a:t>
            </a:r>
            <a:r>
              <a:rPr lang="en-US" altLang="ja-JP" dirty="0" smtClean="0"/>
              <a:t>(</a:t>
            </a:r>
            <a:r>
              <a:rPr lang="ja-JP" altLang="en-US" dirty="0" smtClean="0"/>
              <a:t>再現率</a:t>
            </a:r>
            <a:r>
              <a:rPr lang="en-US" altLang="ja-JP" dirty="0" smtClean="0"/>
              <a:t>)</a:t>
            </a:r>
          </a:p>
          <a:p>
            <a:pPr lvl="1"/>
            <a:r>
              <a:rPr lang="ja-JP" altLang="en-US" dirty="0" smtClean="0"/>
              <a:t>欠陥候補に対する欠陥の割合</a:t>
            </a:r>
            <a:r>
              <a:rPr lang="en-US" altLang="ja-JP" dirty="0" smtClean="0"/>
              <a:t>(</a:t>
            </a:r>
            <a:r>
              <a:rPr lang="ja-JP" altLang="en-US" dirty="0" smtClean="0"/>
              <a:t>適合率</a:t>
            </a:r>
            <a:r>
              <a:rPr lang="en-US" altLang="ja-JP" dirty="0" smtClean="0"/>
              <a:t>)</a:t>
            </a:r>
          </a:p>
          <a:p>
            <a:pPr lvl="1"/>
            <a:endParaRPr lang="en-US" altLang="ja-JP" dirty="0" smtClean="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17</a:t>
            </a:fld>
            <a:endParaRPr kumimoji="1" lang="ja-JP"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 name="角丸四角形 412"/>
          <p:cNvSpPr/>
          <p:nvPr/>
        </p:nvSpPr>
        <p:spPr>
          <a:xfrm>
            <a:off x="395535" y="4293096"/>
            <a:ext cx="8497639" cy="2160811"/>
          </a:xfrm>
          <a:prstGeom prst="roundRect">
            <a:avLst>
              <a:gd name="adj" fmla="val 315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en-US" altLang="ja-JP" sz="2400" dirty="0" smtClean="0">
              <a:solidFill>
                <a:schemeClr val="tx1"/>
              </a:solidFill>
              <a:latin typeface="Consolas" pitchFamily="49" charset="0"/>
            </a:endParaRPr>
          </a:p>
          <a:p>
            <a:pPr algn="ctr"/>
            <a:endParaRPr lang="en-US" altLang="ja-JP" sz="2400" dirty="0" smtClean="0">
              <a:solidFill>
                <a:schemeClr val="tx1"/>
              </a:solidFill>
              <a:latin typeface="Consolas" pitchFamily="49" charset="0"/>
            </a:endParaRPr>
          </a:p>
          <a:p>
            <a:pPr algn="ctr"/>
            <a:endParaRPr kumimoji="1" lang="en-US" altLang="ja-JP" sz="2400" dirty="0" smtClean="0">
              <a:solidFill>
                <a:schemeClr val="tx1"/>
              </a:solidFill>
              <a:latin typeface="Consolas" pitchFamily="49" charset="0"/>
            </a:endParaRPr>
          </a:p>
          <a:p>
            <a:pPr algn="ctr"/>
            <a:endParaRPr lang="en-US" altLang="ja-JP" sz="2400" dirty="0" smtClean="0">
              <a:solidFill>
                <a:schemeClr val="tx1"/>
              </a:solidFill>
              <a:latin typeface="Consolas" pitchFamily="49" charset="0"/>
            </a:endParaRPr>
          </a:p>
          <a:p>
            <a:pPr algn="ctr"/>
            <a:endParaRPr kumimoji="1" lang="en-US" altLang="ja-JP" sz="2400" dirty="0" smtClean="0">
              <a:solidFill>
                <a:schemeClr val="tx1"/>
              </a:solidFill>
              <a:latin typeface="Consolas" pitchFamily="49" charset="0"/>
            </a:endParaRPr>
          </a:p>
        </p:txBody>
      </p:sp>
      <p:sp>
        <p:nvSpPr>
          <p:cNvPr id="412" name="角丸四角形 411"/>
          <p:cNvSpPr/>
          <p:nvPr/>
        </p:nvSpPr>
        <p:spPr>
          <a:xfrm>
            <a:off x="2195737" y="1196752"/>
            <a:ext cx="6697438" cy="2160811"/>
          </a:xfrm>
          <a:prstGeom prst="roundRect">
            <a:avLst>
              <a:gd name="adj" fmla="val 315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en-US" altLang="ja-JP" sz="2400" dirty="0" smtClean="0">
              <a:solidFill>
                <a:schemeClr val="tx1"/>
              </a:solidFill>
              <a:latin typeface="Consolas" pitchFamily="49" charset="0"/>
            </a:endParaRPr>
          </a:p>
          <a:p>
            <a:pPr algn="ctr"/>
            <a:endParaRPr lang="en-US" altLang="ja-JP" sz="2400" dirty="0" smtClean="0">
              <a:solidFill>
                <a:schemeClr val="tx1"/>
              </a:solidFill>
              <a:latin typeface="Consolas" pitchFamily="49" charset="0"/>
            </a:endParaRPr>
          </a:p>
          <a:p>
            <a:pPr algn="ctr"/>
            <a:endParaRPr kumimoji="1" lang="en-US" altLang="ja-JP" sz="2400" dirty="0" smtClean="0">
              <a:solidFill>
                <a:schemeClr val="tx1"/>
              </a:solidFill>
              <a:latin typeface="Consolas" pitchFamily="49" charset="0"/>
            </a:endParaRPr>
          </a:p>
          <a:p>
            <a:pPr algn="ctr"/>
            <a:endParaRPr lang="en-US" altLang="ja-JP" sz="2400" dirty="0" smtClean="0">
              <a:solidFill>
                <a:schemeClr val="tx1"/>
              </a:solidFill>
              <a:latin typeface="Consolas" pitchFamily="49" charset="0"/>
            </a:endParaRPr>
          </a:p>
          <a:p>
            <a:pPr algn="ctr"/>
            <a:endParaRPr kumimoji="1" lang="en-US" altLang="ja-JP" sz="2400" dirty="0" smtClean="0">
              <a:solidFill>
                <a:schemeClr val="tx1"/>
              </a:solidFill>
              <a:latin typeface="Consolas" pitchFamily="49" charset="0"/>
            </a:endParaRPr>
          </a:p>
        </p:txBody>
      </p:sp>
      <p:sp>
        <p:nvSpPr>
          <p:cNvPr id="2" name="タイトル 1"/>
          <p:cNvSpPr>
            <a:spLocks noGrp="1"/>
          </p:cNvSpPr>
          <p:nvPr>
            <p:ph type="title"/>
          </p:nvPr>
        </p:nvSpPr>
        <p:spPr/>
        <p:txBody>
          <a:bodyPr/>
          <a:lstStyle/>
          <a:p>
            <a:r>
              <a:rPr lang="ja-JP" altLang="en-US" dirty="0" smtClean="0"/>
              <a:t>評価実験計画</a:t>
            </a:r>
            <a:r>
              <a:rPr lang="en-US" altLang="ja-JP" dirty="0" smtClean="0"/>
              <a:t>(2/2)</a:t>
            </a:r>
            <a:endParaRPr kumimoji="1" lang="ja-JP" altLang="en-US" dirty="0"/>
          </a:p>
        </p:txBody>
      </p:sp>
      <p:sp>
        <p:nvSpPr>
          <p:cNvPr id="3" name="コンテンツ プレースホルダ 2"/>
          <p:cNvSpPr>
            <a:spLocks noGrp="1"/>
          </p:cNvSpPr>
          <p:nvPr>
            <p:ph idx="1"/>
          </p:nvPr>
        </p:nvSpPr>
        <p:spPr/>
        <p:txBody>
          <a:bodyPr/>
          <a:lstStyle/>
          <a:p>
            <a:pPr algn="ctr"/>
            <a:r>
              <a:rPr kumimoji="1" lang="en-US" altLang="ja-JP" dirty="0" smtClean="0">
                <a:latin typeface="+mj-lt"/>
              </a:rPr>
              <a:t>revN-1</a:t>
            </a:r>
          </a:p>
          <a:p>
            <a:pPr algn="ctr"/>
            <a:endParaRPr lang="en-US" altLang="ja-JP" dirty="0" smtClean="0"/>
          </a:p>
          <a:p>
            <a:pPr algn="ctr"/>
            <a:endParaRPr lang="en-US" altLang="ja-JP" dirty="0" smtClean="0"/>
          </a:p>
          <a:p>
            <a:pPr algn="ctr"/>
            <a:endParaRPr lang="en-US" altLang="ja-JP" dirty="0" smtClean="0"/>
          </a:p>
          <a:p>
            <a:pPr algn="ctr">
              <a:buNone/>
            </a:pPr>
            <a:endParaRPr lang="en-US" altLang="ja-JP" dirty="0" smtClean="0"/>
          </a:p>
          <a:p>
            <a:pPr algn="ctr"/>
            <a:endParaRPr lang="en-US" altLang="ja-JP" dirty="0" smtClean="0">
              <a:latin typeface="+mj-ea"/>
              <a:ea typeface="+mj-ea"/>
            </a:endParaRPr>
          </a:p>
          <a:p>
            <a:pPr algn="ctr"/>
            <a:r>
              <a:rPr lang="en-US" altLang="ja-JP" dirty="0" err="1" smtClean="0">
                <a:latin typeface="+mj-ea"/>
                <a:ea typeface="+mj-ea"/>
              </a:rPr>
              <a:t>revN</a:t>
            </a:r>
            <a:endParaRPr lang="en-US" altLang="ja-JP" dirty="0" smtClean="0">
              <a:latin typeface="+mj-ea"/>
              <a:ea typeface="+mj-ea"/>
            </a:endParaRPr>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18</a:t>
            </a:fld>
            <a:endParaRPr kumimoji="1" lang="ja-JP" altLang="en-US"/>
          </a:p>
        </p:txBody>
      </p:sp>
      <p:sp>
        <p:nvSpPr>
          <p:cNvPr id="217" name="メモ 216"/>
          <p:cNvSpPr/>
          <p:nvPr/>
        </p:nvSpPr>
        <p:spPr>
          <a:xfrm>
            <a:off x="4057137" y="1268760"/>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18" name="メモ 217"/>
          <p:cNvSpPr/>
          <p:nvPr/>
        </p:nvSpPr>
        <p:spPr>
          <a:xfrm>
            <a:off x="2468213" y="1268760"/>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19" name="円/楕円 218"/>
          <p:cNvSpPr/>
          <p:nvPr/>
        </p:nvSpPr>
        <p:spPr>
          <a:xfrm>
            <a:off x="3111155" y="136071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20" name="台形 219"/>
          <p:cNvSpPr/>
          <p:nvPr/>
        </p:nvSpPr>
        <p:spPr>
          <a:xfrm rot="7188506">
            <a:off x="2688261" y="1879628"/>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smtClean="0">
              <a:solidFill>
                <a:schemeClr val="tx1"/>
              </a:solidFill>
              <a:latin typeface="Consolas" pitchFamily="49" charset="0"/>
            </a:endParaRPr>
          </a:p>
        </p:txBody>
      </p:sp>
      <p:sp>
        <p:nvSpPr>
          <p:cNvPr id="221" name="メモ 220"/>
          <p:cNvSpPr/>
          <p:nvPr/>
        </p:nvSpPr>
        <p:spPr>
          <a:xfrm>
            <a:off x="5641313" y="1268760"/>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22" name="円/楕円 221"/>
          <p:cNvSpPr/>
          <p:nvPr/>
        </p:nvSpPr>
        <p:spPr>
          <a:xfrm>
            <a:off x="3325469" y="171790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23" name="台形 222"/>
          <p:cNvSpPr/>
          <p:nvPr/>
        </p:nvSpPr>
        <p:spPr>
          <a:xfrm rot="7188506">
            <a:off x="5888721" y="1879628"/>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24" name="台形 223"/>
          <p:cNvSpPr/>
          <p:nvPr/>
        </p:nvSpPr>
        <p:spPr>
          <a:xfrm rot="7188506">
            <a:off x="4290866" y="1879628"/>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25" name="円/楕円 224"/>
          <p:cNvSpPr/>
          <p:nvPr/>
        </p:nvSpPr>
        <p:spPr>
          <a:xfrm>
            <a:off x="2896841" y="2432288"/>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26" name="円/楕円 225"/>
          <p:cNvSpPr/>
          <p:nvPr/>
        </p:nvSpPr>
        <p:spPr>
          <a:xfrm>
            <a:off x="3539783" y="207509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27" name="円/楕円 226"/>
          <p:cNvSpPr/>
          <p:nvPr/>
        </p:nvSpPr>
        <p:spPr>
          <a:xfrm>
            <a:off x="3111155" y="207509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28" name="円/楕円 227"/>
          <p:cNvSpPr/>
          <p:nvPr/>
        </p:nvSpPr>
        <p:spPr>
          <a:xfrm>
            <a:off x="3325469" y="243228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229" name="直線矢印コネクタ 228"/>
          <p:cNvCxnSpPr>
            <a:stCxn id="219" idx="4"/>
            <a:endCxn id="222" idx="1"/>
          </p:cNvCxnSpPr>
          <p:nvPr/>
        </p:nvCxnSpPr>
        <p:spPr>
          <a:xfrm rot="16200000" flipH="1">
            <a:off x="3200452" y="159289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0" name="直線矢印コネクタ 229"/>
          <p:cNvCxnSpPr>
            <a:stCxn id="219" idx="4"/>
            <a:endCxn id="227" idx="0"/>
          </p:cNvCxnSpPr>
          <p:nvPr/>
        </p:nvCxnSpPr>
        <p:spPr>
          <a:xfrm rot="5400000">
            <a:off x="2968279" y="182506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1" name="直線矢印コネクタ 230"/>
          <p:cNvCxnSpPr>
            <a:stCxn id="222" idx="4"/>
            <a:endCxn id="226" idx="1"/>
          </p:cNvCxnSpPr>
          <p:nvPr/>
        </p:nvCxnSpPr>
        <p:spPr>
          <a:xfrm rot="16200000" flipH="1">
            <a:off x="3414766" y="195008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2" name="直線矢印コネクタ 231"/>
          <p:cNvCxnSpPr>
            <a:stCxn id="227" idx="4"/>
            <a:endCxn id="228" idx="1"/>
          </p:cNvCxnSpPr>
          <p:nvPr/>
        </p:nvCxnSpPr>
        <p:spPr>
          <a:xfrm rot="16200000" flipH="1">
            <a:off x="3200452" y="230727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3" name="直線矢印コネクタ 232"/>
          <p:cNvCxnSpPr>
            <a:stCxn id="225" idx="6"/>
            <a:endCxn id="228" idx="2"/>
          </p:cNvCxnSpPr>
          <p:nvPr/>
        </p:nvCxnSpPr>
        <p:spPr>
          <a:xfrm>
            <a:off x="3111155" y="2539445"/>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4" name="直線矢印コネクタ 233"/>
          <p:cNvCxnSpPr>
            <a:stCxn id="228" idx="0"/>
            <a:endCxn id="226" idx="3"/>
          </p:cNvCxnSpPr>
          <p:nvPr/>
        </p:nvCxnSpPr>
        <p:spPr>
          <a:xfrm rot="5400000" flipH="1" flipV="1">
            <a:off x="3414766" y="227588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35" name="円/楕円 234"/>
          <p:cNvSpPr/>
          <p:nvPr/>
        </p:nvSpPr>
        <p:spPr>
          <a:xfrm>
            <a:off x="4700079" y="136071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36" name="円/楕円 235"/>
          <p:cNvSpPr/>
          <p:nvPr/>
        </p:nvSpPr>
        <p:spPr>
          <a:xfrm>
            <a:off x="4914393" y="171790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37" name="円/楕円 236"/>
          <p:cNvSpPr/>
          <p:nvPr/>
        </p:nvSpPr>
        <p:spPr>
          <a:xfrm>
            <a:off x="4485765" y="2432288"/>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38" name="円/楕円 237"/>
          <p:cNvSpPr/>
          <p:nvPr/>
        </p:nvSpPr>
        <p:spPr>
          <a:xfrm>
            <a:off x="5128707" y="207509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39" name="円/楕円 238"/>
          <p:cNvSpPr/>
          <p:nvPr/>
        </p:nvSpPr>
        <p:spPr>
          <a:xfrm>
            <a:off x="4700079" y="207509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40" name="メモ 239"/>
          <p:cNvSpPr/>
          <p:nvPr/>
        </p:nvSpPr>
        <p:spPr>
          <a:xfrm>
            <a:off x="7225489" y="1268760"/>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41" name="円/楕円 240"/>
          <p:cNvSpPr/>
          <p:nvPr/>
        </p:nvSpPr>
        <p:spPr>
          <a:xfrm>
            <a:off x="4271451" y="207509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42" name="円/楕円 241"/>
          <p:cNvSpPr/>
          <p:nvPr/>
        </p:nvSpPr>
        <p:spPr>
          <a:xfrm>
            <a:off x="4485765" y="171790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43" name="円/楕円 242"/>
          <p:cNvSpPr/>
          <p:nvPr/>
        </p:nvSpPr>
        <p:spPr>
          <a:xfrm>
            <a:off x="4914393" y="243228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244" name="直線矢印コネクタ 243"/>
          <p:cNvCxnSpPr>
            <a:stCxn id="235" idx="4"/>
            <a:endCxn id="242" idx="7"/>
          </p:cNvCxnSpPr>
          <p:nvPr/>
        </p:nvCxnSpPr>
        <p:spPr>
          <a:xfrm rot="5400000">
            <a:off x="4650834" y="159289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5" name="直線矢印コネクタ 244"/>
          <p:cNvCxnSpPr>
            <a:stCxn id="235" idx="4"/>
            <a:endCxn id="236" idx="1"/>
          </p:cNvCxnSpPr>
          <p:nvPr/>
        </p:nvCxnSpPr>
        <p:spPr>
          <a:xfrm rot="16200000" flipH="1">
            <a:off x="4789376" y="159289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6" name="直線矢印コネクタ 245"/>
          <p:cNvCxnSpPr>
            <a:stCxn id="242" idx="4"/>
            <a:endCxn id="241" idx="7"/>
          </p:cNvCxnSpPr>
          <p:nvPr/>
        </p:nvCxnSpPr>
        <p:spPr>
          <a:xfrm rot="5400000">
            <a:off x="4436520" y="195008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7" name="直線矢印コネクタ 246"/>
          <p:cNvCxnSpPr>
            <a:stCxn id="241" idx="0"/>
            <a:endCxn id="242" idx="3"/>
          </p:cNvCxnSpPr>
          <p:nvPr/>
        </p:nvCxnSpPr>
        <p:spPr>
          <a:xfrm rot="5400000" flipH="1" flipV="1">
            <a:off x="4360748" y="191869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8" name="直線矢印コネクタ 247"/>
          <p:cNvCxnSpPr>
            <a:stCxn id="235" idx="4"/>
            <a:endCxn id="239" idx="0"/>
          </p:cNvCxnSpPr>
          <p:nvPr/>
        </p:nvCxnSpPr>
        <p:spPr>
          <a:xfrm rot="5400000">
            <a:off x="4557203" y="182506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9" name="直線矢印コネクタ 248"/>
          <p:cNvCxnSpPr>
            <a:stCxn id="236" idx="4"/>
            <a:endCxn id="238" idx="1"/>
          </p:cNvCxnSpPr>
          <p:nvPr/>
        </p:nvCxnSpPr>
        <p:spPr>
          <a:xfrm rot="16200000" flipH="1">
            <a:off x="5003690" y="195008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0" name="直線矢印コネクタ 249"/>
          <p:cNvCxnSpPr>
            <a:stCxn id="239" idx="4"/>
            <a:endCxn id="243" idx="1"/>
          </p:cNvCxnSpPr>
          <p:nvPr/>
        </p:nvCxnSpPr>
        <p:spPr>
          <a:xfrm rot="16200000" flipH="1">
            <a:off x="4789376" y="230727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1" name="直線矢印コネクタ 250"/>
          <p:cNvCxnSpPr>
            <a:stCxn id="237" idx="6"/>
            <a:endCxn id="243" idx="2"/>
          </p:cNvCxnSpPr>
          <p:nvPr/>
        </p:nvCxnSpPr>
        <p:spPr>
          <a:xfrm>
            <a:off x="4700079" y="2539445"/>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2" name="直線矢印コネクタ 251"/>
          <p:cNvCxnSpPr>
            <a:stCxn id="243" idx="0"/>
            <a:endCxn id="238" idx="3"/>
          </p:cNvCxnSpPr>
          <p:nvPr/>
        </p:nvCxnSpPr>
        <p:spPr>
          <a:xfrm rot="5400000" flipH="1" flipV="1">
            <a:off x="5003690" y="227588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53" name="円/楕円 252"/>
          <p:cNvSpPr/>
          <p:nvPr/>
        </p:nvSpPr>
        <p:spPr>
          <a:xfrm>
            <a:off x="6284255" y="136071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54" name="円/楕円 253"/>
          <p:cNvSpPr/>
          <p:nvPr/>
        </p:nvSpPr>
        <p:spPr>
          <a:xfrm>
            <a:off x="6498569" y="171790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55" name="円/楕円 254"/>
          <p:cNvSpPr/>
          <p:nvPr/>
        </p:nvSpPr>
        <p:spPr>
          <a:xfrm>
            <a:off x="6069941" y="2432288"/>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56" name="円/楕円 255"/>
          <p:cNvSpPr/>
          <p:nvPr/>
        </p:nvSpPr>
        <p:spPr>
          <a:xfrm>
            <a:off x="6712883" y="207509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57" name="円/楕円 256"/>
          <p:cNvSpPr/>
          <p:nvPr/>
        </p:nvSpPr>
        <p:spPr>
          <a:xfrm>
            <a:off x="6284255" y="207509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58" name="台形 257"/>
          <p:cNvSpPr/>
          <p:nvPr/>
        </p:nvSpPr>
        <p:spPr>
          <a:xfrm rot="7188506">
            <a:off x="7440790" y="1879629"/>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59" name="円/楕円 258"/>
          <p:cNvSpPr/>
          <p:nvPr/>
        </p:nvSpPr>
        <p:spPr>
          <a:xfrm>
            <a:off x="6069941" y="171790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60" name="円/楕円 259"/>
          <p:cNvSpPr/>
          <p:nvPr/>
        </p:nvSpPr>
        <p:spPr>
          <a:xfrm>
            <a:off x="6498569" y="243228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261" name="直線矢印コネクタ 260"/>
          <p:cNvCxnSpPr>
            <a:stCxn id="253" idx="4"/>
            <a:endCxn id="259" idx="7"/>
          </p:cNvCxnSpPr>
          <p:nvPr/>
        </p:nvCxnSpPr>
        <p:spPr>
          <a:xfrm rot="5400000">
            <a:off x="6235010" y="159289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2" name="直線矢印コネクタ 261"/>
          <p:cNvCxnSpPr>
            <a:stCxn id="253" idx="4"/>
            <a:endCxn id="254" idx="1"/>
          </p:cNvCxnSpPr>
          <p:nvPr/>
        </p:nvCxnSpPr>
        <p:spPr>
          <a:xfrm rot="16200000" flipH="1">
            <a:off x="6373552" y="159289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3" name="直線矢印コネクタ 262"/>
          <p:cNvCxnSpPr>
            <a:stCxn id="253" idx="4"/>
            <a:endCxn id="257" idx="0"/>
          </p:cNvCxnSpPr>
          <p:nvPr/>
        </p:nvCxnSpPr>
        <p:spPr>
          <a:xfrm rot="5400000">
            <a:off x="6141379" y="182506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4" name="直線矢印コネクタ 263"/>
          <p:cNvCxnSpPr>
            <a:stCxn id="254" idx="4"/>
            <a:endCxn id="256" idx="1"/>
          </p:cNvCxnSpPr>
          <p:nvPr/>
        </p:nvCxnSpPr>
        <p:spPr>
          <a:xfrm rot="16200000" flipH="1">
            <a:off x="6587866" y="195008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5" name="直線矢印コネクタ 264"/>
          <p:cNvCxnSpPr>
            <a:stCxn id="257" idx="4"/>
            <a:endCxn id="260" idx="1"/>
          </p:cNvCxnSpPr>
          <p:nvPr/>
        </p:nvCxnSpPr>
        <p:spPr>
          <a:xfrm rot="16200000" flipH="1">
            <a:off x="6373552" y="230727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6" name="直線矢印コネクタ 265"/>
          <p:cNvCxnSpPr>
            <a:stCxn id="255" idx="6"/>
            <a:endCxn id="260" idx="2"/>
          </p:cNvCxnSpPr>
          <p:nvPr/>
        </p:nvCxnSpPr>
        <p:spPr>
          <a:xfrm>
            <a:off x="6284255" y="2539445"/>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7" name="直線矢印コネクタ 266"/>
          <p:cNvCxnSpPr>
            <a:stCxn id="260" idx="0"/>
            <a:endCxn id="256" idx="3"/>
          </p:cNvCxnSpPr>
          <p:nvPr/>
        </p:nvCxnSpPr>
        <p:spPr>
          <a:xfrm rot="5400000" flipH="1" flipV="1">
            <a:off x="6587866" y="227588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68" name="円/楕円 267"/>
          <p:cNvSpPr/>
          <p:nvPr/>
        </p:nvSpPr>
        <p:spPr>
          <a:xfrm>
            <a:off x="7868431" y="136071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69" name="円/楕円 268"/>
          <p:cNvSpPr/>
          <p:nvPr/>
        </p:nvSpPr>
        <p:spPr>
          <a:xfrm>
            <a:off x="8082745" y="171790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70" name="円/楕円 269"/>
          <p:cNvSpPr/>
          <p:nvPr/>
        </p:nvSpPr>
        <p:spPr>
          <a:xfrm>
            <a:off x="7654117" y="2432288"/>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71" name="円/楕円 270"/>
          <p:cNvSpPr/>
          <p:nvPr/>
        </p:nvSpPr>
        <p:spPr>
          <a:xfrm>
            <a:off x="8297059" y="207509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72" name="円/楕円 271"/>
          <p:cNvSpPr/>
          <p:nvPr/>
        </p:nvSpPr>
        <p:spPr>
          <a:xfrm>
            <a:off x="7868431" y="207509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73" name="円/楕円 272"/>
          <p:cNvSpPr/>
          <p:nvPr/>
        </p:nvSpPr>
        <p:spPr>
          <a:xfrm>
            <a:off x="7439803" y="207509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74" name="円/楕円 273"/>
          <p:cNvSpPr/>
          <p:nvPr/>
        </p:nvSpPr>
        <p:spPr>
          <a:xfrm>
            <a:off x="7654117" y="1717908"/>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75" name="円/楕円 274"/>
          <p:cNvSpPr/>
          <p:nvPr/>
        </p:nvSpPr>
        <p:spPr>
          <a:xfrm>
            <a:off x="8082745" y="243228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276" name="直線矢印コネクタ 275"/>
          <p:cNvCxnSpPr>
            <a:stCxn id="268" idx="4"/>
            <a:endCxn id="274" idx="7"/>
          </p:cNvCxnSpPr>
          <p:nvPr/>
        </p:nvCxnSpPr>
        <p:spPr>
          <a:xfrm rot="5400000">
            <a:off x="7819186" y="159289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7" name="直線矢印コネクタ 276"/>
          <p:cNvCxnSpPr>
            <a:stCxn id="268" idx="4"/>
            <a:endCxn id="269" idx="1"/>
          </p:cNvCxnSpPr>
          <p:nvPr/>
        </p:nvCxnSpPr>
        <p:spPr>
          <a:xfrm rot="16200000" flipH="1">
            <a:off x="7957728" y="159289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8" name="直線矢印コネクタ 277"/>
          <p:cNvCxnSpPr>
            <a:stCxn id="274" idx="4"/>
            <a:endCxn id="273" idx="7"/>
          </p:cNvCxnSpPr>
          <p:nvPr/>
        </p:nvCxnSpPr>
        <p:spPr>
          <a:xfrm rot="5400000">
            <a:off x="7604872" y="195008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9" name="直線矢印コネクタ 278"/>
          <p:cNvCxnSpPr>
            <a:stCxn id="273" idx="0"/>
            <a:endCxn id="274" idx="3"/>
          </p:cNvCxnSpPr>
          <p:nvPr/>
        </p:nvCxnSpPr>
        <p:spPr>
          <a:xfrm rot="5400000" flipH="1" flipV="1">
            <a:off x="7529100" y="191869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0" name="直線矢印コネクタ 279"/>
          <p:cNvCxnSpPr>
            <a:stCxn id="268" idx="4"/>
            <a:endCxn id="272" idx="0"/>
          </p:cNvCxnSpPr>
          <p:nvPr/>
        </p:nvCxnSpPr>
        <p:spPr>
          <a:xfrm rot="5400000">
            <a:off x="7725555" y="182506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1" name="直線矢印コネクタ 280"/>
          <p:cNvCxnSpPr>
            <a:stCxn id="269" idx="4"/>
            <a:endCxn id="271" idx="1"/>
          </p:cNvCxnSpPr>
          <p:nvPr/>
        </p:nvCxnSpPr>
        <p:spPr>
          <a:xfrm rot="16200000" flipH="1">
            <a:off x="8172042" y="195008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2" name="直線矢印コネクタ 281"/>
          <p:cNvCxnSpPr>
            <a:stCxn id="272" idx="4"/>
            <a:endCxn id="275" idx="1"/>
          </p:cNvCxnSpPr>
          <p:nvPr/>
        </p:nvCxnSpPr>
        <p:spPr>
          <a:xfrm rot="16200000" flipH="1">
            <a:off x="7957728" y="230727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3" name="直線矢印コネクタ 282"/>
          <p:cNvCxnSpPr>
            <a:stCxn id="270" idx="6"/>
            <a:endCxn id="275" idx="2"/>
          </p:cNvCxnSpPr>
          <p:nvPr/>
        </p:nvCxnSpPr>
        <p:spPr>
          <a:xfrm>
            <a:off x="7868431" y="2539445"/>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4" name="直線矢印コネクタ 283"/>
          <p:cNvCxnSpPr>
            <a:stCxn id="275" idx="0"/>
            <a:endCxn id="271" idx="3"/>
          </p:cNvCxnSpPr>
          <p:nvPr/>
        </p:nvCxnSpPr>
        <p:spPr>
          <a:xfrm rot="5400000" flipH="1" flipV="1">
            <a:off x="8172042" y="227588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5" name="メモ 284"/>
          <p:cNvSpPr/>
          <p:nvPr/>
        </p:nvSpPr>
        <p:spPr>
          <a:xfrm>
            <a:off x="467544" y="1268760"/>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86" name="円/楕円 285"/>
          <p:cNvSpPr/>
          <p:nvPr/>
        </p:nvSpPr>
        <p:spPr>
          <a:xfrm>
            <a:off x="1110486" y="1411636"/>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87" name="円/楕円 286"/>
          <p:cNvSpPr/>
          <p:nvPr/>
        </p:nvSpPr>
        <p:spPr>
          <a:xfrm>
            <a:off x="1324800" y="1768826"/>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88" name="円/楕円 287"/>
          <p:cNvSpPr/>
          <p:nvPr/>
        </p:nvSpPr>
        <p:spPr>
          <a:xfrm>
            <a:off x="1539114" y="2126016"/>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89" name="円/楕円 288"/>
          <p:cNvSpPr/>
          <p:nvPr/>
        </p:nvSpPr>
        <p:spPr>
          <a:xfrm>
            <a:off x="1110486" y="2126016"/>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90" name="円/楕円 289"/>
          <p:cNvSpPr/>
          <p:nvPr/>
        </p:nvSpPr>
        <p:spPr>
          <a:xfrm>
            <a:off x="681858" y="2126016"/>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91" name="円/楕円 290"/>
          <p:cNvSpPr/>
          <p:nvPr/>
        </p:nvSpPr>
        <p:spPr>
          <a:xfrm>
            <a:off x="896172" y="1768826"/>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92" name="円/楕円 291"/>
          <p:cNvSpPr/>
          <p:nvPr/>
        </p:nvSpPr>
        <p:spPr>
          <a:xfrm>
            <a:off x="1324800" y="2483206"/>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293" name="直線矢印コネクタ 292"/>
          <p:cNvCxnSpPr>
            <a:stCxn id="286" idx="4"/>
            <a:endCxn id="291" idx="7"/>
          </p:cNvCxnSpPr>
          <p:nvPr/>
        </p:nvCxnSpPr>
        <p:spPr>
          <a:xfrm rot="5400000">
            <a:off x="1061241" y="164381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94" name="直線矢印コネクタ 293"/>
          <p:cNvCxnSpPr>
            <a:stCxn id="286" idx="4"/>
            <a:endCxn id="287" idx="1"/>
          </p:cNvCxnSpPr>
          <p:nvPr/>
        </p:nvCxnSpPr>
        <p:spPr>
          <a:xfrm rot="16200000" flipH="1">
            <a:off x="1199783" y="1643809"/>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95" name="直線矢印コネクタ 294"/>
          <p:cNvCxnSpPr>
            <a:stCxn id="291" idx="4"/>
            <a:endCxn id="290" idx="7"/>
          </p:cNvCxnSpPr>
          <p:nvPr/>
        </p:nvCxnSpPr>
        <p:spPr>
          <a:xfrm rot="5400000">
            <a:off x="846927" y="200100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96" name="直線矢印コネクタ 295"/>
          <p:cNvCxnSpPr>
            <a:stCxn id="290" idx="0"/>
            <a:endCxn id="291" idx="3"/>
          </p:cNvCxnSpPr>
          <p:nvPr/>
        </p:nvCxnSpPr>
        <p:spPr>
          <a:xfrm rot="5400000" flipH="1" flipV="1">
            <a:off x="771155" y="1969614"/>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97" name="直線矢印コネクタ 296"/>
          <p:cNvCxnSpPr>
            <a:stCxn id="286" idx="4"/>
            <a:endCxn id="289" idx="0"/>
          </p:cNvCxnSpPr>
          <p:nvPr/>
        </p:nvCxnSpPr>
        <p:spPr>
          <a:xfrm rot="5400000">
            <a:off x="967610" y="1875983"/>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98" name="直線矢印コネクタ 297"/>
          <p:cNvCxnSpPr>
            <a:stCxn id="287" idx="4"/>
            <a:endCxn id="288" idx="1"/>
          </p:cNvCxnSpPr>
          <p:nvPr/>
        </p:nvCxnSpPr>
        <p:spPr>
          <a:xfrm rot="16200000" flipH="1">
            <a:off x="1414097" y="2000999"/>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99" name="直線矢印コネクタ 298"/>
          <p:cNvCxnSpPr>
            <a:stCxn id="289" idx="4"/>
            <a:endCxn id="292" idx="1"/>
          </p:cNvCxnSpPr>
          <p:nvPr/>
        </p:nvCxnSpPr>
        <p:spPr>
          <a:xfrm rot="16200000" flipH="1">
            <a:off x="1199783" y="2358189"/>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0" name="直線矢印コネクタ 299"/>
          <p:cNvCxnSpPr>
            <a:stCxn id="292" idx="0"/>
            <a:endCxn id="288" idx="3"/>
          </p:cNvCxnSpPr>
          <p:nvPr/>
        </p:nvCxnSpPr>
        <p:spPr>
          <a:xfrm rot="5400000" flipH="1" flipV="1">
            <a:off x="1414097" y="2326804"/>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01" name="メモ 300"/>
          <p:cNvSpPr/>
          <p:nvPr/>
        </p:nvSpPr>
        <p:spPr>
          <a:xfrm>
            <a:off x="4057137" y="4365104"/>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02" name="メモ 301"/>
          <p:cNvSpPr/>
          <p:nvPr/>
        </p:nvSpPr>
        <p:spPr>
          <a:xfrm>
            <a:off x="2468213" y="4365104"/>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03" name="円/楕円 302"/>
          <p:cNvSpPr/>
          <p:nvPr/>
        </p:nvSpPr>
        <p:spPr>
          <a:xfrm>
            <a:off x="3111155" y="445706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04" name="台形 303"/>
          <p:cNvSpPr/>
          <p:nvPr/>
        </p:nvSpPr>
        <p:spPr>
          <a:xfrm rot="7188506">
            <a:off x="2688261" y="4975972"/>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smtClean="0">
              <a:solidFill>
                <a:schemeClr val="tx1"/>
              </a:solidFill>
              <a:latin typeface="Consolas" pitchFamily="49" charset="0"/>
            </a:endParaRPr>
          </a:p>
        </p:txBody>
      </p:sp>
      <p:sp>
        <p:nvSpPr>
          <p:cNvPr id="305" name="メモ 304"/>
          <p:cNvSpPr/>
          <p:nvPr/>
        </p:nvSpPr>
        <p:spPr>
          <a:xfrm>
            <a:off x="5641313" y="4365104"/>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06" name="円/楕円 305"/>
          <p:cNvSpPr/>
          <p:nvPr/>
        </p:nvSpPr>
        <p:spPr>
          <a:xfrm>
            <a:off x="3325469" y="481425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07" name="台形 306"/>
          <p:cNvSpPr/>
          <p:nvPr/>
        </p:nvSpPr>
        <p:spPr>
          <a:xfrm rot="7188506">
            <a:off x="5888721" y="4975972"/>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08" name="台形 307"/>
          <p:cNvSpPr/>
          <p:nvPr/>
        </p:nvSpPr>
        <p:spPr>
          <a:xfrm rot="7188506">
            <a:off x="4290866" y="4975972"/>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09" name="円/楕円 308"/>
          <p:cNvSpPr/>
          <p:nvPr/>
        </p:nvSpPr>
        <p:spPr>
          <a:xfrm>
            <a:off x="2896841" y="552863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10" name="円/楕円 309"/>
          <p:cNvSpPr/>
          <p:nvPr/>
        </p:nvSpPr>
        <p:spPr>
          <a:xfrm>
            <a:off x="3539783" y="517144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11" name="円/楕円 310"/>
          <p:cNvSpPr/>
          <p:nvPr/>
        </p:nvSpPr>
        <p:spPr>
          <a:xfrm>
            <a:off x="3111155" y="517144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12" name="円/楕円 311"/>
          <p:cNvSpPr/>
          <p:nvPr/>
        </p:nvSpPr>
        <p:spPr>
          <a:xfrm>
            <a:off x="3325469" y="552863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313" name="直線矢印コネクタ 312"/>
          <p:cNvCxnSpPr>
            <a:stCxn id="303" idx="4"/>
            <a:endCxn id="306" idx="1"/>
          </p:cNvCxnSpPr>
          <p:nvPr/>
        </p:nvCxnSpPr>
        <p:spPr>
          <a:xfrm rot="16200000" flipH="1">
            <a:off x="3200452" y="468923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4" name="直線矢印コネクタ 313"/>
          <p:cNvCxnSpPr>
            <a:stCxn id="303" idx="4"/>
            <a:endCxn id="311" idx="0"/>
          </p:cNvCxnSpPr>
          <p:nvPr/>
        </p:nvCxnSpPr>
        <p:spPr>
          <a:xfrm rot="5400000">
            <a:off x="2968279" y="4921409"/>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5" name="直線矢印コネクタ 314"/>
          <p:cNvCxnSpPr>
            <a:stCxn id="306" idx="4"/>
            <a:endCxn id="310" idx="1"/>
          </p:cNvCxnSpPr>
          <p:nvPr/>
        </p:nvCxnSpPr>
        <p:spPr>
          <a:xfrm rot="16200000" flipH="1">
            <a:off x="3414766" y="504642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6" name="直線矢印コネクタ 315"/>
          <p:cNvCxnSpPr>
            <a:stCxn id="311" idx="4"/>
            <a:endCxn id="312" idx="1"/>
          </p:cNvCxnSpPr>
          <p:nvPr/>
        </p:nvCxnSpPr>
        <p:spPr>
          <a:xfrm rot="16200000" flipH="1">
            <a:off x="3200452" y="540361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7" name="直線矢印コネクタ 316"/>
          <p:cNvCxnSpPr>
            <a:stCxn id="309" idx="6"/>
            <a:endCxn id="312" idx="2"/>
          </p:cNvCxnSpPr>
          <p:nvPr/>
        </p:nvCxnSpPr>
        <p:spPr>
          <a:xfrm>
            <a:off x="3111155" y="5635789"/>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8" name="直線矢印コネクタ 317"/>
          <p:cNvCxnSpPr>
            <a:stCxn id="312" idx="0"/>
            <a:endCxn id="310" idx="3"/>
          </p:cNvCxnSpPr>
          <p:nvPr/>
        </p:nvCxnSpPr>
        <p:spPr>
          <a:xfrm rot="5400000" flipH="1" flipV="1">
            <a:off x="3414766" y="537223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19" name="円/楕円 318"/>
          <p:cNvSpPr/>
          <p:nvPr/>
        </p:nvSpPr>
        <p:spPr>
          <a:xfrm>
            <a:off x="4700079" y="445706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20" name="円/楕円 319"/>
          <p:cNvSpPr/>
          <p:nvPr/>
        </p:nvSpPr>
        <p:spPr>
          <a:xfrm>
            <a:off x="4914393" y="481425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21" name="円/楕円 320"/>
          <p:cNvSpPr/>
          <p:nvPr/>
        </p:nvSpPr>
        <p:spPr>
          <a:xfrm>
            <a:off x="4485765" y="552863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22" name="円/楕円 321"/>
          <p:cNvSpPr/>
          <p:nvPr/>
        </p:nvSpPr>
        <p:spPr>
          <a:xfrm>
            <a:off x="5128707" y="517144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23" name="円/楕円 322"/>
          <p:cNvSpPr/>
          <p:nvPr/>
        </p:nvSpPr>
        <p:spPr>
          <a:xfrm>
            <a:off x="4700079" y="517144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24" name="メモ 323"/>
          <p:cNvSpPr/>
          <p:nvPr/>
        </p:nvSpPr>
        <p:spPr>
          <a:xfrm>
            <a:off x="7225489" y="4365104"/>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25" name="円/楕円 324"/>
          <p:cNvSpPr/>
          <p:nvPr/>
        </p:nvSpPr>
        <p:spPr>
          <a:xfrm>
            <a:off x="4271451" y="517144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26" name="円/楕円 325"/>
          <p:cNvSpPr/>
          <p:nvPr/>
        </p:nvSpPr>
        <p:spPr>
          <a:xfrm>
            <a:off x="4485765" y="481425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27" name="円/楕円 326"/>
          <p:cNvSpPr/>
          <p:nvPr/>
        </p:nvSpPr>
        <p:spPr>
          <a:xfrm>
            <a:off x="4914393" y="552863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328" name="直線矢印コネクタ 327"/>
          <p:cNvCxnSpPr>
            <a:stCxn id="319" idx="4"/>
            <a:endCxn id="326" idx="7"/>
          </p:cNvCxnSpPr>
          <p:nvPr/>
        </p:nvCxnSpPr>
        <p:spPr>
          <a:xfrm rot="5400000">
            <a:off x="4650834" y="468923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9" name="直線矢印コネクタ 328"/>
          <p:cNvCxnSpPr>
            <a:stCxn id="319" idx="4"/>
            <a:endCxn id="320" idx="1"/>
          </p:cNvCxnSpPr>
          <p:nvPr/>
        </p:nvCxnSpPr>
        <p:spPr>
          <a:xfrm rot="16200000" flipH="1">
            <a:off x="4789376" y="468923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0" name="直線矢印コネクタ 329"/>
          <p:cNvCxnSpPr>
            <a:stCxn id="326" idx="4"/>
            <a:endCxn id="325" idx="7"/>
          </p:cNvCxnSpPr>
          <p:nvPr/>
        </p:nvCxnSpPr>
        <p:spPr>
          <a:xfrm rot="5400000">
            <a:off x="4436520" y="504642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1" name="直線矢印コネクタ 330"/>
          <p:cNvCxnSpPr>
            <a:stCxn id="325" idx="0"/>
            <a:endCxn id="326" idx="3"/>
          </p:cNvCxnSpPr>
          <p:nvPr/>
        </p:nvCxnSpPr>
        <p:spPr>
          <a:xfrm rot="5400000" flipH="1" flipV="1">
            <a:off x="4360748" y="501504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2" name="直線矢印コネクタ 331"/>
          <p:cNvCxnSpPr>
            <a:stCxn id="319" idx="4"/>
            <a:endCxn id="323" idx="0"/>
          </p:cNvCxnSpPr>
          <p:nvPr/>
        </p:nvCxnSpPr>
        <p:spPr>
          <a:xfrm rot="5400000">
            <a:off x="4557203" y="4921409"/>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3" name="直線矢印コネクタ 332"/>
          <p:cNvCxnSpPr>
            <a:stCxn id="320" idx="4"/>
            <a:endCxn id="322" idx="1"/>
          </p:cNvCxnSpPr>
          <p:nvPr/>
        </p:nvCxnSpPr>
        <p:spPr>
          <a:xfrm rot="16200000" flipH="1">
            <a:off x="5003690" y="504642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4" name="直線矢印コネクタ 333"/>
          <p:cNvCxnSpPr>
            <a:stCxn id="323" idx="4"/>
            <a:endCxn id="327" idx="1"/>
          </p:cNvCxnSpPr>
          <p:nvPr/>
        </p:nvCxnSpPr>
        <p:spPr>
          <a:xfrm rot="16200000" flipH="1">
            <a:off x="4789376" y="540361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5" name="直線矢印コネクタ 334"/>
          <p:cNvCxnSpPr>
            <a:stCxn id="321" idx="6"/>
            <a:endCxn id="327" idx="2"/>
          </p:cNvCxnSpPr>
          <p:nvPr/>
        </p:nvCxnSpPr>
        <p:spPr>
          <a:xfrm>
            <a:off x="4700079" y="5635789"/>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6" name="直線矢印コネクタ 335"/>
          <p:cNvCxnSpPr>
            <a:stCxn id="327" idx="0"/>
            <a:endCxn id="322" idx="3"/>
          </p:cNvCxnSpPr>
          <p:nvPr/>
        </p:nvCxnSpPr>
        <p:spPr>
          <a:xfrm rot="5400000" flipH="1" flipV="1">
            <a:off x="5003690" y="537223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37" name="円/楕円 336"/>
          <p:cNvSpPr/>
          <p:nvPr/>
        </p:nvSpPr>
        <p:spPr>
          <a:xfrm>
            <a:off x="6284255" y="445706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38" name="円/楕円 337"/>
          <p:cNvSpPr/>
          <p:nvPr/>
        </p:nvSpPr>
        <p:spPr>
          <a:xfrm>
            <a:off x="6498569" y="481425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39" name="円/楕円 338"/>
          <p:cNvSpPr/>
          <p:nvPr/>
        </p:nvSpPr>
        <p:spPr>
          <a:xfrm>
            <a:off x="6069941" y="552863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40" name="円/楕円 339"/>
          <p:cNvSpPr/>
          <p:nvPr/>
        </p:nvSpPr>
        <p:spPr>
          <a:xfrm>
            <a:off x="6712883" y="517144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41" name="円/楕円 340"/>
          <p:cNvSpPr/>
          <p:nvPr/>
        </p:nvSpPr>
        <p:spPr>
          <a:xfrm>
            <a:off x="6284255" y="517144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42" name="台形 341"/>
          <p:cNvSpPr/>
          <p:nvPr/>
        </p:nvSpPr>
        <p:spPr>
          <a:xfrm rot="7188506">
            <a:off x="7440790" y="4975973"/>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43" name="円/楕円 342"/>
          <p:cNvSpPr/>
          <p:nvPr/>
        </p:nvSpPr>
        <p:spPr>
          <a:xfrm>
            <a:off x="6069941" y="481425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44" name="円/楕円 343"/>
          <p:cNvSpPr/>
          <p:nvPr/>
        </p:nvSpPr>
        <p:spPr>
          <a:xfrm>
            <a:off x="6498569" y="552863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345" name="直線矢印コネクタ 344"/>
          <p:cNvCxnSpPr>
            <a:stCxn id="337" idx="4"/>
            <a:endCxn id="343" idx="7"/>
          </p:cNvCxnSpPr>
          <p:nvPr/>
        </p:nvCxnSpPr>
        <p:spPr>
          <a:xfrm rot="5400000">
            <a:off x="6235010" y="468923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6" name="直線矢印コネクタ 345"/>
          <p:cNvCxnSpPr>
            <a:stCxn id="337" idx="4"/>
            <a:endCxn id="338" idx="1"/>
          </p:cNvCxnSpPr>
          <p:nvPr/>
        </p:nvCxnSpPr>
        <p:spPr>
          <a:xfrm rot="16200000" flipH="1">
            <a:off x="6373552" y="468923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7" name="直線矢印コネクタ 346"/>
          <p:cNvCxnSpPr>
            <a:stCxn id="337" idx="4"/>
            <a:endCxn id="341" idx="0"/>
          </p:cNvCxnSpPr>
          <p:nvPr/>
        </p:nvCxnSpPr>
        <p:spPr>
          <a:xfrm rot="5400000">
            <a:off x="6141379" y="4921409"/>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8" name="直線矢印コネクタ 347"/>
          <p:cNvCxnSpPr>
            <a:stCxn id="338" idx="4"/>
            <a:endCxn id="340" idx="1"/>
          </p:cNvCxnSpPr>
          <p:nvPr/>
        </p:nvCxnSpPr>
        <p:spPr>
          <a:xfrm rot="16200000" flipH="1">
            <a:off x="6587866" y="504642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9" name="直線矢印コネクタ 348"/>
          <p:cNvCxnSpPr>
            <a:stCxn id="341" idx="4"/>
            <a:endCxn id="344" idx="1"/>
          </p:cNvCxnSpPr>
          <p:nvPr/>
        </p:nvCxnSpPr>
        <p:spPr>
          <a:xfrm rot="16200000" flipH="1">
            <a:off x="6373552" y="540361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0" name="直線矢印コネクタ 349"/>
          <p:cNvCxnSpPr>
            <a:stCxn id="339" idx="6"/>
            <a:endCxn id="344" idx="2"/>
          </p:cNvCxnSpPr>
          <p:nvPr/>
        </p:nvCxnSpPr>
        <p:spPr>
          <a:xfrm>
            <a:off x="6284255" y="5635789"/>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1" name="直線矢印コネクタ 350"/>
          <p:cNvCxnSpPr>
            <a:stCxn id="344" idx="0"/>
            <a:endCxn id="340" idx="3"/>
          </p:cNvCxnSpPr>
          <p:nvPr/>
        </p:nvCxnSpPr>
        <p:spPr>
          <a:xfrm rot="5400000" flipH="1" flipV="1">
            <a:off x="6587866" y="537223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52" name="円/楕円 351"/>
          <p:cNvSpPr/>
          <p:nvPr/>
        </p:nvSpPr>
        <p:spPr>
          <a:xfrm>
            <a:off x="7868431" y="445706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53" name="円/楕円 352"/>
          <p:cNvSpPr/>
          <p:nvPr/>
        </p:nvSpPr>
        <p:spPr>
          <a:xfrm>
            <a:off x="8082745" y="481425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54" name="円/楕円 353"/>
          <p:cNvSpPr/>
          <p:nvPr/>
        </p:nvSpPr>
        <p:spPr>
          <a:xfrm>
            <a:off x="7654117" y="552863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55" name="円/楕円 354"/>
          <p:cNvSpPr/>
          <p:nvPr/>
        </p:nvSpPr>
        <p:spPr>
          <a:xfrm>
            <a:off x="8297059" y="517144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56" name="円/楕円 355"/>
          <p:cNvSpPr/>
          <p:nvPr/>
        </p:nvSpPr>
        <p:spPr>
          <a:xfrm>
            <a:off x="7868431" y="517144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57" name="円/楕円 356"/>
          <p:cNvSpPr/>
          <p:nvPr/>
        </p:nvSpPr>
        <p:spPr>
          <a:xfrm>
            <a:off x="7439803" y="517144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58" name="円/楕円 357"/>
          <p:cNvSpPr/>
          <p:nvPr/>
        </p:nvSpPr>
        <p:spPr>
          <a:xfrm>
            <a:off x="7654117" y="481425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59" name="円/楕円 358"/>
          <p:cNvSpPr/>
          <p:nvPr/>
        </p:nvSpPr>
        <p:spPr>
          <a:xfrm>
            <a:off x="8082745" y="552863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360" name="直線矢印コネクタ 359"/>
          <p:cNvCxnSpPr>
            <a:stCxn id="352" idx="4"/>
            <a:endCxn id="358" idx="7"/>
          </p:cNvCxnSpPr>
          <p:nvPr/>
        </p:nvCxnSpPr>
        <p:spPr>
          <a:xfrm rot="5400000">
            <a:off x="7819186" y="468923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1" name="直線矢印コネクタ 360"/>
          <p:cNvCxnSpPr>
            <a:stCxn id="352" idx="4"/>
            <a:endCxn id="353" idx="1"/>
          </p:cNvCxnSpPr>
          <p:nvPr/>
        </p:nvCxnSpPr>
        <p:spPr>
          <a:xfrm rot="16200000" flipH="1">
            <a:off x="7957728" y="468923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2" name="直線矢印コネクタ 361"/>
          <p:cNvCxnSpPr>
            <a:stCxn id="358" idx="4"/>
            <a:endCxn id="357" idx="7"/>
          </p:cNvCxnSpPr>
          <p:nvPr/>
        </p:nvCxnSpPr>
        <p:spPr>
          <a:xfrm rot="5400000">
            <a:off x="7604872" y="504642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3" name="直線矢印コネクタ 362"/>
          <p:cNvCxnSpPr>
            <a:stCxn id="357" idx="0"/>
            <a:endCxn id="358" idx="3"/>
          </p:cNvCxnSpPr>
          <p:nvPr/>
        </p:nvCxnSpPr>
        <p:spPr>
          <a:xfrm rot="5400000" flipH="1" flipV="1">
            <a:off x="7529100" y="501504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4" name="直線矢印コネクタ 363"/>
          <p:cNvCxnSpPr>
            <a:stCxn id="352" idx="4"/>
            <a:endCxn id="356" idx="0"/>
          </p:cNvCxnSpPr>
          <p:nvPr/>
        </p:nvCxnSpPr>
        <p:spPr>
          <a:xfrm rot="5400000">
            <a:off x="7725555" y="4921409"/>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5" name="直線矢印コネクタ 364"/>
          <p:cNvCxnSpPr>
            <a:stCxn id="353" idx="4"/>
            <a:endCxn id="355" idx="1"/>
          </p:cNvCxnSpPr>
          <p:nvPr/>
        </p:nvCxnSpPr>
        <p:spPr>
          <a:xfrm rot="16200000" flipH="1">
            <a:off x="8172042" y="504642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6" name="直線矢印コネクタ 365"/>
          <p:cNvCxnSpPr>
            <a:stCxn id="356" idx="4"/>
            <a:endCxn id="359" idx="1"/>
          </p:cNvCxnSpPr>
          <p:nvPr/>
        </p:nvCxnSpPr>
        <p:spPr>
          <a:xfrm rot="16200000" flipH="1">
            <a:off x="7957728" y="540361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7" name="直線矢印コネクタ 366"/>
          <p:cNvCxnSpPr>
            <a:stCxn id="354" idx="6"/>
            <a:endCxn id="359" idx="2"/>
          </p:cNvCxnSpPr>
          <p:nvPr/>
        </p:nvCxnSpPr>
        <p:spPr>
          <a:xfrm>
            <a:off x="7868431" y="5635789"/>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8" name="直線矢印コネクタ 367"/>
          <p:cNvCxnSpPr>
            <a:stCxn id="359" idx="0"/>
            <a:endCxn id="355" idx="3"/>
          </p:cNvCxnSpPr>
          <p:nvPr/>
        </p:nvCxnSpPr>
        <p:spPr>
          <a:xfrm rot="5400000" flipH="1" flipV="1">
            <a:off x="8172042" y="537223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98" name="メモ 397"/>
          <p:cNvSpPr/>
          <p:nvPr/>
        </p:nvSpPr>
        <p:spPr>
          <a:xfrm>
            <a:off x="467544" y="4365104"/>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99" name="円/楕円 398"/>
          <p:cNvSpPr/>
          <p:nvPr/>
        </p:nvSpPr>
        <p:spPr>
          <a:xfrm>
            <a:off x="1110486" y="445706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400" name="台形 399"/>
          <p:cNvSpPr/>
          <p:nvPr/>
        </p:nvSpPr>
        <p:spPr>
          <a:xfrm rot="7188506">
            <a:off x="687592" y="4975972"/>
            <a:ext cx="1369005" cy="791782"/>
          </a:xfrm>
          <a:prstGeom prst="trapezoid">
            <a:avLst>
              <a:gd name="adj" fmla="val 56990"/>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endParaRPr kumimoji="1" lang="ja-JP" altLang="en-US" dirty="0" smtClean="0">
              <a:solidFill>
                <a:schemeClr val="tx1"/>
              </a:solidFill>
              <a:latin typeface="Consolas" pitchFamily="49" charset="0"/>
            </a:endParaRPr>
          </a:p>
        </p:txBody>
      </p:sp>
      <p:sp>
        <p:nvSpPr>
          <p:cNvPr id="401" name="円/楕円 400"/>
          <p:cNvSpPr/>
          <p:nvPr/>
        </p:nvSpPr>
        <p:spPr>
          <a:xfrm>
            <a:off x="1324800" y="481425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402" name="円/楕円 401"/>
          <p:cNvSpPr/>
          <p:nvPr/>
        </p:nvSpPr>
        <p:spPr>
          <a:xfrm>
            <a:off x="896172" y="552863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403" name="円/楕円 402"/>
          <p:cNvSpPr/>
          <p:nvPr/>
        </p:nvSpPr>
        <p:spPr>
          <a:xfrm>
            <a:off x="1539114" y="517144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404" name="円/楕円 403"/>
          <p:cNvSpPr/>
          <p:nvPr/>
        </p:nvSpPr>
        <p:spPr>
          <a:xfrm>
            <a:off x="1110486" y="517144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405" name="円/楕円 404"/>
          <p:cNvSpPr/>
          <p:nvPr/>
        </p:nvSpPr>
        <p:spPr>
          <a:xfrm>
            <a:off x="1324800" y="5528632"/>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406" name="直線矢印コネクタ 405"/>
          <p:cNvCxnSpPr>
            <a:stCxn id="399" idx="4"/>
            <a:endCxn id="401" idx="1"/>
          </p:cNvCxnSpPr>
          <p:nvPr/>
        </p:nvCxnSpPr>
        <p:spPr>
          <a:xfrm rot="16200000" flipH="1">
            <a:off x="1199783" y="468923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7" name="直線矢印コネクタ 406"/>
          <p:cNvCxnSpPr>
            <a:stCxn id="399" idx="4"/>
            <a:endCxn id="404" idx="0"/>
          </p:cNvCxnSpPr>
          <p:nvPr/>
        </p:nvCxnSpPr>
        <p:spPr>
          <a:xfrm rot="5400000">
            <a:off x="967610" y="4921409"/>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8" name="直線矢印コネクタ 407"/>
          <p:cNvCxnSpPr>
            <a:stCxn id="401" idx="4"/>
            <a:endCxn id="403" idx="1"/>
          </p:cNvCxnSpPr>
          <p:nvPr/>
        </p:nvCxnSpPr>
        <p:spPr>
          <a:xfrm rot="16200000" flipH="1">
            <a:off x="1414097" y="504642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9" name="直線矢印コネクタ 408"/>
          <p:cNvCxnSpPr>
            <a:stCxn id="404" idx="4"/>
            <a:endCxn id="405" idx="1"/>
          </p:cNvCxnSpPr>
          <p:nvPr/>
        </p:nvCxnSpPr>
        <p:spPr>
          <a:xfrm rot="16200000" flipH="1">
            <a:off x="1199783" y="540361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10" name="直線矢印コネクタ 409"/>
          <p:cNvCxnSpPr>
            <a:stCxn id="402" idx="6"/>
            <a:endCxn id="405" idx="2"/>
          </p:cNvCxnSpPr>
          <p:nvPr/>
        </p:nvCxnSpPr>
        <p:spPr>
          <a:xfrm>
            <a:off x="1110486" y="5635789"/>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11" name="直線矢印コネクタ 410"/>
          <p:cNvCxnSpPr>
            <a:stCxn id="405" idx="0"/>
            <a:endCxn id="403" idx="3"/>
          </p:cNvCxnSpPr>
          <p:nvPr/>
        </p:nvCxnSpPr>
        <p:spPr>
          <a:xfrm rot="5400000" flipH="1" flipV="1">
            <a:off x="1414097" y="537223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4" name="下矢印 93"/>
          <p:cNvSpPr/>
          <p:nvPr/>
        </p:nvSpPr>
        <p:spPr>
          <a:xfrm>
            <a:off x="611560" y="3068960"/>
            <a:ext cx="1152128" cy="1296144"/>
          </a:xfrm>
          <a:prstGeom prst="downArrow">
            <a:avLst>
              <a:gd name="adj1" fmla="val 100000"/>
              <a:gd name="adj2" fmla="val 25606"/>
            </a:avLst>
          </a:prstGeom>
          <a:gradFill>
            <a:gsLst>
              <a:gs pos="0">
                <a:schemeClr val="accent1">
                  <a:lumMod val="75000"/>
                </a:schemeClr>
              </a:gs>
              <a:gs pos="100000">
                <a:schemeClr val="accent2"/>
              </a:gs>
            </a:gsLst>
          </a:gradFill>
          <a:ln>
            <a:noFill/>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r>
              <a:rPr kumimoji="1" lang="ja-JP" altLang="en-US" sz="2800" dirty="0" smtClean="0">
                <a:solidFill>
                  <a:schemeClr val="bg1"/>
                </a:solidFill>
                <a:latin typeface="+mj-ea"/>
                <a:ea typeface="+mj-ea"/>
              </a:rPr>
              <a:t>修正</a:t>
            </a:r>
            <a:endParaRPr kumimoji="1" lang="ja-JP" altLang="en-US" sz="1600" dirty="0" smtClean="0">
              <a:solidFill>
                <a:schemeClr val="bg1"/>
              </a:solidFill>
              <a:latin typeface="+mj-ea"/>
              <a:ea typeface="+mj-ea"/>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 2"/>
          <p:cNvSpPr>
            <a:spLocks noGrp="1"/>
          </p:cNvSpPr>
          <p:nvPr>
            <p:ph idx="1"/>
          </p:nvPr>
        </p:nvSpPr>
        <p:spPr>
          <a:xfrm>
            <a:off x="142851" y="785810"/>
            <a:ext cx="8644000" cy="5811542"/>
          </a:xfrm>
        </p:spPr>
        <p:txBody>
          <a:bodyPr>
            <a:normAutofit/>
          </a:bodyPr>
          <a:lstStyle/>
          <a:p>
            <a:r>
              <a:rPr kumimoji="1" lang="ja-JP" altLang="en-US" dirty="0" smtClean="0"/>
              <a:t>まとめ</a:t>
            </a:r>
            <a:endParaRPr kumimoji="1" lang="en-US" altLang="ja-JP" dirty="0" smtClean="0"/>
          </a:p>
          <a:p>
            <a:pPr lvl="1"/>
            <a:r>
              <a:rPr lang="ja-JP" altLang="en-US" dirty="0" smtClean="0"/>
              <a:t>イディオムの誤実装をすることがある</a:t>
            </a:r>
            <a:endParaRPr kumimoji="1" lang="en-US" altLang="ja-JP" dirty="0" smtClean="0"/>
          </a:p>
          <a:p>
            <a:pPr lvl="1"/>
            <a:r>
              <a:rPr kumimoji="1" lang="en-US" altLang="ja-JP" dirty="0" smtClean="0"/>
              <a:t>PDG</a:t>
            </a:r>
            <a:r>
              <a:rPr kumimoji="1" lang="ja-JP" altLang="en-US" dirty="0" smtClean="0"/>
              <a:t>をもとに欠陥の候補を自動的に検出する手法を提案した</a:t>
            </a:r>
            <a:endParaRPr kumimoji="1" lang="en-US" altLang="ja-JP" dirty="0" smtClean="0"/>
          </a:p>
          <a:p>
            <a:pPr lvl="1"/>
            <a:r>
              <a:rPr lang="ja-JP" altLang="en-US" dirty="0" smtClean="0"/>
              <a:t>ツールを試作し、ソフトウェアに適用したところ欠陥を発見できた</a:t>
            </a:r>
            <a:endParaRPr kumimoji="1" lang="en-US" altLang="ja-JP" dirty="0" smtClean="0"/>
          </a:p>
          <a:p>
            <a:pPr lvl="1"/>
            <a:endParaRPr lang="en-US" altLang="ja-JP" dirty="0" smtClean="0"/>
          </a:p>
          <a:p>
            <a:r>
              <a:rPr kumimoji="1" lang="ja-JP" altLang="en-US" dirty="0" smtClean="0"/>
              <a:t>今後の課題</a:t>
            </a:r>
            <a:endParaRPr kumimoji="1" lang="en-US" altLang="ja-JP" dirty="0" smtClean="0"/>
          </a:p>
          <a:p>
            <a:pPr lvl="1"/>
            <a:r>
              <a:rPr lang="ja-JP" altLang="en-US" dirty="0" smtClean="0"/>
              <a:t>手法の評価</a:t>
            </a:r>
            <a:endParaRPr lang="en-US" altLang="ja-JP" dirty="0" smtClean="0"/>
          </a:p>
          <a:p>
            <a:pPr lvl="1"/>
            <a:r>
              <a:rPr kumimoji="1" lang="en-US" altLang="ja-JP" dirty="0" smtClean="0"/>
              <a:t>PDG</a:t>
            </a:r>
            <a:r>
              <a:rPr kumimoji="1" lang="ja-JP" altLang="en-US" dirty="0" smtClean="0"/>
              <a:t>の軽量化</a:t>
            </a:r>
            <a:endParaRPr kumimoji="1" lang="en-US" altLang="ja-JP" dirty="0" smtClean="0"/>
          </a:p>
          <a:p>
            <a:pPr lvl="2"/>
            <a:r>
              <a:rPr lang="en-US" altLang="ja-JP" dirty="0" smtClean="0"/>
              <a:t>PDG</a:t>
            </a:r>
            <a:r>
              <a:rPr lang="ja-JP" altLang="en-US" dirty="0" smtClean="0"/>
              <a:t>の計算コストは非常に高い</a:t>
            </a:r>
            <a:endParaRPr lang="en-US" altLang="ja-JP" dirty="0" smtClean="0"/>
          </a:p>
          <a:p>
            <a:pPr lvl="1"/>
            <a:r>
              <a:rPr kumimoji="1" lang="ja-JP" altLang="en-US" dirty="0" smtClean="0"/>
              <a:t>検出結果のランキング・フィルタリング手法</a:t>
            </a:r>
            <a:endParaRPr kumimoji="1" lang="en-US" altLang="ja-JP" dirty="0" smtClean="0"/>
          </a:p>
          <a:p>
            <a:pPr lvl="1"/>
            <a:r>
              <a:rPr kumimoji="1" lang="ja-JP" altLang="en-US" dirty="0" smtClean="0"/>
              <a:t>他の検出手法</a:t>
            </a:r>
            <a:r>
              <a:rPr kumimoji="1" lang="en-US" altLang="ja-JP" dirty="0" smtClean="0"/>
              <a:t>(</a:t>
            </a:r>
            <a:r>
              <a:rPr kumimoji="1" lang="ja-JP" altLang="en-US" dirty="0" smtClean="0"/>
              <a:t>ツール</a:t>
            </a:r>
            <a:r>
              <a:rPr kumimoji="1" lang="en-US" altLang="ja-JP" dirty="0" smtClean="0"/>
              <a:t>)</a:t>
            </a:r>
            <a:r>
              <a:rPr kumimoji="1" lang="ja-JP" altLang="en-US" dirty="0" smtClean="0"/>
              <a:t>との検出結果の比較</a:t>
            </a:r>
            <a:endParaRPr kumimoji="1" lang="en-US" altLang="ja-JP" dirty="0" smtClean="0"/>
          </a:p>
          <a:p>
            <a:pPr lvl="1"/>
            <a:endParaRPr kumimoji="1" lang="en-US" altLang="ja-JP" dirty="0" smtClean="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19</a:t>
            </a:fld>
            <a:endParaRPr kumimoji="1" lang="ja-JP"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 2"/>
          <p:cNvSpPr>
            <a:spLocks noGrp="1"/>
          </p:cNvSpPr>
          <p:nvPr>
            <p:ph idx="1"/>
          </p:nvPr>
        </p:nvSpPr>
        <p:spPr>
          <a:xfrm>
            <a:off x="142850" y="785810"/>
            <a:ext cx="9001150" cy="5572163"/>
          </a:xfrm>
        </p:spPr>
        <p:txBody>
          <a:bodyPr/>
          <a:lstStyle/>
          <a:p>
            <a:r>
              <a:rPr lang="ja-JP" altLang="en-US" dirty="0" smtClean="0"/>
              <a:t>イディオム</a:t>
            </a:r>
            <a:endParaRPr lang="en-US" altLang="ja-JP" dirty="0" smtClean="0"/>
          </a:p>
          <a:p>
            <a:pPr lvl="1"/>
            <a:r>
              <a:rPr kumimoji="1" lang="ja-JP" altLang="en-US" dirty="0" smtClean="0"/>
              <a:t>特定の処理を実現するための実装のパターン</a:t>
            </a:r>
            <a:r>
              <a:rPr kumimoji="1" lang="en-US" altLang="ja-JP" dirty="0" smtClean="0"/>
              <a:t>[1]</a:t>
            </a:r>
            <a:endParaRPr lang="en-US" altLang="ja-JP" dirty="0" smtClean="0"/>
          </a:p>
          <a:p>
            <a:endParaRPr lang="en-US" altLang="ja-JP" dirty="0" smtClean="0"/>
          </a:p>
          <a:p>
            <a:pPr lvl="1"/>
            <a:endParaRPr lang="en-US" altLang="ja-JP" dirty="0" smtClean="0"/>
          </a:p>
          <a:p>
            <a:pPr lvl="2"/>
            <a:endParaRPr lang="en-US" altLang="ja-JP" dirty="0" smtClean="0"/>
          </a:p>
          <a:p>
            <a:r>
              <a:rPr lang="ja-JP" altLang="en-US" dirty="0" smtClean="0"/>
              <a:t>イディオムの実装に誤り</a:t>
            </a:r>
            <a:r>
              <a:rPr lang="en-US" altLang="ja-JP" dirty="0" smtClean="0"/>
              <a:t>(</a:t>
            </a:r>
            <a:r>
              <a:rPr lang="ja-JP" altLang="en-US" dirty="0" smtClean="0"/>
              <a:t>違反</a:t>
            </a:r>
            <a:r>
              <a:rPr lang="en-US" altLang="ja-JP" dirty="0" smtClean="0"/>
              <a:t>)</a:t>
            </a:r>
            <a:r>
              <a:rPr lang="ja-JP" altLang="en-US" dirty="0" smtClean="0"/>
              <a:t>が生じ得る</a:t>
            </a:r>
            <a:endParaRPr lang="en-US" altLang="ja-JP" dirty="0" smtClean="0"/>
          </a:p>
          <a:p>
            <a:pPr lvl="1"/>
            <a:r>
              <a:rPr lang="ja-JP" altLang="en-US" dirty="0" smtClean="0"/>
              <a:t>一部が欠落</a:t>
            </a:r>
            <a:r>
              <a:rPr lang="en-US" altLang="ja-JP" dirty="0" smtClean="0"/>
              <a:t>[2]</a:t>
            </a:r>
          </a:p>
          <a:p>
            <a:pPr lvl="1"/>
            <a:r>
              <a:rPr lang="ja-JP" altLang="en-US" dirty="0" smtClean="0"/>
              <a:t>順序の誤り</a:t>
            </a:r>
            <a:endParaRPr lang="en-US" altLang="ja-JP" dirty="0" smtClean="0"/>
          </a:p>
          <a:p>
            <a:pPr lvl="1"/>
            <a:r>
              <a:rPr lang="ja-JP" altLang="en-US" dirty="0" smtClean="0"/>
              <a:t>識別子名の変更漏れ</a:t>
            </a:r>
            <a:endParaRPr lang="en-US" altLang="ja-JP" dirty="0" smtClean="0"/>
          </a:p>
        </p:txBody>
      </p:sp>
      <p:sp>
        <p:nvSpPr>
          <p:cNvPr id="10" name="スライド番号プレースホルダ 9"/>
          <p:cNvSpPr>
            <a:spLocks noGrp="1"/>
          </p:cNvSpPr>
          <p:nvPr>
            <p:ph type="sldNum" sz="quarter" idx="12"/>
          </p:nvPr>
        </p:nvSpPr>
        <p:spPr/>
        <p:txBody>
          <a:bodyPr/>
          <a:lstStyle/>
          <a:p>
            <a:fld id="{6E6775FB-B7FD-4ED7-8028-29A5E2AFB0D3}" type="slidenum">
              <a:rPr kumimoji="1" lang="ja-JP" altLang="en-US" smtClean="0"/>
              <a:pPr/>
              <a:t>2</a:t>
            </a:fld>
            <a:endParaRPr kumimoji="1" lang="ja-JP" altLang="en-US"/>
          </a:p>
        </p:txBody>
      </p:sp>
      <p:sp>
        <p:nvSpPr>
          <p:cNvPr id="5" name="メモ 4"/>
          <p:cNvSpPr/>
          <p:nvPr/>
        </p:nvSpPr>
        <p:spPr>
          <a:xfrm>
            <a:off x="1928794" y="1714489"/>
            <a:ext cx="1285884" cy="1357321"/>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a:t>
            </a:r>
          </a:p>
          <a:p>
            <a:r>
              <a:rPr lang="en-US" altLang="ja-JP" dirty="0" smtClean="0">
                <a:latin typeface="Consolas" pitchFamily="49" charset="0"/>
              </a:rPr>
              <a:t>  :</a:t>
            </a:r>
          </a:p>
          <a:p>
            <a:r>
              <a:rPr lang="en-US" altLang="ja-JP" dirty="0" smtClean="0">
                <a:latin typeface="Consolas" pitchFamily="49" charset="0"/>
              </a:rPr>
              <a:t>read(a);</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9" name="角丸四角形 8"/>
          <p:cNvSpPr/>
          <p:nvPr/>
        </p:nvSpPr>
        <p:spPr>
          <a:xfrm>
            <a:off x="250825" y="5589588"/>
            <a:ext cx="8642350" cy="1079772"/>
          </a:xfrm>
          <a:prstGeom prst="roundRect">
            <a:avLst>
              <a:gd name="adj" fmla="val 8166"/>
            </a:avLst>
          </a:prstGeom>
          <a:solidFill>
            <a:schemeClr val="bg1">
              <a:lumMod val="95000"/>
            </a:schemeClr>
          </a:solidFill>
          <a:ln w="19050">
            <a:noFill/>
          </a:ln>
          <a:effectLst>
            <a:innerShdw blurRad="88900" dist="25400" dir="16200000">
              <a:prstClr val="black">
                <a:alpha val="50000"/>
              </a:prstClr>
            </a:inn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sz="1600" dirty="0" smtClean="0">
                <a:solidFill>
                  <a:schemeClr val="tx1">
                    <a:lumMod val="65000"/>
                    <a:lumOff val="35000"/>
                  </a:schemeClr>
                </a:solidFill>
              </a:rPr>
              <a:t>[1]</a:t>
            </a:r>
            <a:r>
              <a:rPr kumimoji="1" lang="ja-JP" altLang="en-US" sz="1600" dirty="0" smtClean="0">
                <a:solidFill>
                  <a:schemeClr val="tx1">
                    <a:lumMod val="65000"/>
                    <a:lumOff val="35000"/>
                  </a:schemeClr>
                </a:solidFill>
              </a:rPr>
              <a:t>石尾 隆</a:t>
            </a:r>
            <a:r>
              <a:rPr lang="ja-JP" altLang="en-US" sz="1600" dirty="0" smtClean="0">
                <a:solidFill>
                  <a:schemeClr val="tx1">
                    <a:lumMod val="65000"/>
                    <a:lumOff val="35000"/>
                  </a:schemeClr>
                </a:solidFill>
              </a:rPr>
              <a:t>ら</a:t>
            </a:r>
            <a:r>
              <a:rPr lang="en-US" altLang="ja-JP" sz="1600" dirty="0" smtClean="0">
                <a:solidFill>
                  <a:schemeClr val="tx1">
                    <a:lumMod val="65000"/>
                    <a:lumOff val="35000"/>
                  </a:schemeClr>
                </a:solidFill>
              </a:rPr>
              <a:t>.</a:t>
            </a:r>
            <a:r>
              <a:rPr lang="ja-JP" altLang="en-US" sz="1600" dirty="0" smtClean="0">
                <a:solidFill>
                  <a:schemeClr val="tx1">
                    <a:lumMod val="65000"/>
                    <a:lumOff val="35000"/>
                  </a:schemeClr>
                </a:solidFill>
              </a:rPr>
              <a:t> シーケンシャルパターンマイニングを用いたコーディングパターン抽出</a:t>
            </a:r>
            <a:r>
              <a:rPr lang="en-US" altLang="ja-JP" sz="1600" dirty="0" smtClean="0">
                <a:solidFill>
                  <a:schemeClr val="tx1">
                    <a:lumMod val="65000"/>
                    <a:lumOff val="35000"/>
                  </a:schemeClr>
                </a:solidFill>
              </a:rPr>
              <a:t>.</a:t>
            </a:r>
            <a:r>
              <a:rPr lang="ja-JP" altLang="en-US" sz="1600" dirty="0" smtClean="0">
                <a:solidFill>
                  <a:schemeClr val="tx1">
                    <a:lumMod val="65000"/>
                    <a:lumOff val="35000"/>
                  </a:schemeClr>
                </a:solidFill>
              </a:rPr>
              <a:t>  情報処理学会論文誌</a:t>
            </a:r>
            <a:r>
              <a:rPr lang="en-US" altLang="ja-JP" sz="1600" dirty="0" smtClean="0">
                <a:solidFill>
                  <a:schemeClr val="tx1">
                    <a:lumMod val="65000"/>
                    <a:lumOff val="35000"/>
                  </a:schemeClr>
                </a:solidFill>
              </a:rPr>
              <a:t>,</a:t>
            </a:r>
            <a:r>
              <a:rPr lang="ja-JP" altLang="en-US" sz="1600" dirty="0" smtClean="0">
                <a:solidFill>
                  <a:schemeClr val="tx1">
                    <a:lumMod val="65000"/>
                    <a:lumOff val="35000"/>
                  </a:schemeClr>
                </a:solidFill>
              </a:rPr>
              <a:t> </a:t>
            </a:r>
            <a:r>
              <a:rPr lang="en-US" altLang="ja-JP" sz="1600" dirty="0" smtClean="0">
                <a:solidFill>
                  <a:schemeClr val="tx1">
                    <a:lumMod val="65000"/>
                    <a:lumOff val="35000"/>
                  </a:schemeClr>
                </a:solidFill>
              </a:rPr>
              <a:t>2009</a:t>
            </a:r>
          </a:p>
          <a:p>
            <a:r>
              <a:rPr lang="en-US" altLang="ja-JP" sz="1600" dirty="0" smtClean="0">
                <a:solidFill>
                  <a:schemeClr val="tx1">
                    <a:lumMod val="65000"/>
                    <a:lumOff val="35000"/>
                  </a:schemeClr>
                </a:solidFill>
              </a:rPr>
              <a:t>[2]A. </a:t>
            </a:r>
            <a:r>
              <a:rPr lang="en-US" altLang="ja-JP" sz="1600" dirty="0" err="1" smtClean="0">
                <a:solidFill>
                  <a:schemeClr val="tx1">
                    <a:lumMod val="65000"/>
                    <a:lumOff val="35000"/>
                  </a:schemeClr>
                </a:solidFill>
              </a:rPr>
              <a:t>Wasylkowski</a:t>
            </a:r>
            <a:r>
              <a:rPr lang="en-US" altLang="ja-JP" sz="1600" dirty="0" smtClean="0">
                <a:solidFill>
                  <a:schemeClr val="tx1">
                    <a:lumMod val="65000"/>
                    <a:lumOff val="35000"/>
                  </a:schemeClr>
                </a:solidFill>
              </a:rPr>
              <a:t> et al., Detecting object usage anomalies. In Proc. of ESEC/FSE 2007, 2007</a:t>
            </a:r>
          </a:p>
        </p:txBody>
      </p:sp>
      <p:pic>
        <p:nvPicPr>
          <p:cNvPr id="1026" name="Picture 2" descr="C:\Program Files\Microsoft Office\MEDIA\CAGCAT10\j0292020.wmf"/>
          <p:cNvPicPr>
            <a:picLocks noChangeAspect="1" noChangeArrowheads="1"/>
          </p:cNvPicPr>
          <p:nvPr/>
        </p:nvPicPr>
        <p:blipFill>
          <a:blip r:embed="rId3" cstate="print"/>
          <a:srcRect/>
          <a:stretch>
            <a:fillRect/>
          </a:stretch>
        </p:blipFill>
        <p:spPr bwMode="auto">
          <a:xfrm>
            <a:off x="285720" y="1714488"/>
            <a:ext cx="1354819" cy="1285884"/>
          </a:xfrm>
          <a:prstGeom prst="rect">
            <a:avLst/>
          </a:prstGeom>
          <a:noFill/>
        </p:spPr>
      </p:pic>
      <p:sp>
        <p:nvSpPr>
          <p:cNvPr id="11" name="下矢印 10"/>
          <p:cNvSpPr/>
          <p:nvPr/>
        </p:nvSpPr>
        <p:spPr>
          <a:xfrm>
            <a:off x="3857620" y="3571876"/>
            <a:ext cx="928694" cy="1357322"/>
          </a:xfrm>
          <a:prstGeom prst="downArrow">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2" name="テキスト ボックス 11"/>
          <p:cNvSpPr txBox="1"/>
          <p:nvPr/>
        </p:nvSpPr>
        <p:spPr>
          <a:xfrm>
            <a:off x="785786" y="5000636"/>
            <a:ext cx="7160935" cy="584775"/>
          </a:xfrm>
          <a:prstGeom prst="rect">
            <a:avLst/>
          </a:prstGeom>
          <a:noFill/>
        </p:spPr>
        <p:txBody>
          <a:bodyPr wrap="none" rtlCol="0">
            <a:spAutoFit/>
          </a:bodyPr>
          <a:lstStyle/>
          <a:p>
            <a:r>
              <a:rPr lang="ja-JP" altLang="en-US" sz="3200" dirty="0" smtClean="0">
                <a:latin typeface="+mj-ea"/>
                <a:ea typeface="+mj-ea"/>
              </a:rPr>
              <a:t>イディオムの違反を自動で検出したい</a:t>
            </a:r>
            <a:endParaRPr kumimoji="1" lang="ja-JP" altLang="en-US" sz="3200" dirty="0">
              <a:latin typeface="+mj-ea"/>
              <a:ea typeface="+mj-ea"/>
            </a:endParaRPr>
          </a:p>
        </p:txBody>
      </p:sp>
      <p:sp>
        <p:nvSpPr>
          <p:cNvPr id="13" name="メモ 12"/>
          <p:cNvSpPr/>
          <p:nvPr/>
        </p:nvSpPr>
        <p:spPr>
          <a:xfrm>
            <a:off x="3428992" y="1714489"/>
            <a:ext cx="1285884" cy="1357321"/>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open(b);</a:t>
            </a:r>
          </a:p>
          <a:p>
            <a:r>
              <a:rPr lang="en-US" altLang="ja-JP" dirty="0" smtClean="0">
                <a:latin typeface="Consolas" pitchFamily="49" charset="0"/>
              </a:rPr>
              <a:t>  :</a:t>
            </a:r>
          </a:p>
          <a:p>
            <a:r>
              <a:rPr lang="en-US" altLang="ja-JP" dirty="0" smtClean="0">
                <a:latin typeface="Consolas" pitchFamily="49" charset="0"/>
              </a:rPr>
              <a:t>read(b);</a:t>
            </a:r>
          </a:p>
          <a:p>
            <a:r>
              <a:rPr kumimoji="1" lang="en-US" altLang="ja-JP" dirty="0" smtClean="0">
                <a:latin typeface="Consolas" pitchFamily="49" charset="0"/>
              </a:rPr>
              <a:t>  :</a:t>
            </a:r>
          </a:p>
          <a:p>
            <a:r>
              <a:rPr lang="en-US" altLang="ja-JP" dirty="0" smtClean="0">
                <a:latin typeface="Consolas" pitchFamily="49" charset="0"/>
              </a:rPr>
              <a:t>close(b);</a:t>
            </a:r>
            <a:endParaRPr kumimoji="1" lang="en-US" altLang="ja-JP" dirty="0" smtClean="0">
              <a:latin typeface="Consolas" pitchFamily="49" charset="0"/>
            </a:endParaRPr>
          </a:p>
        </p:txBody>
      </p:sp>
      <p:sp>
        <p:nvSpPr>
          <p:cNvPr id="14" name="メモ 13"/>
          <p:cNvSpPr/>
          <p:nvPr/>
        </p:nvSpPr>
        <p:spPr>
          <a:xfrm>
            <a:off x="4929188" y="1714488"/>
            <a:ext cx="1285886" cy="1357321"/>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open(c);</a:t>
            </a:r>
          </a:p>
          <a:p>
            <a:r>
              <a:rPr lang="en-US" altLang="ja-JP" dirty="0" smtClean="0">
                <a:latin typeface="Consolas" pitchFamily="49" charset="0"/>
              </a:rPr>
              <a:t>  :</a:t>
            </a:r>
          </a:p>
          <a:p>
            <a:r>
              <a:rPr lang="en-US" altLang="ja-JP" dirty="0" smtClean="0">
                <a:latin typeface="Consolas" pitchFamily="49" charset="0"/>
              </a:rPr>
              <a:t>read(c);</a:t>
            </a:r>
          </a:p>
          <a:p>
            <a:r>
              <a:rPr kumimoji="1" lang="en-US" altLang="ja-JP" dirty="0" smtClean="0">
                <a:latin typeface="Consolas" pitchFamily="49" charset="0"/>
              </a:rPr>
              <a:t>  :</a:t>
            </a:r>
          </a:p>
          <a:p>
            <a:r>
              <a:rPr lang="en-US" altLang="ja-JP" smtClean="0">
                <a:latin typeface="Consolas" pitchFamily="49" charset="0"/>
              </a:rPr>
              <a:t>close(c);</a:t>
            </a:r>
            <a:endParaRPr kumimoji="1" lang="en-US" altLang="ja-JP" dirty="0" smtClean="0">
              <a:latin typeface="Consolas" pitchFamily="49" charset="0"/>
            </a:endParaRPr>
          </a:p>
        </p:txBody>
      </p:sp>
      <p:sp>
        <p:nvSpPr>
          <p:cNvPr id="15" name="メモ 14"/>
          <p:cNvSpPr/>
          <p:nvPr/>
        </p:nvSpPr>
        <p:spPr>
          <a:xfrm>
            <a:off x="6382458" y="1700808"/>
            <a:ext cx="1285886" cy="1357321"/>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open(d);</a:t>
            </a:r>
          </a:p>
          <a:p>
            <a:r>
              <a:rPr lang="en-US" altLang="ja-JP" dirty="0" smtClean="0">
                <a:latin typeface="Consolas" pitchFamily="49" charset="0"/>
              </a:rPr>
              <a:t>  :</a:t>
            </a:r>
          </a:p>
          <a:p>
            <a:r>
              <a:rPr lang="en-US" altLang="ja-JP" dirty="0" smtClean="0">
                <a:latin typeface="Consolas" pitchFamily="49" charset="0"/>
              </a:rPr>
              <a:t>read(d);</a:t>
            </a:r>
          </a:p>
          <a:p>
            <a:r>
              <a:rPr kumimoji="1" lang="en-US" altLang="ja-JP" dirty="0" smtClean="0">
                <a:latin typeface="Consolas" pitchFamily="49" charset="0"/>
              </a:rPr>
              <a:t>  </a:t>
            </a:r>
            <a:r>
              <a:rPr lang="en-US" altLang="ja-JP" dirty="0" smtClean="0">
                <a:latin typeface="Consolas" pitchFamily="49" charset="0"/>
              </a:rPr>
              <a:t>:</a:t>
            </a:r>
          </a:p>
          <a:p>
            <a:r>
              <a:rPr kumimoji="1" lang="en-US" altLang="ja-JP" dirty="0" smtClean="0">
                <a:latin typeface="Consolas" pitchFamily="49" charset="0"/>
              </a:rPr>
              <a:t>  :</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r>
              <a:rPr kumimoji="1" lang="en-US" altLang="ja-JP" dirty="0" smtClean="0"/>
              <a:t>:</a:t>
            </a:r>
            <a:r>
              <a:rPr kumimoji="1" lang="ja-JP" altLang="en-US" dirty="0" smtClean="0"/>
              <a:t> まとめと問題</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2</a:t>
            </a:r>
            <a:r>
              <a:rPr lang="ja-JP" altLang="en-US" dirty="0" err="1" smtClean="0"/>
              <a:t>つの</a:t>
            </a:r>
            <a:r>
              <a:rPr lang="ja-JP" altLang="en-US" dirty="0" smtClean="0"/>
              <a:t>研究はそれぞれ検出対象とする誤実装の種類を限定</a:t>
            </a:r>
            <a:endParaRPr lang="en-US" altLang="ja-JP" dirty="0" smtClean="0"/>
          </a:p>
          <a:p>
            <a:r>
              <a:rPr kumimoji="1" lang="ja-JP" altLang="en-US" dirty="0" smtClean="0"/>
              <a:t>イディオムのモデル化の段階で、</a:t>
            </a:r>
            <a:r>
              <a:rPr lang="ja-JP" altLang="en-US" dirty="0" smtClean="0"/>
              <a:t>対象としない欠陥に関する</a:t>
            </a:r>
            <a:r>
              <a:rPr kumimoji="1" lang="ja-JP" altLang="en-US" dirty="0" smtClean="0"/>
              <a:t>情報を削ってしまう</a:t>
            </a:r>
            <a:endParaRPr kumimoji="1" lang="en-US" altLang="ja-JP" dirty="0" smtClean="0"/>
          </a:p>
          <a:p>
            <a:pPr lvl="1"/>
            <a:r>
              <a:rPr kumimoji="1" lang="ja-JP" altLang="en-US" dirty="0" smtClean="0"/>
              <a:t>制御構造</a:t>
            </a:r>
            <a:endParaRPr kumimoji="1" lang="en-US" altLang="ja-JP" dirty="0" smtClean="0"/>
          </a:p>
          <a:p>
            <a:pPr lvl="1"/>
            <a:r>
              <a:rPr lang="ja-JP" altLang="en-US" dirty="0" smtClean="0"/>
              <a:t>文の順序</a:t>
            </a:r>
            <a:endParaRPr lang="en-US" altLang="ja-JP" dirty="0" smtClean="0"/>
          </a:p>
          <a:p>
            <a:endParaRPr lang="en-US" altLang="ja-JP" dirty="0" smtClean="0"/>
          </a:p>
          <a:p>
            <a:endParaRPr lang="en-US" altLang="ja-JP" dirty="0" smtClean="0"/>
          </a:p>
          <a:p>
            <a:r>
              <a:rPr lang="ja-JP" altLang="en-US" dirty="0" smtClean="0"/>
              <a:t>プログラムの文の間に生じる関係をできる限り取得すれば、より多くの欠陥を検出できるのではないか？</a:t>
            </a:r>
            <a:endParaRPr lang="en-US" altLang="ja-JP" dirty="0" smtClean="0"/>
          </a:p>
          <a:p>
            <a:endParaRPr kumimoji="1" lang="en-US" altLang="ja-JP" dirty="0" smtClean="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20</a:t>
            </a:fld>
            <a:endParaRPr kumimoji="1" lang="ja-JP" altLang="en-US"/>
          </a:p>
        </p:txBody>
      </p:sp>
      <p:sp>
        <p:nvSpPr>
          <p:cNvPr id="5" name="下矢印 4"/>
          <p:cNvSpPr/>
          <p:nvPr/>
        </p:nvSpPr>
        <p:spPr>
          <a:xfrm>
            <a:off x="3786182" y="3357562"/>
            <a:ext cx="1214446" cy="1000132"/>
          </a:xfrm>
          <a:prstGeom prst="downArrow">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関連研究</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イディオムの誤実装を自動検出する研究を</a:t>
            </a:r>
            <a:r>
              <a:rPr lang="en-US" altLang="ja-JP" dirty="0" smtClean="0"/>
              <a:t>2</a:t>
            </a:r>
            <a:r>
              <a:rPr lang="ja-JP" altLang="en-US" dirty="0" smtClean="0"/>
              <a:t>つ紹介</a:t>
            </a:r>
            <a:endParaRPr lang="en-US" altLang="ja-JP" dirty="0" smtClean="0"/>
          </a:p>
          <a:p>
            <a:pPr lvl="1"/>
            <a:r>
              <a:rPr lang="en-US" altLang="ja-JP" dirty="0" smtClean="0"/>
              <a:t>PR-Miner[1]:</a:t>
            </a:r>
            <a:r>
              <a:rPr lang="ja-JP" altLang="en-US" dirty="0" smtClean="0"/>
              <a:t> メソッド呼び出し欠落の検出</a:t>
            </a:r>
            <a:endParaRPr lang="en-US" altLang="ja-JP" dirty="0" smtClean="0"/>
          </a:p>
          <a:p>
            <a:pPr lvl="1"/>
            <a:endParaRPr kumimoji="1" lang="en-US" altLang="ja-JP" dirty="0" smtClean="0"/>
          </a:p>
          <a:p>
            <a:pPr lvl="1"/>
            <a:endParaRPr lang="en-US" altLang="ja-JP" dirty="0" smtClean="0"/>
          </a:p>
          <a:p>
            <a:pPr lvl="2"/>
            <a:endParaRPr kumimoji="1" lang="en-US" altLang="ja-JP" dirty="0" smtClean="0"/>
          </a:p>
          <a:p>
            <a:pPr lvl="2"/>
            <a:endParaRPr kumimoji="1" lang="en-US" altLang="ja-JP" dirty="0" smtClean="0"/>
          </a:p>
          <a:p>
            <a:pPr lvl="1"/>
            <a:r>
              <a:rPr kumimoji="1" lang="en-US" altLang="ja-JP" dirty="0" smtClean="0"/>
              <a:t>CP-Miner[2]:</a:t>
            </a:r>
            <a:r>
              <a:rPr kumimoji="1" lang="ja-JP" altLang="en-US" dirty="0" smtClean="0"/>
              <a:t> </a:t>
            </a:r>
            <a:r>
              <a:rPr lang="ja-JP" altLang="en-US" dirty="0" smtClean="0"/>
              <a:t>識別子変更漏れの検出</a:t>
            </a:r>
            <a:endParaRPr lang="en-US" altLang="ja-JP" dirty="0" smtClean="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21</a:t>
            </a:fld>
            <a:endParaRPr kumimoji="1" lang="ja-JP" altLang="en-US"/>
          </a:p>
        </p:txBody>
      </p:sp>
      <p:sp>
        <p:nvSpPr>
          <p:cNvPr id="5" name="角丸四角形 4"/>
          <p:cNvSpPr/>
          <p:nvPr/>
        </p:nvSpPr>
        <p:spPr>
          <a:xfrm>
            <a:off x="214282" y="5572140"/>
            <a:ext cx="8572560" cy="1071570"/>
          </a:xfrm>
          <a:prstGeom prst="roundRect">
            <a:avLst>
              <a:gd name="adj" fmla="val 7728"/>
            </a:avLst>
          </a:prstGeom>
          <a:solidFill>
            <a:schemeClr val="bg1">
              <a:lumMod val="95000"/>
            </a:schemeClr>
          </a:solidFill>
          <a:ln w="19050">
            <a:noFill/>
          </a:ln>
          <a:effectLst>
            <a:innerShdw blurRad="88900" dist="25400" dir="16200000">
              <a:prstClr val="black">
                <a:alpha val="50000"/>
              </a:prstClr>
            </a:inn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lang="en-US" altLang="ja-JP" sz="1600" dirty="0" smtClean="0">
                <a:solidFill>
                  <a:schemeClr val="tx1">
                    <a:lumMod val="65000"/>
                    <a:lumOff val="35000"/>
                  </a:schemeClr>
                </a:solidFill>
              </a:rPr>
              <a:t>[1] Z. Li et al., PR-Miner: Automatically extracting implicit programming rules</a:t>
            </a:r>
          </a:p>
          <a:p>
            <a:r>
              <a:rPr lang="en-US" altLang="ja-JP" sz="1600" dirty="0" smtClean="0">
                <a:solidFill>
                  <a:schemeClr val="tx1">
                    <a:lumMod val="65000"/>
                    <a:lumOff val="35000"/>
                  </a:schemeClr>
                </a:solidFill>
              </a:rPr>
              <a:t>and detecting violations in large software code. In Proc. of ESEC/FSE 2005, 2005</a:t>
            </a:r>
          </a:p>
          <a:p>
            <a:r>
              <a:rPr kumimoji="1" lang="en-US" altLang="ja-JP" sz="1600" dirty="0" smtClean="0">
                <a:solidFill>
                  <a:schemeClr val="tx1">
                    <a:lumMod val="65000"/>
                    <a:lumOff val="35000"/>
                  </a:schemeClr>
                </a:solidFill>
              </a:rPr>
              <a:t>[</a:t>
            </a:r>
            <a:r>
              <a:rPr lang="en-US" altLang="ja-JP" sz="1600" dirty="0" smtClean="0">
                <a:solidFill>
                  <a:schemeClr val="tx1">
                    <a:lumMod val="65000"/>
                    <a:lumOff val="35000"/>
                  </a:schemeClr>
                </a:solidFill>
              </a:rPr>
              <a:t>2</a:t>
            </a:r>
            <a:r>
              <a:rPr kumimoji="1" lang="en-US" altLang="ja-JP" sz="1600" dirty="0" smtClean="0">
                <a:solidFill>
                  <a:schemeClr val="tx1">
                    <a:lumMod val="65000"/>
                    <a:lumOff val="35000"/>
                  </a:schemeClr>
                </a:solidFill>
              </a:rPr>
              <a:t>]</a:t>
            </a:r>
            <a:r>
              <a:rPr lang="en-US" altLang="ja-JP" sz="1600" dirty="0" smtClean="0">
                <a:solidFill>
                  <a:schemeClr val="tx1">
                    <a:lumMod val="65000"/>
                    <a:lumOff val="35000"/>
                  </a:schemeClr>
                </a:solidFill>
              </a:rPr>
              <a:t> Z. Li et al., CP-Miner: Finding copy-paste and related</a:t>
            </a:r>
          </a:p>
          <a:p>
            <a:r>
              <a:rPr lang="en-US" altLang="ja-JP" sz="1600" dirty="0" smtClean="0">
                <a:solidFill>
                  <a:schemeClr val="tx1">
                    <a:lumMod val="65000"/>
                    <a:lumOff val="35000"/>
                  </a:schemeClr>
                </a:solidFill>
              </a:rPr>
              <a:t>bugs in large-scale software code. IEEE Trans. Software. Eng, 2006.</a:t>
            </a:r>
          </a:p>
        </p:txBody>
      </p:sp>
      <p:sp>
        <p:nvSpPr>
          <p:cNvPr id="6" name="メモ 5"/>
          <p:cNvSpPr/>
          <p:nvPr/>
        </p:nvSpPr>
        <p:spPr>
          <a:xfrm>
            <a:off x="2357422" y="3929066"/>
            <a:ext cx="1285884" cy="928694"/>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a:t>
            </a:r>
            <a:endParaRPr lang="en-US" altLang="ja-JP" dirty="0" smtClean="0">
              <a:latin typeface="Consolas" pitchFamily="49" charset="0"/>
            </a:endParaRPr>
          </a:p>
          <a:p>
            <a:r>
              <a:rPr lang="en-US" altLang="ja-JP" dirty="0" smtClean="0">
                <a:latin typeface="Consolas" pitchFamily="49" charset="0"/>
              </a:rPr>
              <a:t>read(a);</a:t>
            </a:r>
            <a:endParaRPr kumimoji="1" lang="en-US" altLang="ja-JP" dirty="0" smtClean="0">
              <a:latin typeface="Consolas" pitchFamily="49" charset="0"/>
            </a:endParaRPr>
          </a:p>
          <a:p>
            <a:r>
              <a:rPr lang="en-US" altLang="ja-JP" dirty="0" smtClean="0">
                <a:latin typeface="Consolas" pitchFamily="49" charset="0"/>
              </a:rPr>
              <a:t>close(a);</a:t>
            </a:r>
            <a:endParaRPr kumimoji="1" lang="en-US" altLang="ja-JP" dirty="0" smtClean="0">
              <a:latin typeface="Consolas" pitchFamily="49" charset="0"/>
            </a:endParaRPr>
          </a:p>
        </p:txBody>
      </p:sp>
      <p:sp>
        <p:nvSpPr>
          <p:cNvPr id="7" name="メモ 6"/>
          <p:cNvSpPr/>
          <p:nvPr/>
        </p:nvSpPr>
        <p:spPr>
          <a:xfrm>
            <a:off x="4786314" y="3929066"/>
            <a:ext cx="1285884" cy="928694"/>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t>
            </a:r>
            <a:r>
              <a:rPr kumimoji="1" lang="en-US" altLang="ja-JP" dirty="0" smtClean="0">
                <a:solidFill>
                  <a:schemeClr val="tx1"/>
                </a:solidFill>
                <a:latin typeface="Consolas" pitchFamily="49" charset="0"/>
              </a:rPr>
              <a:t>b</a:t>
            </a:r>
            <a:r>
              <a:rPr kumimoji="1" lang="en-US" altLang="ja-JP" dirty="0" smtClean="0">
                <a:latin typeface="Consolas" pitchFamily="49" charset="0"/>
              </a:rPr>
              <a:t>);</a:t>
            </a:r>
            <a:endParaRPr lang="en-US" altLang="ja-JP" dirty="0" smtClean="0">
              <a:latin typeface="Consolas" pitchFamily="49" charset="0"/>
            </a:endParaRPr>
          </a:p>
          <a:p>
            <a:r>
              <a:rPr lang="en-US" altLang="ja-JP" dirty="0" smtClean="0">
                <a:latin typeface="Consolas" pitchFamily="49" charset="0"/>
              </a:rPr>
              <a:t>read(b);</a:t>
            </a:r>
            <a:endParaRPr kumimoji="1" lang="en-US" altLang="ja-JP" dirty="0" smtClean="0">
              <a:latin typeface="Consolas" pitchFamily="49" charset="0"/>
            </a:endParaRPr>
          </a:p>
          <a:p>
            <a:r>
              <a:rPr lang="en-US" altLang="ja-JP" dirty="0" smtClean="0">
                <a:latin typeface="Consolas" pitchFamily="49" charset="0"/>
              </a:rPr>
              <a:t>close(</a:t>
            </a:r>
            <a:r>
              <a:rPr lang="en-US" altLang="ja-JP" sz="2000" b="1" dirty="0" smtClean="0">
                <a:solidFill>
                  <a:schemeClr val="accent2"/>
                </a:solidFill>
                <a:latin typeface="Consolas" pitchFamily="49" charset="0"/>
              </a:rPr>
              <a:t>a</a:t>
            </a:r>
            <a:r>
              <a:rPr lang="en-US" altLang="ja-JP" dirty="0" smtClean="0">
                <a:latin typeface="Consolas" pitchFamily="49" charset="0"/>
              </a:rPr>
              <a:t>);</a:t>
            </a:r>
            <a:endParaRPr kumimoji="1" lang="en-US" altLang="ja-JP" dirty="0" smtClean="0">
              <a:latin typeface="Consolas" pitchFamily="49" charset="0"/>
            </a:endParaRPr>
          </a:p>
        </p:txBody>
      </p:sp>
      <p:sp>
        <p:nvSpPr>
          <p:cNvPr id="8" name="右矢印 7"/>
          <p:cNvSpPr/>
          <p:nvPr/>
        </p:nvSpPr>
        <p:spPr>
          <a:xfrm>
            <a:off x="3929058" y="4143380"/>
            <a:ext cx="571504" cy="500066"/>
          </a:xfrm>
          <a:prstGeom prst="rightArrow">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9" name="テキスト ボックス 8"/>
          <p:cNvSpPr txBox="1"/>
          <p:nvPr/>
        </p:nvSpPr>
        <p:spPr>
          <a:xfrm>
            <a:off x="2250265" y="4929198"/>
            <a:ext cx="1500198" cy="400110"/>
          </a:xfrm>
          <a:prstGeom prst="rect">
            <a:avLst/>
          </a:prstGeom>
          <a:noFill/>
        </p:spPr>
        <p:txBody>
          <a:bodyPr wrap="square" rtlCol="0">
            <a:spAutoFit/>
          </a:bodyPr>
          <a:lstStyle/>
          <a:p>
            <a:r>
              <a:rPr kumimoji="1" lang="ja-JP" altLang="en-US" sz="2000" dirty="0" smtClean="0">
                <a:latin typeface="+mj-ea"/>
                <a:ea typeface="+mj-ea"/>
              </a:rPr>
              <a:t>イディオム</a:t>
            </a:r>
            <a:endParaRPr kumimoji="1" lang="ja-JP" altLang="en-US" sz="2000" dirty="0">
              <a:latin typeface="+mj-ea"/>
              <a:ea typeface="+mj-ea"/>
            </a:endParaRPr>
          </a:p>
        </p:txBody>
      </p:sp>
      <p:sp>
        <p:nvSpPr>
          <p:cNvPr id="10" name="テキスト ボックス 9"/>
          <p:cNvSpPr txBox="1"/>
          <p:nvPr/>
        </p:nvSpPr>
        <p:spPr>
          <a:xfrm>
            <a:off x="4643438" y="4929198"/>
            <a:ext cx="1500198" cy="400110"/>
          </a:xfrm>
          <a:prstGeom prst="rect">
            <a:avLst/>
          </a:prstGeom>
          <a:noFill/>
        </p:spPr>
        <p:txBody>
          <a:bodyPr wrap="square" rtlCol="0">
            <a:spAutoFit/>
          </a:bodyPr>
          <a:lstStyle/>
          <a:p>
            <a:pPr algn="ctr"/>
            <a:r>
              <a:rPr kumimoji="1" lang="ja-JP" altLang="en-US" sz="2000" dirty="0" smtClean="0">
                <a:latin typeface="+mj-ea"/>
                <a:ea typeface="+mj-ea"/>
              </a:rPr>
              <a:t>誤実装</a:t>
            </a:r>
            <a:endParaRPr kumimoji="1" lang="ja-JP" altLang="en-US" sz="2000" dirty="0">
              <a:latin typeface="+mj-ea"/>
              <a:ea typeface="+mj-ea"/>
            </a:endParaRPr>
          </a:p>
        </p:txBody>
      </p:sp>
      <p:sp>
        <p:nvSpPr>
          <p:cNvPr id="17" name="メモ 16"/>
          <p:cNvSpPr/>
          <p:nvPr/>
        </p:nvSpPr>
        <p:spPr>
          <a:xfrm>
            <a:off x="2357422" y="1857364"/>
            <a:ext cx="1285884" cy="928694"/>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a:t>
            </a:r>
            <a:endParaRPr lang="en-US" altLang="ja-JP" dirty="0" smtClean="0">
              <a:latin typeface="Consolas" pitchFamily="49" charset="0"/>
            </a:endParaRPr>
          </a:p>
          <a:p>
            <a:r>
              <a:rPr lang="en-US" altLang="ja-JP" dirty="0" smtClean="0">
                <a:latin typeface="Consolas" pitchFamily="49" charset="0"/>
              </a:rPr>
              <a:t>read(a);</a:t>
            </a:r>
            <a:endParaRPr kumimoji="1" lang="en-US" altLang="ja-JP" dirty="0" smtClean="0">
              <a:latin typeface="Consolas" pitchFamily="49" charset="0"/>
            </a:endParaRPr>
          </a:p>
          <a:p>
            <a:r>
              <a:rPr lang="en-US" altLang="ja-JP" dirty="0" smtClean="0">
                <a:latin typeface="Consolas" pitchFamily="49" charset="0"/>
              </a:rPr>
              <a:t>close(a);</a:t>
            </a:r>
            <a:endParaRPr kumimoji="1" lang="en-US" altLang="ja-JP" dirty="0" smtClean="0">
              <a:latin typeface="Consolas" pitchFamily="49" charset="0"/>
            </a:endParaRPr>
          </a:p>
        </p:txBody>
      </p:sp>
      <p:sp>
        <p:nvSpPr>
          <p:cNvPr id="18" name="メモ 17"/>
          <p:cNvSpPr/>
          <p:nvPr/>
        </p:nvSpPr>
        <p:spPr>
          <a:xfrm>
            <a:off x="4786314" y="1857364"/>
            <a:ext cx="1285884" cy="928694"/>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t>
            </a:r>
            <a:r>
              <a:rPr lang="en-US" altLang="ja-JP" dirty="0" smtClean="0">
                <a:solidFill>
                  <a:schemeClr val="tx1"/>
                </a:solidFill>
                <a:latin typeface="Consolas" pitchFamily="49" charset="0"/>
              </a:rPr>
              <a:t>c</a:t>
            </a:r>
            <a:r>
              <a:rPr kumimoji="1" lang="en-US" altLang="ja-JP" dirty="0" smtClean="0">
                <a:latin typeface="Consolas" pitchFamily="49" charset="0"/>
              </a:rPr>
              <a:t>);</a:t>
            </a:r>
            <a:endParaRPr lang="en-US" altLang="ja-JP" dirty="0" smtClean="0">
              <a:latin typeface="Consolas" pitchFamily="49" charset="0"/>
            </a:endParaRPr>
          </a:p>
          <a:p>
            <a:r>
              <a:rPr lang="en-US" altLang="ja-JP" dirty="0" smtClean="0">
                <a:latin typeface="Consolas" pitchFamily="49" charset="0"/>
              </a:rPr>
              <a:t>read(c);</a:t>
            </a:r>
            <a:endParaRPr kumimoji="1" lang="en-US" altLang="ja-JP" dirty="0" smtClean="0">
              <a:latin typeface="Consolas" pitchFamily="49" charset="0"/>
            </a:endParaRPr>
          </a:p>
        </p:txBody>
      </p:sp>
      <p:sp>
        <p:nvSpPr>
          <p:cNvPr id="19" name="右矢印 18"/>
          <p:cNvSpPr/>
          <p:nvPr/>
        </p:nvSpPr>
        <p:spPr>
          <a:xfrm>
            <a:off x="3929058" y="2071678"/>
            <a:ext cx="571504" cy="500066"/>
          </a:xfrm>
          <a:prstGeom prst="rightArrow">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0" name="テキスト ボックス 19"/>
          <p:cNvSpPr txBox="1"/>
          <p:nvPr/>
        </p:nvSpPr>
        <p:spPr>
          <a:xfrm>
            <a:off x="2214546" y="2857496"/>
            <a:ext cx="1500198" cy="400110"/>
          </a:xfrm>
          <a:prstGeom prst="rect">
            <a:avLst/>
          </a:prstGeom>
          <a:noFill/>
        </p:spPr>
        <p:txBody>
          <a:bodyPr wrap="square" rtlCol="0">
            <a:spAutoFit/>
          </a:bodyPr>
          <a:lstStyle/>
          <a:p>
            <a:r>
              <a:rPr kumimoji="1" lang="ja-JP" altLang="en-US" sz="2000" dirty="0" smtClean="0">
                <a:latin typeface="+mj-ea"/>
                <a:ea typeface="+mj-ea"/>
              </a:rPr>
              <a:t>イディオム</a:t>
            </a:r>
            <a:endParaRPr kumimoji="1" lang="ja-JP" altLang="en-US" sz="2000" dirty="0">
              <a:latin typeface="+mj-ea"/>
              <a:ea typeface="+mj-ea"/>
            </a:endParaRPr>
          </a:p>
        </p:txBody>
      </p:sp>
      <p:sp>
        <p:nvSpPr>
          <p:cNvPr id="21" name="テキスト ボックス 20"/>
          <p:cNvSpPr txBox="1"/>
          <p:nvPr/>
        </p:nvSpPr>
        <p:spPr>
          <a:xfrm>
            <a:off x="4643438" y="2857496"/>
            <a:ext cx="1500198" cy="400110"/>
          </a:xfrm>
          <a:prstGeom prst="rect">
            <a:avLst/>
          </a:prstGeom>
          <a:noFill/>
        </p:spPr>
        <p:txBody>
          <a:bodyPr wrap="square" rtlCol="0">
            <a:spAutoFit/>
          </a:bodyPr>
          <a:lstStyle/>
          <a:p>
            <a:pPr algn="ctr"/>
            <a:r>
              <a:rPr kumimoji="1" lang="ja-JP" altLang="en-US" sz="2000" dirty="0" smtClean="0">
                <a:latin typeface="+mj-ea"/>
                <a:ea typeface="+mj-ea"/>
              </a:rPr>
              <a:t>誤実装</a:t>
            </a:r>
            <a:endParaRPr kumimoji="1" lang="ja-JP" altLang="en-US" sz="2000" dirty="0">
              <a:latin typeface="+mj-ea"/>
              <a:ea typeface="+mj-ea"/>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r>
              <a:rPr kumimoji="1" lang="en-US" altLang="ja-JP" dirty="0" smtClean="0"/>
              <a:t>: </a:t>
            </a:r>
            <a:r>
              <a:rPr lang="en-US" altLang="ja-JP" dirty="0" smtClean="0"/>
              <a:t>JADET</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イディオムの抽出</a:t>
            </a:r>
            <a:endParaRPr kumimoji="1" lang="en-US" altLang="ja-JP" dirty="0" smtClean="0"/>
          </a:p>
          <a:p>
            <a:pPr lvl="1"/>
            <a:r>
              <a:rPr lang="en-US" altLang="ja-JP" dirty="0" smtClean="0"/>
              <a:t>1</a:t>
            </a:r>
            <a:r>
              <a:rPr lang="ja-JP" altLang="en-US" dirty="0" err="1" smtClean="0"/>
              <a:t>つの</a:t>
            </a:r>
            <a:r>
              <a:rPr lang="ja-JP" altLang="en-US" dirty="0" smtClean="0"/>
              <a:t>オブジェクトに着目し、その使われ方をグラフ化</a:t>
            </a:r>
            <a:endParaRPr lang="en-US" altLang="ja-JP" dirty="0" smtClean="0"/>
          </a:p>
          <a:p>
            <a:pPr lvl="2"/>
            <a:r>
              <a:rPr lang="ja-JP" altLang="en-US" dirty="0" smtClean="0"/>
              <a:t>頂点はラベルなし、辺のラベルが文</a:t>
            </a:r>
            <a:endParaRPr lang="en-US" altLang="ja-JP" dirty="0" smtClean="0"/>
          </a:p>
          <a:p>
            <a:r>
              <a:rPr lang="ja-JP" altLang="en-US" dirty="0" smtClean="0"/>
              <a:t>欠陥の検出</a:t>
            </a:r>
            <a:endParaRPr lang="en-US" altLang="ja-JP" dirty="0" smtClean="0"/>
          </a:p>
          <a:p>
            <a:pPr lvl="1"/>
            <a:endParaRPr kumimoji="1" lang="ja-JP" altLang="en-US" dirty="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22</a:t>
            </a:fld>
            <a:endParaRPr kumimoji="1" lang="ja-JP" altLang="en-US"/>
          </a:p>
        </p:txBody>
      </p:sp>
      <p:sp>
        <p:nvSpPr>
          <p:cNvPr id="26" name="メモ 25"/>
          <p:cNvSpPr/>
          <p:nvPr/>
        </p:nvSpPr>
        <p:spPr>
          <a:xfrm>
            <a:off x="250825" y="4437112"/>
            <a:ext cx="3457079" cy="2037960"/>
          </a:xfrm>
          <a:prstGeom prst="foldedCorner">
            <a:avLst>
              <a:gd name="adj" fmla="val 9613"/>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lang="en-US" altLang="ja-JP" dirty="0" smtClean="0">
                <a:solidFill>
                  <a:schemeClr val="tx1"/>
                </a:solidFill>
                <a:latin typeface="Consolas" pitchFamily="49" charset="0"/>
              </a:rPr>
              <a:t>public </a:t>
            </a:r>
            <a:r>
              <a:rPr lang="en-US" altLang="ja-JP" dirty="0" err="1" smtClean="0">
                <a:solidFill>
                  <a:schemeClr val="tx1"/>
                </a:solidFill>
                <a:latin typeface="Consolas" pitchFamily="49" charset="0"/>
              </a:rPr>
              <a:t>Hoge</a:t>
            </a:r>
            <a:r>
              <a:rPr lang="en-US" altLang="ja-JP" dirty="0" smtClean="0">
                <a:solidFill>
                  <a:schemeClr val="tx1"/>
                </a:solidFill>
                <a:latin typeface="Consolas" pitchFamily="49" charset="0"/>
              </a:rPr>
              <a:t> </a:t>
            </a:r>
            <a:r>
              <a:rPr lang="en-US" altLang="ja-JP" dirty="0" err="1" smtClean="0">
                <a:solidFill>
                  <a:schemeClr val="tx1"/>
                </a:solidFill>
                <a:latin typeface="Consolas" pitchFamily="49" charset="0"/>
              </a:rPr>
              <a:t>getHoge</a:t>
            </a:r>
            <a:r>
              <a:rPr lang="en-US" altLang="ja-JP" dirty="0" smtClean="0">
                <a:solidFill>
                  <a:schemeClr val="tx1"/>
                </a:solidFill>
                <a:latin typeface="Consolas" pitchFamily="49" charset="0"/>
              </a:rPr>
              <a:t>(){</a:t>
            </a:r>
          </a:p>
          <a:p>
            <a:r>
              <a:rPr lang="en-US" altLang="ja-JP" dirty="0" smtClean="0">
                <a:solidFill>
                  <a:schemeClr val="tx1"/>
                </a:solidFill>
                <a:latin typeface="Consolas" pitchFamily="49" charset="0"/>
              </a:rPr>
              <a:t>  </a:t>
            </a:r>
            <a:r>
              <a:rPr lang="en-US" altLang="ja-JP" dirty="0" err="1" smtClean="0">
                <a:solidFill>
                  <a:schemeClr val="tx1"/>
                </a:solidFill>
                <a:latin typeface="Consolas" pitchFamily="49" charset="0"/>
              </a:rPr>
              <a:t>Hoge</a:t>
            </a:r>
            <a:r>
              <a:rPr lang="en-US" altLang="ja-JP" dirty="0" smtClean="0">
                <a:solidFill>
                  <a:schemeClr val="tx1"/>
                </a:solidFill>
                <a:latin typeface="Consolas" pitchFamily="49" charset="0"/>
              </a:rPr>
              <a:t> </a:t>
            </a:r>
            <a:r>
              <a:rPr lang="en-US" altLang="ja-JP" b="1" dirty="0" smtClean="0">
                <a:solidFill>
                  <a:schemeClr val="accent2"/>
                </a:solidFill>
                <a:latin typeface="Consolas" pitchFamily="49" charset="0"/>
              </a:rPr>
              <a:t>result</a:t>
            </a:r>
            <a:r>
              <a:rPr lang="en-US" altLang="ja-JP" dirty="0" smtClean="0">
                <a:solidFill>
                  <a:schemeClr val="tx1"/>
                </a:solidFill>
                <a:latin typeface="Consolas" pitchFamily="49" charset="0"/>
              </a:rPr>
              <a:t> = new </a:t>
            </a:r>
            <a:r>
              <a:rPr lang="en-US" altLang="ja-JP" dirty="0" err="1" smtClean="0">
                <a:solidFill>
                  <a:schemeClr val="tx1"/>
                </a:solidFill>
                <a:latin typeface="Consolas" pitchFamily="49" charset="0"/>
              </a:rPr>
              <a:t>Hoge</a:t>
            </a:r>
            <a:r>
              <a:rPr lang="en-US" altLang="ja-JP" dirty="0" smtClean="0">
                <a:solidFill>
                  <a:schemeClr val="tx1"/>
                </a:solidFill>
                <a:latin typeface="Consolas" pitchFamily="49" charset="0"/>
              </a:rPr>
              <a:t>();</a:t>
            </a:r>
          </a:p>
          <a:p>
            <a:r>
              <a:rPr lang="en-US" altLang="ja-JP" dirty="0" smtClean="0">
                <a:solidFill>
                  <a:schemeClr val="tx1"/>
                </a:solidFill>
                <a:latin typeface="Consolas" pitchFamily="49" charset="0"/>
              </a:rPr>
              <a:t>  for (</a:t>
            </a:r>
            <a:r>
              <a:rPr lang="en-US" altLang="ja-JP" dirty="0" err="1" smtClean="0">
                <a:solidFill>
                  <a:schemeClr val="tx1"/>
                </a:solidFill>
                <a:latin typeface="Consolas" pitchFamily="49" charset="0"/>
              </a:rPr>
              <a:t>int</a:t>
            </a:r>
            <a:r>
              <a:rPr lang="en-US" altLang="ja-JP" dirty="0" smtClean="0">
                <a:solidFill>
                  <a:schemeClr val="tx1"/>
                </a:solidFill>
                <a:latin typeface="Consolas" pitchFamily="49" charset="0"/>
              </a:rPr>
              <a:t> </a:t>
            </a:r>
            <a:r>
              <a:rPr lang="en-US" altLang="ja-JP" dirty="0" err="1" smtClean="0">
                <a:solidFill>
                  <a:schemeClr val="tx1"/>
                </a:solidFill>
                <a:latin typeface="Consolas" pitchFamily="49" charset="0"/>
              </a:rPr>
              <a:t>i</a:t>
            </a:r>
            <a:r>
              <a:rPr lang="en-US" altLang="ja-JP" dirty="0" smtClean="0">
                <a:solidFill>
                  <a:schemeClr val="tx1"/>
                </a:solidFill>
                <a:latin typeface="Consolas" pitchFamily="49" charset="0"/>
              </a:rPr>
              <a:t>=0; </a:t>
            </a:r>
            <a:r>
              <a:rPr lang="en-US" altLang="ja-JP" dirty="0" err="1" smtClean="0">
                <a:solidFill>
                  <a:schemeClr val="tx1"/>
                </a:solidFill>
                <a:latin typeface="Consolas" pitchFamily="49" charset="0"/>
              </a:rPr>
              <a:t>i</a:t>
            </a:r>
            <a:r>
              <a:rPr lang="en-US" altLang="ja-JP" dirty="0" smtClean="0">
                <a:solidFill>
                  <a:schemeClr val="tx1"/>
                </a:solidFill>
                <a:latin typeface="Consolas" pitchFamily="49" charset="0"/>
              </a:rPr>
              <a:t>&lt;3; </a:t>
            </a:r>
            <a:r>
              <a:rPr lang="en-US" altLang="ja-JP" dirty="0" err="1" smtClean="0">
                <a:solidFill>
                  <a:schemeClr val="tx1"/>
                </a:solidFill>
                <a:latin typeface="Consolas" pitchFamily="49" charset="0"/>
              </a:rPr>
              <a:t>i</a:t>
            </a:r>
            <a:r>
              <a:rPr lang="en-US" altLang="ja-JP" dirty="0" smtClean="0">
                <a:solidFill>
                  <a:schemeClr val="tx1"/>
                </a:solidFill>
                <a:latin typeface="Consolas" pitchFamily="49" charset="0"/>
              </a:rPr>
              <a:t>++){</a:t>
            </a:r>
          </a:p>
          <a:p>
            <a:r>
              <a:rPr lang="en-US" altLang="ja-JP" dirty="0" smtClean="0">
                <a:solidFill>
                  <a:schemeClr val="tx1"/>
                </a:solidFill>
                <a:latin typeface="Consolas" pitchFamily="49" charset="0"/>
              </a:rPr>
              <a:t>    </a:t>
            </a:r>
            <a:r>
              <a:rPr lang="en-US" altLang="ja-JP" b="1" dirty="0" err="1" smtClean="0">
                <a:solidFill>
                  <a:schemeClr val="accent2"/>
                </a:solidFill>
                <a:latin typeface="Consolas" pitchFamily="49" charset="0"/>
              </a:rPr>
              <a:t>result</a:t>
            </a:r>
            <a:r>
              <a:rPr lang="en-US" altLang="ja-JP" dirty="0" err="1" smtClean="0">
                <a:solidFill>
                  <a:schemeClr val="tx1"/>
                </a:solidFill>
                <a:latin typeface="Consolas" pitchFamily="49" charset="0"/>
              </a:rPr>
              <a:t>.add</a:t>
            </a:r>
            <a:r>
              <a:rPr lang="en-US" altLang="ja-JP" dirty="0" smtClean="0">
                <a:solidFill>
                  <a:schemeClr val="tx1"/>
                </a:solidFill>
                <a:latin typeface="Consolas" pitchFamily="49" charset="0"/>
              </a:rPr>
              <a:t>(</a:t>
            </a:r>
            <a:r>
              <a:rPr lang="en-US" altLang="ja-JP" dirty="0" err="1" smtClean="0">
                <a:solidFill>
                  <a:schemeClr val="tx1"/>
                </a:solidFill>
                <a:latin typeface="Consolas" pitchFamily="49" charset="0"/>
              </a:rPr>
              <a:t>i</a:t>
            </a:r>
            <a:r>
              <a:rPr lang="en-US" altLang="ja-JP" dirty="0" smtClean="0">
                <a:solidFill>
                  <a:schemeClr val="tx1"/>
                </a:solidFill>
                <a:latin typeface="Consolas" pitchFamily="49" charset="0"/>
              </a:rPr>
              <a:t>);</a:t>
            </a:r>
          </a:p>
          <a:p>
            <a:r>
              <a:rPr lang="en-US" altLang="ja-JP" dirty="0" smtClean="0">
                <a:solidFill>
                  <a:schemeClr val="tx1"/>
                </a:solidFill>
                <a:latin typeface="Consolas" pitchFamily="49" charset="0"/>
              </a:rPr>
              <a:t>  }</a:t>
            </a:r>
          </a:p>
          <a:p>
            <a:r>
              <a:rPr lang="en-US" altLang="ja-JP" dirty="0" smtClean="0">
                <a:solidFill>
                  <a:schemeClr val="tx1"/>
                </a:solidFill>
                <a:latin typeface="Consolas" pitchFamily="49" charset="0"/>
              </a:rPr>
              <a:t>  return </a:t>
            </a:r>
            <a:r>
              <a:rPr lang="en-US" altLang="ja-JP" b="1" dirty="0" smtClean="0">
                <a:solidFill>
                  <a:schemeClr val="accent2"/>
                </a:solidFill>
                <a:latin typeface="Consolas" pitchFamily="49" charset="0"/>
              </a:rPr>
              <a:t>result</a:t>
            </a:r>
            <a:r>
              <a:rPr lang="en-US" altLang="ja-JP" dirty="0" smtClean="0">
                <a:solidFill>
                  <a:schemeClr val="tx1"/>
                </a:solidFill>
                <a:latin typeface="Consolas" pitchFamily="49" charset="0"/>
              </a:rPr>
              <a:t>;</a:t>
            </a:r>
          </a:p>
          <a:p>
            <a:r>
              <a:rPr lang="en-US" altLang="ja-JP" dirty="0" smtClean="0">
                <a:solidFill>
                  <a:schemeClr val="tx1"/>
                </a:solidFill>
                <a:latin typeface="Consolas" pitchFamily="49" charset="0"/>
              </a:rPr>
              <a:t>}</a:t>
            </a:r>
            <a:endParaRPr kumimoji="1" lang="ja-JP" altLang="en-US" dirty="0" smtClean="0">
              <a:solidFill>
                <a:schemeClr val="tx1"/>
              </a:solidFill>
              <a:latin typeface="Consolas" pitchFamily="49" charset="0"/>
            </a:endParaRPr>
          </a:p>
        </p:txBody>
      </p:sp>
      <p:cxnSp>
        <p:nvCxnSpPr>
          <p:cNvPr id="27" name="曲線コネクタ 26"/>
          <p:cNvCxnSpPr/>
          <p:nvPr/>
        </p:nvCxnSpPr>
        <p:spPr>
          <a:xfrm rot="16200000" flipH="1">
            <a:off x="6978315" y="5437261"/>
            <a:ext cx="298008" cy="1369578"/>
          </a:xfrm>
          <a:prstGeom prst="curvedConnector3">
            <a:avLst>
              <a:gd name="adj1" fmla="val -156"/>
            </a:avLst>
          </a:prstGeom>
          <a:ln>
            <a:tailEnd type="arrow"/>
          </a:ln>
        </p:spPr>
        <p:style>
          <a:lnRef idx="3">
            <a:schemeClr val="dk1"/>
          </a:lnRef>
          <a:fillRef idx="0">
            <a:schemeClr val="dk1"/>
          </a:fillRef>
          <a:effectRef idx="2">
            <a:schemeClr val="dk1"/>
          </a:effectRef>
          <a:fontRef idx="minor">
            <a:schemeClr val="tx1"/>
          </a:fontRef>
        </p:style>
      </p:cxnSp>
      <p:sp>
        <p:nvSpPr>
          <p:cNvPr id="28" name="円/楕円 27"/>
          <p:cNvSpPr/>
          <p:nvPr/>
        </p:nvSpPr>
        <p:spPr>
          <a:xfrm>
            <a:off x="6228184" y="4758600"/>
            <a:ext cx="285752" cy="2857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9" name="直線矢印コネクタ 28"/>
          <p:cNvCxnSpPr>
            <a:stCxn id="28" idx="4"/>
            <a:endCxn id="31" idx="0"/>
          </p:cNvCxnSpPr>
          <p:nvPr/>
        </p:nvCxnSpPr>
        <p:spPr>
          <a:xfrm rot="5400000">
            <a:off x="6013870" y="5401542"/>
            <a:ext cx="71438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0" name="直線矢印コネクタ 29"/>
          <p:cNvCxnSpPr/>
          <p:nvPr/>
        </p:nvCxnSpPr>
        <p:spPr>
          <a:xfrm rot="5400000">
            <a:off x="6193259" y="4579211"/>
            <a:ext cx="35719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31" name="円/楕円 30"/>
          <p:cNvSpPr/>
          <p:nvPr/>
        </p:nvSpPr>
        <p:spPr>
          <a:xfrm>
            <a:off x="6228184" y="5758732"/>
            <a:ext cx="285752" cy="2857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5228084" y="6258798"/>
            <a:ext cx="1643074" cy="338554"/>
          </a:xfrm>
          <a:prstGeom prst="rect">
            <a:avLst/>
          </a:prstGeom>
          <a:noFill/>
        </p:spPr>
        <p:txBody>
          <a:bodyPr wrap="square" rtlCol="0">
            <a:spAutoFit/>
          </a:bodyPr>
          <a:lstStyle/>
          <a:p>
            <a:r>
              <a:rPr kumimoji="1" lang="en-US" altLang="ja-JP" sz="1600" dirty="0" err="1" smtClean="0">
                <a:latin typeface="Consolas" pitchFamily="49" charset="0"/>
              </a:rPr>
              <a:t>result.add</a:t>
            </a:r>
            <a:r>
              <a:rPr kumimoji="1" lang="en-US" altLang="ja-JP" sz="1600" dirty="0" smtClean="0">
                <a:latin typeface="Consolas" pitchFamily="49" charset="0"/>
              </a:rPr>
              <a:t>(</a:t>
            </a:r>
            <a:r>
              <a:rPr kumimoji="1" lang="en-US" altLang="ja-JP" sz="1600" dirty="0" err="1" smtClean="0">
                <a:latin typeface="Consolas" pitchFamily="49" charset="0"/>
              </a:rPr>
              <a:t>i</a:t>
            </a:r>
            <a:r>
              <a:rPr kumimoji="1" lang="en-US" altLang="ja-JP" sz="1600" dirty="0" smtClean="0">
                <a:latin typeface="Consolas" pitchFamily="49" charset="0"/>
              </a:rPr>
              <a:t>)</a:t>
            </a:r>
            <a:endParaRPr kumimoji="1" lang="ja-JP" altLang="en-US" sz="1600" dirty="0">
              <a:latin typeface="Consolas" pitchFamily="49" charset="0"/>
            </a:endParaRPr>
          </a:p>
        </p:txBody>
      </p:sp>
      <p:cxnSp>
        <p:nvCxnSpPr>
          <p:cNvPr id="33" name="曲線コネクタ 84"/>
          <p:cNvCxnSpPr>
            <a:stCxn id="31" idx="3"/>
            <a:endCxn id="31" idx="1"/>
          </p:cNvCxnSpPr>
          <p:nvPr/>
        </p:nvCxnSpPr>
        <p:spPr>
          <a:xfrm rot="5400000" flipH="1">
            <a:off x="6169002" y="5901608"/>
            <a:ext cx="202058" cy="1588"/>
          </a:xfrm>
          <a:prstGeom prst="curvedConnector5">
            <a:avLst>
              <a:gd name="adj1" fmla="val -113136"/>
              <a:gd name="adj2" fmla="val 43341449"/>
              <a:gd name="adj3" fmla="val 208051"/>
            </a:avLst>
          </a:prstGeom>
          <a:ln>
            <a:tailEnd type="arrow"/>
          </a:ln>
        </p:spPr>
        <p:style>
          <a:lnRef idx="3">
            <a:schemeClr val="dk1"/>
          </a:lnRef>
          <a:fillRef idx="0">
            <a:schemeClr val="dk1"/>
          </a:fillRef>
          <a:effectRef idx="2">
            <a:schemeClr val="dk1"/>
          </a:effectRef>
          <a:fontRef idx="minor">
            <a:schemeClr val="tx1"/>
          </a:fontRef>
        </p:style>
      </p:cxnSp>
      <p:sp>
        <p:nvSpPr>
          <p:cNvPr id="41" name="テキスト ボックス 40"/>
          <p:cNvSpPr txBox="1"/>
          <p:nvPr/>
        </p:nvSpPr>
        <p:spPr>
          <a:xfrm>
            <a:off x="6588224" y="5251034"/>
            <a:ext cx="1643074" cy="338554"/>
          </a:xfrm>
          <a:prstGeom prst="rect">
            <a:avLst/>
          </a:prstGeom>
          <a:noFill/>
        </p:spPr>
        <p:txBody>
          <a:bodyPr wrap="square" rtlCol="0">
            <a:spAutoFit/>
          </a:bodyPr>
          <a:lstStyle/>
          <a:p>
            <a:r>
              <a:rPr kumimoji="1" lang="en-US" altLang="ja-JP" sz="1600" dirty="0" smtClean="0">
                <a:latin typeface="Consolas" pitchFamily="49" charset="0"/>
              </a:rPr>
              <a:t>result&lt;init&gt;</a:t>
            </a:r>
            <a:endParaRPr kumimoji="1" lang="ja-JP" altLang="en-US" sz="1600" dirty="0">
              <a:latin typeface="Consolas" pitchFamily="49" charset="0"/>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r>
              <a:rPr kumimoji="1" lang="en-US" altLang="ja-JP" dirty="0" smtClean="0"/>
              <a:t>:</a:t>
            </a:r>
            <a:r>
              <a:rPr kumimoji="1" lang="ja-JP" altLang="en-US" dirty="0" smtClean="0"/>
              <a:t> </a:t>
            </a:r>
            <a:r>
              <a:rPr kumimoji="1" lang="en-US" altLang="ja-JP" dirty="0" smtClean="0"/>
              <a:t>PR-Miner</a:t>
            </a:r>
            <a:endParaRPr kumimoji="1" lang="ja-JP" altLang="en-US" dirty="0"/>
          </a:p>
        </p:txBody>
      </p:sp>
      <p:sp>
        <p:nvSpPr>
          <p:cNvPr id="3" name="コンテンツ プレースホルダ 2"/>
          <p:cNvSpPr>
            <a:spLocks noGrp="1"/>
          </p:cNvSpPr>
          <p:nvPr>
            <p:ph idx="1"/>
          </p:nvPr>
        </p:nvSpPr>
        <p:spPr>
          <a:xfrm>
            <a:off x="142850" y="785810"/>
            <a:ext cx="8858305" cy="5572163"/>
          </a:xfrm>
        </p:spPr>
        <p:txBody>
          <a:bodyPr/>
          <a:lstStyle/>
          <a:p>
            <a:r>
              <a:rPr kumimoji="1" lang="ja-JP" altLang="en-US" dirty="0" smtClean="0"/>
              <a:t>イディオムの抽出</a:t>
            </a:r>
            <a:endParaRPr kumimoji="1" lang="en-US" altLang="ja-JP" dirty="0" smtClean="0"/>
          </a:p>
          <a:p>
            <a:pPr lvl="1"/>
            <a:r>
              <a:rPr lang="ja-JP" altLang="en-US" dirty="0" smtClean="0"/>
              <a:t>ソースコード中のメソッド内の文の集合にアイテムセットマイニングを適用</a:t>
            </a:r>
            <a:endParaRPr lang="en-US" altLang="ja-JP" dirty="0" smtClean="0"/>
          </a:p>
          <a:p>
            <a:pPr lvl="2"/>
            <a:r>
              <a:rPr lang="ja-JP" altLang="en-US" sz="1900" dirty="0" smtClean="0"/>
              <a:t>順序をもたない集合の集合から、頻出する部分集合を抽出する手法</a:t>
            </a:r>
            <a:endParaRPr lang="en-US" altLang="ja-JP" sz="1900" dirty="0" smtClean="0"/>
          </a:p>
          <a:p>
            <a:r>
              <a:rPr lang="ja-JP" altLang="en-US" dirty="0" smtClean="0"/>
              <a:t>欠陥の検出</a:t>
            </a:r>
            <a:endParaRPr lang="en-US" altLang="ja-JP" dirty="0" smtClean="0"/>
          </a:p>
          <a:p>
            <a:pPr lvl="1"/>
            <a:r>
              <a:rPr lang="ja-JP" altLang="en-US" dirty="0" smtClean="0"/>
              <a:t>抽出した頻出部分集合と、そのサブセットの出現数を比較</a:t>
            </a:r>
            <a:endParaRPr lang="en-US" altLang="ja-JP" dirty="0" smtClean="0"/>
          </a:p>
          <a:p>
            <a:pPr lvl="1"/>
            <a:r>
              <a:rPr kumimoji="1" lang="ja-JP" altLang="en-US" dirty="0" smtClean="0"/>
              <a:t>サブセットのみ出現するメソッドが少数であれば、欠陥の候補とする</a:t>
            </a:r>
            <a:endParaRPr kumimoji="1" lang="ja-JP" altLang="en-US" dirty="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23</a:t>
            </a:fld>
            <a:endParaRPr kumimoji="1" lang="ja-JP" altLang="en-US"/>
          </a:p>
        </p:txBody>
      </p:sp>
      <p:sp>
        <p:nvSpPr>
          <p:cNvPr id="5" name="メモ 4"/>
          <p:cNvSpPr/>
          <p:nvPr/>
        </p:nvSpPr>
        <p:spPr>
          <a:xfrm>
            <a:off x="1071538" y="4214818"/>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lang="en-US" altLang="ja-JP" dirty="0" smtClean="0">
                <a:latin typeface="Consolas" pitchFamily="49" charset="0"/>
              </a:rPr>
              <a:t>read</a:t>
            </a:r>
            <a:r>
              <a:rPr kumimoji="1" lang="en-US" altLang="ja-JP" dirty="0" smtClean="0">
                <a:latin typeface="Consolas" pitchFamily="49" charset="0"/>
              </a:rPr>
              <a:t>(b);</a:t>
            </a:r>
          </a:p>
          <a:p>
            <a:r>
              <a:rPr lang="en-US" altLang="ja-JP" dirty="0" smtClean="0">
                <a:latin typeface="Consolas" pitchFamily="49" charset="0"/>
              </a:rPr>
              <a:t>  :</a:t>
            </a:r>
          </a:p>
          <a:p>
            <a:r>
              <a:rPr lang="en-US" altLang="ja-JP" dirty="0" smtClean="0">
                <a:latin typeface="Consolas" pitchFamily="49" charset="0"/>
              </a:rPr>
              <a:t>open(b);</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6" name="メモ 5"/>
          <p:cNvSpPr/>
          <p:nvPr/>
        </p:nvSpPr>
        <p:spPr>
          <a:xfrm>
            <a:off x="1357290" y="5072074"/>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close(a);</a:t>
            </a:r>
          </a:p>
          <a:p>
            <a:r>
              <a:rPr lang="en-US" altLang="ja-JP" dirty="0" smtClean="0">
                <a:latin typeface="Consolas" pitchFamily="49" charset="0"/>
              </a:rPr>
              <a:t>  :</a:t>
            </a:r>
          </a:p>
          <a:p>
            <a:r>
              <a:rPr lang="en-US" altLang="ja-JP" dirty="0" smtClean="0">
                <a:latin typeface="Consolas" pitchFamily="49" charset="0"/>
              </a:rPr>
              <a:t>open(a);</a:t>
            </a:r>
          </a:p>
          <a:p>
            <a:r>
              <a:rPr kumimoji="1" lang="en-US" altLang="ja-JP" dirty="0" smtClean="0">
                <a:latin typeface="Consolas" pitchFamily="49" charset="0"/>
              </a:rPr>
              <a:t>  :</a:t>
            </a:r>
          </a:p>
          <a:p>
            <a:r>
              <a:rPr lang="en-US" altLang="ja-JP" dirty="0" smtClean="0">
                <a:latin typeface="Consolas" pitchFamily="49" charset="0"/>
              </a:rPr>
              <a:t>read(a);</a:t>
            </a:r>
            <a:endParaRPr kumimoji="1" lang="en-US" altLang="ja-JP" dirty="0" smtClean="0">
              <a:latin typeface="Consolas" pitchFamily="49" charset="0"/>
            </a:endParaRPr>
          </a:p>
        </p:txBody>
      </p:sp>
      <p:sp>
        <p:nvSpPr>
          <p:cNvPr id="7" name="メモ 6"/>
          <p:cNvSpPr/>
          <p:nvPr/>
        </p:nvSpPr>
        <p:spPr>
          <a:xfrm>
            <a:off x="142844" y="4500570"/>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a:t>
            </a:r>
          </a:p>
          <a:p>
            <a:r>
              <a:rPr lang="en-US" altLang="ja-JP" dirty="0" smtClean="0">
                <a:latin typeface="Consolas" pitchFamily="49" charset="0"/>
              </a:rPr>
              <a:t>  :</a:t>
            </a:r>
          </a:p>
          <a:p>
            <a:r>
              <a:rPr lang="en-US" altLang="ja-JP" dirty="0" smtClean="0">
                <a:latin typeface="Consolas" pitchFamily="49" charset="0"/>
              </a:rPr>
              <a:t>read(a);</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8" name="右矢印 7"/>
          <p:cNvSpPr/>
          <p:nvPr/>
        </p:nvSpPr>
        <p:spPr>
          <a:xfrm>
            <a:off x="2786050" y="4500570"/>
            <a:ext cx="642942" cy="1857388"/>
          </a:xfrm>
          <a:prstGeom prst="rightArrow">
            <a:avLst>
              <a:gd name="adj1" fmla="val 100000"/>
              <a:gd name="adj2" fmla="val 40192"/>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ja-JP" altLang="en-US" sz="2000" b="1" dirty="0" smtClean="0">
                <a:solidFill>
                  <a:schemeClr val="bg1"/>
                </a:solidFill>
                <a:latin typeface="+mj-ea"/>
                <a:ea typeface="+mj-ea"/>
              </a:rPr>
              <a:t>マイニング</a:t>
            </a:r>
            <a:endParaRPr kumimoji="1" lang="ja-JP" altLang="en-US" sz="2000" b="1" dirty="0" smtClean="0">
              <a:solidFill>
                <a:schemeClr val="bg1"/>
              </a:solidFill>
              <a:latin typeface="+mj-ea"/>
              <a:ea typeface="+mj-ea"/>
            </a:endParaRPr>
          </a:p>
        </p:txBody>
      </p:sp>
      <p:sp>
        <p:nvSpPr>
          <p:cNvPr id="10" name="右矢印 9"/>
          <p:cNvSpPr/>
          <p:nvPr/>
        </p:nvSpPr>
        <p:spPr>
          <a:xfrm>
            <a:off x="5143504" y="4500570"/>
            <a:ext cx="642942" cy="1857388"/>
          </a:xfrm>
          <a:prstGeom prst="rightArrow">
            <a:avLst>
              <a:gd name="adj1" fmla="val 100000"/>
              <a:gd name="adj2" fmla="val 40192"/>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r>
              <a:rPr lang="ja-JP" altLang="en-US" sz="2000" dirty="0" smtClean="0">
                <a:solidFill>
                  <a:schemeClr val="bg1"/>
                </a:solidFill>
                <a:latin typeface="+mj-ea"/>
                <a:ea typeface="+mj-ea"/>
              </a:rPr>
              <a:t>出現比の計算</a:t>
            </a:r>
            <a:endParaRPr kumimoji="1" lang="ja-JP" altLang="en-US" sz="2000" dirty="0" smtClean="0">
              <a:solidFill>
                <a:schemeClr val="bg1"/>
              </a:solidFill>
              <a:latin typeface="+mj-ea"/>
              <a:ea typeface="+mj-ea"/>
            </a:endParaRPr>
          </a:p>
        </p:txBody>
      </p:sp>
      <p:sp>
        <p:nvSpPr>
          <p:cNvPr id="12" name="メモ 11"/>
          <p:cNvSpPr/>
          <p:nvPr/>
        </p:nvSpPr>
        <p:spPr>
          <a:xfrm>
            <a:off x="7572396" y="3857628"/>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a:t>
            </a:r>
          </a:p>
          <a:p>
            <a:r>
              <a:rPr lang="en-US" altLang="ja-JP" dirty="0" smtClean="0">
                <a:latin typeface="Consolas" pitchFamily="49" charset="0"/>
              </a:rPr>
              <a:t>  :</a:t>
            </a:r>
          </a:p>
          <a:p>
            <a:r>
              <a:rPr lang="en-US" altLang="ja-JP" dirty="0" smtClean="0">
                <a:latin typeface="Consolas" pitchFamily="49" charset="0"/>
              </a:rPr>
              <a:t>read(a);</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13" name="メモ 12"/>
          <p:cNvSpPr/>
          <p:nvPr/>
        </p:nvSpPr>
        <p:spPr>
          <a:xfrm>
            <a:off x="7072330" y="3857628"/>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read(a);</a:t>
            </a:r>
          </a:p>
          <a:p>
            <a:r>
              <a:rPr lang="en-US" altLang="ja-JP" dirty="0" smtClean="0">
                <a:latin typeface="Consolas" pitchFamily="49" charset="0"/>
              </a:rPr>
              <a:t>  :</a:t>
            </a:r>
          </a:p>
          <a:p>
            <a:r>
              <a:rPr lang="en-US" altLang="ja-JP" dirty="0" smtClean="0">
                <a:latin typeface="Consolas" pitchFamily="49" charset="0"/>
              </a:rPr>
              <a:t>open(a);</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21" name="四角形吹き出し 20"/>
          <p:cNvSpPr/>
          <p:nvPr/>
        </p:nvSpPr>
        <p:spPr>
          <a:xfrm>
            <a:off x="7715272" y="5500702"/>
            <a:ext cx="642942" cy="428628"/>
          </a:xfrm>
          <a:prstGeom prst="wedgeRectCallout">
            <a:avLst>
              <a:gd name="adj1" fmla="val 24818"/>
              <a:gd name="adj2" fmla="val -112680"/>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r>
              <a:rPr lang="en-US" altLang="ja-JP" sz="2400" b="1" dirty="0" smtClean="0">
                <a:solidFill>
                  <a:schemeClr val="bg1"/>
                </a:solidFill>
                <a:latin typeface="Consolas" pitchFamily="49" charset="0"/>
              </a:rPr>
              <a:t>4</a:t>
            </a:r>
            <a:endParaRPr kumimoji="1" lang="ja-JP" altLang="en-US" sz="2400" b="1" dirty="0" err="1" smtClean="0">
              <a:solidFill>
                <a:schemeClr val="bg1"/>
              </a:solidFill>
              <a:latin typeface="Consolas" pitchFamily="49" charset="0"/>
            </a:endParaRPr>
          </a:p>
        </p:txBody>
      </p:sp>
      <p:sp>
        <p:nvSpPr>
          <p:cNvPr id="29" name="メモ 28"/>
          <p:cNvSpPr/>
          <p:nvPr/>
        </p:nvSpPr>
        <p:spPr>
          <a:xfrm>
            <a:off x="357158" y="4929198"/>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a:t>
            </a:r>
          </a:p>
          <a:p>
            <a:r>
              <a:rPr lang="en-US" altLang="ja-JP" dirty="0" smtClean="0">
                <a:latin typeface="Consolas" pitchFamily="49" charset="0"/>
              </a:rPr>
              <a:t>  :</a:t>
            </a:r>
          </a:p>
          <a:p>
            <a:r>
              <a:rPr lang="en-US" altLang="ja-JP" dirty="0" smtClean="0">
                <a:latin typeface="Consolas" pitchFamily="49" charset="0"/>
              </a:rPr>
              <a:t>read(a);</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30" name="メモ 29"/>
          <p:cNvSpPr/>
          <p:nvPr/>
        </p:nvSpPr>
        <p:spPr>
          <a:xfrm>
            <a:off x="6572264" y="3857628"/>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read(a);</a:t>
            </a:r>
          </a:p>
          <a:p>
            <a:r>
              <a:rPr lang="en-US" altLang="ja-JP" dirty="0" smtClean="0">
                <a:latin typeface="Consolas" pitchFamily="49" charset="0"/>
              </a:rPr>
              <a:t>  :</a:t>
            </a:r>
          </a:p>
          <a:p>
            <a:r>
              <a:rPr lang="en-US" altLang="ja-JP" dirty="0" smtClean="0">
                <a:latin typeface="Consolas" pitchFamily="49" charset="0"/>
              </a:rPr>
              <a:t>open(a);</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31" name="メモ 30"/>
          <p:cNvSpPr/>
          <p:nvPr/>
        </p:nvSpPr>
        <p:spPr>
          <a:xfrm>
            <a:off x="6072198" y="3857628"/>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read(a);</a:t>
            </a:r>
          </a:p>
          <a:p>
            <a:r>
              <a:rPr lang="en-US" altLang="ja-JP" dirty="0" smtClean="0">
                <a:latin typeface="Consolas" pitchFamily="49" charset="0"/>
              </a:rPr>
              <a:t>  :</a:t>
            </a:r>
          </a:p>
          <a:p>
            <a:r>
              <a:rPr lang="en-US" altLang="ja-JP" dirty="0" smtClean="0">
                <a:latin typeface="Consolas" pitchFamily="49" charset="0"/>
              </a:rPr>
              <a:t>open(a);</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25" name="角丸四角形 24"/>
          <p:cNvSpPr/>
          <p:nvPr/>
        </p:nvSpPr>
        <p:spPr>
          <a:xfrm>
            <a:off x="3571868" y="4500570"/>
            <a:ext cx="1428760" cy="1857388"/>
          </a:xfrm>
          <a:prstGeom prst="roundRect">
            <a:avLst>
              <a:gd name="adj" fmla="val 11961"/>
            </a:avLst>
          </a:prstGeom>
          <a:gradFill>
            <a:gsLst>
              <a:gs pos="0">
                <a:schemeClr val="bg1"/>
              </a:gs>
              <a:gs pos="50000">
                <a:schemeClr val="bg1"/>
              </a:gs>
              <a:gs pos="100000">
                <a:schemeClr val="bg1">
                  <a:lumMod val="95000"/>
                </a:schemeClr>
              </a:gs>
            </a:gsLst>
            <a:lin ang="5400000" scaled="0"/>
          </a:gradFill>
          <a:ln w="38100">
            <a:solidFill>
              <a:schemeClr val="accent3"/>
            </a:solid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7" name="角丸四角形 16"/>
          <p:cNvSpPr/>
          <p:nvPr/>
        </p:nvSpPr>
        <p:spPr>
          <a:xfrm>
            <a:off x="3714744" y="4643446"/>
            <a:ext cx="1143008" cy="428628"/>
          </a:xfrm>
          <a:prstGeom prst="roundRect">
            <a:avLst/>
          </a:prstGeom>
          <a:ln/>
        </p:spPr>
        <p:style>
          <a:lnRef idx="1">
            <a:schemeClr val="accent3"/>
          </a:lnRef>
          <a:fillRef idx="2">
            <a:schemeClr val="accent3"/>
          </a:fillRef>
          <a:effectRef idx="1">
            <a:schemeClr val="accent3"/>
          </a:effectRef>
          <a:fontRef idx="minor">
            <a:schemeClr val="dk1"/>
          </a:fontRef>
        </p:style>
        <p:txBody>
          <a:bodyPr lIns="91409" tIns="45703" rIns="91409" bIns="45703" rtlCol="0" anchor="ctr"/>
          <a:lstStyle/>
          <a:p>
            <a:pPr algn="ctr"/>
            <a:r>
              <a:rPr kumimoji="1" lang="en-US" altLang="ja-JP" dirty="0" smtClean="0">
                <a:solidFill>
                  <a:schemeClr val="tx1"/>
                </a:solidFill>
                <a:latin typeface="Consolas" pitchFamily="49" charset="0"/>
              </a:rPr>
              <a:t>c</a:t>
            </a:r>
            <a:r>
              <a:rPr lang="en-US" altLang="ja-JP" dirty="0" smtClean="0">
                <a:solidFill>
                  <a:schemeClr val="tx1"/>
                </a:solidFill>
                <a:latin typeface="Consolas" pitchFamily="49" charset="0"/>
              </a:rPr>
              <a:t>lose()</a:t>
            </a:r>
            <a:endParaRPr kumimoji="1" lang="en-US" altLang="ja-JP" dirty="0" smtClean="0">
              <a:solidFill>
                <a:schemeClr val="tx1"/>
              </a:solidFill>
              <a:latin typeface="Consolas" pitchFamily="49" charset="0"/>
            </a:endParaRPr>
          </a:p>
        </p:txBody>
      </p:sp>
      <p:sp>
        <p:nvSpPr>
          <p:cNvPr id="23" name="角丸四角形 22"/>
          <p:cNvSpPr/>
          <p:nvPr/>
        </p:nvSpPr>
        <p:spPr>
          <a:xfrm>
            <a:off x="3714744" y="5214950"/>
            <a:ext cx="1143008" cy="428628"/>
          </a:xfrm>
          <a:prstGeom prst="roundRect">
            <a:avLst/>
          </a:prstGeom>
          <a:ln/>
        </p:spPr>
        <p:style>
          <a:lnRef idx="1">
            <a:schemeClr val="accent3"/>
          </a:lnRef>
          <a:fillRef idx="2">
            <a:schemeClr val="accent3"/>
          </a:fillRef>
          <a:effectRef idx="1">
            <a:schemeClr val="accent3"/>
          </a:effectRef>
          <a:fontRef idx="minor">
            <a:schemeClr val="dk1"/>
          </a:fontRef>
        </p:style>
        <p:txBody>
          <a:bodyPr lIns="91409" tIns="45703" rIns="91409" bIns="45703" rtlCol="0" anchor="ctr"/>
          <a:lstStyle/>
          <a:p>
            <a:pPr algn="ctr"/>
            <a:r>
              <a:rPr kumimoji="1" lang="en-US" altLang="ja-JP" dirty="0" smtClean="0">
                <a:solidFill>
                  <a:schemeClr val="tx1"/>
                </a:solidFill>
                <a:latin typeface="Consolas" pitchFamily="49" charset="0"/>
              </a:rPr>
              <a:t>read</a:t>
            </a:r>
            <a:r>
              <a:rPr lang="en-US" altLang="ja-JP" dirty="0" smtClean="0">
                <a:solidFill>
                  <a:schemeClr val="tx1"/>
                </a:solidFill>
                <a:latin typeface="Consolas" pitchFamily="49" charset="0"/>
              </a:rPr>
              <a:t>()</a:t>
            </a:r>
            <a:endParaRPr kumimoji="1" lang="en-US" altLang="ja-JP" dirty="0" smtClean="0">
              <a:solidFill>
                <a:schemeClr val="tx1"/>
              </a:solidFill>
              <a:latin typeface="Consolas" pitchFamily="49" charset="0"/>
            </a:endParaRPr>
          </a:p>
        </p:txBody>
      </p:sp>
      <p:sp>
        <p:nvSpPr>
          <p:cNvPr id="24" name="角丸四角形 23"/>
          <p:cNvSpPr/>
          <p:nvPr/>
        </p:nvSpPr>
        <p:spPr>
          <a:xfrm>
            <a:off x="3714744" y="5786454"/>
            <a:ext cx="1143008" cy="428628"/>
          </a:xfrm>
          <a:prstGeom prst="roundRect">
            <a:avLst/>
          </a:prstGeom>
          <a:ln/>
        </p:spPr>
        <p:style>
          <a:lnRef idx="1">
            <a:schemeClr val="accent3"/>
          </a:lnRef>
          <a:fillRef idx="2">
            <a:schemeClr val="accent3"/>
          </a:fillRef>
          <a:effectRef idx="1">
            <a:schemeClr val="accent3"/>
          </a:effectRef>
          <a:fontRef idx="minor">
            <a:schemeClr val="dk1"/>
          </a:fontRef>
        </p:style>
        <p:txBody>
          <a:bodyPr lIns="91409" tIns="45703" rIns="91409" bIns="45703" rtlCol="0" anchor="ctr"/>
          <a:lstStyle/>
          <a:p>
            <a:pPr algn="ctr"/>
            <a:r>
              <a:rPr lang="en-US" altLang="ja-JP" dirty="0" smtClean="0">
                <a:solidFill>
                  <a:schemeClr val="tx1"/>
                </a:solidFill>
                <a:latin typeface="Consolas" pitchFamily="49" charset="0"/>
              </a:rPr>
              <a:t>open()</a:t>
            </a:r>
            <a:endParaRPr kumimoji="1" lang="en-US" altLang="ja-JP" dirty="0" smtClean="0">
              <a:solidFill>
                <a:schemeClr val="tx1"/>
              </a:solidFill>
              <a:latin typeface="Consolas" pitchFamily="49" charset="0"/>
            </a:endParaRPr>
          </a:p>
        </p:txBody>
      </p:sp>
      <p:sp>
        <p:nvSpPr>
          <p:cNvPr id="20" name="四角形吹き出し 19"/>
          <p:cNvSpPr/>
          <p:nvPr/>
        </p:nvSpPr>
        <p:spPr>
          <a:xfrm>
            <a:off x="7715272" y="5500702"/>
            <a:ext cx="642942" cy="428628"/>
          </a:xfrm>
          <a:prstGeom prst="wedgeRectCallout">
            <a:avLst>
              <a:gd name="adj1" fmla="val -129543"/>
              <a:gd name="adj2" fmla="val -114050"/>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r>
              <a:rPr lang="en-US" altLang="ja-JP" sz="2400" b="1" dirty="0" smtClean="0">
                <a:solidFill>
                  <a:schemeClr val="bg1"/>
                </a:solidFill>
                <a:latin typeface="Consolas" pitchFamily="49" charset="0"/>
              </a:rPr>
              <a:t>4</a:t>
            </a:r>
            <a:endParaRPr kumimoji="1" lang="ja-JP" altLang="en-US" sz="2400" b="1" dirty="0" err="1" smtClean="0">
              <a:solidFill>
                <a:schemeClr val="bg1"/>
              </a:solidFill>
              <a:latin typeface="Consolas" pitchFamily="49" charset="0"/>
            </a:endParaRPr>
          </a:p>
        </p:txBody>
      </p:sp>
      <p:sp>
        <p:nvSpPr>
          <p:cNvPr id="28" name="四角形吹き出し 27"/>
          <p:cNvSpPr/>
          <p:nvPr/>
        </p:nvSpPr>
        <p:spPr>
          <a:xfrm>
            <a:off x="7715272" y="5500702"/>
            <a:ext cx="642942" cy="428628"/>
          </a:xfrm>
          <a:prstGeom prst="wedgeRectCallout">
            <a:avLst>
              <a:gd name="adj1" fmla="val -66798"/>
              <a:gd name="adj2" fmla="val -104638"/>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r>
              <a:rPr lang="en-US" altLang="ja-JP" sz="2400" b="1" dirty="0" smtClean="0">
                <a:solidFill>
                  <a:schemeClr val="bg1"/>
                </a:solidFill>
                <a:latin typeface="Consolas" pitchFamily="49" charset="0"/>
              </a:rPr>
              <a:t>4</a:t>
            </a:r>
            <a:endParaRPr kumimoji="1" lang="ja-JP" altLang="en-US" sz="2400" b="1" dirty="0" err="1" smtClean="0">
              <a:solidFill>
                <a:schemeClr val="bg1"/>
              </a:solidFill>
              <a:latin typeface="Consolas" pitchFamily="49" charset="0"/>
            </a:endParaRPr>
          </a:p>
        </p:txBody>
      </p:sp>
      <p:sp>
        <p:nvSpPr>
          <p:cNvPr id="32" name="四角形吹き出し 31"/>
          <p:cNvSpPr/>
          <p:nvPr/>
        </p:nvSpPr>
        <p:spPr>
          <a:xfrm>
            <a:off x="7715272" y="5500702"/>
            <a:ext cx="642942" cy="428628"/>
          </a:xfrm>
          <a:prstGeom prst="wedgeRectCallout">
            <a:avLst>
              <a:gd name="adj1" fmla="val 106795"/>
              <a:gd name="adj2" fmla="val -104638"/>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r>
              <a:rPr lang="en-US" altLang="ja-JP" sz="2400" b="1" dirty="0" smtClean="0">
                <a:solidFill>
                  <a:schemeClr val="bg1"/>
                </a:solidFill>
                <a:latin typeface="Consolas" pitchFamily="49" charset="0"/>
              </a:rPr>
              <a:t>4</a:t>
            </a:r>
            <a:endParaRPr kumimoji="1" lang="ja-JP" altLang="en-US" sz="2400" b="1" dirty="0" err="1" smtClean="0">
              <a:solidFill>
                <a:schemeClr val="bg1"/>
              </a:solidFill>
              <a:latin typeface="Consolas" pitchFamily="49" charset="0"/>
            </a:endParaRPr>
          </a:p>
        </p:txBody>
      </p:sp>
      <p:sp>
        <p:nvSpPr>
          <p:cNvPr id="11" name="メモ 10"/>
          <p:cNvSpPr/>
          <p:nvPr/>
        </p:nvSpPr>
        <p:spPr>
          <a:xfrm>
            <a:off x="6072198" y="5500681"/>
            <a:ext cx="1285884" cy="1071591"/>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open(b);</a:t>
            </a:r>
          </a:p>
          <a:p>
            <a:r>
              <a:rPr lang="en-US" altLang="ja-JP" dirty="0" smtClean="0">
                <a:latin typeface="Consolas" pitchFamily="49" charset="0"/>
              </a:rPr>
              <a:t>  :</a:t>
            </a:r>
          </a:p>
          <a:p>
            <a:r>
              <a:rPr lang="en-US" altLang="ja-JP" dirty="0" smtClean="0">
                <a:latin typeface="Consolas" pitchFamily="49" charset="0"/>
              </a:rPr>
              <a:t>read(b);</a:t>
            </a:r>
          </a:p>
        </p:txBody>
      </p:sp>
      <p:sp>
        <p:nvSpPr>
          <p:cNvPr id="26" name="四角形吹き出し 25"/>
          <p:cNvSpPr/>
          <p:nvPr/>
        </p:nvSpPr>
        <p:spPr>
          <a:xfrm>
            <a:off x="7715272" y="6072206"/>
            <a:ext cx="642942" cy="428628"/>
          </a:xfrm>
          <a:prstGeom prst="wedgeRectCallout">
            <a:avLst>
              <a:gd name="adj1" fmla="val -129543"/>
              <a:gd name="adj2" fmla="val -99338"/>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r>
              <a:rPr lang="en-US" altLang="ja-JP" sz="2400" b="1" dirty="0" smtClean="0">
                <a:solidFill>
                  <a:schemeClr val="bg1"/>
                </a:solidFill>
                <a:latin typeface="Consolas" pitchFamily="49" charset="0"/>
              </a:rPr>
              <a:t>1</a:t>
            </a:r>
            <a:endParaRPr kumimoji="1" lang="ja-JP" altLang="en-US" sz="2400" b="1" dirty="0" err="1" smtClean="0">
              <a:solidFill>
                <a:schemeClr val="bg1"/>
              </a:solidFill>
              <a:latin typeface="Consolas" pitchFamily="49" charset="0"/>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メモ 10"/>
          <p:cNvSpPr/>
          <p:nvPr/>
        </p:nvSpPr>
        <p:spPr>
          <a:xfrm>
            <a:off x="7500958" y="4643449"/>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t>
            </a:r>
            <a:r>
              <a:rPr kumimoji="1" lang="en-US" altLang="ja-JP" sz="2000" dirty="0" smtClean="0">
                <a:solidFill>
                  <a:schemeClr val="tx1"/>
                </a:solidFill>
                <a:latin typeface="Consolas" pitchFamily="49" charset="0"/>
              </a:rPr>
              <a:t>b</a:t>
            </a:r>
            <a:r>
              <a:rPr kumimoji="1" lang="en-US" altLang="ja-JP" dirty="0" smtClean="0">
                <a:latin typeface="Consolas" pitchFamily="49" charset="0"/>
              </a:rPr>
              <a:t>);</a:t>
            </a:r>
          </a:p>
          <a:p>
            <a:r>
              <a:rPr lang="en-US" altLang="ja-JP" dirty="0" smtClean="0">
                <a:latin typeface="Consolas" pitchFamily="49" charset="0"/>
              </a:rPr>
              <a:t>  :</a:t>
            </a:r>
          </a:p>
          <a:p>
            <a:r>
              <a:rPr lang="en-US" altLang="ja-JP" dirty="0" smtClean="0">
                <a:latin typeface="Consolas" pitchFamily="49" charset="0"/>
              </a:rPr>
              <a:t>read(</a:t>
            </a:r>
            <a:r>
              <a:rPr lang="en-US" altLang="ja-JP" sz="2000" dirty="0" smtClean="0">
                <a:solidFill>
                  <a:schemeClr val="tx1"/>
                </a:solidFill>
                <a:latin typeface="Consolas" pitchFamily="49" charset="0"/>
              </a:rPr>
              <a:t>b</a:t>
            </a:r>
            <a:r>
              <a:rPr lang="en-US" altLang="ja-JP" dirty="0" smtClean="0">
                <a:latin typeface="Consolas" pitchFamily="49" charset="0"/>
              </a:rPr>
              <a:t>);</a:t>
            </a:r>
          </a:p>
          <a:p>
            <a:r>
              <a:rPr kumimoji="1" lang="en-US" altLang="ja-JP" dirty="0" smtClean="0">
                <a:latin typeface="Consolas" pitchFamily="49" charset="0"/>
              </a:rPr>
              <a:t>  :</a:t>
            </a:r>
          </a:p>
          <a:p>
            <a:r>
              <a:rPr lang="en-US" altLang="ja-JP" dirty="0" smtClean="0">
                <a:latin typeface="Consolas" pitchFamily="49" charset="0"/>
              </a:rPr>
              <a:t>close(</a:t>
            </a:r>
            <a:r>
              <a:rPr lang="en-US" altLang="ja-JP" sz="2000" dirty="0" smtClean="0">
                <a:solidFill>
                  <a:schemeClr val="accent2"/>
                </a:solidFill>
                <a:latin typeface="Consolas" pitchFamily="49" charset="0"/>
              </a:rPr>
              <a:t>a</a:t>
            </a:r>
            <a:r>
              <a:rPr lang="en-US" altLang="ja-JP" dirty="0" smtClean="0">
                <a:latin typeface="Consolas" pitchFamily="49" charset="0"/>
              </a:rPr>
              <a:t>);</a:t>
            </a:r>
            <a:endParaRPr kumimoji="1" lang="en-US" altLang="ja-JP" dirty="0" smtClean="0">
              <a:latin typeface="Consolas" pitchFamily="49" charset="0"/>
            </a:endParaRPr>
          </a:p>
        </p:txBody>
      </p:sp>
      <p:sp>
        <p:nvSpPr>
          <p:cNvPr id="12" name="メモ 11"/>
          <p:cNvSpPr/>
          <p:nvPr/>
        </p:nvSpPr>
        <p:spPr>
          <a:xfrm>
            <a:off x="6858016" y="4786322"/>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a:t>
            </a:r>
          </a:p>
          <a:p>
            <a:r>
              <a:rPr lang="en-US" altLang="ja-JP" dirty="0" smtClean="0">
                <a:latin typeface="Consolas" pitchFamily="49" charset="0"/>
              </a:rPr>
              <a:t>  :</a:t>
            </a:r>
          </a:p>
          <a:p>
            <a:r>
              <a:rPr lang="en-US" altLang="ja-JP" dirty="0" smtClean="0">
                <a:latin typeface="Consolas" pitchFamily="49" charset="0"/>
              </a:rPr>
              <a:t>read(a);</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2" name="タイトル 1"/>
          <p:cNvSpPr>
            <a:spLocks noGrp="1"/>
          </p:cNvSpPr>
          <p:nvPr>
            <p:ph type="title"/>
          </p:nvPr>
        </p:nvSpPr>
        <p:spPr/>
        <p:txBody>
          <a:bodyPr>
            <a:normAutofit/>
          </a:bodyPr>
          <a:lstStyle/>
          <a:p>
            <a:r>
              <a:rPr lang="ja-JP" altLang="en-US" dirty="0" smtClean="0"/>
              <a:t>関連研究</a:t>
            </a:r>
            <a:r>
              <a:rPr lang="en-US" altLang="ja-JP" dirty="0" smtClean="0"/>
              <a:t>:</a:t>
            </a:r>
            <a:r>
              <a:rPr lang="ja-JP" altLang="en-US" dirty="0" smtClean="0"/>
              <a:t> </a:t>
            </a:r>
            <a:r>
              <a:rPr lang="en-US" altLang="ja-JP" dirty="0" smtClean="0"/>
              <a:t>CP-Miner</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イディオムの抽出</a:t>
            </a:r>
            <a:endParaRPr kumimoji="1" lang="en-US" altLang="ja-JP" dirty="0" smtClean="0"/>
          </a:p>
          <a:p>
            <a:pPr lvl="1"/>
            <a:r>
              <a:rPr lang="ja-JP" altLang="en-US" dirty="0" smtClean="0"/>
              <a:t>ソースコードをブロック単位で区切り、全ブロックの集合に頻出シーケンシャルマイニングを適用</a:t>
            </a:r>
            <a:endParaRPr lang="en-US" altLang="ja-JP" dirty="0" smtClean="0"/>
          </a:p>
          <a:p>
            <a:pPr lvl="2"/>
            <a:r>
              <a:rPr lang="ja-JP" altLang="en-US" dirty="0" smtClean="0"/>
              <a:t>順序をもつ集合の集合から、頻出する部分集合を抽出する手法</a:t>
            </a:r>
            <a:endParaRPr lang="en-US" altLang="ja-JP" dirty="0" smtClean="0"/>
          </a:p>
          <a:p>
            <a:pPr lvl="2"/>
            <a:r>
              <a:rPr lang="ja-JP" altLang="en-US" dirty="0" smtClean="0"/>
              <a:t>変数の識別子は無視</a:t>
            </a:r>
            <a:endParaRPr lang="en-US" altLang="ja-JP" dirty="0" smtClean="0"/>
          </a:p>
          <a:p>
            <a:r>
              <a:rPr lang="ja-JP" altLang="en-US" dirty="0" smtClean="0"/>
              <a:t>欠陥の検出</a:t>
            </a:r>
            <a:endParaRPr lang="en-US" altLang="ja-JP" dirty="0" smtClean="0"/>
          </a:p>
          <a:p>
            <a:pPr lvl="1"/>
            <a:r>
              <a:rPr kumimoji="1" lang="ja-JP" altLang="en-US" dirty="0" smtClean="0"/>
              <a:t>抽出した頻出部分集合に対し、変数の識別子の非変更率を計算</a:t>
            </a:r>
            <a:endParaRPr kumimoji="1" lang="en-US" altLang="ja-JP" dirty="0" smtClean="0"/>
          </a:p>
          <a:p>
            <a:pPr lvl="1"/>
            <a:r>
              <a:rPr lang="ja-JP" altLang="en-US" dirty="0" smtClean="0"/>
              <a:t>少しだけ変更されている場合、欠陥の候補</a:t>
            </a:r>
            <a:endParaRPr kumimoji="1" lang="ja-JP" altLang="en-US" dirty="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24</a:t>
            </a:fld>
            <a:endParaRPr kumimoji="1" lang="ja-JP" altLang="en-US" dirty="0"/>
          </a:p>
        </p:txBody>
      </p:sp>
      <p:sp>
        <p:nvSpPr>
          <p:cNvPr id="7" name="メモ 6"/>
          <p:cNvSpPr/>
          <p:nvPr/>
        </p:nvSpPr>
        <p:spPr>
          <a:xfrm>
            <a:off x="1428728" y="4643449"/>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open(b);</a:t>
            </a:r>
          </a:p>
          <a:p>
            <a:r>
              <a:rPr lang="en-US" altLang="ja-JP" dirty="0" smtClean="0">
                <a:latin typeface="Consolas" pitchFamily="49" charset="0"/>
              </a:rPr>
              <a:t>  :</a:t>
            </a:r>
          </a:p>
          <a:p>
            <a:r>
              <a:rPr lang="en-US" altLang="ja-JP" dirty="0" smtClean="0">
                <a:latin typeface="Consolas" pitchFamily="49" charset="0"/>
              </a:rPr>
              <a:t>read(b);</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6" name="メモ 5"/>
          <p:cNvSpPr/>
          <p:nvPr/>
        </p:nvSpPr>
        <p:spPr>
          <a:xfrm>
            <a:off x="857224" y="4786325"/>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a:t>
            </a:r>
          </a:p>
          <a:p>
            <a:r>
              <a:rPr lang="en-US" altLang="ja-JP" dirty="0" smtClean="0">
                <a:latin typeface="Consolas" pitchFamily="49" charset="0"/>
              </a:rPr>
              <a:t>  :</a:t>
            </a:r>
          </a:p>
          <a:p>
            <a:r>
              <a:rPr lang="en-US" altLang="ja-JP" dirty="0" smtClean="0">
                <a:latin typeface="Consolas" pitchFamily="49" charset="0"/>
              </a:rPr>
              <a:t>read(a);</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5" name="メモ 4"/>
          <p:cNvSpPr/>
          <p:nvPr/>
        </p:nvSpPr>
        <p:spPr>
          <a:xfrm>
            <a:off x="285720" y="4929201"/>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t>
            </a:r>
            <a:r>
              <a:rPr kumimoji="1" lang="en-US" altLang="ja-JP" sz="2000" dirty="0" smtClean="0">
                <a:latin typeface="Consolas" pitchFamily="49" charset="0"/>
              </a:rPr>
              <a:t>a</a:t>
            </a:r>
            <a:r>
              <a:rPr kumimoji="1" lang="en-US" altLang="ja-JP" dirty="0" smtClean="0">
                <a:latin typeface="Consolas" pitchFamily="49" charset="0"/>
              </a:rPr>
              <a:t>);</a:t>
            </a:r>
          </a:p>
          <a:p>
            <a:r>
              <a:rPr lang="en-US" altLang="ja-JP" dirty="0" smtClean="0">
                <a:latin typeface="Consolas" pitchFamily="49" charset="0"/>
              </a:rPr>
              <a:t>  :</a:t>
            </a:r>
          </a:p>
          <a:p>
            <a:r>
              <a:rPr lang="en-US" altLang="ja-JP" dirty="0" smtClean="0">
                <a:latin typeface="Consolas" pitchFamily="49" charset="0"/>
              </a:rPr>
              <a:t>read(</a:t>
            </a:r>
            <a:r>
              <a:rPr lang="en-US" altLang="ja-JP" sz="2000" dirty="0" smtClean="0">
                <a:latin typeface="Consolas" pitchFamily="49" charset="0"/>
              </a:rPr>
              <a:t>a</a:t>
            </a:r>
            <a:r>
              <a:rPr lang="en-US" altLang="ja-JP" dirty="0" smtClean="0">
                <a:latin typeface="Consolas" pitchFamily="49" charset="0"/>
              </a:rPr>
              <a:t>);</a:t>
            </a:r>
          </a:p>
          <a:p>
            <a:r>
              <a:rPr kumimoji="1" lang="en-US" altLang="ja-JP" dirty="0" smtClean="0">
                <a:latin typeface="Consolas" pitchFamily="49" charset="0"/>
              </a:rPr>
              <a:t>  :</a:t>
            </a:r>
          </a:p>
          <a:p>
            <a:r>
              <a:rPr lang="en-US" altLang="ja-JP" dirty="0" smtClean="0">
                <a:latin typeface="Consolas" pitchFamily="49" charset="0"/>
              </a:rPr>
              <a:t>close(</a:t>
            </a:r>
            <a:r>
              <a:rPr lang="en-US" altLang="ja-JP" sz="2000" dirty="0" smtClean="0">
                <a:latin typeface="Consolas" pitchFamily="49" charset="0"/>
              </a:rPr>
              <a:t>a</a:t>
            </a:r>
            <a:r>
              <a:rPr lang="en-US" altLang="ja-JP" dirty="0" smtClean="0">
                <a:latin typeface="Consolas" pitchFamily="49" charset="0"/>
              </a:rPr>
              <a:t>);</a:t>
            </a:r>
            <a:endParaRPr kumimoji="1" lang="en-US" altLang="ja-JP" dirty="0" smtClean="0">
              <a:latin typeface="Consolas" pitchFamily="49" charset="0"/>
            </a:endParaRPr>
          </a:p>
        </p:txBody>
      </p:sp>
      <p:sp>
        <p:nvSpPr>
          <p:cNvPr id="8" name="右矢印 7"/>
          <p:cNvSpPr/>
          <p:nvPr/>
        </p:nvSpPr>
        <p:spPr>
          <a:xfrm>
            <a:off x="2928926" y="4643446"/>
            <a:ext cx="642942" cy="1857388"/>
          </a:xfrm>
          <a:prstGeom prst="rightArrow">
            <a:avLst>
              <a:gd name="adj1" fmla="val 100000"/>
              <a:gd name="adj2" fmla="val 40192"/>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ja-JP" altLang="en-US" dirty="0" smtClean="0">
                <a:solidFill>
                  <a:schemeClr val="bg1"/>
                </a:solidFill>
                <a:latin typeface="+mj-ea"/>
                <a:ea typeface="+mj-ea"/>
              </a:rPr>
              <a:t>マイニング</a:t>
            </a:r>
            <a:endParaRPr kumimoji="1" lang="ja-JP" altLang="en-US" dirty="0" smtClean="0">
              <a:solidFill>
                <a:schemeClr val="bg1"/>
              </a:solidFill>
              <a:latin typeface="+mj-ea"/>
              <a:ea typeface="+mj-ea"/>
            </a:endParaRPr>
          </a:p>
        </p:txBody>
      </p:sp>
      <p:sp>
        <p:nvSpPr>
          <p:cNvPr id="9" name="メモ 8"/>
          <p:cNvSpPr/>
          <p:nvPr/>
        </p:nvSpPr>
        <p:spPr>
          <a:xfrm>
            <a:off x="3857620" y="4857760"/>
            <a:ext cx="1214446" cy="1571633"/>
          </a:xfrm>
          <a:prstGeom prst="foldedCorner">
            <a:avLst>
              <a:gd name="adj" fmla="val 11926"/>
            </a:avLst>
          </a:prstGeom>
          <a:ln/>
        </p:spPr>
        <p:style>
          <a:lnRef idx="1">
            <a:schemeClr val="accent3"/>
          </a:lnRef>
          <a:fillRef idx="2">
            <a:schemeClr val="accent3"/>
          </a:fillRef>
          <a:effectRef idx="1">
            <a:schemeClr val="accent3"/>
          </a:effectRef>
          <a:fontRef idx="minor">
            <a:schemeClr val="dk1"/>
          </a:fontRef>
        </p:style>
        <p:txBody>
          <a:bodyPr lIns="91409" tIns="45703" rIns="91409" bIns="45703" rtlCol="0" anchor="ctr"/>
          <a:lstStyle/>
          <a:p>
            <a:r>
              <a:rPr kumimoji="1" lang="en-US" altLang="ja-JP" dirty="0" smtClean="0">
                <a:latin typeface="Consolas" pitchFamily="49" charset="0"/>
              </a:rPr>
              <a:t>open(?)</a:t>
            </a:r>
          </a:p>
          <a:p>
            <a:r>
              <a:rPr lang="en-US" altLang="ja-JP" dirty="0" smtClean="0">
                <a:latin typeface="Consolas" pitchFamily="49" charset="0"/>
              </a:rPr>
              <a:t>  </a:t>
            </a:r>
            <a:r>
              <a:rPr lang="ja-JP" altLang="en-US" dirty="0" smtClean="0">
                <a:latin typeface="Consolas" pitchFamily="49" charset="0"/>
              </a:rPr>
              <a:t>↓</a:t>
            </a:r>
            <a:endParaRPr lang="en-US" altLang="ja-JP" dirty="0" smtClean="0">
              <a:latin typeface="Consolas" pitchFamily="49" charset="0"/>
            </a:endParaRPr>
          </a:p>
          <a:p>
            <a:r>
              <a:rPr lang="en-US" altLang="ja-JP" dirty="0" smtClean="0">
                <a:latin typeface="Consolas" pitchFamily="49" charset="0"/>
              </a:rPr>
              <a:t>read(?)</a:t>
            </a:r>
          </a:p>
          <a:p>
            <a:r>
              <a:rPr kumimoji="1" lang="en-US" altLang="ja-JP" dirty="0" smtClean="0">
                <a:latin typeface="Consolas" pitchFamily="49" charset="0"/>
              </a:rPr>
              <a:t>  </a:t>
            </a:r>
            <a:r>
              <a:rPr kumimoji="1" lang="ja-JP" altLang="en-US" dirty="0" smtClean="0">
                <a:latin typeface="Consolas" pitchFamily="49" charset="0"/>
              </a:rPr>
              <a:t>↓</a:t>
            </a:r>
            <a:endParaRPr kumimoji="1" lang="en-US" altLang="ja-JP" dirty="0" smtClean="0">
              <a:latin typeface="Consolas" pitchFamily="49" charset="0"/>
            </a:endParaRPr>
          </a:p>
          <a:p>
            <a:r>
              <a:rPr lang="en-US" altLang="ja-JP" dirty="0" smtClean="0">
                <a:latin typeface="Consolas" pitchFamily="49" charset="0"/>
              </a:rPr>
              <a:t>close(?)</a:t>
            </a:r>
            <a:endParaRPr kumimoji="1" lang="en-US" altLang="ja-JP" dirty="0" smtClean="0">
              <a:latin typeface="Consolas" pitchFamily="49" charset="0"/>
            </a:endParaRPr>
          </a:p>
        </p:txBody>
      </p:sp>
      <p:sp>
        <p:nvSpPr>
          <p:cNvPr id="10" name="右矢印 9"/>
          <p:cNvSpPr/>
          <p:nvPr/>
        </p:nvSpPr>
        <p:spPr>
          <a:xfrm>
            <a:off x="5429256" y="4643446"/>
            <a:ext cx="642942" cy="1857388"/>
          </a:xfrm>
          <a:prstGeom prst="rightArrow">
            <a:avLst>
              <a:gd name="adj1" fmla="val 100000"/>
              <a:gd name="adj2" fmla="val 40192"/>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r>
              <a:rPr lang="ja-JP" altLang="en-US" dirty="0" smtClean="0">
                <a:solidFill>
                  <a:schemeClr val="bg1"/>
                </a:solidFill>
                <a:latin typeface="+mj-ea"/>
                <a:ea typeface="+mj-ea"/>
              </a:rPr>
              <a:t>非変更率の計算</a:t>
            </a:r>
            <a:endParaRPr kumimoji="1" lang="ja-JP" altLang="en-US" dirty="0" smtClean="0">
              <a:solidFill>
                <a:schemeClr val="bg1"/>
              </a:solidFill>
              <a:latin typeface="+mj-ea"/>
              <a:ea typeface="+mj-ea"/>
            </a:endParaRPr>
          </a:p>
        </p:txBody>
      </p:sp>
      <p:sp>
        <p:nvSpPr>
          <p:cNvPr id="13" name="メモ 12"/>
          <p:cNvSpPr/>
          <p:nvPr/>
        </p:nvSpPr>
        <p:spPr>
          <a:xfrm>
            <a:off x="6215074" y="4929198"/>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a:t>
            </a:r>
          </a:p>
          <a:p>
            <a:r>
              <a:rPr lang="en-US" altLang="ja-JP" dirty="0" smtClean="0">
                <a:latin typeface="Consolas" pitchFamily="49" charset="0"/>
              </a:rPr>
              <a:t>  :</a:t>
            </a:r>
          </a:p>
          <a:p>
            <a:r>
              <a:rPr lang="en-US" altLang="ja-JP" dirty="0" smtClean="0">
                <a:latin typeface="Consolas" pitchFamily="49" charset="0"/>
              </a:rPr>
              <a:t>read(a);</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14" name="四角形吹き出し 13"/>
          <p:cNvSpPr/>
          <p:nvPr/>
        </p:nvSpPr>
        <p:spPr>
          <a:xfrm>
            <a:off x="6143636" y="4714884"/>
            <a:ext cx="714380" cy="357190"/>
          </a:xfrm>
          <a:prstGeom prst="wedgeRectCallout">
            <a:avLst>
              <a:gd name="adj1" fmla="val -19418"/>
              <a:gd name="adj2" fmla="val 128218"/>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r>
              <a:rPr lang="en-US" altLang="ja-JP" sz="2400" b="1" dirty="0" smtClean="0">
                <a:solidFill>
                  <a:schemeClr val="bg1"/>
                </a:solidFill>
                <a:latin typeface="Consolas" pitchFamily="49" charset="0"/>
              </a:rPr>
              <a:t>1.0</a:t>
            </a:r>
            <a:endParaRPr kumimoji="1" lang="ja-JP" altLang="en-US" sz="2400" b="1" dirty="0" err="1" smtClean="0">
              <a:solidFill>
                <a:schemeClr val="bg1"/>
              </a:solidFill>
              <a:latin typeface="Consolas" pitchFamily="49" charset="0"/>
            </a:endParaRPr>
          </a:p>
        </p:txBody>
      </p:sp>
      <p:sp>
        <p:nvSpPr>
          <p:cNvPr id="15" name="四角形吹き出し 14"/>
          <p:cNvSpPr/>
          <p:nvPr/>
        </p:nvSpPr>
        <p:spPr>
          <a:xfrm>
            <a:off x="7000892" y="4357694"/>
            <a:ext cx="714380" cy="357190"/>
          </a:xfrm>
          <a:prstGeom prst="wedgeRectCallout">
            <a:avLst>
              <a:gd name="adj1" fmla="val 47335"/>
              <a:gd name="adj2" fmla="val 97802"/>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r>
              <a:rPr kumimoji="1" lang="en-US" altLang="ja-JP" sz="2400" b="1" dirty="0" smtClean="0">
                <a:solidFill>
                  <a:schemeClr val="bg1"/>
                </a:solidFill>
                <a:latin typeface="Consolas" pitchFamily="49" charset="0"/>
              </a:rPr>
              <a:t>1.0</a:t>
            </a:r>
            <a:endParaRPr kumimoji="1" lang="ja-JP" altLang="en-US" sz="2400" b="1" dirty="0" err="1" smtClean="0">
              <a:solidFill>
                <a:schemeClr val="bg1"/>
              </a:solidFill>
              <a:latin typeface="Consolas" pitchFamily="49" charset="0"/>
            </a:endParaRPr>
          </a:p>
        </p:txBody>
      </p:sp>
      <p:sp>
        <p:nvSpPr>
          <p:cNvPr id="16" name="四角形吹き出し 15"/>
          <p:cNvSpPr/>
          <p:nvPr/>
        </p:nvSpPr>
        <p:spPr>
          <a:xfrm>
            <a:off x="7858148" y="4000504"/>
            <a:ext cx="928694" cy="357190"/>
          </a:xfrm>
          <a:prstGeom prst="wedgeRectCallout">
            <a:avLst>
              <a:gd name="adj1" fmla="val 30751"/>
              <a:gd name="adj2" fmla="val 175511"/>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r>
              <a:rPr lang="en-US" altLang="ja-JP" sz="2400" b="1" dirty="0" smtClean="0">
                <a:solidFill>
                  <a:schemeClr val="bg1"/>
                </a:solidFill>
                <a:latin typeface="Consolas" pitchFamily="49" charset="0"/>
              </a:rPr>
              <a:t>0.33</a:t>
            </a:r>
            <a:endParaRPr kumimoji="1" lang="ja-JP" altLang="en-US" sz="2400" b="1" dirty="0" err="1" smtClean="0">
              <a:solidFill>
                <a:schemeClr val="bg1"/>
              </a:solidFill>
              <a:latin typeface="Consolas" pitchFamily="49"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プログラム依存グラフ</a:t>
            </a:r>
            <a:r>
              <a:rPr lang="en-US" altLang="ja-JP" dirty="0" smtClean="0"/>
              <a:t>:</a:t>
            </a:r>
            <a:r>
              <a:rPr lang="ja-JP" altLang="en-US" dirty="0" smtClean="0"/>
              <a:t> 制御依存辺</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ある文と、その文が実行されるか決定する文の間の関係</a:t>
            </a:r>
            <a:endParaRPr lang="en-US" altLang="ja-JP" dirty="0" smtClean="0"/>
          </a:p>
          <a:p>
            <a:r>
              <a:rPr lang="en-US" altLang="ja-JP" dirty="0" smtClean="0"/>
              <a:t>2</a:t>
            </a:r>
            <a:r>
              <a:rPr lang="ja-JP" altLang="en-US" dirty="0" err="1" smtClean="0"/>
              <a:t>つの</a:t>
            </a:r>
            <a:r>
              <a:rPr lang="ja-JP" altLang="en-US" dirty="0" smtClean="0"/>
              <a:t>文 </a:t>
            </a:r>
            <a:r>
              <a:rPr lang="en-US" altLang="ja-JP" i="1" dirty="0" smtClean="0">
                <a:latin typeface="ヒラギノ明朝 ProN W6" pitchFamily="18" charset="-128"/>
                <a:ea typeface="ヒラギノ明朝 ProN W6" pitchFamily="18" charset="-128"/>
              </a:rPr>
              <a:t>S</a:t>
            </a:r>
            <a:r>
              <a:rPr lang="en-US" altLang="ja-JP" dirty="0" smtClean="0"/>
              <a:t>, </a:t>
            </a:r>
            <a:r>
              <a:rPr lang="en-US" altLang="ja-JP" i="1" dirty="0" smtClean="0">
                <a:latin typeface="ヒラギノ明朝 ProN W6" pitchFamily="18" charset="-128"/>
                <a:ea typeface="ヒラギノ明朝 ProN W6" pitchFamily="18" charset="-128"/>
              </a:rPr>
              <a:t>T</a:t>
            </a:r>
            <a:r>
              <a:rPr lang="ja-JP" altLang="en-US" i="1" dirty="0" smtClean="0">
                <a:latin typeface="ヒラギノ明朝 ProN W6" pitchFamily="18" charset="-128"/>
                <a:ea typeface="ヒラギノ明朝 ProN W6" pitchFamily="18" charset="-128"/>
              </a:rPr>
              <a:t> </a:t>
            </a:r>
            <a:r>
              <a:rPr lang="ja-JP" altLang="en-US" dirty="0" smtClean="0"/>
              <a:t>間で</a:t>
            </a:r>
            <a:r>
              <a:rPr lang="en-US" altLang="ja-JP" dirty="0" smtClean="0"/>
              <a:t>2</a:t>
            </a:r>
            <a:r>
              <a:rPr lang="ja-JP" altLang="en-US" dirty="0" err="1" smtClean="0"/>
              <a:t>つの</a:t>
            </a:r>
            <a:r>
              <a:rPr lang="ja-JP" altLang="en-US" dirty="0" smtClean="0"/>
              <a:t>関係が成立</a:t>
            </a:r>
            <a:endParaRPr lang="en-US" altLang="ja-JP" dirty="0" smtClean="0"/>
          </a:p>
          <a:p>
            <a:pPr lvl="1"/>
            <a:r>
              <a:rPr lang="en-US" altLang="ja-JP" i="1" dirty="0" smtClean="0">
                <a:latin typeface="ヒラギノ明朝 ProN W6" pitchFamily="18" charset="-128"/>
                <a:ea typeface="ヒラギノ明朝 ProN W6" pitchFamily="18" charset="-128"/>
              </a:rPr>
              <a:t>S</a:t>
            </a:r>
            <a:r>
              <a:rPr lang="ja-JP" altLang="en-US" dirty="0" smtClean="0"/>
              <a:t> が条件文</a:t>
            </a:r>
            <a:endParaRPr lang="en-US" altLang="ja-JP" dirty="0" smtClean="0"/>
          </a:p>
          <a:p>
            <a:pPr lvl="1"/>
            <a:r>
              <a:rPr lang="en-US" altLang="ja-JP" i="1" dirty="0" smtClean="0">
                <a:latin typeface="ヒラギノ明朝 ProN W6" pitchFamily="18" charset="-128"/>
                <a:ea typeface="ヒラギノ明朝 ProN W6" pitchFamily="18" charset="-128"/>
              </a:rPr>
              <a:t>T</a:t>
            </a:r>
            <a:r>
              <a:rPr lang="ja-JP" altLang="en-US" dirty="0" smtClean="0"/>
              <a:t> が実行されるかどうかは、</a:t>
            </a:r>
            <a:r>
              <a:rPr lang="ja-JP" altLang="en-US" i="1" dirty="0" smtClean="0">
                <a:latin typeface="ヒラギノ明朝 ProN W6" pitchFamily="18" charset="-128"/>
                <a:ea typeface="ヒラギノ明朝 ProN W6" pitchFamily="18" charset="-128"/>
              </a:rPr>
              <a:t>Ｓ</a:t>
            </a:r>
            <a:r>
              <a:rPr lang="ja-JP" altLang="en-US" dirty="0" smtClean="0"/>
              <a:t> の判定結果に依存</a:t>
            </a:r>
            <a:endParaRPr lang="en-US" altLang="ja-JP" dirty="0" smtClean="0"/>
          </a:p>
          <a:p>
            <a:endParaRPr kumimoji="1" lang="ja-JP" altLang="en-US" dirty="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25</a:t>
            </a:fld>
            <a:endParaRPr kumimoji="1" lang="ja-JP" altLang="en-US"/>
          </a:p>
        </p:txBody>
      </p:sp>
      <p:sp>
        <p:nvSpPr>
          <p:cNvPr id="6" name="円/楕円 5"/>
          <p:cNvSpPr/>
          <p:nvPr/>
        </p:nvSpPr>
        <p:spPr>
          <a:xfrm>
            <a:off x="4786314" y="3429000"/>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kumimoji="1" lang="en-US" altLang="ja-JP" sz="3200" dirty="0" smtClean="0">
                <a:solidFill>
                  <a:schemeClr val="bg1"/>
                </a:solidFill>
                <a:latin typeface="Consolas" pitchFamily="49" charset="0"/>
              </a:rPr>
              <a:t>1</a:t>
            </a:r>
            <a:endParaRPr kumimoji="1" lang="ja-JP" altLang="en-US" sz="3200" dirty="0" err="1" smtClean="0">
              <a:solidFill>
                <a:schemeClr val="bg1"/>
              </a:solidFill>
              <a:latin typeface="Consolas" pitchFamily="49" charset="0"/>
            </a:endParaRPr>
          </a:p>
        </p:txBody>
      </p:sp>
      <p:sp>
        <p:nvSpPr>
          <p:cNvPr id="7" name="円/楕円 6"/>
          <p:cNvSpPr/>
          <p:nvPr/>
        </p:nvSpPr>
        <p:spPr>
          <a:xfrm>
            <a:off x="4786314" y="4071942"/>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en-US" altLang="ja-JP" sz="3200" dirty="0" smtClean="0">
                <a:solidFill>
                  <a:schemeClr val="bg1"/>
                </a:solidFill>
                <a:latin typeface="Consolas" pitchFamily="49" charset="0"/>
              </a:rPr>
              <a:t>2</a:t>
            </a:r>
            <a:endParaRPr kumimoji="1" lang="ja-JP" altLang="en-US" sz="3200" dirty="0" err="1" smtClean="0">
              <a:solidFill>
                <a:schemeClr val="bg1"/>
              </a:solidFill>
              <a:latin typeface="Consolas" pitchFamily="49" charset="0"/>
            </a:endParaRPr>
          </a:p>
        </p:txBody>
      </p:sp>
      <p:sp>
        <p:nvSpPr>
          <p:cNvPr id="8" name="円/楕円 7"/>
          <p:cNvSpPr/>
          <p:nvPr/>
        </p:nvSpPr>
        <p:spPr>
          <a:xfrm>
            <a:off x="4786314" y="4714884"/>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kumimoji="1" lang="en-US" altLang="ja-JP" sz="3200" dirty="0" smtClean="0">
                <a:solidFill>
                  <a:schemeClr val="bg1"/>
                </a:solidFill>
                <a:latin typeface="Consolas" pitchFamily="49" charset="0"/>
              </a:rPr>
              <a:t>3</a:t>
            </a:r>
            <a:endParaRPr kumimoji="1" lang="ja-JP" altLang="en-US" sz="3200" dirty="0" err="1" smtClean="0">
              <a:solidFill>
                <a:schemeClr val="bg1"/>
              </a:solidFill>
              <a:latin typeface="Consolas" pitchFamily="49" charset="0"/>
            </a:endParaRPr>
          </a:p>
        </p:txBody>
      </p:sp>
      <p:sp>
        <p:nvSpPr>
          <p:cNvPr id="9" name="円/楕円 8"/>
          <p:cNvSpPr/>
          <p:nvPr/>
        </p:nvSpPr>
        <p:spPr>
          <a:xfrm>
            <a:off x="4786314" y="6000768"/>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en-US" altLang="ja-JP" sz="3200" dirty="0" smtClean="0">
                <a:solidFill>
                  <a:schemeClr val="bg1"/>
                </a:solidFill>
                <a:latin typeface="Consolas" pitchFamily="49" charset="0"/>
              </a:rPr>
              <a:t>5</a:t>
            </a:r>
            <a:endParaRPr kumimoji="1" lang="ja-JP" altLang="en-US" sz="3200" dirty="0" err="1" smtClean="0">
              <a:solidFill>
                <a:schemeClr val="bg1"/>
              </a:solidFill>
              <a:latin typeface="Consolas" pitchFamily="49" charset="0"/>
            </a:endParaRPr>
          </a:p>
        </p:txBody>
      </p:sp>
      <p:sp>
        <p:nvSpPr>
          <p:cNvPr id="10" name="円/楕円 9"/>
          <p:cNvSpPr/>
          <p:nvPr/>
        </p:nvSpPr>
        <p:spPr>
          <a:xfrm>
            <a:off x="4786314" y="5357826"/>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en-US" altLang="ja-JP" sz="3200" dirty="0" smtClean="0">
                <a:solidFill>
                  <a:schemeClr val="bg1"/>
                </a:solidFill>
                <a:latin typeface="Consolas" pitchFamily="49" charset="0"/>
              </a:rPr>
              <a:t>4</a:t>
            </a:r>
            <a:endParaRPr kumimoji="1" lang="ja-JP" altLang="en-US" sz="3200" dirty="0" err="1" smtClean="0">
              <a:solidFill>
                <a:schemeClr val="bg1"/>
              </a:solidFill>
              <a:latin typeface="Consolas" pitchFamily="49" charset="0"/>
            </a:endParaRPr>
          </a:p>
        </p:txBody>
      </p:sp>
      <p:cxnSp>
        <p:nvCxnSpPr>
          <p:cNvPr id="14" name="曲線コネクタ 13"/>
          <p:cNvCxnSpPr>
            <a:stCxn id="8" idx="6"/>
            <a:endCxn id="10" idx="6"/>
          </p:cNvCxnSpPr>
          <p:nvPr/>
        </p:nvCxnSpPr>
        <p:spPr>
          <a:xfrm>
            <a:off x="5214942" y="4929198"/>
            <a:ext cx="1588" cy="642942"/>
          </a:xfrm>
          <a:prstGeom prst="curvedConnector3">
            <a:avLst>
              <a:gd name="adj1" fmla="val 35565250"/>
            </a:avLst>
          </a:prstGeom>
          <a:ln w="57150">
            <a:tailEnd type="arrow"/>
          </a:ln>
        </p:spPr>
        <p:style>
          <a:lnRef idx="3">
            <a:schemeClr val="accent1"/>
          </a:lnRef>
          <a:fillRef idx="0">
            <a:schemeClr val="accent1"/>
          </a:fillRef>
          <a:effectRef idx="2">
            <a:schemeClr val="accent1"/>
          </a:effectRef>
          <a:fontRef idx="minor">
            <a:schemeClr val="tx1"/>
          </a:fontRef>
        </p:style>
      </p:cxnSp>
      <p:sp>
        <p:nvSpPr>
          <p:cNvPr id="21" name="メモ 20"/>
          <p:cNvSpPr/>
          <p:nvPr/>
        </p:nvSpPr>
        <p:spPr>
          <a:xfrm>
            <a:off x="642910" y="3857628"/>
            <a:ext cx="2571768" cy="1928826"/>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lang="en-US" altLang="ja-JP" dirty="0" smtClean="0">
              <a:solidFill>
                <a:schemeClr val="tx1"/>
              </a:solidFill>
              <a:latin typeface="Consolas" pitchFamily="49" charset="0"/>
            </a:endParaRPr>
          </a:p>
          <a:p>
            <a:r>
              <a:rPr lang="en-US" altLang="ja-JP" sz="2000" dirty="0" smtClean="0">
                <a:solidFill>
                  <a:schemeClr val="tx1"/>
                </a:solidFill>
                <a:latin typeface="Consolas" pitchFamily="49" charset="0"/>
              </a:rPr>
              <a:t>1: </a:t>
            </a:r>
            <a:r>
              <a:rPr lang="en-US" altLang="ja-JP" sz="2000" dirty="0" err="1" smtClean="0">
                <a:solidFill>
                  <a:schemeClr val="tx1"/>
                </a:solidFill>
                <a:latin typeface="Consolas" pitchFamily="49" charset="0"/>
              </a:rPr>
              <a:t>int</a:t>
            </a:r>
            <a:r>
              <a:rPr lang="en-US" altLang="ja-JP" sz="2000" dirty="0" smtClean="0">
                <a:solidFill>
                  <a:schemeClr val="tx1"/>
                </a:solidFill>
                <a:latin typeface="Consolas" pitchFamily="49" charset="0"/>
              </a:rPr>
              <a:t> </a:t>
            </a:r>
            <a:r>
              <a:rPr lang="en-US" altLang="ja-JP" sz="2000" dirty="0" err="1" smtClean="0">
                <a:solidFill>
                  <a:schemeClr val="tx1"/>
                </a:solidFill>
                <a:latin typeface="Consolas" pitchFamily="49" charset="0"/>
              </a:rPr>
              <a:t>i</a:t>
            </a:r>
            <a:r>
              <a:rPr lang="en-US" altLang="ja-JP" sz="2000" dirty="0" smtClean="0">
                <a:solidFill>
                  <a:schemeClr val="tx1"/>
                </a:solidFill>
                <a:latin typeface="Consolas" pitchFamily="49" charset="0"/>
              </a:rPr>
              <a:t> = 0;</a:t>
            </a:r>
          </a:p>
          <a:p>
            <a:r>
              <a:rPr kumimoji="1" lang="en-US" altLang="ja-JP" sz="2000" dirty="0" smtClean="0">
                <a:solidFill>
                  <a:schemeClr val="tx1"/>
                </a:solidFill>
                <a:latin typeface="Consolas" pitchFamily="49" charset="0"/>
              </a:rPr>
              <a:t>2: </a:t>
            </a:r>
            <a:r>
              <a:rPr kumimoji="1" lang="en-US" altLang="ja-JP" sz="2000" dirty="0" err="1" smtClean="0">
                <a:solidFill>
                  <a:schemeClr val="tx1"/>
                </a:solidFill>
                <a:latin typeface="Consolas" pitchFamily="49" charset="0"/>
              </a:rPr>
              <a:t>i</a:t>
            </a:r>
            <a:r>
              <a:rPr kumimoji="1" lang="en-US" altLang="ja-JP" sz="2000" dirty="0" smtClean="0">
                <a:solidFill>
                  <a:schemeClr val="tx1"/>
                </a:solidFill>
                <a:latin typeface="Consolas" pitchFamily="49" charset="0"/>
              </a:rPr>
              <a:t> = method();</a:t>
            </a:r>
          </a:p>
          <a:p>
            <a:r>
              <a:rPr lang="en-US" altLang="ja-JP" sz="2000" dirty="0" smtClean="0">
                <a:solidFill>
                  <a:schemeClr val="tx1"/>
                </a:solidFill>
                <a:latin typeface="Consolas" pitchFamily="49" charset="0"/>
              </a:rPr>
              <a:t>3: if ( </a:t>
            </a:r>
            <a:r>
              <a:rPr lang="en-US" altLang="ja-JP" sz="2000" dirty="0" err="1" smtClean="0">
                <a:solidFill>
                  <a:schemeClr val="tx1"/>
                </a:solidFill>
                <a:latin typeface="Consolas" pitchFamily="49" charset="0"/>
              </a:rPr>
              <a:t>i</a:t>
            </a:r>
            <a:r>
              <a:rPr lang="en-US" altLang="ja-JP" sz="2000" dirty="0" smtClean="0">
                <a:solidFill>
                  <a:schemeClr val="tx1"/>
                </a:solidFill>
                <a:latin typeface="Consolas" pitchFamily="49" charset="0"/>
              </a:rPr>
              <a:t> &gt; 0)</a:t>
            </a:r>
          </a:p>
          <a:p>
            <a:r>
              <a:rPr lang="en-US" altLang="ja-JP" sz="2000" dirty="0" smtClean="0">
                <a:solidFill>
                  <a:schemeClr val="tx1"/>
                </a:solidFill>
                <a:latin typeface="Consolas" pitchFamily="49" charset="0"/>
              </a:rPr>
              <a:t>4: </a:t>
            </a:r>
            <a:r>
              <a:rPr lang="en-US" altLang="ja-JP" sz="2000" dirty="0" smtClean="0">
                <a:solidFill>
                  <a:schemeClr val="bg1">
                    <a:lumMod val="85000"/>
                  </a:schemeClr>
                </a:solidFill>
                <a:latin typeface="Consolas" pitchFamily="49" charset="0"/>
                <a:sym typeface="Wingdings" pitchFamily="2" charset="2"/>
              </a:rPr>
              <a:t>..</a:t>
            </a:r>
            <a:r>
              <a:rPr lang="en-US" altLang="ja-JP" sz="2000" dirty="0" err="1" smtClean="0">
                <a:solidFill>
                  <a:schemeClr val="tx1"/>
                </a:solidFill>
                <a:latin typeface="Consolas" pitchFamily="49" charset="0"/>
              </a:rPr>
              <a:t>i</a:t>
            </a:r>
            <a:r>
              <a:rPr lang="en-US" altLang="ja-JP" sz="2000" dirty="0" smtClean="0">
                <a:solidFill>
                  <a:schemeClr val="tx1"/>
                </a:solidFill>
                <a:latin typeface="Consolas" pitchFamily="49" charset="0"/>
              </a:rPr>
              <a:t> = x; </a:t>
            </a:r>
          </a:p>
          <a:p>
            <a:r>
              <a:rPr kumimoji="1" lang="en-US" altLang="ja-JP" sz="2000" dirty="0" smtClean="0">
                <a:solidFill>
                  <a:schemeClr val="tx1"/>
                </a:solidFill>
                <a:latin typeface="Consolas" pitchFamily="49" charset="0"/>
              </a:rPr>
              <a:t>5: y</a:t>
            </a:r>
            <a:r>
              <a:rPr lang="en-US" altLang="ja-JP" sz="2000" dirty="0" smtClean="0">
                <a:solidFill>
                  <a:schemeClr val="tx1"/>
                </a:solidFill>
                <a:latin typeface="Consolas" pitchFamily="49" charset="0"/>
              </a:rPr>
              <a:t> = </a:t>
            </a:r>
            <a:r>
              <a:rPr lang="en-US" altLang="ja-JP" sz="2000" dirty="0" err="1" smtClean="0">
                <a:solidFill>
                  <a:schemeClr val="tx1"/>
                </a:solidFill>
                <a:latin typeface="Consolas" pitchFamily="49" charset="0"/>
              </a:rPr>
              <a:t>i</a:t>
            </a:r>
            <a:r>
              <a:rPr lang="en-US" altLang="ja-JP" sz="2000" dirty="0" smtClean="0">
                <a:solidFill>
                  <a:schemeClr val="tx1"/>
                </a:solidFill>
                <a:latin typeface="Consolas" pitchFamily="49" charset="0"/>
              </a:rPr>
              <a:t>;</a:t>
            </a:r>
            <a:endParaRPr kumimoji="1" lang="en-US" altLang="ja-JP" sz="2000" dirty="0" smtClean="0">
              <a:solidFill>
                <a:schemeClr val="tx1"/>
              </a:solidFill>
              <a:latin typeface="Consolas" pitchFamily="49" charset="0"/>
            </a:endParaRPr>
          </a:p>
          <a:p>
            <a:endParaRPr kumimoji="1" lang="ja-JP" altLang="en-US" dirty="0" err="1" smtClean="0">
              <a:solidFill>
                <a:schemeClr val="tx1"/>
              </a:solidFill>
              <a:latin typeface="Consolas" pitchFamily="49"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normAutofit/>
          </a:bodyPr>
          <a:lstStyle/>
          <a:p>
            <a:r>
              <a:rPr kumimoji="1" lang="ja-JP" altLang="en-US" dirty="0" smtClean="0"/>
              <a:t>グラフパターンの一部が欠落したものをグラフパターンの変種</a:t>
            </a:r>
            <a:r>
              <a:rPr lang="en-US" altLang="ja-JP" dirty="0" smtClean="0"/>
              <a:t>(Variants)</a:t>
            </a:r>
            <a:r>
              <a:rPr kumimoji="1" lang="ja-JP" altLang="en-US" dirty="0" smtClean="0"/>
              <a:t>と呼ぶ</a:t>
            </a:r>
            <a:endParaRPr kumimoji="1" lang="en-US" altLang="ja-JP" dirty="0" smtClean="0"/>
          </a:p>
          <a:p>
            <a:r>
              <a:rPr kumimoji="1" lang="en-US" altLang="ja-JP" dirty="0" smtClean="0"/>
              <a:t>1</a:t>
            </a:r>
            <a:r>
              <a:rPr kumimoji="1" lang="ja-JP" altLang="en-US" dirty="0" err="1" smtClean="0"/>
              <a:t>つの</a:t>
            </a:r>
            <a:r>
              <a:rPr kumimoji="1" lang="ja-JP" altLang="en-US" dirty="0" smtClean="0"/>
              <a:t>グラフパターンに対し、複数の変種が存在し得る</a:t>
            </a:r>
            <a:endParaRPr kumimoji="1" lang="en-US" altLang="ja-JP" dirty="0" smtClean="0"/>
          </a:p>
          <a:p>
            <a:endParaRPr lang="en-US" altLang="ja-JP" dirty="0" smtClean="0"/>
          </a:p>
          <a:p>
            <a:endParaRPr kumimoji="1" lang="en-US" altLang="ja-JP" dirty="0" smtClean="0"/>
          </a:p>
          <a:p>
            <a:pPr>
              <a:buNone/>
            </a:pPr>
            <a:endParaRPr kumimoji="1" lang="en-US" altLang="ja-JP" dirty="0" smtClean="0"/>
          </a:p>
          <a:p>
            <a:endParaRPr lang="en-US" altLang="ja-JP" dirty="0" smtClean="0"/>
          </a:p>
          <a:p>
            <a:r>
              <a:rPr lang="ja-JP" altLang="en-US" dirty="0" smtClean="0"/>
              <a:t>グラフパターンが出現する</a:t>
            </a:r>
            <a:r>
              <a:rPr lang="en-US" altLang="ja-JP" dirty="0" smtClean="0"/>
              <a:t>PDG</a:t>
            </a:r>
            <a:r>
              <a:rPr lang="ja-JP" altLang="en-US" dirty="0" smtClean="0"/>
              <a:t>には、その変種が必ず出現する</a:t>
            </a:r>
            <a:endParaRPr lang="en-US" altLang="ja-JP" dirty="0" smtClean="0"/>
          </a:p>
          <a:p>
            <a:pPr lvl="1"/>
            <a:r>
              <a:rPr kumimoji="1" lang="ja-JP" altLang="en-US" dirty="0" smtClean="0"/>
              <a:t>その逆は真ではない</a:t>
            </a:r>
            <a:endParaRPr kumimoji="1" lang="en-US" altLang="ja-JP" dirty="0" smtClean="0"/>
          </a:p>
        </p:txBody>
      </p:sp>
      <p:sp>
        <p:nvSpPr>
          <p:cNvPr id="51" name="メモ 50"/>
          <p:cNvSpPr/>
          <p:nvPr/>
        </p:nvSpPr>
        <p:spPr>
          <a:xfrm>
            <a:off x="4067944" y="2780928"/>
            <a:ext cx="1080120" cy="1656184"/>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52" name="メモ 51"/>
          <p:cNvSpPr/>
          <p:nvPr/>
        </p:nvSpPr>
        <p:spPr>
          <a:xfrm>
            <a:off x="5580112" y="2780928"/>
            <a:ext cx="1080120" cy="1656184"/>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53" name="メモ 52"/>
          <p:cNvSpPr/>
          <p:nvPr/>
        </p:nvSpPr>
        <p:spPr>
          <a:xfrm>
            <a:off x="7092280" y="2780928"/>
            <a:ext cx="1080120" cy="1656184"/>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50" name="メモ 49"/>
          <p:cNvSpPr/>
          <p:nvPr/>
        </p:nvSpPr>
        <p:spPr>
          <a:xfrm>
            <a:off x="611560" y="2780928"/>
            <a:ext cx="1512168" cy="1656184"/>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 name="タイトル 1"/>
          <p:cNvSpPr>
            <a:spLocks noGrp="1"/>
          </p:cNvSpPr>
          <p:nvPr>
            <p:ph type="title"/>
          </p:nvPr>
        </p:nvSpPr>
        <p:spPr/>
        <p:txBody>
          <a:bodyPr/>
          <a:lstStyle/>
          <a:p>
            <a:r>
              <a:rPr kumimoji="1" lang="ja-JP" altLang="en-US" dirty="0" smtClean="0"/>
              <a:t>欠陥候補の検出</a:t>
            </a:r>
            <a:r>
              <a:rPr kumimoji="1" lang="en-US" altLang="ja-JP" dirty="0" smtClean="0"/>
              <a:t>:</a:t>
            </a:r>
            <a:r>
              <a:rPr kumimoji="1" lang="ja-JP" altLang="en-US" dirty="0" smtClean="0"/>
              <a:t> グラフパターンの変種</a:t>
            </a:r>
            <a:endParaRPr kumimoji="1" lang="ja-JP" altLang="en-US" dirty="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26</a:t>
            </a:fld>
            <a:endParaRPr kumimoji="1" lang="ja-JP" altLang="en-US"/>
          </a:p>
        </p:txBody>
      </p:sp>
      <p:sp>
        <p:nvSpPr>
          <p:cNvPr id="5" name="円/楕円 4"/>
          <p:cNvSpPr/>
          <p:nvPr/>
        </p:nvSpPr>
        <p:spPr>
          <a:xfrm>
            <a:off x="1357290" y="2928934"/>
            <a:ext cx="357190" cy="357190"/>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6" name="円/楕円 5"/>
          <p:cNvSpPr/>
          <p:nvPr/>
        </p:nvSpPr>
        <p:spPr>
          <a:xfrm>
            <a:off x="1643042" y="3429000"/>
            <a:ext cx="357190" cy="357190"/>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 name="円/楕円 6"/>
          <p:cNvSpPr/>
          <p:nvPr/>
        </p:nvSpPr>
        <p:spPr>
          <a:xfrm>
            <a:off x="1357290" y="3929066"/>
            <a:ext cx="357190" cy="357190"/>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8" name="円/楕円 7"/>
          <p:cNvSpPr/>
          <p:nvPr/>
        </p:nvSpPr>
        <p:spPr>
          <a:xfrm>
            <a:off x="785786" y="3929066"/>
            <a:ext cx="357190" cy="357190"/>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9" name="円/楕円 8"/>
          <p:cNvSpPr/>
          <p:nvPr/>
        </p:nvSpPr>
        <p:spPr>
          <a:xfrm>
            <a:off x="1071538" y="3429000"/>
            <a:ext cx="357190" cy="357190"/>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10" name="直線矢印コネクタ 9"/>
          <p:cNvCxnSpPr>
            <a:stCxn id="8" idx="6"/>
            <a:endCxn id="7" idx="2"/>
          </p:cNvCxnSpPr>
          <p:nvPr/>
        </p:nvCxnSpPr>
        <p:spPr>
          <a:xfrm>
            <a:off x="1142976" y="4107661"/>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 name="直線矢印コネクタ 10"/>
          <p:cNvCxnSpPr>
            <a:stCxn id="9" idx="4"/>
            <a:endCxn id="7" idx="1"/>
          </p:cNvCxnSpPr>
          <p:nvPr/>
        </p:nvCxnSpPr>
        <p:spPr>
          <a:xfrm rot="16200000" flipH="1">
            <a:off x="1232274" y="3804049"/>
            <a:ext cx="195185" cy="1594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 name="直線矢印コネクタ 11"/>
          <p:cNvCxnSpPr>
            <a:stCxn id="7" idx="0"/>
            <a:endCxn id="6" idx="3"/>
          </p:cNvCxnSpPr>
          <p:nvPr/>
        </p:nvCxnSpPr>
        <p:spPr>
          <a:xfrm rot="5400000" flipH="1" flipV="1">
            <a:off x="1518026" y="3751741"/>
            <a:ext cx="195185" cy="1594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3" name="直線矢印コネクタ 12"/>
          <p:cNvCxnSpPr>
            <a:stCxn id="5" idx="4"/>
            <a:endCxn id="6" idx="1"/>
          </p:cNvCxnSpPr>
          <p:nvPr/>
        </p:nvCxnSpPr>
        <p:spPr>
          <a:xfrm rot="16200000" flipH="1">
            <a:off x="1518026" y="3303983"/>
            <a:ext cx="195185" cy="1594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円/楕円 14"/>
          <p:cNvSpPr/>
          <p:nvPr/>
        </p:nvSpPr>
        <p:spPr>
          <a:xfrm>
            <a:off x="5643570" y="3642174"/>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6" name="円/楕円 15"/>
          <p:cNvSpPr/>
          <p:nvPr/>
        </p:nvSpPr>
        <p:spPr>
          <a:xfrm>
            <a:off x="6286512" y="3284984"/>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7" name="円/楕円 16"/>
          <p:cNvSpPr/>
          <p:nvPr/>
        </p:nvSpPr>
        <p:spPr>
          <a:xfrm>
            <a:off x="5857884" y="3284984"/>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0" name="円/楕円 19"/>
          <p:cNvSpPr/>
          <p:nvPr/>
        </p:nvSpPr>
        <p:spPr>
          <a:xfrm>
            <a:off x="6072198" y="3642174"/>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24" name="直線矢印コネクタ 23"/>
          <p:cNvCxnSpPr>
            <a:stCxn id="17" idx="4"/>
            <a:endCxn id="20" idx="1"/>
          </p:cNvCxnSpPr>
          <p:nvPr/>
        </p:nvCxnSpPr>
        <p:spPr>
          <a:xfrm rot="16200000" flipH="1">
            <a:off x="5947181" y="3517157"/>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直線矢印コネクタ 24"/>
          <p:cNvCxnSpPr>
            <a:stCxn id="15" idx="6"/>
            <a:endCxn id="20" idx="2"/>
          </p:cNvCxnSpPr>
          <p:nvPr/>
        </p:nvCxnSpPr>
        <p:spPr>
          <a:xfrm>
            <a:off x="5857884" y="3749331"/>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 name="直線矢印コネクタ 25"/>
          <p:cNvCxnSpPr>
            <a:stCxn id="20" idx="0"/>
            <a:endCxn id="16" idx="3"/>
          </p:cNvCxnSpPr>
          <p:nvPr/>
        </p:nvCxnSpPr>
        <p:spPr>
          <a:xfrm rot="5400000" flipH="1" flipV="1">
            <a:off x="6161495" y="348577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7" name="円/楕円 26"/>
          <p:cNvSpPr/>
          <p:nvPr/>
        </p:nvSpPr>
        <p:spPr>
          <a:xfrm>
            <a:off x="7527748" y="306896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9" name="円/楕円 28"/>
          <p:cNvSpPr/>
          <p:nvPr/>
        </p:nvSpPr>
        <p:spPr>
          <a:xfrm>
            <a:off x="7742062" y="342615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1" name="円/楕円 30"/>
          <p:cNvSpPr/>
          <p:nvPr/>
        </p:nvSpPr>
        <p:spPr>
          <a:xfrm>
            <a:off x="7527748" y="3783340"/>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32" name="直線矢印コネクタ 31"/>
          <p:cNvCxnSpPr>
            <a:stCxn id="27" idx="4"/>
            <a:endCxn id="29" idx="1"/>
          </p:cNvCxnSpPr>
          <p:nvPr/>
        </p:nvCxnSpPr>
        <p:spPr>
          <a:xfrm rot="16200000" flipH="1">
            <a:off x="7617045" y="3301133"/>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直線矢印コネクタ 34"/>
          <p:cNvCxnSpPr>
            <a:stCxn id="31" idx="0"/>
            <a:endCxn id="29" idx="3"/>
          </p:cNvCxnSpPr>
          <p:nvPr/>
        </p:nvCxnSpPr>
        <p:spPr>
          <a:xfrm rot="5400000" flipH="1" flipV="1">
            <a:off x="7617045" y="3626938"/>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6" name="円/楕円 35"/>
          <p:cNvSpPr/>
          <p:nvPr/>
        </p:nvSpPr>
        <p:spPr>
          <a:xfrm>
            <a:off x="4429694" y="314267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8" name="円/楕円 37"/>
          <p:cNvSpPr/>
          <p:nvPr/>
        </p:nvSpPr>
        <p:spPr>
          <a:xfrm>
            <a:off x="4644008" y="349986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9" name="円/楕円 38"/>
          <p:cNvSpPr/>
          <p:nvPr/>
        </p:nvSpPr>
        <p:spPr>
          <a:xfrm>
            <a:off x="4215380" y="349986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40" name="円/楕円 39"/>
          <p:cNvSpPr/>
          <p:nvPr/>
        </p:nvSpPr>
        <p:spPr>
          <a:xfrm>
            <a:off x="4429694" y="3857058"/>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41" name="直線矢印コネクタ 40"/>
          <p:cNvCxnSpPr>
            <a:stCxn id="36" idx="4"/>
            <a:endCxn id="38" idx="1"/>
          </p:cNvCxnSpPr>
          <p:nvPr/>
        </p:nvCxnSpPr>
        <p:spPr>
          <a:xfrm rot="16200000" flipH="1">
            <a:off x="4518991" y="337485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2" name="直線矢印コネクタ 41"/>
          <p:cNvCxnSpPr>
            <a:stCxn id="39" idx="4"/>
            <a:endCxn id="40" idx="1"/>
          </p:cNvCxnSpPr>
          <p:nvPr/>
        </p:nvCxnSpPr>
        <p:spPr>
          <a:xfrm rot="16200000" flipH="1">
            <a:off x="4304677" y="3732041"/>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4" name="直線矢印コネクタ 43"/>
          <p:cNvCxnSpPr>
            <a:stCxn id="40" idx="0"/>
            <a:endCxn id="38" idx="3"/>
          </p:cNvCxnSpPr>
          <p:nvPr/>
        </p:nvCxnSpPr>
        <p:spPr>
          <a:xfrm rot="5400000" flipH="1" flipV="1">
            <a:off x="4518991" y="370065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5" name="右矢印 44"/>
          <p:cNvSpPr/>
          <p:nvPr/>
        </p:nvSpPr>
        <p:spPr>
          <a:xfrm>
            <a:off x="2279144" y="3286124"/>
            <a:ext cx="1428760" cy="785818"/>
          </a:xfrm>
          <a:prstGeom prst="rightArrow">
            <a:avLst>
              <a:gd name="adj1" fmla="val 75388"/>
              <a:gd name="adj2" fmla="val 29901"/>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r>
              <a:rPr kumimoji="1" lang="ja-JP" altLang="en-US" sz="2000" dirty="0" smtClean="0">
                <a:solidFill>
                  <a:schemeClr val="bg1"/>
                </a:solidFill>
                <a:latin typeface="+mj-ea"/>
                <a:ea typeface="+mj-ea"/>
              </a:rPr>
              <a:t>一部欠落</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プログラム依存グラフ</a:t>
            </a:r>
            <a:r>
              <a:rPr kumimoji="1" lang="en-US" altLang="ja-JP" dirty="0" smtClean="0"/>
              <a:t>:</a:t>
            </a:r>
            <a:r>
              <a:rPr kumimoji="1" lang="ja-JP" altLang="en-US" dirty="0" smtClean="0"/>
              <a:t> データ依存辺</a:t>
            </a:r>
            <a:endParaRPr kumimoji="1" lang="ja-JP" altLang="en-US" dirty="0"/>
          </a:p>
        </p:txBody>
      </p:sp>
      <p:sp>
        <p:nvSpPr>
          <p:cNvPr id="3" name="コンテンツ プレースホルダ 2"/>
          <p:cNvSpPr>
            <a:spLocks noGrp="1"/>
          </p:cNvSpPr>
          <p:nvPr>
            <p:ph idx="1"/>
          </p:nvPr>
        </p:nvSpPr>
        <p:spPr>
          <a:xfrm>
            <a:off x="142850" y="785810"/>
            <a:ext cx="9001149" cy="5572163"/>
          </a:xfrm>
        </p:spPr>
        <p:txBody>
          <a:bodyPr/>
          <a:lstStyle/>
          <a:p>
            <a:r>
              <a:rPr lang="ja-JP" altLang="en-US" dirty="0" smtClean="0"/>
              <a:t>ある変数が参照される文と、その変数が定義された文の間の関係</a:t>
            </a:r>
            <a:endParaRPr lang="en-US" altLang="ja-JP" dirty="0" smtClean="0"/>
          </a:p>
          <a:p>
            <a:r>
              <a:rPr lang="en-US" altLang="ja-JP" dirty="0" smtClean="0"/>
              <a:t>2</a:t>
            </a:r>
            <a:r>
              <a:rPr lang="ja-JP" altLang="en-US" dirty="0" err="1" smtClean="0"/>
              <a:t>つの</a:t>
            </a:r>
            <a:r>
              <a:rPr lang="ja-JP" altLang="en-US" dirty="0" smtClean="0"/>
              <a:t>文 </a:t>
            </a:r>
            <a:r>
              <a:rPr lang="en-US" altLang="ja-JP" i="1" dirty="0" smtClean="0">
                <a:latin typeface="ヒラギノ明朝 ProN W6" pitchFamily="18" charset="-128"/>
                <a:ea typeface="ヒラギノ明朝 ProN W6" pitchFamily="18" charset="-128"/>
              </a:rPr>
              <a:t>S</a:t>
            </a:r>
            <a:r>
              <a:rPr lang="en-US" altLang="ja-JP" dirty="0" smtClean="0"/>
              <a:t>, </a:t>
            </a:r>
            <a:r>
              <a:rPr lang="en-US" altLang="ja-JP" i="1" dirty="0" smtClean="0">
                <a:latin typeface="ヒラギノ明朝 ProN W6" pitchFamily="18" charset="-128"/>
                <a:ea typeface="ヒラギノ明朝 ProN W6" pitchFamily="18" charset="-128"/>
              </a:rPr>
              <a:t>T</a:t>
            </a:r>
            <a:r>
              <a:rPr lang="ja-JP" altLang="en-US" i="1" dirty="0" smtClean="0">
                <a:latin typeface="ヒラギノ明朝 ProN W6" pitchFamily="18" charset="-128"/>
                <a:ea typeface="ヒラギノ明朝 ProN W6" pitchFamily="18" charset="-128"/>
              </a:rPr>
              <a:t> </a:t>
            </a:r>
            <a:r>
              <a:rPr lang="ja-JP" altLang="en-US" dirty="0" smtClean="0"/>
              <a:t>間で変数 </a:t>
            </a:r>
            <a:r>
              <a:rPr lang="en-US" altLang="ja-JP" i="1" dirty="0" smtClean="0">
                <a:latin typeface="ヒラギノ明朝 ProN W6" pitchFamily="18" charset="-128"/>
                <a:ea typeface="ヒラギノ明朝 ProN W6" pitchFamily="18" charset="-128"/>
              </a:rPr>
              <a:t>V</a:t>
            </a:r>
            <a:r>
              <a:rPr lang="ja-JP" altLang="en-US" i="1" dirty="0" smtClean="0">
                <a:latin typeface="ヒラギノ明朝 ProN W6" pitchFamily="18" charset="-128"/>
                <a:ea typeface="ヒラギノ明朝 ProN W6" pitchFamily="18" charset="-128"/>
              </a:rPr>
              <a:t> </a:t>
            </a:r>
            <a:r>
              <a:rPr lang="ja-JP" altLang="en-US" dirty="0" smtClean="0"/>
              <a:t>に関する</a:t>
            </a:r>
            <a:r>
              <a:rPr lang="en-US" altLang="ja-JP" dirty="0" smtClean="0"/>
              <a:t>3</a:t>
            </a:r>
            <a:r>
              <a:rPr lang="ja-JP" altLang="en-US" dirty="0" err="1" smtClean="0"/>
              <a:t>つの</a:t>
            </a:r>
            <a:r>
              <a:rPr lang="ja-JP" altLang="en-US" dirty="0" smtClean="0"/>
              <a:t>関係が成立</a:t>
            </a:r>
            <a:endParaRPr lang="en-US" altLang="ja-JP" dirty="0" smtClean="0"/>
          </a:p>
          <a:p>
            <a:pPr lvl="1"/>
            <a:r>
              <a:rPr lang="en-US" altLang="ja-JP" i="1" dirty="0" smtClean="0">
                <a:latin typeface="ヒラギノ明朝 ProN W6" pitchFamily="18" charset="-128"/>
                <a:ea typeface="ヒラギノ明朝 ProN W6" pitchFamily="18" charset="-128"/>
              </a:rPr>
              <a:t>S</a:t>
            </a:r>
            <a:r>
              <a:rPr lang="ja-JP" altLang="en-US" i="1" dirty="0" smtClean="0">
                <a:latin typeface="ヒラギノ明朝 ProN W6" pitchFamily="18" charset="-128"/>
                <a:ea typeface="ヒラギノ明朝 ProN W6" pitchFamily="18" charset="-128"/>
              </a:rPr>
              <a:t> </a:t>
            </a:r>
            <a:r>
              <a:rPr lang="ja-JP" altLang="en-US" dirty="0" smtClean="0"/>
              <a:t>で</a:t>
            </a:r>
            <a:r>
              <a:rPr lang="en-US" altLang="ja-JP" dirty="0" smtClean="0"/>
              <a:t> </a:t>
            </a:r>
            <a:r>
              <a:rPr lang="en-US" altLang="ja-JP" i="1" dirty="0" smtClean="0">
                <a:latin typeface="ヒラギノ明朝 ProN W6" pitchFamily="18" charset="-128"/>
                <a:ea typeface="ヒラギノ明朝 ProN W6" pitchFamily="18" charset="-128"/>
              </a:rPr>
              <a:t>V</a:t>
            </a:r>
            <a:r>
              <a:rPr lang="ja-JP" altLang="en-US" i="1" dirty="0" smtClean="0">
                <a:latin typeface="ヒラギノ明朝 ProN W6" pitchFamily="18" charset="-128"/>
                <a:ea typeface="ヒラギノ明朝 ProN W6" pitchFamily="18" charset="-128"/>
              </a:rPr>
              <a:t> </a:t>
            </a:r>
            <a:r>
              <a:rPr lang="ja-JP" altLang="en-US" dirty="0" smtClean="0">
                <a:latin typeface="+mn-ea"/>
              </a:rPr>
              <a:t>が定義される</a:t>
            </a:r>
            <a:endParaRPr lang="en-US" altLang="ja-JP" i="1" dirty="0" smtClean="0">
              <a:latin typeface="ヒラギノ明朝 ProN W6" pitchFamily="18" charset="-128"/>
              <a:ea typeface="ヒラギノ明朝 ProN W6" pitchFamily="18" charset="-128"/>
            </a:endParaRPr>
          </a:p>
          <a:p>
            <a:pPr lvl="1"/>
            <a:r>
              <a:rPr lang="en-US" altLang="ja-JP" i="1" dirty="0" smtClean="0">
                <a:latin typeface="ヒラギノ明朝 ProN W6" pitchFamily="18" charset="-128"/>
                <a:ea typeface="ヒラギノ明朝 ProN W6" pitchFamily="18" charset="-128"/>
              </a:rPr>
              <a:t>T</a:t>
            </a:r>
            <a:r>
              <a:rPr lang="ja-JP" altLang="en-US" i="1" dirty="0" smtClean="0">
                <a:latin typeface="ヒラギノ明朝 ProN W6" pitchFamily="18" charset="-128"/>
                <a:ea typeface="ヒラギノ明朝 ProN W6" pitchFamily="18" charset="-128"/>
              </a:rPr>
              <a:t> </a:t>
            </a:r>
            <a:r>
              <a:rPr lang="ja-JP" altLang="en-US" dirty="0" smtClean="0"/>
              <a:t>で</a:t>
            </a:r>
            <a:r>
              <a:rPr lang="en-US" altLang="ja-JP" dirty="0" smtClean="0"/>
              <a:t> </a:t>
            </a:r>
            <a:r>
              <a:rPr lang="en-US" altLang="ja-JP" i="1" dirty="0" smtClean="0">
                <a:latin typeface="ヒラギノ明朝 ProN W6" pitchFamily="18" charset="-128"/>
                <a:ea typeface="ヒラギノ明朝 ProN W6" pitchFamily="18" charset="-128"/>
              </a:rPr>
              <a:t>V</a:t>
            </a:r>
            <a:r>
              <a:rPr lang="ja-JP" altLang="en-US" i="1" dirty="0" smtClean="0">
                <a:latin typeface="ヒラギノ明朝 ProN W6" pitchFamily="18" charset="-128"/>
                <a:ea typeface="ヒラギノ明朝 ProN W6" pitchFamily="18" charset="-128"/>
              </a:rPr>
              <a:t> </a:t>
            </a:r>
            <a:r>
              <a:rPr lang="ja-JP" altLang="en-US" dirty="0" smtClean="0">
                <a:latin typeface="+mn-ea"/>
              </a:rPr>
              <a:t>が参照される</a:t>
            </a:r>
            <a:endParaRPr lang="en-US" altLang="ja-JP" dirty="0" smtClean="0">
              <a:latin typeface="+mn-ea"/>
            </a:endParaRPr>
          </a:p>
          <a:p>
            <a:pPr lvl="1"/>
            <a:r>
              <a:rPr lang="en-US" altLang="ja-JP" i="1" dirty="0" smtClean="0">
                <a:latin typeface="ヒラギノ明朝 ProN W6" pitchFamily="18" charset="-128"/>
                <a:ea typeface="ヒラギノ明朝 ProN W6" pitchFamily="18" charset="-128"/>
              </a:rPr>
              <a:t>S</a:t>
            </a:r>
            <a:r>
              <a:rPr lang="ja-JP" altLang="en-US" dirty="0" smtClean="0"/>
              <a:t> から </a:t>
            </a:r>
            <a:r>
              <a:rPr lang="en-US" altLang="ja-JP" i="1" dirty="0" smtClean="0">
                <a:latin typeface="ヒラギノ明朝 ProN W6" pitchFamily="18" charset="-128"/>
                <a:ea typeface="ヒラギノ明朝 ProN W6" pitchFamily="18" charset="-128"/>
              </a:rPr>
              <a:t>T</a:t>
            </a:r>
            <a:r>
              <a:rPr lang="ja-JP" altLang="en-US" i="1" dirty="0" smtClean="0">
                <a:latin typeface="ヒラギノ明朝 ProN W6" pitchFamily="18" charset="-128"/>
                <a:ea typeface="ヒラギノ明朝 ProN W6" pitchFamily="18" charset="-128"/>
              </a:rPr>
              <a:t> </a:t>
            </a:r>
            <a:r>
              <a:rPr lang="ja-JP" altLang="en-US" dirty="0" smtClean="0">
                <a:latin typeface="+mn-ea"/>
              </a:rPr>
              <a:t>へ途中で変数 </a:t>
            </a:r>
            <a:r>
              <a:rPr lang="en-US" altLang="ja-JP" i="1" dirty="0" smtClean="0">
                <a:latin typeface="ヒラギノ明朝 ProN W6" pitchFamily="18" charset="-128"/>
                <a:ea typeface="ヒラギノ明朝 ProN W6" pitchFamily="18" charset="-128"/>
              </a:rPr>
              <a:t>V</a:t>
            </a:r>
            <a:r>
              <a:rPr lang="ja-JP" altLang="en-US" i="1" dirty="0" smtClean="0">
                <a:latin typeface="ヒラギノ明朝 ProN W6" pitchFamily="18" charset="-128"/>
                <a:ea typeface="ヒラギノ明朝 ProN W6" pitchFamily="18" charset="-128"/>
              </a:rPr>
              <a:t> </a:t>
            </a:r>
            <a:r>
              <a:rPr lang="ja-JP" altLang="en-US" dirty="0" smtClean="0">
                <a:latin typeface="+mn-ea"/>
              </a:rPr>
              <a:t>を再定義している文が存在しない経路が存在</a:t>
            </a:r>
            <a:endParaRPr lang="en-US" altLang="ja-JP" dirty="0" smtClean="0"/>
          </a:p>
          <a:p>
            <a:pPr lvl="1"/>
            <a:endParaRPr lang="en-US" altLang="ja-JP" dirty="0" smtClean="0">
              <a:latin typeface="+mn-ea"/>
            </a:endParaRPr>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27</a:t>
            </a:fld>
            <a:endParaRPr kumimoji="1" lang="ja-JP" altLang="en-US"/>
          </a:p>
        </p:txBody>
      </p:sp>
      <p:sp>
        <p:nvSpPr>
          <p:cNvPr id="22" name="円/楕円 21"/>
          <p:cNvSpPr/>
          <p:nvPr/>
        </p:nvSpPr>
        <p:spPr>
          <a:xfrm>
            <a:off x="5927734" y="3714752"/>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kumimoji="1" lang="en-US" altLang="ja-JP" sz="3200" dirty="0" smtClean="0">
                <a:solidFill>
                  <a:schemeClr val="bg1"/>
                </a:solidFill>
                <a:latin typeface="Consolas" pitchFamily="49" charset="0"/>
              </a:rPr>
              <a:t>1</a:t>
            </a:r>
            <a:endParaRPr kumimoji="1" lang="ja-JP" altLang="en-US" sz="3200" dirty="0" err="1" smtClean="0">
              <a:solidFill>
                <a:schemeClr val="bg1"/>
              </a:solidFill>
              <a:latin typeface="Consolas" pitchFamily="49" charset="0"/>
            </a:endParaRPr>
          </a:p>
        </p:txBody>
      </p:sp>
      <p:sp>
        <p:nvSpPr>
          <p:cNvPr id="24" name="円/楕円 23"/>
          <p:cNvSpPr/>
          <p:nvPr/>
        </p:nvSpPr>
        <p:spPr>
          <a:xfrm>
            <a:off x="5927734" y="4357694"/>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en-US" altLang="ja-JP" sz="3200" dirty="0" smtClean="0">
                <a:solidFill>
                  <a:schemeClr val="bg1"/>
                </a:solidFill>
                <a:latin typeface="Consolas" pitchFamily="49" charset="0"/>
              </a:rPr>
              <a:t>2</a:t>
            </a:r>
            <a:endParaRPr kumimoji="1" lang="ja-JP" altLang="en-US" sz="3200" dirty="0" err="1" smtClean="0">
              <a:solidFill>
                <a:schemeClr val="bg1"/>
              </a:solidFill>
              <a:latin typeface="Consolas" pitchFamily="49" charset="0"/>
            </a:endParaRPr>
          </a:p>
        </p:txBody>
      </p:sp>
      <p:sp>
        <p:nvSpPr>
          <p:cNvPr id="25" name="円/楕円 24"/>
          <p:cNvSpPr/>
          <p:nvPr/>
        </p:nvSpPr>
        <p:spPr>
          <a:xfrm>
            <a:off x="5927734" y="5000636"/>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kumimoji="1" lang="en-US" altLang="ja-JP" sz="3200" dirty="0" smtClean="0">
                <a:solidFill>
                  <a:schemeClr val="bg1"/>
                </a:solidFill>
                <a:latin typeface="Consolas" pitchFamily="49" charset="0"/>
              </a:rPr>
              <a:t>3</a:t>
            </a:r>
            <a:endParaRPr kumimoji="1" lang="ja-JP" altLang="en-US" sz="3200" dirty="0" err="1" smtClean="0">
              <a:solidFill>
                <a:schemeClr val="bg1"/>
              </a:solidFill>
              <a:latin typeface="Consolas" pitchFamily="49" charset="0"/>
            </a:endParaRPr>
          </a:p>
        </p:txBody>
      </p:sp>
      <p:sp>
        <p:nvSpPr>
          <p:cNvPr id="26" name="円/楕円 25"/>
          <p:cNvSpPr/>
          <p:nvPr/>
        </p:nvSpPr>
        <p:spPr>
          <a:xfrm>
            <a:off x="5927734" y="6286520"/>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en-US" altLang="ja-JP" sz="3200" dirty="0" smtClean="0">
                <a:solidFill>
                  <a:schemeClr val="bg1"/>
                </a:solidFill>
                <a:latin typeface="Consolas" pitchFamily="49" charset="0"/>
              </a:rPr>
              <a:t>5</a:t>
            </a:r>
            <a:endParaRPr kumimoji="1" lang="ja-JP" altLang="en-US" sz="3200" dirty="0" err="1" smtClean="0">
              <a:solidFill>
                <a:schemeClr val="bg1"/>
              </a:solidFill>
              <a:latin typeface="Consolas" pitchFamily="49" charset="0"/>
            </a:endParaRPr>
          </a:p>
        </p:txBody>
      </p:sp>
      <p:sp>
        <p:nvSpPr>
          <p:cNvPr id="27" name="円/楕円 26"/>
          <p:cNvSpPr/>
          <p:nvPr/>
        </p:nvSpPr>
        <p:spPr>
          <a:xfrm>
            <a:off x="5927734" y="5643578"/>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en-US" altLang="ja-JP" sz="3200" dirty="0" smtClean="0">
                <a:solidFill>
                  <a:schemeClr val="bg1"/>
                </a:solidFill>
                <a:latin typeface="Consolas" pitchFamily="49" charset="0"/>
              </a:rPr>
              <a:t>4</a:t>
            </a:r>
            <a:endParaRPr kumimoji="1" lang="ja-JP" altLang="en-US" sz="3200" dirty="0" err="1" smtClean="0">
              <a:solidFill>
                <a:schemeClr val="bg1"/>
              </a:solidFill>
              <a:latin typeface="Consolas" pitchFamily="49" charset="0"/>
            </a:endParaRPr>
          </a:p>
        </p:txBody>
      </p:sp>
      <p:cxnSp>
        <p:nvCxnSpPr>
          <p:cNvPr id="28" name="曲線コネクタ 27"/>
          <p:cNvCxnSpPr>
            <a:stCxn id="24" idx="6"/>
            <a:endCxn id="25" idx="6"/>
          </p:cNvCxnSpPr>
          <p:nvPr/>
        </p:nvCxnSpPr>
        <p:spPr>
          <a:xfrm>
            <a:off x="6356362" y="4572008"/>
            <a:ext cx="1588" cy="642942"/>
          </a:xfrm>
          <a:prstGeom prst="curvedConnector3">
            <a:avLst>
              <a:gd name="adj1" fmla="val 14395470"/>
            </a:avLst>
          </a:prstGeom>
          <a:ln w="57150">
            <a:tailEnd type="arrow"/>
          </a:ln>
        </p:spPr>
        <p:style>
          <a:lnRef idx="3">
            <a:schemeClr val="accent2"/>
          </a:lnRef>
          <a:fillRef idx="0">
            <a:schemeClr val="accent2"/>
          </a:fillRef>
          <a:effectRef idx="2">
            <a:schemeClr val="accent2"/>
          </a:effectRef>
          <a:fontRef idx="minor">
            <a:schemeClr val="tx1"/>
          </a:fontRef>
        </p:style>
      </p:cxnSp>
      <p:cxnSp>
        <p:nvCxnSpPr>
          <p:cNvPr id="33" name="曲線コネクタ 32"/>
          <p:cNvCxnSpPr>
            <a:stCxn id="27" idx="6"/>
            <a:endCxn id="26" idx="6"/>
          </p:cNvCxnSpPr>
          <p:nvPr/>
        </p:nvCxnSpPr>
        <p:spPr>
          <a:xfrm>
            <a:off x="6356362" y="5857892"/>
            <a:ext cx="1588" cy="642942"/>
          </a:xfrm>
          <a:prstGeom prst="curvedConnector3">
            <a:avLst>
              <a:gd name="adj1" fmla="val 14395466"/>
            </a:avLst>
          </a:prstGeom>
          <a:ln w="57150">
            <a:tailEnd type="arrow"/>
          </a:ln>
        </p:spPr>
        <p:style>
          <a:lnRef idx="3">
            <a:schemeClr val="accent2"/>
          </a:lnRef>
          <a:fillRef idx="0">
            <a:schemeClr val="accent2"/>
          </a:fillRef>
          <a:effectRef idx="2">
            <a:schemeClr val="accent2"/>
          </a:effectRef>
          <a:fontRef idx="minor">
            <a:schemeClr val="tx1"/>
          </a:fontRef>
        </p:style>
      </p:cxnSp>
      <p:cxnSp>
        <p:nvCxnSpPr>
          <p:cNvPr id="37" name="曲線コネクタ 36"/>
          <p:cNvCxnSpPr>
            <a:stCxn id="24" idx="2"/>
            <a:endCxn id="26" idx="2"/>
          </p:cNvCxnSpPr>
          <p:nvPr/>
        </p:nvCxnSpPr>
        <p:spPr>
          <a:xfrm rot="10800000" flipV="1">
            <a:off x="5927734" y="4572008"/>
            <a:ext cx="1588" cy="1928826"/>
          </a:xfrm>
          <a:prstGeom prst="curvedConnector3">
            <a:avLst>
              <a:gd name="adj1" fmla="val 19476203"/>
            </a:avLst>
          </a:prstGeom>
          <a:ln w="57150">
            <a:tailEnd type="arrow"/>
          </a:ln>
        </p:spPr>
        <p:style>
          <a:lnRef idx="3">
            <a:schemeClr val="accent2"/>
          </a:lnRef>
          <a:fillRef idx="0">
            <a:schemeClr val="accent2"/>
          </a:fillRef>
          <a:effectRef idx="2">
            <a:schemeClr val="accent2"/>
          </a:effectRef>
          <a:fontRef idx="minor">
            <a:schemeClr val="tx1"/>
          </a:fontRef>
        </p:style>
      </p:cxnSp>
      <p:sp>
        <p:nvSpPr>
          <p:cNvPr id="16" name="メモ 15"/>
          <p:cNvSpPr/>
          <p:nvPr/>
        </p:nvSpPr>
        <p:spPr>
          <a:xfrm>
            <a:off x="642910" y="3929066"/>
            <a:ext cx="2571768" cy="1928826"/>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lang="en-US" altLang="ja-JP" dirty="0" smtClean="0">
              <a:solidFill>
                <a:schemeClr val="tx1"/>
              </a:solidFill>
              <a:latin typeface="Consolas" pitchFamily="49" charset="0"/>
            </a:endParaRPr>
          </a:p>
          <a:p>
            <a:r>
              <a:rPr lang="en-US" altLang="ja-JP" sz="2000" dirty="0" smtClean="0">
                <a:solidFill>
                  <a:schemeClr val="tx1"/>
                </a:solidFill>
                <a:latin typeface="Consolas" pitchFamily="49" charset="0"/>
              </a:rPr>
              <a:t>1: </a:t>
            </a:r>
            <a:r>
              <a:rPr lang="en-US" altLang="ja-JP" sz="2000" dirty="0" err="1" smtClean="0">
                <a:solidFill>
                  <a:schemeClr val="tx1"/>
                </a:solidFill>
                <a:latin typeface="Consolas" pitchFamily="49" charset="0"/>
              </a:rPr>
              <a:t>int</a:t>
            </a:r>
            <a:r>
              <a:rPr lang="en-US" altLang="ja-JP" sz="2000" dirty="0" smtClean="0">
                <a:solidFill>
                  <a:schemeClr val="tx1"/>
                </a:solidFill>
                <a:latin typeface="Consolas" pitchFamily="49" charset="0"/>
              </a:rPr>
              <a:t> </a:t>
            </a:r>
            <a:r>
              <a:rPr lang="en-US" altLang="ja-JP" sz="2000" dirty="0" err="1" smtClean="0">
                <a:solidFill>
                  <a:schemeClr val="tx1"/>
                </a:solidFill>
                <a:latin typeface="Consolas" pitchFamily="49" charset="0"/>
              </a:rPr>
              <a:t>i</a:t>
            </a:r>
            <a:r>
              <a:rPr lang="en-US" altLang="ja-JP" sz="2000" dirty="0" smtClean="0">
                <a:solidFill>
                  <a:schemeClr val="tx1"/>
                </a:solidFill>
                <a:latin typeface="Consolas" pitchFamily="49" charset="0"/>
              </a:rPr>
              <a:t> = 0;</a:t>
            </a:r>
          </a:p>
          <a:p>
            <a:r>
              <a:rPr kumimoji="1" lang="en-US" altLang="ja-JP" sz="2000" dirty="0" smtClean="0">
                <a:solidFill>
                  <a:schemeClr val="tx1"/>
                </a:solidFill>
                <a:latin typeface="Consolas" pitchFamily="49" charset="0"/>
              </a:rPr>
              <a:t>2: </a:t>
            </a:r>
            <a:r>
              <a:rPr kumimoji="1" lang="en-US" altLang="ja-JP" sz="2000" dirty="0" err="1" smtClean="0">
                <a:solidFill>
                  <a:schemeClr val="tx1"/>
                </a:solidFill>
                <a:latin typeface="Consolas" pitchFamily="49" charset="0"/>
              </a:rPr>
              <a:t>i</a:t>
            </a:r>
            <a:r>
              <a:rPr kumimoji="1" lang="en-US" altLang="ja-JP" sz="2000" dirty="0" smtClean="0">
                <a:solidFill>
                  <a:schemeClr val="tx1"/>
                </a:solidFill>
                <a:latin typeface="Consolas" pitchFamily="49" charset="0"/>
              </a:rPr>
              <a:t> = method();</a:t>
            </a:r>
          </a:p>
          <a:p>
            <a:r>
              <a:rPr lang="en-US" altLang="ja-JP" sz="2000" dirty="0" smtClean="0">
                <a:solidFill>
                  <a:schemeClr val="tx1"/>
                </a:solidFill>
                <a:latin typeface="Consolas" pitchFamily="49" charset="0"/>
              </a:rPr>
              <a:t>3: if ( </a:t>
            </a:r>
            <a:r>
              <a:rPr lang="en-US" altLang="ja-JP" sz="2000" dirty="0" err="1" smtClean="0">
                <a:solidFill>
                  <a:schemeClr val="tx1"/>
                </a:solidFill>
                <a:latin typeface="Consolas" pitchFamily="49" charset="0"/>
              </a:rPr>
              <a:t>i</a:t>
            </a:r>
            <a:r>
              <a:rPr lang="en-US" altLang="ja-JP" sz="2000" dirty="0" smtClean="0">
                <a:solidFill>
                  <a:schemeClr val="tx1"/>
                </a:solidFill>
                <a:latin typeface="Consolas" pitchFamily="49" charset="0"/>
              </a:rPr>
              <a:t> &gt; 0)</a:t>
            </a:r>
          </a:p>
          <a:p>
            <a:r>
              <a:rPr lang="en-US" altLang="ja-JP" sz="2000" dirty="0" smtClean="0">
                <a:solidFill>
                  <a:schemeClr val="tx1"/>
                </a:solidFill>
                <a:latin typeface="Consolas" pitchFamily="49" charset="0"/>
              </a:rPr>
              <a:t>4: </a:t>
            </a:r>
            <a:r>
              <a:rPr lang="en-US" altLang="ja-JP" sz="2000" dirty="0" smtClean="0">
                <a:solidFill>
                  <a:schemeClr val="bg1">
                    <a:lumMod val="85000"/>
                  </a:schemeClr>
                </a:solidFill>
                <a:latin typeface="Consolas" pitchFamily="49" charset="0"/>
                <a:sym typeface="Wingdings" pitchFamily="2" charset="2"/>
              </a:rPr>
              <a:t>..</a:t>
            </a:r>
            <a:r>
              <a:rPr lang="en-US" altLang="ja-JP" sz="2000" dirty="0" err="1" smtClean="0">
                <a:solidFill>
                  <a:schemeClr val="tx1"/>
                </a:solidFill>
                <a:latin typeface="Consolas" pitchFamily="49" charset="0"/>
              </a:rPr>
              <a:t>i</a:t>
            </a:r>
            <a:r>
              <a:rPr lang="en-US" altLang="ja-JP" sz="2000" dirty="0" smtClean="0">
                <a:solidFill>
                  <a:schemeClr val="tx1"/>
                </a:solidFill>
                <a:latin typeface="Consolas" pitchFamily="49" charset="0"/>
              </a:rPr>
              <a:t> = x; </a:t>
            </a:r>
          </a:p>
          <a:p>
            <a:r>
              <a:rPr kumimoji="1" lang="en-US" altLang="ja-JP" sz="2000" dirty="0" smtClean="0">
                <a:solidFill>
                  <a:schemeClr val="tx1"/>
                </a:solidFill>
                <a:latin typeface="Consolas" pitchFamily="49" charset="0"/>
              </a:rPr>
              <a:t>5: y</a:t>
            </a:r>
            <a:r>
              <a:rPr lang="en-US" altLang="ja-JP" sz="2000" dirty="0" smtClean="0">
                <a:solidFill>
                  <a:schemeClr val="tx1"/>
                </a:solidFill>
                <a:latin typeface="Consolas" pitchFamily="49" charset="0"/>
              </a:rPr>
              <a:t> = </a:t>
            </a:r>
            <a:r>
              <a:rPr lang="en-US" altLang="ja-JP" sz="2000" dirty="0" err="1" smtClean="0">
                <a:solidFill>
                  <a:schemeClr val="tx1"/>
                </a:solidFill>
                <a:latin typeface="Consolas" pitchFamily="49" charset="0"/>
              </a:rPr>
              <a:t>i</a:t>
            </a:r>
            <a:r>
              <a:rPr lang="en-US" altLang="ja-JP" sz="2000" dirty="0" smtClean="0">
                <a:solidFill>
                  <a:schemeClr val="tx1"/>
                </a:solidFill>
                <a:latin typeface="Consolas" pitchFamily="49" charset="0"/>
              </a:rPr>
              <a:t>;</a:t>
            </a:r>
            <a:endParaRPr kumimoji="1" lang="en-US" altLang="ja-JP" sz="2000" dirty="0" smtClean="0">
              <a:solidFill>
                <a:schemeClr val="tx1"/>
              </a:solidFill>
              <a:latin typeface="Consolas" pitchFamily="49" charset="0"/>
            </a:endParaRPr>
          </a:p>
          <a:p>
            <a:endParaRPr kumimoji="1" lang="ja-JP" altLang="en-US" dirty="0" err="1" smtClean="0">
              <a:solidFill>
                <a:schemeClr val="tx1"/>
              </a:solidFill>
              <a:latin typeface="Consolas" pitchFamily="49" charset="0"/>
            </a:endParaRPr>
          </a:p>
        </p:txBody>
      </p:sp>
      <p:sp>
        <p:nvSpPr>
          <p:cNvPr id="18" name="四角形吹き出し 17"/>
          <p:cNvSpPr/>
          <p:nvPr/>
        </p:nvSpPr>
        <p:spPr>
          <a:xfrm>
            <a:off x="3214678" y="3929066"/>
            <a:ext cx="1928826" cy="428628"/>
          </a:xfrm>
          <a:prstGeom prst="wedgeRectCallout">
            <a:avLst>
              <a:gd name="adj1" fmla="val -65707"/>
              <a:gd name="adj2" fmla="val 56972"/>
            </a:avLst>
          </a:prstGeom>
          <a:ln/>
        </p:spPr>
        <p:style>
          <a:lnRef idx="1">
            <a:schemeClr val="accent1"/>
          </a:lnRef>
          <a:fillRef idx="2">
            <a:schemeClr val="accent1"/>
          </a:fillRef>
          <a:effectRef idx="1">
            <a:schemeClr val="accent1"/>
          </a:effectRef>
          <a:fontRef idx="minor">
            <a:schemeClr val="dk1"/>
          </a:fontRef>
        </p:style>
        <p:txBody>
          <a:bodyPr lIns="91409" tIns="45703" rIns="91409" bIns="45703" rtlCol="0" anchor="ctr"/>
          <a:lstStyle/>
          <a:p>
            <a:pPr algn="ctr"/>
            <a:r>
              <a:rPr kumimoji="1" lang="ja-JP" altLang="en-US" dirty="0" smtClean="0">
                <a:solidFill>
                  <a:schemeClr val="tx1"/>
                </a:solidFill>
                <a:latin typeface="Consolas" pitchFamily="49" charset="0"/>
              </a:rPr>
              <a:t>文</a:t>
            </a:r>
            <a:r>
              <a:rPr kumimoji="1" lang="en-US" altLang="ja-JP" dirty="0" smtClean="0">
                <a:solidFill>
                  <a:schemeClr val="tx1"/>
                </a:solidFill>
                <a:latin typeface="Consolas" pitchFamily="49" charset="0"/>
              </a:rPr>
              <a:t>1</a:t>
            </a:r>
            <a:r>
              <a:rPr kumimoji="1" lang="ja-JP" altLang="en-US" dirty="0" smtClean="0">
                <a:solidFill>
                  <a:schemeClr val="tx1"/>
                </a:solidFill>
                <a:latin typeface="Consolas" pitchFamily="49" charset="0"/>
              </a:rPr>
              <a:t>の内容を変更</a:t>
            </a:r>
          </a:p>
        </p:txBody>
      </p:sp>
      <p:sp>
        <p:nvSpPr>
          <p:cNvPr id="20" name="四角形吹き出し 19"/>
          <p:cNvSpPr/>
          <p:nvPr/>
        </p:nvSpPr>
        <p:spPr>
          <a:xfrm>
            <a:off x="285720" y="5786454"/>
            <a:ext cx="3000396" cy="928694"/>
          </a:xfrm>
          <a:prstGeom prst="wedgeRectCallout">
            <a:avLst>
              <a:gd name="adj1" fmla="val -3480"/>
              <a:gd name="adj2" fmla="val -82772"/>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r>
              <a:rPr kumimoji="1" lang="ja-JP" altLang="en-US" sz="2000" dirty="0" smtClean="0">
                <a:solidFill>
                  <a:schemeClr val="bg1"/>
                </a:solidFill>
                <a:latin typeface="+mj-ea"/>
                <a:ea typeface="+mj-ea"/>
              </a:rPr>
              <a:t>文</a:t>
            </a:r>
            <a:r>
              <a:rPr kumimoji="1" lang="en-US" altLang="ja-JP" sz="2000" dirty="0" smtClean="0">
                <a:solidFill>
                  <a:schemeClr val="bg1"/>
                </a:solidFill>
                <a:latin typeface="+mj-ea"/>
                <a:ea typeface="+mj-ea"/>
              </a:rPr>
              <a:t>2</a:t>
            </a:r>
            <a:r>
              <a:rPr lang="en-US" altLang="ja-JP" sz="2000" dirty="0" smtClean="0">
                <a:solidFill>
                  <a:schemeClr val="bg1"/>
                </a:solidFill>
                <a:latin typeface="+mj-ea"/>
                <a:ea typeface="+mj-ea"/>
              </a:rPr>
              <a:t>,</a:t>
            </a:r>
            <a:r>
              <a:rPr lang="ja-JP" altLang="en-US" sz="2000" dirty="0" smtClean="0">
                <a:solidFill>
                  <a:schemeClr val="bg1"/>
                </a:solidFill>
                <a:latin typeface="+mj-ea"/>
                <a:ea typeface="+mj-ea"/>
              </a:rPr>
              <a:t> </a:t>
            </a:r>
            <a:r>
              <a:rPr kumimoji="1" lang="en-US" altLang="ja-JP" sz="2000" dirty="0" smtClean="0">
                <a:solidFill>
                  <a:schemeClr val="bg1"/>
                </a:solidFill>
                <a:latin typeface="+mj-ea"/>
                <a:ea typeface="+mj-ea"/>
              </a:rPr>
              <a:t>4</a:t>
            </a:r>
            <a:r>
              <a:rPr kumimoji="1" lang="ja-JP" altLang="en-US" sz="2000" dirty="0" smtClean="0">
                <a:solidFill>
                  <a:schemeClr val="bg1"/>
                </a:solidFill>
                <a:latin typeface="+mj-ea"/>
                <a:ea typeface="+mj-ea"/>
              </a:rPr>
              <a:t>どちらの値か</a:t>
            </a:r>
            <a:endParaRPr kumimoji="1" lang="en-US" altLang="ja-JP" sz="2000" dirty="0" smtClean="0">
              <a:solidFill>
                <a:schemeClr val="bg1"/>
              </a:solidFill>
              <a:latin typeface="+mj-ea"/>
              <a:ea typeface="+mj-ea"/>
            </a:endParaRPr>
          </a:p>
          <a:p>
            <a:pPr algn="ctr"/>
            <a:r>
              <a:rPr lang="ja-JP" altLang="en-US" sz="2000" dirty="0" smtClean="0">
                <a:solidFill>
                  <a:schemeClr val="bg1"/>
                </a:solidFill>
                <a:latin typeface="+mj-ea"/>
                <a:ea typeface="+mj-ea"/>
              </a:rPr>
              <a:t>実行しないとわからない</a:t>
            </a:r>
            <a:endParaRPr kumimoji="1" lang="ja-JP" altLang="en-US" sz="2000" dirty="0" smtClean="0">
              <a:solidFill>
                <a:schemeClr val="bg1"/>
              </a:solidFill>
              <a:latin typeface="+mj-ea"/>
              <a:ea typeface="+mj-ea"/>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r>
              <a:rPr kumimoji="1" lang="en-US" altLang="ja-JP" dirty="0" smtClean="0"/>
              <a:t>(2/2)</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シミュレーション実験</a:t>
            </a:r>
            <a:r>
              <a:rPr lang="en-US" altLang="ja-JP" dirty="0" smtClean="0"/>
              <a:t>[1]</a:t>
            </a:r>
          </a:p>
          <a:p>
            <a:pPr lvl="1"/>
            <a:r>
              <a:rPr lang="ja-JP" altLang="en-US" dirty="0" smtClean="0"/>
              <a:t>理想的な欠陥を作成し、欠陥の検出特性を評価</a:t>
            </a:r>
            <a:endParaRPr lang="en-US" altLang="ja-JP" dirty="0" smtClean="0"/>
          </a:p>
          <a:p>
            <a:pPr lvl="1"/>
            <a:r>
              <a:rPr lang="ja-JP" altLang="en-US" dirty="0" smtClean="0"/>
              <a:t>ソースコードを自動的に書き換えるプログラムを使用</a:t>
            </a:r>
            <a:endParaRPr lang="en-US" altLang="ja-JP" dirty="0" smtClean="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28</a:t>
            </a:fld>
            <a:endParaRPr kumimoji="1" lang="ja-JP" altLang="en-US"/>
          </a:p>
        </p:txBody>
      </p:sp>
      <p:sp>
        <p:nvSpPr>
          <p:cNvPr id="6" name="角丸四角形 5"/>
          <p:cNvSpPr/>
          <p:nvPr/>
        </p:nvSpPr>
        <p:spPr>
          <a:xfrm>
            <a:off x="500034" y="5286388"/>
            <a:ext cx="8286808" cy="1143008"/>
          </a:xfrm>
          <a:prstGeom prst="roundRect">
            <a:avLst/>
          </a:prstGeom>
          <a:solidFill>
            <a:schemeClr val="bg1">
              <a:lumMod val="95000"/>
            </a:schemeClr>
          </a:solidFill>
          <a:ln w="19050">
            <a:noFill/>
          </a:ln>
          <a:effectLst>
            <a:innerShdw blurRad="88900" dist="25400" dir="16200000">
              <a:prstClr val="black">
                <a:alpha val="50000"/>
              </a:prstClr>
            </a:inn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lang="en-US" altLang="ja-JP" dirty="0" smtClean="0">
                <a:solidFill>
                  <a:schemeClr val="tx1">
                    <a:lumMod val="65000"/>
                    <a:lumOff val="35000"/>
                  </a:schemeClr>
                </a:solidFill>
              </a:rPr>
              <a:t>[1]</a:t>
            </a:r>
            <a:r>
              <a:rPr lang="en-US" altLang="ja-JP" dirty="0" err="1" smtClean="0">
                <a:solidFill>
                  <a:schemeClr val="tx1">
                    <a:lumMod val="65000"/>
                    <a:lumOff val="35000"/>
                  </a:schemeClr>
                </a:solidFill>
              </a:rPr>
              <a:t>Chanchal</a:t>
            </a:r>
            <a:r>
              <a:rPr lang="en-US" altLang="ja-JP" dirty="0" smtClean="0">
                <a:solidFill>
                  <a:schemeClr val="tx1">
                    <a:lumMod val="65000"/>
                    <a:lumOff val="35000"/>
                  </a:schemeClr>
                </a:solidFill>
              </a:rPr>
              <a:t> K., A Mutation / Injection-based Automatic Framework for Evaluating Code Clone Detection Tools,  International Workshop on Mutation Analysis (Mutation),  2009.</a:t>
            </a:r>
            <a:endParaRPr kumimoji="1" lang="en-US" altLang="ja-JP" dirty="0" smtClean="0">
              <a:solidFill>
                <a:schemeClr val="tx1">
                  <a:lumMod val="65000"/>
                  <a:lumOff val="35000"/>
                </a:schemeClr>
              </a:solidFill>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背景</a:t>
            </a:r>
            <a:endParaRPr kumimoji="1" lang="ja-JP" altLang="en-US" dirty="0"/>
          </a:p>
        </p:txBody>
      </p:sp>
      <p:sp>
        <p:nvSpPr>
          <p:cNvPr id="3" name="コンテンツ プレースホルダ 2"/>
          <p:cNvSpPr>
            <a:spLocks noGrp="1"/>
          </p:cNvSpPr>
          <p:nvPr>
            <p:ph idx="1"/>
          </p:nvPr>
        </p:nvSpPr>
        <p:spPr>
          <a:xfrm>
            <a:off x="142854" y="785810"/>
            <a:ext cx="8786879" cy="5572163"/>
          </a:xfrm>
        </p:spPr>
        <p:txBody>
          <a:bodyPr/>
          <a:lstStyle/>
          <a:p>
            <a:r>
              <a:rPr lang="ja-JP" altLang="en-US" dirty="0" smtClean="0"/>
              <a:t>ソースコードを解析し、品質の低い部分を自動的に検出する研究がある</a:t>
            </a:r>
            <a:endParaRPr lang="en-US" altLang="ja-JP" dirty="0" smtClean="0"/>
          </a:p>
          <a:p>
            <a:r>
              <a:rPr lang="ja-JP" altLang="en-US" dirty="0" smtClean="0"/>
              <a:t>そのような研究は</a:t>
            </a:r>
            <a:r>
              <a:rPr lang="en-US" altLang="ja-JP" dirty="0" smtClean="0"/>
              <a:t>2</a:t>
            </a:r>
            <a:r>
              <a:rPr lang="ja-JP" altLang="en-US" dirty="0" smtClean="0"/>
              <a:t>種類に大別できる</a:t>
            </a:r>
            <a:endParaRPr lang="en-US" altLang="ja-JP" dirty="0" smtClean="0"/>
          </a:p>
          <a:p>
            <a:pPr lvl="1"/>
            <a:r>
              <a:rPr lang="ja-JP" altLang="en-US" dirty="0" smtClean="0"/>
              <a:t>ユーザが一切情報を与えないもの</a:t>
            </a:r>
            <a:endParaRPr lang="en-US" altLang="ja-JP" dirty="0" smtClean="0"/>
          </a:p>
          <a:p>
            <a:pPr lvl="1"/>
            <a:r>
              <a:rPr lang="ja-JP" altLang="en-US" dirty="0" smtClean="0"/>
              <a:t>ユーザが何らかの情報を与えるもの</a:t>
            </a:r>
            <a:endParaRPr lang="en-US" altLang="ja-JP" dirty="0" smtClean="0"/>
          </a:p>
          <a:p>
            <a:r>
              <a:rPr lang="ja-JP" altLang="en-US" dirty="0" smtClean="0"/>
              <a:t>前者は後者に比べユーザの手間が少なく済み、またユーザの認知しない情報を検出し得る利点がある</a:t>
            </a:r>
            <a:endParaRPr lang="en-US" altLang="ja-JP" dirty="0" smtClean="0"/>
          </a:p>
          <a:p>
            <a:pPr lvl="2"/>
            <a:endParaRPr lang="en-US" altLang="ja-JP" dirty="0" smtClean="0"/>
          </a:p>
          <a:p>
            <a:pPr lvl="2"/>
            <a:endParaRPr lang="en-US" altLang="ja-JP" dirty="0" smtClean="0"/>
          </a:p>
          <a:p>
            <a:r>
              <a:rPr lang="ja-JP" altLang="en-US" dirty="0" smtClean="0"/>
              <a:t>一方、</a:t>
            </a:r>
            <a:r>
              <a:rPr lang="ja-JP" altLang="en-US" dirty="0" smtClean="0">
                <a:solidFill>
                  <a:schemeClr val="accent2"/>
                </a:solidFill>
                <a:latin typeface="ヒラギノ角ゴ ProN W6" pitchFamily="34" charset="-128"/>
                <a:ea typeface="ヒラギノ角ゴ ProN W6" pitchFamily="34" charset="-128"/>
              </a:rPr>
              <a:t>検出結果は多くなりがちで精度は低い</a:t>
            </a:r>
            <a:endParaRPr lang="en-US" altLang="ja-JP" dirty="0" smtClean="0">
              <a:latin typeface="+mn-ea"/>
              <a:ea typeface="+mn-ea"/>
            </a:endParaRPr>
          </a:p>
        </p:txBody>
      </p:sp>
      <p:sp>
        <p:nvSpPr>
          <p:cNvPr id="7" name="スライド番号プレースホルダ 6"/>
          <p:cNvSpPr>
            <a:spLocks noGrp="1"/>
          </p:cNvSpPr>
          <p:nvPr>
            <p:ph type="sldNum" sz="quarter" idx="12"/>
          </p:nvPr>
        </p:nvSpPr>
        <p:spPr/>
        <p:txBody>
          <a:bodyPr/>
          <a:lstStyle/>
          <a:p>
            <a:fld id="{6E6775FB-B7FD-4ED7-8028-29A5E2AFB0D3}" type="slidenum">
              <a:rPr kumimoji="1" lang="ja-JP" altLang="en-US" smtClean="0"/>
              <a:pPr/>
              <a:t>29</a:t>
            </a:fld>
            <a:endParaRPr kumimoji="1" lang="ja-JP" altLang="en-US"/>
          </a:p>
        </p:txBody>
      </p:sp>
      <p:sp>
        <p:nvSpPr>
          <p:cNvPr id="5" name="上下矢印 4"/>
          <p:cNvSpPr/>
          <p:nvPr/>
        </p:nvSpPr>
        <p:spPr>
          <a:xfrm>
            <a:off x="3929058" y="4071937"/>
            <a:ext cx="500071" cy="642947"/>
          </a:xfrm>
          <a:prstGeom prst="upDownArrow">
            <a:avLst>
              <a:gd name="adj1" fmla="val 64066"/>
              <a:gd name="adj2" fmla="val 41209"/>
            </a:avLst>
          </a:prstGeom>
        </p:spPr>
        <p:style>
          <a:lnRef idx="2">
            <a:schemeClr val="accent1">
              <a:shade val="50000"/>
            </a:schemeClr>
          </a:lnRef>
          <a:fillRef idx="1">
            <a:schemeClr val="accent1"/>
          </a:fillRef>
          <a:effectRef idx="0">
            <a:schemeClr val="accent1"/>
          </a:effectRef>
          <a:fontRef idx="minor">
            <a:schemeClr val="lt1"/>
          </a:fontRef>
        </p:style>
        <p:txBody>
          <a:bodyPr lIns="91409" tIns="45703" rIns="91409" bIns="45703" rtlCol="0" anchor="ctr"/>
          <a:lstStyle/>
          <a:p>
            <a:pPr algn="ctr"/>
            <a:endParaRPr kumimoji="1" lang="ja-JP" alt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endParaRPr kumimoji="1" lang="ja-JP" altLang="en-US" dirty="0"/>
          </a:p>
        </p:txBody>
      </p:sp>
      <p:sp>
        <p:nvSpPr>
          <p:cNvPr id="3" name="コンテンツ プレースホルダ 2"/>
          <p:cNvSpPr>
            <a:spLocks noGrp="1"/>
          </p:cNvSpPr>
          <p:nvPr>
            <p:ph idx="1"/>
          </p:nvPr>
        </p:nvSpPr>
        <p:spPr>
          <a:xfrm>
            <a:off x="142851" y="785811"/>
            <a:ext cx="8644000" cy="914998"/>
          </a:xfrm>
        </p:spPr>
        <p:txBody>
          <a:bodyPr/>
          <a:lstStyle/>
          <a:p>
            <a:r>
              <a:rPr lang="ja-JP" altLang="en-US" dirty="0" smtClean="0"/>
              <a:t>欠陥の自動検出に関連する</a:t>
            </a:r>
            <a:r>
              <a:rPr lang="en-US" altLang="ja-JP" dirty="0" smtClean="0"/>
              <a:t>2</a:t>
            </a:r>
            <a:r>
              <a:rPr lang="ja-JP" altLang="en-US" dirty="0" err="1" smtClean="0"/>
              <a:t>つの</a:t>
            </a:r>
            <a:r>
              <a:rPr lang="ja-JP" altLang="en-US" dirty="0" smtClean="0"/>
              <a:t>研究を紹介</a:t>
            </a:r>
            <a:endParaRPr lang="en-US" altLang="ja-JP" dirty="0" smtClean="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3</a:t>
            </a:fld>
            <a:endParaRPr kumimoji="1" lang="ja-JP" altLang="en-US"/>
          </a:p>
        </p:txBody>
      </p:sp>
      <p:sp>
        <p:nvSpPr>
          <p:cNvPr id="5" name="角丸四角形 4"/>
          <p:cNvSpPr/>
          <p:nvPr/>
        </p:nvSpPr>
        <p:spPr>
          <a:xfrm>
            <a:off x="250824" y="5589860"/>
            <a:ext cx="8642351" cy="1079500"/>
          </a:xfrm>
          <a:prstGeom prst="roundRect">
            <a:avLst>
              <a:gd name="adj" fmla="val 6488"/>
            </a:avLst>
          </a:prstGeom>
          <a:solidFill>
            <a:schemeClr val="bg1">
              <a:lumMod val="95000"/>
            </a:schemeClr>
          </a:solidFill>
          <a:ln w="19050">
            <a:noFill/>
          </a:ln>
          <a:effectLst>
            <a:innerShdw blurRad="88900" dist="25400" dir="16200000">
              <a:prstClr val="black">
                <a:alpha val="50000"/>
              </a:prstClr>
            </a:inn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sz="1600" dirty="0" smtClean="0">
                <a:solidFill>
                  <a:schemeClr val="tx1">
                    <a:lumMod val="65000"/>
                    <a:lumOff val="35000"/>
                  </a:schemeClr>
                </a:solidFill>
              </a:rPr>
              <a:t>[1]</a:t>
            </a:r>
            <a:r>
              <a:rPr lang="en-US" altLang="ja-JP" sz="1600" dirty="0" smtClean="0">
                <a:solidFill>
                  <a:schemeClr val="tx1">
                    <a:lumMod val="65000"/>
                    <a:lumOff val="35000"/>
                  </a:schemeClr>
                </a:solidFill>
              </a:rPr>
              <a:t> Z. Li et al., PR-Miner: Automatically extracting implicit programming rules</a:t>
            </a:r>
          </a:p>
          <a:p>
            <a:r>
              <a:rPr lang="en-US" altLang="ja-JP" sz="1600" dirty="0" smtClean="0">
                <a:solidFill>
                  <a:schemeClr val="tx1">
                    <a:lumMod val="65000"/>
                    <a:lumOff val="35000"/>
                  </a:schemeClr>
                </a:solidFill>
              </a:rPr>
              <a:t>and detecting violations in large software code. In Proc. of ESEC/FSE 2005, 2005</a:t>
            </a:r>
          </a:p>
          <a:p>
            <a:r>
              <a:rPr lang="en-US" altLang="ja-JP" sz="1600" dirty="0" smtClean="0">
                <a:solidFill>
                  <a:schemeClr val="tx1">
                    <a:lumMod val="65000"/>
                    <a:lumOff val="35000"/>
                  </a:schemeClr>
                </a:solidFill>
              </a:rPr>
              <a:t>[2]A. </a:t>
            </a:r>
            <a:r>
              <a:rPr lang="en-US" altLang="ja-JP" sz="1600" dirty="0" err="1" smtClean="0">
                <a:solidFill>
                  <a:schemeClr val="tx1">
                    <a:lumMod val="65000"/>
                    <a:lumOff val="35000"/>
                  </a:schemeClr>
                </a:solidFill>
              </a:rPr>
              <a:t>Wasylkowski</a:t>
            </a:r>
            <a:r>
              <a:rPr lang="en-US" altLang="ja-JP" sz="1600" dirty="0" smtClean="0">
                <a:solidFill>
                  <a:schemeClr val="tx1">
                    <a:lumMod val="65000"/>
                    <a:lumOff val="35000"/>
                  </a:schemeClr>
                </a:solidFill>
              </a:rPr>
              <a:t> et al., Detecting object usage anomalies. In Proc. of ESEC/FSE 2007, 2007</a:t>
            </a:r>
          </a:p>
        </p:txBody>
      </p:sp>
      <p:sp>
        <p:nvSpPr>
          <p:cNvPr id="7" name="メモ 6"/>
          <p:cNvSpPr/>
          <p:nvPr/>
        </p:nvSpPr>
        <p:spPr>
          <a:xfrm>
            <a:off x="2627784" y="3717032"/>
            <a:ext cx="1285884" cy="928694"/>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t>
            </a:r>
            <a:r>
              <a:rPr lang="en-US" altLang="ja-JP" dirty="0" smtClean="0">
                <a:solidFill>
                  <a:schemeClr val="tx1"/>
                </a:solidFill>
                <a:latin typeface="Consolas" pitchFamily="49" charset="0"/>
              </a:rPr>
              <a:t>c</a:t>
            </a:r>
            <a:r>
              <a:rPr kumimoji="1" lang="en-US" altLang="ja-JP" dirty="0" smtClean="0">
                <a:latin typeface="Consolas" pitchFamily="49" charset="0"/>
              </a:rPr>
              <a:t>);</a:t>
            </a:r>
            <a:endParaRPr lang="en-US" altLang="ja-JP" dirty="0" smtClean="0">
              <a:latin typeface="Consolas" pitchFamily="49" charset="0"/>
            </a:endParaRPr>
          </a:p>
          <a:p>
            <a:r>
              <a:rPr lang="en-US" altLang="ja-JP" dirty="0" smtClean="0">
                <a:latin typeface="Consolas" pitchFamily="49" charset="0"/>
              </a:rPr>
              <a:t>read(c);</a:t>
            </a:r>
            <a:endParaRPr kumimoji="1" lang="en-US" altLang="ja-JP" dirty="0" smtClean="0">
              <a:latin typeface="Consolas" pitchFamily="49" charset="0"/>
            </a:endParaRPr>
          </a:p>
        </p:txBody>
      </p:sp>
      <p:sp>
        <p:nvSpPr>
          <p:cNvPr id="8" name="右矢印 7"/>
          <p:cNvSpPr/>
          <p:nvPr/>
        </p:nvSpPr>
        <p:spPr>
          <a:xfrm>
            <a:off x="1691680" y="3933056"/>
            <a:ext cx="714950" cy="500066"/>
          </a:xfrm>
          <a:prstGeom prst="rightArrow">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0" name="テキスト ボックス 9"/>
          <p:cNvSpPr txBox="1"/>
          <p:nvPr/>
        </p:nvSpPr>
        <p:spPr>
          <a:xfrm>
            <a:off x="2483768" y="4797152"/>
            <a:ext cx="1500198" cy="400110"/>
          </a:xfrm>
          <a:prstGeom prst="rect">
            <a:avLst/>
          </a:prstGeom>
          <a:noFill/>
        </p:spPr>
        <p:txBody>
          <a:bodyPr wrap="square" rtlCol="0">
            <a:spAutoFit/>
          </a:bodyPr>
          <a:lstStyle/>
          <a:p>
            <a:pPr algn="ctr"/>
            <a:r>
              <a:rPr kumimoji="1" lang="ja-JP" altLang="en-US" sz="2000" dirty="0" smtClean="0">
                <a:latin typeface="+mj-ea"/>
                <a:ea typeface="+mj-ea"/>
              </a:rPr>
              <a:t>誤実装</a:t>
            </a:r>
            <a:endParaRPr kumimoji="1" lang="ja-JP" altLang="en-US" sz="2000" dirty="0">
              <a:latin typeface="+mj-ea"/>
              <a:ea typeface="+mj-ea"/>
            </a:endParaRPr>
          </a:p>
        </p:txBody>
      </p:sp>
      <p:sp>
        <p:nvSpPr>
          <p:cNvPr id="17" name="角丸四角形 16"/>
          <p:cNvSpPr/>
          <p:nvPr/>
        </p:nvSpPr>
        <p:spPr>
          <a:xfrm>
            <a:off x="251396" y="1340768"/>
            <a:ext cx="4249167" cy="4032448"/>
          </a:xfrm>
          <a:prstGeom prst="roundRect">
            <a:avLst>
              <a:gd name="adj" fmla="val 4776"/>
            </a:avLst>
          </a:prstGeom>
          <a:gradFill>
            <a:gsLst>
              <a:gs pos="0">
                <a:schemeClr val="bg1"/>
              </a:gs>
              <a:gs pos="50000">
                <a:schemeClr val="bg1"/>
              </a:gs>
              <a:gs pos="100000">
                <a:schemeClr val="bg1">
                  <a:lumMod val="95000"/>
                </a:schemeClr>
              </a:gs>
            </a:gsLst>
            <a:lin ang="5400000" scaled="0"/>
          </a:gradFill>
          <a:ln>
            <a:noFill/>
          </a:ln>
          <a:effectLst>
            <a:innerShdw blurRad="63500" dist="50800" dir="16200000">
              <a:prstClr val="black">
                <a:alpha val="50000"/>
              </a:prstClr>
            </a:inn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0" name="角丸四角形 19"/>
          <p:cNvSpPr/>
          <p:nvPr/>
        </p:nvSpPr>
        <p:spPr>
          <a:xfrm>
            <a:off x="4643313" y="1340768"/>
            <a:ext cx="4249167" cy="4032448"/>
          </a:xfrm>
          <a:prstGeom prst="roundRect">
            <a:avLst>
              <a:gd name="adj" fmla="val 4776"/>
            </a:avLst>
          </a:prstGeom>
          <a:gradFill>
            <a:gsLst>
              <a:gs pos="0">
                <a:schemeClr val="bg1"/>
              </a:gs>
              <a:gs pos="50000">
                <a:schemeClr val="bg1"/>
              </a:gs>
              <a:gs pos="100000">
                <a:schemeClr val="bg1">
                  <a:lumMod val="95000"/>
                </a:schemeClr>
              </a:gs>
            </a:gsLst>
            <a:lin ang="5400000" scaled="0"/>
          </a:gradFill>
          <a:ln>
            <a:noFill/>
          </a:ln>
          <a:effectLst>
            <a:innerShdw blurRad="63500" dist="50800" dir="16200000">
              <a:prstClr val="black">
                <a:alpha val="50000"/>
              </a:prstClr>
            </a:inn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1" name="角丸四角形 20"/>
          <p:cNvSpPr/>
          <p:nvPr/>
        </p:nvSpPr>
        <p:spPr>
          <a:xfrm>
            <a:off x="250825" y="1340768"/>
            <a:ext cx="4249167" cy="648072"/>
          </a:xfrm>
          <a:prstGeom prst="roundRect">
            <a:avLst>
              <a:gd name="adj" fmla="val 4776"/>
            </a:avLst>
          </a:prstGeom>
          <a:ln>
            <a:noFill/>
          </a:ln>
          <a:effectLst>
            <a:innerShdw blurRad="63500" dist="50800" dir="16200000">
              <a:prstClr val="black">
                <a:alpha val="50000"/>
              </a:prstClr>
            </a:innerShdw>
          </a:effectLst>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kumimoji="1" lang="en-US" altLang="ja-JP" sz="2800" dirty="0" smtClean="0">
                <a:solidFill>
                  <a:schemeClr val="bg1"/>
                </a:solidFill>
                <a:latin typeface="+mj-ea"/>
                <a:ea typeface="+mj-ea"/>
              </a:rPr>
              <a:t>PR-Miner</a:t>
            </a:r>
            <a:r>
              <a:rPr lang="ja-JP" altLang="en-US" sz="2800" dirty="0" smtClean="0">
                <a:solidFill>
                  <a:schemeClr val="bg1"/>
                </a:solidFill>
                <a:latin typeface="+mj-ea"/>
                <a:ea typeface="+mj-ea"/>
              </a:rPr>
              <a:t> </a:t>
            </a:r>
            <a:r>
              <a:rPr lang="en-US" altLang="ja-JP" sz="2000" dirty="0" smtClean="0">
                <a:solidFill>
                  <a:schemeClr val="bg1"/>
                </a:solidFill>
                <a:latin typeface="+mj-ea"/>
                <a:ea typeface="+mj-ea"/>
              </a:rPr>
              <a:t>[1]</a:t>
            </a:r>
            <a:endParaRPr kumimoji="1" lang="ja-JP" altLang="en-US" sz="2800" dirty="0" err="1" smtClean="0">
              <a:solidFill>
                <a:schemeClr val="bg1"/>
              </a:solidFill>
              <a:latin typeface="+mj-ea"/>
              <a:ea typeface="+mj-ea"/>
            </a:endParaRPr>
          </a:p>
        </p:txBody>
      </p:sp>
      <p:sp>
        <p:nvSpPr>
          <p:cNvPr id="22" name="角丸四角形 21"/>
          <p:cNvSpPr/>
          <p:nvPr/>
        </p:nvSpPr>
        <p:spPr>
          <a:xfrm>
            <a:off x="4644008" y="1340768"/>
            <a:ext cx="4249167" cy="648072"/>
          </a:xfrm>
          <a:prstGeom prst="roundRect">
            <a:avLst>
              <a:gd name="adj" fmla="val 4776"/>
            </a:avLst>
          </a:prstGeom>
          <a:ln>
            <a:noFill/>
          </a:ln>
          <a:effectLst>
            <a:innerShdw blurRad="63500" dist="50800" dir="16200000">
              <a:prstClr val="black">
                <a:alpha val="50000"/>
              </a:prstClr>
            </a:innerShdw>
          </a:effectLst>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en-US" altLang="ja-JP" sz="2800" dirty="0" smtClean="0">
                <a:solidFill>
                  <a:schemeClr val="bg1"/>
                </a:solidFill>
                <a:latin typeface="+mj-ea"/>
                <a:ea typeface="+mj-ea"/>
              </a:rPr>
              <a:t>JADET</a:t>
            </a:r>
            <a:r>
              <a:rPr lang="ja-JP" altLang="en-US" sz="2800" dirty="0" smtClean="0">
                <a:solidFill>
                  <a:schemeClr val="bg1"/>
                </a:solidFill>
                <a:latin typeface="+mj-ea"/>
                <a:ea typeface="+mj-ea"/>
              </a:rPr>
              <a:t> </a:t>
            </a:r>
            <a:r>
              <a:rPr lang="en-US" altLang="ja-JP" sz="2000" dirty="0" smtClean="0">
                <a:solidFill>
                  <a:schemeClr val="bg1"/>
                </a:solidFill>
                <a:latin typeface="+mj-ea"/>
                <a:ea typeface="+mj-ea"/>
              </a:rPr>
              <a:t>[2]</a:t>
            </a:r>
            <a:endParaRPr kumimoji="1" lang="ja-JP" altLang="en-US" sz="2800" dirty="0" err="1" smtClean="0">
              <a:solidFill>
                <a:schemeClr val="bg1"/>
              </a:solidFill>
              <a:latin typeface="+mj-ea"/>
              <a:ea typeface="+mj-ea"/>
            </a:endParaRPr>
          </a:p>
        </p:txBody>
      </p:sp>
      <p:sp>
        <p:nvSpPr>
          <p:cNvPr id="23" name="角丸四角形 22"/>
          <p:cNvSpPr/>
          <p:nvPr/>
        </p:nvSpPr>
        <p:spPr>
          <a:xfrm>
            <a:off x="467544" y="3717032"/>
            <a:ext cx="1296144" cy="1143008"/>
          </a:xfrm>
          <a:prstGeom prst="roundRect">
            <a:avLst>
              <a:gd name="adj" fmla="val 8824"/>
            </a:avLst>
          </a:prstGeom>
          <a:ln/>
        </p:spPr>
        <p:style>
          <a:lnRef idx="1">
            <a:schemeClr val="accent3"/>
          </a:lnRef>
          <a:fillRef idx="2">
            <a:schemeClr val="accent3"/>
          </a:fillRef>
          <a:effectRef idx="1">
            <a:schemeClr val="accent3"/>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4" name="角丸四角形 23"/>
          <p:cNvSpPr/>
          <p:nvPr/>
        </p:nvSpPr>
        <p:spPr>
          <a:xfrm>
            <a:off x="539552" y="3784480"/>
            <a:ext cx="1143008" cy="283472"/>
          </a:xfrm>
          <a:prstGeom prst="round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lIns="91409" tIns="45703" rIns="91409" bIns="45703" rtlCol="0" anchor="ctr"/>
          <a:lstStyle/>
          <a:p>
            <a:pPr algn="ctr"/>
            <a:r>
              <a:rPr kumimoji="1" lang="en-US" altLang="ja-JP" dirty="0" smtClean="0">
                <a:solidFill>
                  <a:schemeClr val="tx1"/>
                </a:solidFill>
                <a:latin typeface="Consolas" pitchFamily="49" charset="0"/>
              </a:rPr>
              <a:t>c</a:t>
            </a:r>
            <a:r>
              <a:rPr lang="en-US" altLang="ja-JP" dirty="0" smtClean="0">
                <a:solidFill>
                  <a:schemeClr val="tx1"/>
                </a:solidFill>
                <a:latin typeface="Consolas" pitchFamily="49" charset="0"/>
              </a:rPr>
              <a:t>lose()</a:t>
            </a:r>
            <a:endParaRPr kumimoji="1" lang="en-US" altLang="ja-JP" dirty="0" smtClean="0">
              <a:solidFill>
                <a:schemeClr val="tx1"/>
              </a:solidFill>
              <a:latin typeface="Consolas" pitchFamily="49" charset="0"/>
            </a:endParaRPr>
          </a:p>
        </p:txBody>
      </p:sp>
      <p:sp>
        <p:nvSpPr>
          <p:cNvPr id="25" name="角丸四角形 24"/>
          <p:cNvSpPr/>
          <p:nvPr/>
        </p:nvSpPr>
        <p:spPr>
          <a:xfrm>
            <a:off x="539552" y="4149080"/>
            <a:ext cx="1143008" cy="278912"/>
          </a:xfrm>
          <a:prstGeom prst="round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lIns="91409" tIns="45703" rIns="91409" bIns="45703" rtlCol="0" anchor="ctr"/>
          <a:lstStyle/>
          <a:p>
            <a:pPr algn="ctr"/>
            <a:r>
              <a:rPr kumimoji="1" lang="en-US" altLang="ja-JP" dirty="0" smtClean="0">
                <a:solidFill>
                  <a:schemeClr val="tx1"/>
                </a:solidFill>
                <a:latin typeface="Consolas" pitchFamily="49" charset="0"/>
              </a:rPr>
              <a:t>read</a:t>
            </a:r>
            <a:r>
              <a:rPr lang="en-US" altLang="ja-JP" dirty="0" smtClean="0">
                <a:solidFill>
                  <a:schemeClr val="tx1"/>
                </a:solidFill>
                <a:latin typeface="Consolas" pitchFamily="49" charset="0"/>
              </a:rPr>
              <a:t>()</a:t>
            </a:r>
            <a:endParaRPr kumimoji="1" lang="en-US" altLang="ja-JP" dirty="0" smtClean="0">
              <a:solidFill>
                <a:schemeClr val="tx1"/>
              </a:solidFill>
              <a:latin typeface="Consolas" pitchFamily="49" charset="0"/>
            </a:endParaRPr>
          </a:p>
        </p:txBody>
      </p:sp>
      <p:sp>
        <p:nvSpPr>
          <p:cNvPr id="26" name="角丸四角形 25"/>
          <p:cNvSpPr/>
          <p:nvPr/>
        </p:nvSpPr>
        <p:spPr>
          <a:xfrm>
            <a:off x="539552" y="4500000"/>
            <a:ext cx="1143008" cy="274352"/>
          </a:xfrm>
          <a:prstGeom prst="round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lIns="91409" tIns="45703" rIns="91409" bIns="45703" rtlCol="0" anchor="ctr"/>
          <a:lstStyle/>
          <a:p>
            <a:pPr algn="ctr"/>
            <a:r>
              <a:rPr lang="en-US" altLang="ja-JP" dirty="0" smtClean="0">
                <a:solidFill>
                  <a:schemeClr val="tx1"/>
                </a:solidFill>
                <a:latin typeface="Consolas" pitchFamily="49" charset="0"/>
              </a:rPr>
              <a:t>open()</a:t>
            </a:r>
            <a:endParaRPr kumimoji="1" lang="en-US" altLang="ja-JP" dirty="0" smtClean="0">
              <a:solidFill>
                <a:schemeClr val="tx1"/>
              </a:solidFill>
              <a:latin typeface="Consolas" pitchFamily="49" charset="0"/>
            </a:endParaRPr>
          </a:p>
        </p:txBody>
      </p:sp>
      <p:sp>
        <p:nvSpPr>
          <p:cNvPr id="29" name="メモ 28"/>
          <p:cNvSpPr/>
          <p:nvPr/>
        </p:nvSpPr>
        <p:spPr>
          <a:xfrm>
            <a:off x="7092280" y="3861048"/>
            <a:ext cx="1728192" cy="928694"/>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err="1" smtClean="0">
                <a:solidFill>
                  <a:schemeClr val="accent1"/>
                </a:solidFill>
                <a:latin typeface="Consolas" pitchFamily="49" charset="0"/>
              </a:rPr>
              <a:t>f</a:t>
            </a:r>
            <a:r>
              <a:rPr kumimoji="1" lang="en-US" altLang="ja-JP" dirty="0" err="1" smtClean="0">
                <a:latin typeface="Consolas" pitchFamily="49" charset="0"/>
              </a:rPr>
              <a:t>.open</a:t>
            </a:r>
            <a:r>
              <a:rPr kumimoji="1" lang="en-US" altLang="ja-JP" dirty="0" smtClean="0">
                <a:latin typeface="Consolas" pitchFamily="49" charset="0"/>
              </a:rPr>
              <a:t>(</a:t>
            </a:r>
            <a:r>
              <a:rPr lang="en-US" altLang="ja-JP" dirty="0" smtClean="0">
                <a:solidFill>
                  <a:schemeClr val="tx1"/>
                </a:solidFill>
                <a:latin typeface="Consolas" pitchFamily="49" charset="0"/>
              </a:rPr>
              <a:t>“?”</a:t>
            </a:r>
            <a:r>
              <a:rPr kumimoji="1" lang="en-US" altLang="ja-JP" dirty="0" smtClean="0">
                <a:latin typeface="Consolas" pitchFamily="49" charset="0"/>
              </a:rPr>
              <a:t>);</a:t>
            </a:r>
            <a:endParaRPr lang="en-US" altLang="ja-JP" dirty="0" smtClean="0">
              <a:latin typeface="Consolas" pitchFamily="49" charset="0"/>
            </a:endParaRPr>
          </a:p>
          <a:p>
            <a:r>
              <a:rPr lang="en-US" altLang="ja-JP" dirty="0" err="1" smtClean="0">
                <a:solidFill>
                  <a:schemeClr val="accent1"/>
                </a:solidFill>
                <a:latin typeface="Consolas" pitchFamily="49" charset="0"/>
              </a:rPr>
              <a:t>f</a:t>
            </a:r>
            <a:r>
              <a:rPr lang="en-US" altLang="ja-JP" dirty="0" err="1" smtClean="0">
                <a:latin typeface="Consolas" pitchFamily="49" charset="0"/>
              </a:rPr>
              <a:t>.read</a:t>
            </a:r>
            <a:r>
              <a:rPr lang="en-US" altLang="ja-JP" dirty="0" smtClean="0">
                <a:latin typeface="Consolas" pitchFamily="49" charset="0"/>
              </a:rPr>
              <a:t>();</a:t>
            </a:r>
            <a:endParaRPr kumimoji="1" lang="en-US" altLang="ja-JP" dirty="0" smtClean="0">
              <a:latin typeface="Consolas" pitchFamily="49" charset="0"/>
            </a:endParaRPr>
          </a:p>
          <a:p>
            <a:r>
              <a:rPr lang="en-US" altLang="ja-JP" b="1" dirty="0" err="1" smtClean="0">
                <a:solidFill>
                  <a:schemeClr val="accent2"/>
                </a:solidFill>
                <a:latin typeface="Consolas" pitchFamily="49" charset="0"/>
              </a:rPr>
              <a:t>g</a:t>
            </a:r>
            <a:r>
              <a:rPr lang="en-US" altLang="ja-JP" dirty="0" err="1" smtClean="0">
                <a:latin typeface="Consolas" pitchFamily="49" charset="0"/>
              </a:rPr>
              <a:t>.close</a:t>
            </a:r>
            <a:r>
              <a:rPr lang="en-US" altLang="ja-JP" dirty="0" smtClean="0">
                <a:latin typeface="Consolas" pitchFamily="49" charset="0"/>
              </a:rPr>
              <a:t>();</a:t>
            </a:r>
            <a:endParaRPr kumimoji="1" lang="en-US" altLang="ja-JP" dirty="0" smtClean="0">
              <a:latin typeface="Consolas" pitchFamily="49" charset="0"/>
            </a:endParaRPr>
          </a:p>
        </p:txBody>
      </p:sp>
      <p:sp>
        <p:nvSpPr>
          <p:cNvPr id="30" name="右矢印 29"/>
          <p:cNvSpPr/>
          <p:nvPr/>
        </p:nvSpPr>
        <p:spPr>
          <a:xfrm>
            <a:off x="1907704" y="4077072"/>
            <a:ext cx="571504" cy="500066"/>
          </a:xfrm>
          <a:prstGeom prst="rightArrow">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1" name="テキスト ボックス 30"/>
          <p:cNvSpPr txBox="1"/>
          <p:nvPr/>
        </p:nvSpPr>
        <p:spPr>
          <a:xfrm>
            <a:off x="4932040" y="3228945"/>
            <a:ext cx="1500198" cy="400110"/>
          </a:xfrm>
          <a:prstGeom prst="rect">
            <a:avLst/>
          </a:prstGeom>
          <a:noFill/>
        </p:spPr>
        <p:txBody>
          <a:bodyPr wrap="square" rtlCol="0">
            <a:spAutoFit/>
          </a:bodyPr>
          <a:lstStyle/>
          <a:p>
            <a:r>
              <a:rPr kumimoji="1" lang="ja-JP" altLang="en-US" sz="2000" dirty="0" smtClean="0">
                <a:latin typeface="+mj-ea"/>
                <a:ea typeface="+mj-ea"/>
              </a:rPr>
              <a:t>イディオム</a:t>
            </a:r>
            <a:endParaRPr kumimoji="1" lang="ja-JP" altLang="en-US" sz="2000" dirty="0">
              <a:latin typeface="+mj-ea"/>
              <a:ea typeface="+mj-ea"/>
            </a:endParaRPr>
          </a:p>
        </p:txBody>
      </p:sp>
      <p:sp>
        <p:nvSpPr>
          <p:cNvPr id="32" name="テキスト ボックス 31"/>
          <p:cNvSpPr txBox="1"/>
          <p:nvPr/>
        </p:nvSpPr>
        <p:spPr>
          <a:xfrm>
            <a:off x="7164288" y="3228945"/>
            <a:ext cx="1500198" cy="400110"/>
          </a:xfrm>
          <a:prstGeom prst="rect">
            <a:avLst/>
          </a:prstGeom>
          <a:noFill/>
        </p:spPr>
        <p:txBody>
          <a:bodyPr wrap="square" rtlCol="0">
            <a:spAutoFit/>
          </a:bodyPr>
          <a:lstStyle/>
          <a:p>
            <a:pPr algn="ctr"/>
            <a:r>
              <a:rPr kumimoji="1" lang="ja-JP" altLang="en-US" sz="2000" dirty="0" smtClean="0">
                <a:latin typeface="+mj-ea"/>
                <a:ea typeface="+mj-ea"/>
              </a:rPr>
              <a:t>誤実装</a:t>
            </a:r>
            <a:endParaRPr kumimoji="1" lang="ja-JP" altLang="en-US" sz="2000" dirty="0">
              <a:latin typeface="+mj-ea"/>
              <a:ea typeface="+mj-ea"/>
            </a:endParaRPr>
          </a:p>
        </p:txBody>
      </p:sp>
      <p:sp>
        <p:nvSpPr>
          <p:cNvPr id="33" name="メモ 32"/>
          <p:cNvSpPr/>
          <p:nvPr/>
        </p:nvSpPr>
        <p:spPr>
          <a:xfrm>
            <a:off x="2699792" y="3861048"/>
            <a:ext cx="1440160" cy="936104"/>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t>
            </a:r>
            <a:r>
              <a:rPr lang="en-US" altLang="ja-JP" dirty="0" smtClean="0">
                <a:solidFill>
                  <a:schemeClr val="tx1"/>
                </a:solidFill>
                <a:latin typeface="Consolas" pitchFamily="49" charset="0"/>
              </a:rPr>
              <a:t>c</a:t>
            </a:r>
            <a:r>
              <a:rPr kumimoji="1" lang="en-US" altLang="ja-JP" dirty="0" smtClean="0">
                <a:latin typeface="Consolas" pitchFamily="49" charset="0"/>
              </a:rPr>
              <a:t>);</a:t>
            </a:r>
          </a:p>
          <a:p>
            <a:r>
              <a:rPr lang="ja-JP" altLang="en-US" dirty="0" smtClean="0">
                <a:latin typeface="Consolas" pitchFamily="49" charset="0"/>
              </a:rPr>
              <a:t>    </a:t>
            </a:r>
            <a:r>
              <a:rPr lang="en-US" altLang="ja-JP" dirty="0" smtClean="0">
                <a:latin typeface="Consolas" pitchFamily="49" charset="0"/>
              </a:rPr>
              <a:t>:</a:t>
            </a:r>
          </a:p>
          <a:p>
            <a:r>
              <a:rPr lang="en-US" altLang="ja-JP" dirty="0" smtClean="0">
                <a:latin typeface="Consolas" pitchFamily="49" charset="0"/>
              </a:rPr>
              <a:t>read(c);</a:t>
            </a:r>
            <a:endParaRPr kumimoji="1" lang="en-US" altLang="ja-JP" dirty="0" smtClean="0">
              <a:latin typeface="Consolas" pitchFamily="49" charset="0"/>
            </a:endParaRPr>
          </a:p>
        </p:txBody>
      </p:sp>
      <p:sp>
        <p:nvSpPr>
          <p:cNvPr id="34" name="右矢印 33"/>
          <p:cNvSpPr/>
          <p:nvPr/>
        </p:nvSpPr>
        <p:spPr>
          <a:xfrm>
            <a:off x="6444208" y="4077072"/>
            <a:ext cx="571504" cy="500066"/>
          </a:xfrm>
          <a:prstGeom prst="rightArrow">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6" name="テキスト ボックス 35"/>
          <p:cNvSpPr txBox="1"/>
          <p:nvPr/>
        </p:nvSpPr>
        <p:spPr>
          <a:xfrm>
            <a:off x="2771800" y="3228945"/>
            <a:ext cx="1500198" cy="400110"/>
          </a:xfrm>
          <a:prstGeom prst="rect">
            <a:avLst/>
          </a:prstGeom>
          <a:noFill/>
        </p:spPr>
        <p:txBody>
          <a:bodyPr wrap="square" rtlCol="0">
            <a:spAutoFit/>
          </a:bodyPr>
          <a:lstStyle/>
          <a:p>
            <a:pPr algn="ctr"/>
            <a:r>
              <a:rPr kumimoji="1" lang="ja-JP" altLang="en-US" sz="2000" dirty="0" smtClean="0">
                <a:latin typeface="+mj-ea"/>
                <a:ea typeface="+mj-ea"/>
              </a:rPr>
              <a:t>誤実装</a:t>
            </a:r>
            <a:endParaRPr kumimoji="1" lang="ja-JP" altLang="en-US" sz="2000" dirty="0">
              <a:latin typeface="+mj-ea"/>
              <a:ea typeface="+mj-ea"/>
            </a:endParaRPr>
          </a:p>
        </p:txBody>
      </p:sp>
      <p:sp>
        <p:nvSpPr>
          <p:cNvPr id="40" name="テキスト ボックス 39"/>
          <p:cNvSpPr txBox="1"/>
          <p:nvPr/>
        </p:nvSpPr>
        <p:spPr>
          <a:xfrm>
            <a:off x="395536" y="3228945"/>
            <a:ext cx="1500198" cy="400110"/>
          </a:xfrm>
          <a:prstGeom prst="rect">
            <a:avLst/>
          </a:prstGeom>
          <a:noFill/>
        </p:spPr>
        <p:txBody>
          <a:bodyPr wrap="square" rtlCol="0">
            <a:spAutoFit/>
          </a:bodyPr>
          <a:lstStyle/>
          <a:p>
            <a:r>
              <a:rPr kumimoji="1" lang="ja-JP" altLang="en-US" sz="2000" dirty="0" smtClean="0">
                <a:latin typeface="+mj-ea"/>
                <a:ea typeface="+mj-ea"/>
              </a:rPr>
              <a:t>イディオム</a:t>
            </a:r>
            <a:endParaRPr kumimoji="1" lang="ja-JP" altLang="en-US" sz="2000" dirty="0">
              <a:latin typeface="+mj-ea"/>
              <a:ea typeface="+mj-ea"/>
            </a:endParaRPr>
          </a:p>
        </p:txBody>
      </p:sp>
      <p:sp>
        <p:nvSpPr>
          <p:cNvPr id="45" name="角丸四角形 44"/>
          <p:cNvSpPr/>
          <p:nvPr/>
        </p:nvSpPr>
        <p:spPr>
          <a:xfrm>
            <a:off x="4932040" y="3645024"/>
            <a:ext cx="1440160" cy="1440160"/>
          </a:xfrm>
          <a:prstGeom prst="roundRect">
            <a:avLst>
              <a:gd name="adj" fmla="val 8824"/>
            </a:avLst>
          </a:prstGeom>
          <a:ln/>
        </p:spPr>
        <p:style>
          <a:lnRef idx="1">
            <a:schemeClr val="accent3"/>
          </a:lnRef>
          <a:fillRef idx="2">
            <a:schemeClr val="accent3"/>
          </a:fillRef>
          <a:effectRef idx="1">
            <a:schemeClr val="accent3"/>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37" name="角丸四角形 36"/>
          <p:cNvSpPr/>
          <p:nvPr/>
        </p:nvSpPr>
        <p:spPr>
          <a:xfrm>
            <a:off x="5004048" y="3717032"/>
            <a:ext cx="1296144" cy="283472"/>
          </a:xfrm>
          <a:prstGeom prst="round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lIns="91409" tIns="45703" rIns="91409" bIns="45703" rtlCol="0" anchor="ctr"/>
          <a:lstStyle/>
          <a:p>
            <a:pPr algn="ctr"/>
            <a:r>
              <a:rPr kumimoji="1" lang="en-US" altLang="ja-JP" b="1" dirty="0" err="1" smtClean="0">
                <a:solidFill>
                  <a:schemeClr val="accent1"/>
                </a:solidFill>
                <a:latin typeface="Consolas" pitchFamily="49" charset="0"/>
              </a:rPr>
              <a:t>f</a:t>
            </a:r>
            <a:r>
              <a:rPr kumimoji="1" lang="en-US" altLang="ja-JP" dirty="0" err="1" smtClean="0">
                <a:solidFill>
                  <a:schemeClr val="tx1"/>
                </a:solidFill>
                <a:latin typeface="Consolas" pitchFamily="49" charset="0"/>
              </a:rPr>
              <a:t>.c</a:t>
            </a:r>
            <a:r>
              <a:rPr lang="en-US" altLang="ja-JP" dirty="0" err="1" smtClean="0">
                <a:solidFill>
                  <a:schemeClr val="tx1"/>
                </a:solidFill>
                <a:latin typeface="Consolas" pitchFamily="49" charset="0"/>
              </a:rPr>
              <a:t>lose</a:t>
            </a:r>
            <a:r>
              <a:rPr lang="en-US" altLang="ja-JP" dirty="0" smtClean="0">
                <a:solidFill>
                  <a:schemeClr val="tx1"/>
                </a:solidFill>
                <a:latin typeface="Consolas" pitchFamily="49" charset="0"/>
              </a:rPr>
              <a:t>()</a:t>
            </a:r>
            <a:endParaRPr kumimoji="1" lang="en-US" altLang="ja-JP" dirty="0" smtClean="0">
              <a:solidFill>
                <a:schemeClr val="tx1"/>
              </a:solidFill>
              <a:latin typeface="Consolas" pitchFamily="49" charset="0"/>
            </a:endParaRPr>
          </a:p>
        </p:txBody>
      </p:sp>
      <p:sp>
        <p:nvSpPr>
          <p:cNvPr id="38" name="角丸四角形 37"/>
          <p:cNvSpPr/>
          <p:nvPr/>
        </p:nvSpPr>
        <p:spPr>
          <a:xfrm>
            <a:off x="5004048" y="4221088"/>
            <a:ext cx="1296144" cy="278912"/>
          </a:xfrm>
          <a:prstGeom prst="round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lIns="91409" tIns="45703" rIns="91409" bIns="45703" rtlCol="0" anchor="ctr"/>
          <a:lstStyle/>
          <a:p>
            <a:pPr algn="ctr"/>
            <a:r>
              <a:rPr kumimoji="1" lang="en-US" altLang="ja-JP" b="1" dirty="0" err="1" smtClean="0">
                <a:solidFill>
                  <a:schemeClr val="accent1"/>
                </a:solidFill>
                <a:latin typeface="Consolas" pitchFamily="49" charset="0"/>
              </a:rPr>
              <a:t>f</a:t>
            </a:r>
            <a:r>
              <a:rPr kumimoji="1" lang="en-US" altLang="ja-JP" dirty="0" err="1" smtClean="0">
                <a:solidFill>
                  <a:schemeClr val="tx1"/>
                </a:solidFill>
                <a:latin typeface="Consolas" pitchFamily="49" charset="0"/>
              </a:rPr>
              <a:t>.read</a:t>
            </a:r>
            <a:r>
              <a:rPr lang="en-US" altLang="ja-JP" dirty="0" smtClean="0">
                <a:solidFill>
                  <a:schemeClr val="tx1"/>
                </a:solidFill>
                <a:latin typeface="Consolas" pitchFamily="49" charset="0"/>
              </a:rPr>
              <a:t>()</a:t>
            </a:r>
            <a:endParaRPr kumimoji="1" lang="en-US" altLang="ja-JP" dirty="0" smtClean="0">
              <a:solidFill>
                <a:schemeClr val="tx1"/>
              </a:solidFill>
              <a:latin typeface="Consolas" pitchFamily="49" charset="0"/>
            </a:endParaRPr>
          </a:p>
        </p:txBody>
      </p:sp>
      <p:sp>
        <p:nvSpPr>
          <p:cNvPr id="39" name="角丸四角形 38"/>
          <p:cNvSpPr/>
          <p:nvPr/>
        </p:nvSpPr>
        <p:spPr>
          <a:xfrm>
            <a:off x="5004048" y="4738824"/>
            <a:ext cx="1296144" cy="274352"/>
          </a:xfrm>
          <a:prstGeom prst="round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lIns="91409" tIns="45703" rIns="91409" bIns="45703" rtlCol="0" anchor="ctr"/>
          <a:lstStyle/>
          <a:p>
            <a:pPr algn="ctr"/>
            <a:r>
              <a:rPr lang="en-US" altLang="ja-JP" b="1" dirty="0" err="1" smtClean="0">
                <a:solidFill>
                  <a:schemeClr val="accent1"/>
                </a:solidFill>
                <a:latin typeface="Consolas" pitchFamily="49" charset="0"/>
              </a:rPr>
              <a:t>f</a:t>
            </a:r>
            <a:r>
              <a:rPr lang="en-US" altLang="ja-JP" dirty="0" err="1" smtClean="0">
                <a:solidFill>
                  <a:schemeClr val="tx1"/>
                </a:solidFill>
                <a:latin typeface="Consolas" pitchFamily="49" charset="0"/>
              </a:rPr>
              <a:t>.open</a:t>
            </a:r>
            <a:r>
              <a:rPr lang="en-US" altLang="ja-JP" dirty="0" smtClean="0">
                <a:solidFill>
                  <a:schemeClr val="tx1"/>
                </a:solidFill>
                <a:latin typeface="Consolas" pitchFamily="49" charset="0"/>
              </a:rPr>
              <a:t>()</a:t>
            </a:r>
            <a:endParaRPr kumimoji="1" lang="en-US" altLang="ja-JP" dirty="0" smtClean="0">
              <a:solidFill>
                <a:schemeClr val="tx1"/>
              </a:solidFill>
              <a:latin typeface="Consolas" pitchFamily="49" charset="0"/>
            </a:endParaRPr>
          </a:p>
        </p:txBody>
      </p:sp>
      <p:cxnSp>
        <p:nvCxnSpPr>
          <p:cNvPr id="42" name="直線矢印コネクタ 41"/>
          <p:cNvCxnSpPr>
            <a:stCxn id="37" idx="2"/>
            <a:endCxn id="38" idx="0"/>
          </p:cNvCxnSpPr>
          <p:nvPr/>
        </p:nvCxnSpPr>
        <p:spPr>
          <a:xfrm rot="5400000">
            <a:off x="5541828" y="4110796"/>
            <a:ext cx="220584" cy="1588"/>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44" name="直線矢印コネクタ 43"/>
          <p:cNvCxnSpPr/>
          <p:nvPr/>
        </p:nvCxnSpPr>
        <p:spPr>
          <a:xfrm rot="5400000">
            <a:off x="5533502" y="4627738"/>
            <a:ext cx="238824" cy="1588"/>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50" name="四角形吹き出し 49"/>
          <p:cNvSpPr/>
          <p:nvPr/>
        </p:nvSpPr>
        <p:spPr>
          <a:xfrm>
            <a:off x="395537" y="2132856"/>
            <a:ext cx="3960439" cy="792088"/>
          </a:xfrm>
          <a:prstGeom prst="wedgeRectCallout">
            <a:avLst>
              <a:gd name="adj1" fmla="val -32471"/>
              <a:gd name="adj2" fmla="val 87400"/>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r>
              <a:rPr lang="ja-JP" altLang="en-US" sz="1800" dirty="0" smtClean="0"/>
              <a:t>メソッド内で同時に出現することの多いメソッド呼び出し文の集合</a:t>
            </a:r>
          </a:p>
        </p:txBody>
      </p:sp>
      <p:sp>
        <p:nvSpPr>
          <p:cNvPr id="51" name="四角形吹き出し 50"/>
          <p:cNvSpPr/>
          <p:nvPr/>
        </p:nvSpPr>
        <p:spPr>
          <a:xfrm>
            <a:off x="4788024" y="2132856"/>
            <a:ext cx="3960439" cy="792088"/>
          </a:xfrm>
          <a:prstGeom prst="wedgeRectCallout">
            <a:avLst>
              <a:gd name="adj1" fmla="val -31339"/>
              <a:gd name="adj2" fmla="val 89663"/>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r>
              <a:rPr lang="ja-JP" altLang="en-US" sz="1800" dirty="0" smtClean="0"/>
              <a:t>オブジェクトの使い方を</a:t>
            </a:r>
            <a:endParaRPr lang="en-US" altLang="ja-JP" sz="1800" dirty="0" smtClean="0"/>
          </a:p>
          <a:p>
            <a:pPr algn="ctr"/>
            <a:r>
              <a:rPr lang="ja-JP" altLang="en-US" sz="1800" dirty="0" smtClean="0"/>
              <a:t>表すグラフ</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研究概要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本研究ではソースコードから自動で欠陥候補を検出する手法を提案する</a:t>
            </a:r>
            <a:endParaRPr lang="en-US" altLang="ja-JP" dirty="0" smtClean="0"/>
          </a:p>
          <a:p>
            <a:pPr lvl="1"/>
            <a:r>
              <a:rPr kumimoji="1" lang="ja-JP" altLang="en-US" dirty="0" smtClean="0"/>
              <a:t>プログラム依存グラフ</a:t>
            </a:r>
            <a:r>
              <a:rPr kumimoji="1" lang="en-US" altLang="ja-JP" dirty="0" smtClean="0"/>
              <a:t>(Program Dependency Graph)</a:t>
            </a:r>
            <a:r>
              <a:rPr kumimoji="1" lang="ja-JP" altLang="en-US" dirty="0" smtClean="0"/>
              <a:t>から頻出部分グラフを抽出</a:t>
            </a:r>
            <a:endParaRPr kumimoji="1" lang="en-US" altLang="ja-JP" dirty="0" smtClean="0"/>
          </a:p>
          <a:p>
            <a:pPr lvl="2"/>
            <a:r>
              <a:rPr lang="ja-JP" altLang="en-US" dirty="0" smtClean="0"/>
              <a:t>イディオムと呼ぶ</a:t>
            </a:r>
            <a:endParaRPr kumimoji="1" lang="en-US" altLang="ja-JP" dirty="0" smtClean="0"/>
          </a:p>
          <a:p>
            <a:pPr lvl="1"/>
            <a:endParaRPr kumimoji="1" lang="ja-JP" altLang="en-US" dirty="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30</a:t>
            </a:fld>
            <a:endParaRPr kumimoji="1" lang="ja-JP" altLang="en-US"/>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研究概要</a:t>
            </a:r>
            <a:endParaRPr kumimoji="1" lang="ja-JP" altLang="en-US" dirty="0"/>
          </a:p>
        </p:txBody>
      </p:sp>
      <p:sp>
        <p:nvSpPr>
          <p:cNvPr id="3" name="コンテンツ プレースホルダ 2"/>
          <p:cNvSpPr>
            <a:spLocks noGrp="1"/>
          </p:cNvSpPr>
          <p:nvPr>
            <p:ph idx="1"/>
          </p:nvPr>
        </p:nvSpPr>
        <p:spPr>
          <a:xfrm>
            <a:off x="142854" y="785810"/>
            <a:ext cx="8786879" cy="5572163"/>
          </a:xfrm>
        </p:spPr>
        <p:txBody>
          <a:bodyPr/>
          <a:lstStyle/>
          <a:p>
            <a:r>
              <a:rPr lang="ja-JP" altLang="en-US" dirty="0" smtClean="0"/>
              <a:t>ソースコードを解析し、品質の低い部分を自動的に検出する研究がある</a:t>
            </a:r>
            <a:endParaRPr lang="en-US" altLang="ja-JP" dirty="0" smtClean="0"/>
          </a:p>
          <a:p>
            <a:endParaRPr lang="en-US" altLang="ja-JP" dirty="0" smtClean="0"/>
          </a:p>
          <a:p>
            <a:r>
              <a:rPr lang="ja-JP" altLang="en-US" dirty="0" smtClean="0"/>
              <a:t>本研究ではソースコードの自動解析による欠陥検出を目的としている</a:t>
            </a:r>
            <a:endParaRPr lang="en-US" altLang="ja-JP" dirty="0" smtClean="0"/>
          </a:p>
          <a:p>
            <a:pPr lvl="1"/>
            <a:r>
              <a:rPr lang="ja-JP" altLang="en-US" dirty="0" smtClean="0"/>
              <a:t>プログラム依存グラフ中から頻出する部分グラフを抽出</a:t>
            </a:r>
            <a:endParaRPr lang="en-US" altLang="ja-JP" dirty="0" smtClean="0"/>
          </a:p>
          <a:p>
            <a:pPr lvl="1"/>
            <a:r>
              <a:rPr lang="ja-JP" altLang="en-US" dirty="0" smtClean="0"/>
              <a:t>頻出部分グラフに違反している部分グラフを検出</a:t>
            </a:r>
            <a:endParaRPr lang="en-US" altLang="ja-JP" dirty="0" smtClean="0"/>
          </a:p>
          <a:p>
            <a:pPr lvl="1"/>
            <a:r>
              <a:rPr lang="ja-JP" altLang="en-US" dirty="0" smtClean="0"/>
              <a:t>検出された部分グラフに対応するコード片を欠陥候補として検出</a:t>
            </a:r>
            <a:endParaRPr lang="en-US" altLang="ja-JP" dirty="0" smtClean="0"/>
          </a:p>
          <a:p>
            <a:endParaRPr lang="en-US" altLang="ja-JP" dirty="0" smtClean="0"/>
          </a:p>
        </p:txBody>
      </p:sp>
      <p:sp>
        <p:nvSpPr>
          <p:cNvPr id="6" name="スライド番号プレースホルダ 5"/>
          <p:cNvSpPr>
            <a:spLocks noGrp="1"/>
          </p:cNvSpPr>
          <p:nvPr>
            <p:ph type="sldNum" sz="quarter" idx="12"/>
          </p:nvPr>
        </p:nvSpPr>
        <p:spPr/>
        <p:txBody>
          <a:bodyPr/>
          <a:lstStyle/>
          <a:p>
            <a:fld id="{6E6775FB-B7FD-4ED7-8028-29A5E2AFB0D3}" type="slidenum">
              <a:rPr kumimoji="1" lang="ja-JP" altLang="en-US" smtClean="0"/>
              <a:pPr/>
              <a:t>31</a:t>
            </a:fld>
            <a:endParaRPr kumimoji="1" lang="ja-JP" altLang="en-US"/>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r>
              <a:rPr kumimoji="1" lang="en-US" altLang="ja-JP" dirty="0" smtClean="0"/>
              <a:t>:</a:t>
            </a:r>
            <a:r>
              <a:rPr kumimoji="1" lang="ja-JP" altLang="en-US" dirty="0" smtClean="0"/>
              <a:t> 発表者の研究</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イディオムの抽出</a:t>
            </a:r>
            <a:endParaRPr kumimoji="1" lang="en-US" altLang="ja-JP" dirty="0" smtClean="0"/>
          </a:p>
          <a:p>
            <a:pPr lvl="1"/>
            <a:r>
              <a:rPr lang="ja-JP" altLang="en-US" dirty="0" smtClean="0"/>
              <a:t>ソースコードのメソッド定義中に現れるメソッド呼び出しの集合の集合に対し頻出シーケンシャルパターンマイニングを適用</a:t>
            </a:r>
            <a:endParaRPr lang="en-US" altLang="ja-JP" dirty="0" smtClean="0"/>
          </a:p>
          <a:p>
            <a:pPr lvl="1"/>
            <a:endParaRPr kumimoji="1" lang="en-US" altLang="ja-JP" dirty="0" smtClean="0"/>
          </a:p>
          <a:p>
            <a:pPr lvl="1"/>
            <a:endParaRPr kumimoji="1" lang="ja-JP" altLang="en-US" dirty="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32</a:t>
            </a:fld>
            <a:endParaRPr kumimoji="1" lang="ja-JP" altLang="en-US"/>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プログラマがイディオムを実装する</a:t>
            </a:r>
            <a:r>
              <a:rPr kumimoji="1" lang="en-US" altLang="ja-JP" dirty="0" smtClean="0"/>
              <a:t>[</a:t>
            </a:r>
            <a:r>
              <a:rPr kumimoji="1" lang="en-US" altLang="ja-JP" dirty="0" err="1" smtClean="0"/>
              <a:t>isiosaxn</a:t>
            </a:r>
            <a:r>
              <a:rPr kumimoji="1" lang="en-US" altLang="ja-JP" dirty="0" smtClean="0"/>
              <a:t>]</a:t>
            </a:r>
          </a:p>
          <a:p>
            <a:r>
              <a:rPr lang="ja-JP" altLang="en-US" dirty="0" smtClean="0"/>
              <a:t>ソフトウェアのパターンの一種</a:t>
            </a:r>
            <a:endParaRPr kumimoji="1" lang="ja-JP" altLang="en-US" dirty="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33</a:t>
            </a:fld>
            <a:endParaRPr kumimoji="1" lang="ja-JP" alt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r>
              <a:rPr kumimoji="1" lang="en-US" altLang="ja-JP" dirty="0" smtClean="0"/>
              <a:t>:</a:t>
            </a:r>
            <a:r>
              <a:rPr kumimoji="1" lang="ja-JP" altLang="en-US" dirty="0" smtClean="0"/>
              <a:t> </a:t>
            </a:r>
            <a:r>
              <a:rPr kumimoji="1" lang="en-US" altLang="ja-JP" dirty="0" smtClean="0"/>
              <a:t>PR-Miner</a:t>
            </a:r>
            <a:endParaRPr kumimoji="1" lang="ja-JP" altLang="en-US" dirty="0"/>
          </a:p>
        </p:txBody>
      </p:sp>
      <p:sp>
        <p:nvSpPr>
          <p:cNvPr id="3" name="コンテンツ プレースホルダ 2"/>
          <p:cNvSpPr>
            <a:spLocks noGrp="1"/>
          </p:cNvSpPr>
          <p:nvPr>
            <p:ph idx="1"/>
          </p:nvPr>
        </p:nvSpPr>
        <p:spPr>
          <a:xfrm>
            <a:off x="142850" y="785810"/>
            <a:ext cx="8858305" cy="5572163"/>
          </a:xfrm>
        </p:spPr>
        <p:txBody>
          <a:bodyPr/>
          <a:lstStyle/>
          <a:p>
            <a:r>
              <a:rPr kumimoji="1" lang="ja-JP" altLang="en-US" dirty="0" smtClean="0"/>
              <a:t>イディオムの抽出</a:t>
            </a:r>
            <a:endParaRPr kumimoji="1" lang="en-US" altLang="ja-JP" dirty="0" smtClean="0"/>
          </a:p>
          <a:p>
            <a:pPr lvl="1"/>
            <a:r>
              <a:rPr lang="ja-JP" altLang="en-US" dirty="0" smtClean="0"/>
              <a:t>ソースコード中のメソッド内の文の集合にアイテムセットマイニングを適用</a:t>
            </a:r>
            <a:endParaRPr lang="en-US" altLang="ja-JP" dirty="0" smtClean="0"/>
          </a:p>
          <a:p>
            <a:pPr lvl="2"/>
            <a:r>
              <a:rPr lang="ja-JP" altLang="en-US" sz="1900" dirty="0" smtClean="0">
                <a:solidFill>
                  <a:schemeClr val="accent2"/>
                </a:solidFill>
                <a:latin typeface="ヒラギノ角ゴ ProN W6" pitchFamily="34" charset="-128"/>
                <a:ea typeface="ヒラギノ角ゴ ProN W6" pitchFamily="34" charset="-128"/>
              </a:rPr>
              <a:t>順序を持たない</a:t>
            </a:r>
            <a:r>
              <a:rPr lang="ja-JP" altLang="en-US" sz="1900" dirty="0" smtClean="0"/>
              <a:t>集合の集合から、頻出する部分集合を抽出する手法</a:t>
            </a:r>
            <a:endParaRPr lang="en-US" altLang="ja-JP" sz="1900" dirty="0" smtClean="0"/>
          </a:p>
          <a:p>
            <a:r>
              <a:rPr lang="ja-JP" altLang="en-US" dirty="0" smtClean="0"/>
              <a:t>欠陥の検出</a:t>
            </a:r>
            <a:endParaRPr lang="en-US" altLang="ja-JP" dirty="0" smtClean="0"/>
          </a:p>
          <a:p>
            <a:pPr lvl="1"/>
            <a:r>
              <a:rPr lang="ja-JP" altLang="en-US" dirty="0" smtClean="0"/>
              <a:t>抽出した頻出部分集合と、そのサブセットの出現数を比較</a:t>
            </a:r>
            <a:endParaRPr lang="en-US" altLang="ja-JP" dirty="0" smtClean="0"/>
          </a:p>
          <a:p>
            <a:pPr lvl="1"/>
            <a:r>
              <a:rPr kumimoji="1" lang="ja-JP" altLang="en-US" dirty="0" smtClean="0"/>
              <a:t>サブセットのみ出現するメソッドが少数であれば、欠陥の候補とする</a:t>
            </a:r>
            <a:endParaRPr kumimoji="1" lang="ja-JP" altLang="en-US" dirty="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4</a:t>
            </a:fld>
            <a:endParaRPr kumimoji="1" lang="ja-JP" altLang="en-US"/>
          </a:p>
        </p:txBody>
      </p:sp>
      <p:sp>
        <p:nvSpPr>
          <p:cNvPr id="5" name="メモ 4"/>
          <p:cNvSpPr/>
          <p:nvPr/>
        </p:nvSpPr>
        <p:spPr>
          <a:xfrm>
            <a:off x="1071538" y="4214818"/>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lang="en-US" altLang="ja-JP" dirty="0" smtClean="0">
                <a:latin typeface="Consolas" pitchFamily="49" charset="0"/>
              </a:rPr>
              <a:t>read</a:t>
            </a:r>
            <a:r>
              <a:rPr kumimoji="1" lang="en-US" altLang="ja-JP" dirty="0" smtClean="0">
                <a:latin typeface="Consolas" pitchFamily="49" charset="0"/>
              </a:rPr>
              <a:t>(b);</a:t>
            </a:r>
          </a:p>
          <a:p>
            <a:r>
              <a:rPr lang="en-US" altLang="ja-JP" dirty="0" smtClean="0">
                <a:latin typeface="Consolas" pitchFamily="49" charset="0"/>
              </a:rPr>
              <a:t>  :</a:t>
            </a:r>
          </a:p>
          <a:p>
            <a:r>
              <a:rPr lang="en-US" altLang="ja-JP" dirty="0" smtClean="0">
                <a:latin typeface="Consolas" pitchFamily="49" charset="0"/>
              </a:rPr>
              <a:t>open(b);</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6" name="メモ 5"/>
          <p:cNvSpPr/>
          <p:nvPr/>
        </p:nvSpPr>
        <p:spPr>
          <a:xfrm>
            <a:off x="1357290" y="5072074"/>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close(a);</a:t>
            </a:r>
          </a:p>
          <a:p>
            <a:r>
              <a:rPr lang="en-US" altLang="ja-JP" dirty="0" smtClean="0">
                <a:latin typeface="Consolas" pitchFamily="49" charset="0"/>
              </a:rPr>
              <a:t>  :</a:t>
            </a:r>
          </a:p>
          <a:p>
            <a:r>
              <a:rPr lang="en-US" altLang="ja-JP" dirty="0" smtClean="0">
                <a:latin typeface="Consolas" pitchFamily="49" charset="0"/>
              </a:rPr>
              <a:t>open(a);</a:t>
            </a:r>
          </a:p>
          <a:p>
            <a:r>
              <a:rPr kumimoji="1" lang="en-US" altLang="ja-JP" dirty="0" smtClean="0">
                <a:latin typeface="Consolas" pitchFamily="49" charset="0"/>
              </a:rPr>
              <a:t>  :</a:t>
            </a:r>
          </a:p>
          <a:p>
            <a:r>
              <a:rPr lang="en-US" altLang="ja-JP" dirty="0" smtClean="0">
                <a:latin typeface="Consolas" pitchFamily="49" charset="0"/>
              </a:rPr>
              <a:t>read(a);</a:t>
            </a:r>
            <a:endParaRPr kumimoji="1" lang="en-US" altLang="ja-JP" dirty="0" smtClean="0">
              <a:latin typeface="Consolas" pitchFamily="49" charset="0"/>
            </a:endParaRPr>
          </a:p>
        </p:txBody>
      </p:sp>
      <p:sp>
        <p:nvSpPr>
          <p:cNvPr id="7" name="メモ 6"/>
          <p:cNvSpPr/>
          <p:nvPr/>
        </p:nvSpPr>
        <p:spPr>
          <a:xfrm>
            <a:off x="142844" y="4500570"/>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a:t>
            </a:r>
          </a:p>
          <a:p>
            <a:r>
              <a:rPr lang="en-US" altLang="ja-JP" dirty="0" smtClean="0">
                <a:latin typeface="Consolas" pitchFamily="49" charset="0"/>
              </a:rPr>
              <a:t>  :</a:t>
            </a:r>
          </a:p>
          <a:p>
            <a:r>
              <a:rPr lang="en-US" altLang="ja-JP" dirty="0" smtClean="0">
                <a:latin typeface="Consolas" pitchFamily="49" charset="0"/>
              </a:rPr>
              <a:t>read(a);</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8" name="右矢印 7"/>
          <p:cNvSpPr/>
          <p:nvPr/>
        </p:nvSpPr>
        <p:spPr>
          <a:xfrm>
            <a:off x="2786050" y="4500570"/>
            <a:ext cx="642942" cy="1857388"/>
          </a:xfrm>
          <a:prstGeom prst="rightArrow">
            <a:avLst>
              <a:gd name="adj1" fmla="val 100000"/>
              <a:gd name="adj2" fmla="val 40192"/>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ja-JP" altLang="en-US" sz="2000" b="1" dirty="0" smtClean="0">
                <a:solidFill>
                  <a:schemeClr val="bg1"/>
                </a:solidFill>
                <a:latin typeface="+mj-ea"/>
                <a:ea typeface="+mj-ea"/>
              </a:rPr>
              <a:t>マイニング</a:t>
            </a:r>
            <a:endParaRPr kumimoji="1" lang="ja-JP" altLang="en-US" sz="2000" b="1" dirty="0" smtClean="0">
              <a:solidFill>
                <a:schemeClr val="bg1"/>
              </a:solidFill>
              <a:latin typeface="+mj-ea"/>
              <a:ea typeface="+mj-ea"/>
            </a:endParaRPr>
          </a:p>
        </p:txBody>
      </p:sp>
      <p:sp>
        <p:nvSpPr>
          <p:cNvPr id="10" name="右矢印 9"/>
          <p:cNvSpPr/>
          <p:nvPr/>
        </p:nvSpPr>
        <p:spPr>
          <a:xfrm>
            <a:off x="5143504" y="4500570"/>
            <a:ext cx="642942" cy="1857388"/>
          </a:xfrm>
          <a:prstGeom prst="rightArrow">
            <a:avLst>
              <a:gd name="adj1" fmla="val 100000"/>
              <a:gd name="adj2" fmla="val 40192"/>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r>
              <a:rPr lang="ja-JP" altLang="en-US" sz="2000" dirty="0" smtClean="0">
                <a:solidFill>
                  <a:schemeClr val="bg1"/>
                </a:solidFill>
                <a:latin typeface="+mj-ea"/>
                <a:ea typeface="+mj-ea"/>
              </a:rPr>
              <a:t>出現比の計算</a:t>
            </a:r>
            <a:endParaRPr kumimoji="1" lang="ja-JP" altLang="en-US" sz="2000" dirty="0" smtClean="0">
              <a:solidFill>
                <a:schemeClr val="bg1"/>
              </a:solidFill>
              <a:latin typeface="+mj-ea"/>
              <a:ea typeface="+mj-ea"/>
            </a:endParaRPr>
          </a:p>
        </p:txBody>
      </p:sp>
      <p:sp>
        <p:nvSpPr>
          <p:cNvPr id="12" name="メモ 11"/>
          <p:cNvSpPr/>
          <p:nvPr/>
        </p:nvSpPr>
        <p:spPr>
          <a:xfrm>
            <a:off x="7572396" y="3857628"/>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a:t>
            </a:r>
          </a:p>
          <a:p>
            <a:r>
              <a:rPr lang="en-US" altLang="ja-JP" dirty="0" smtClean="0">
                <a:latin typeface="Consolas" pitchFamily="49" charset="0"/>
              </a:rPr>
              <a:t>  :</a:t>
            </a:r>
          </a:p>
          <a:p>
            <a:r>
              <a:rPr lang="en-US" altLang="ja-JP" dirty="0" smtClean="0">
                <a:latin typeface="Consolas" pitchFamily="49" charset="0"/>
              </a:rPr>
              <a:t>read(a);</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13" name="メモ 12"/>
          <p:cNvSpPr/>
          <p:nvPr/>
        </p:nvSpPr>
        <p:spPr>
          <a:xfrm>
            <a:off x="7072330" y="3857628"/>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read(a);</a:t>
            </a:r>
          </a:p>
          <a:p>
            <a:r>
              <a:rPr lang="en-US" altLang="ja-JP" dirty="0" smtClean="0">
                <a:latin typeface="Consolas" pitchFamily="49" charset="0"/>
              </a:rPr>
              <a:t>  :</a:t>
            </a:r>
          </a:p>
          <a:p>
            <a:r>
              <a:rPr lang="en-US" altLang="ja-JP" dirty="0" smtClean="0">
                <a:latin typeface="Consolas" pitchFamily="49" charset="0"/>
              </a:rPr>
              <a:t>open(a);</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21" name="四角形吹き出し 20"/>
          <p:cNvSpPr/>
          <p:nvPr/>
        </p:nvSpPr>
        <p:spPr>
          <a:xfrm>
            <a:off x="7715272" y="5500702"/>
            <a:ext cx="642942" cy="428628"/>
          </a:xfrm>
          <a:prstGeom prst="wedgeRectCallout">
            <a:avLst>
              <a:gd name="adj1" fmla="val 24818"/>
              <a:gd name="adj2" fmla="val -112680"/>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r>
              <a:rPr lang="en-US" altLang="ja-JP" sz="2400" b="1" dirty="0" smtClean="0">
                <a:solidFill>
                  <a:schemeClr val="bg1"/>
                </a:solidFill>
                <a:latin typeface="Consolas" pitchFamily="49" charset="0"/>
              </a:rPr>
              <a:t>4</a:t>
            </a:r>
            <a:endParaRPr kumimoji="1" lang="ja-JP" altLang="en-US" sz="2400" b="1" dirty="0" err="1" smtClean="0">
              <a:solidFill>
                <a:schemeClr val="bg1"/>
              </a:solidFill>
              <a:latin typeface="Consolas" pitchFamily="49" charset="0"/>
            </a:endParaRPr>
          </a:p>
        </p:txBody>
      </p:sp>
      <p:sp>
        <p:nvSpPr>
          <p:cNvPr id="29" name="メモ 28"/>
          <p:cNvSpPr/>
          <p:nvPr/>
        </p:nvSpPr>
        <p:spPr>
          <a:xfrm>
            <a:off x="357158" y="4929198"/>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open(a);</a:t>
            </a:r>
          </a:p>
          <a:p>
            <a:r>
              <a:rPr lang="en-US" altLang="ja-JP" dirty="0" smtClean="0">
                <a:latin typeface="Consolas" pitchFamily="49" charset="0"/>
              </a:rPr>
              <a:t>  :</a:t>
            </a:r>
          </a:p>
          <a:p>
            <a:r>
              <a:rPr lang="en-US" altLang="ja-JP" dirty="0" smtClean="0">
                <a:latin typeface="Consolas" pitchFamily="49" charset="0"/>
              </a:rPr>
              <a:t>read(a);</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30" name="メモ 29"/>
          <p:cNvSpPr/>
          <p:nvPr/>
        </p:nvSpPr>
        <p:spPr>
          <a:xfrm>
            <a:off x="6572264" y="3857628"/>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read(a);</a:t>
            </a:r>
          </a:p>
          <a:p>
            <a:r>
              <a:rPr lang="en-US" altLang="ja-JP" dirty="0" smtClean="0">
                <a:latin typeface="Consolas" pitchFamily="49" charset="0"/>
              </a:rPr>
              <a:t>  :</a:t>
            </a:r>
          </a:p>
          <a:p>
            <a:r>
              <a:rPr lang="en-US" altLang="ja-JP" dirty="0" smtClean="0">
                <a:latin typeface="Consolas" pitchFamily="49" charset="0"/>
              </a:rPr>
              <a:t>open(a);</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31" name="メモ 30"/>
          <p:cNvSpPr/>
          <p:nvPr/>
        </p:nvSpPr>
        <p:spPr>
          <a:xfrm>
            <a:off x="6072198" y="3857628"/>
            <a:ext cx="1285884"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read(b);</a:t>
            </a:r>
          </a:p>
          <a:p>
            <a:r>
              <a:rPr lang="en-US" altLang="ja-JP" dirty="0" smtClean="0">
                <a:latin typeface="Consolas" pitchFamily="49" charset="0"/>
              </a:rPr>
              <a:t>  :</a:t>
            </a:r>
          </a:p>
          <a:p>
            <a:r>
              <a:rPr lang="en-US" altLang="ja-JP" dirty="0" smtClean="0">
                <a:latin typeface="Consolas" pitchFamily="49" charset="0"/>
              </a:rPr>
              <a:t>open(a);</a:t>
            </a:r>
          </a:p>
          <a:p>
            <a:r>
              <a:rPr kumimoji="1" lang="en-US" altLang="ja-JP" dirty="0" smtClean="0">
                <a:latin typeface="Consolas" pitchFamily="49" charset="0"/>
              </a:rPr>
              <a:t>  :</a:t>
            </a:r>
          </a:p>
          <a:p>
            <a:r>
              <a:rPr lang="en-US" altLang="ja-JP" dirty="0" smtClean="0">
                <a:latin typeface="Consolas" pitchFamily="49" charset="0"/>
              </a:rPr>
              <a:t>close(a);</a:t>
            </a:r>
            <a:endParaRPr kumimoji="1" lang="en-US" altLang="ja-JP" dirty="0" smtClean="0">
              <a:latin typeface="Consolas" pitchFamily="49" charset="0"/>
            </a:endParaRPr>
          </a:p>
        </p:txBody>
      </p:sp>
      <p:sp>
        <p:nvSpPr>
          <p:cNvPr id="25" name="角丸四角形 24"/>
          <p:cNvSpPr/>
          <p:nvPr/>
        </p:nvSpPr>
        <p:spPr>
          <a:xfrm>
            <a:off x="3571868" y="4500570"/>
            <a:ext cx="1428760" cy="1857388"/>
          </a:xfrm>
          <a:prstGeom prst="roundRect">
            <a:avLst>
              <a:gd name="adj" fmla="val 11961"/>
            </a:avLst>
          </a:prstGeom>
          <a:ln/>
        </p:spPr>
        <p:style>
          <a:lnRef idx="1">
            <a:schemeClr val="accent3"/>
          </a:lnRef>
          <a:fillRef idx="2">
            <a:schemeClr val="accent3"/>
          </a:fillRef>
          <a:effectRef idx="1">
            <a:schemeClr val="accent3"/>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7" name="角丸四角形 16"/>
          <p:cNvSpPr/>
          <p:nvPr/>
        </p:nvSpPr>
        <p:spPr>
          <a:xfrm>
            <a:off x="3714744" y="4643446"/>
            <a:ext cx="1143008" cy="428628"/>
          </a:xfrm>
          <a:prstGeom prst="round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lIns="91409" tIns="45703" rIns="91409" bIns="45703" rtlCol="0" anchor="ctr"/>
          <a:lstStyle/>
          <a:p>
            <a:pPr algn="ctr"/>
            <a:r>
              <a:rPr kumimoji="1" lang="en-US" altLang="ja-JP" dirty="0" smtClean="0">
                <a:solidFill>
                  <a:schemeClr val="tx1"/>
                </a:solidFill>
                <a:latin typeface="Consolas" pitchFamily="49" charset="0"/>
              </a:rPr>
              <a:t>c</a:t>
            </a:r>
            <a:r>
              <a:rPr lang="en-US" altLang="ja-JP" dirty="0" smtClean="0">
                <a:solidFill>
                  <a:schemeClr val="tx1"/>
                </a:solidFill>
                <a:latin typeface="Consolas" pitchFamily="49" charset="0"/>
              </a:rPr>
              <a:t>lose()</a:t>
            </a:r>
            <a:endParaRPr kumimoji="1" lang="en-US" altLang="ja-JP" dirty="0" smtClean="0">
              <a:solidFill>
                <a:schemeClr val="tx1"/>
              </a:solidFill>
              <a:latin typeface="Consolas" pitchFamily="49" charset="0"/>
            </a:endParaRPr>
          </a:p>
        </p:txBody>
      </p:sp>
      <p:sp>
        <p:nvSpPr>
          <p:cNvPr id="23" name="角丸四角形 22"/>
          <p:cNvSpPr/>
          <p:nvPr/>
        </p:nvSpPr>
        <p:spPr>
          <a:xfrm>
            <a:off x="3714744" y="5214950"/>
            <a:ext cx="1143008" cy="428628"/>
          </a:xfrm>
          <a:prstGeom prst="round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lIns="91409" tIns="45703" rIns="91409" bIns="45703" rtlCol="0" anchor="ctr"/>
          <a:lstStyle/>
          <a:p>
            <a:pPr algn="ctr"/>
            <a:r>
              <a:rPr kumimoji="1" lang="en-US" altLang="ja-JP" dirty="0" smtClean="0">
                <a:solidFill>
                  <a:schemeClr val="tx1"/>
                </a:solidFill>
                <a:latin typeface="Consolas" pitchFamily="49" charset="0"/>
              </a:rPr>
              <a:t>read</a:t>
            </a:r>
            <a:r>
              <a:rPr lang="en-US" altLang="ja-JP" dirty="0" smtClean="0">
                <a:solidFill>
                  <a:schemeClr val="tx1"/>
                </a:solidFill>
                <a:latin typeface="Consolas" pitchFamily="49" charset="0"/>
              </a:rPr>
              <a:t>()</a:t>
            </a:r>
            <a:endParaRPr kumimoji="1" lang="en-US" altLang="ja-JP" dirty="0" smtClean="0">
              <a:solidFill>
                <a:schemeClr val="tx1"/>
              </a:solidFill>
              <a:latin typeface="Consolas" pitchFamily="49" charset="0"/>
            </a:endParaRPr>
          </a:p>
        </p:txBody>
      </p:sp>
      <p:sp>
        <p:nvSpPr>
          <p:cNvPr id="24" name="角丸四角形 23"/>
          <p:cNvSpPr/>
          <p:nvPr/>
        </p:nvSpPr>
        <p:spPr>
          <a:xfrm>
            <a:off x="3714744" y="5786454"/>
            <a:ext cx="1143008" cy="428628"/>
          </a:xfrm>
          <a:prstGeom prst="round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lIns="91409" tIns="45703" rIns="91409" bIns="45703" rtlCol="0" anchor="ctr"/>
          <a:lstStyle/>
          <a:p>
            <a:pPr algn="ctr"/>
            <a:r>
              <a:rPr lang="en-US" altLang="ja-JP" dirty="0" smtClean="0">
                <a:solidFill>
                  <a:schemeClr val="tx1"/>
                </a:solidFill>
                <a:latin typeface="Consolas" pitchFamily="49" charset="0"/>
              </a:rPr>
              <a:t>open()</a:t>
            </a:r>
            <a:endParaRPr kumimoji="1" lang="en-US" altLang="ja-JP" dirty="0" smtClean="0">
              <a:solidFill>
                <a:schemeClr val="tx1"/>
              </a:solidFill>
              <a:latin typeface="Consolas" pitchFamily="49" charset="0"/>
            </a:endParaRPr>
          </a:p>
        </p:txBody>
      </p:sp>
      <p:sp>
        <p:nvSpPr>
          <p:cNvPr id="20" name="四角形吹き出し 19"/>
          <p:cNvSpPr/>
          <p:nvPr/>
        </p:nvSpPr>
        <p:spPr>
          <a:xfrm>
            <a:off x="7715272" y="5500702"/>
            <a:ext cx="642942" cy="428628"/>
          </a:xfrm>
          <a:prstGeom prst="wedgeRectCallout">
            <a:avLst>
              <a:gd name="adj1" fmla="val -129543"/>
              <a:gd name="adj2" fmla="val -114050"/>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r>
              <a:rPr lang="en-US" altLang="ja-JP" sz="2400" b="1" dirty="0" smtClean="0">
                <a:solidFill>
                  <a:schemeClr val="bg1"/>
                </a:solidFill>
                <a:latin typeface="Consolas" pitchFamily="49" charset="0"/>
              </a:rPr>
              <a:t>4</a:t>
            </a:r>
            <a:endParaRPr kumimoji="1" lang="ja-JP" altLang="en-US" sz="2400" b="1" dirty="0" err="1" smtClean="0">
              <a:solidFill>
                <a:schemeClr val="bg1"/>
              </a:solidFill>
              <a:latin typeface="Consolas" pitchFamily="49" charset="0"/>
            </a:endParaRPr>
          </a:p>
        </p:txBody>
      </p:sp>
      <p:sp>
        <p:nvSpPr>
          <p:cNvPr id="28" name="四角形吹き出し 27"/>
          <p:cNvSpPr/>
          <p:nvPr/>
        </p:nvSpPr>
        <p:spPr>
          <a:xfrm>
            <a:off x="7715272" y="5500702"/>
            <a:ext cx="642942" cy="428628"/>
          </a:xfrm>
          <a:prstGeom prst="wedgeRectCallout">
            <a:avLst>
              <a:gd name="adj1" fmla="val -66798"/>
              <a:gd name="adj2" fmla="val -104638"/>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r>
              <a:rPr lang="en-US" altLang="ja-JP" sz="2400" b="1" dirty="0" smtClean="0">
                <a:solidFill>
                  <a:schemeClr val="bg1"/>
                </a:solidFill>
                <a:latin typeface="Consolas" pitchFamily="49" charset="0"/>
              </a:rPr>
              <a:t>4</a:t>
            </a:r>
            <a:endParaRPr kumimoji="1" lang="ja-JP" altLang="en-US" sz="2400" b="1" dirty="0" err="1" smtClean="0">
              <a:solidFill>
                <a:schemeClr val="bg1"/>
              </a:solidFill>
              <a:latin typeface="Consolas" pitchFamily="49" charset="0"/>
            </a:endParaRPr>
          </a:p>
        </p:txBody>
      </p:sp>
      <p:sp>
        <p:nvSpPr>
          <p:cNvPr id="32" name="四角形吹き出し 31"/>
          <p:cNvSpPr/>
          <p:nvPr/>
        </p:nvSpPr>
        <p:spPr>
          <a:xfrm>
            <a:off x="7715272" y="5500702"/>
            <a:ext cx="642942" cy="428628"/>
          </a:xfrm>
          <a:prstGeom prst="wedgeRectCallout">
            <a:avLst>
              <a:gd name="adj1" fmla="val 106795"/>
              <a:gd name="adj2" fmla="val -104638"/>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r>
              <a:rPr lang="en-US" altLang="ja-JP" sz="2400" b="1" dirty="0" smtClean="0">
                <a:solidFill>
                  <a:schemeClr val="bg1"/>
                </a:solidFill>
                <a:latin typeface="Consolas" pitchFamily="49" charset="0"/>
              </a:rPr>
              <a:t>4</a:t>
            </a:r>
            <a:endParaRPr kumimoji="1" lang="ja-JP" altLang="en-US" sz="2400" b="1" dirty="0" err="1" smtClean="0">
              <a:solidFill>
                <a:schemeClr val="bg1"/>
              </a:solidFill>
              <a:latin typeface="Consolas" pitchFamily="49" charset="0"/>
            </a:endParaRPr>
          </a:p>
        </p:txBody>
      </p:sp>
      <p:sp>
        <p:nvSpPr>
          <p:cNvPr id="11" name="メモ 10"/>
          <p:cNvSpPr/>
          <p:nvPr/>
        </p:nvSpPr>
        <p:spPr>
          <a:xfrm>
            <a:off x="6072198" y="5500681"/>
            <a:ext cx="1285884" cy="1071591"/>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kumimoji="1" lang="en-US" altLang="ja-JP" dirty="0" smtClean="0">
                <a:latin typeface="Consolas" pitchFamily="49" charset="0"/>
              </a:rPr>
              <a:t>open(d);</a:t>
            </a:r>
          </a:p>
          <a:p>
            <a:r>
              <a:rPr lang="en-US" altLang="ja-JP" dirty="0" smtClean="0">
                <a:latin typeface="Consolas" pitchFamily="49" charset="0"/>
              </a:rPr>
              <a:t>  :</a:t>
            </a:r>
          </a:p>
          <a:p>
            <a:r>
              <a:rPr lang="en-US" altLang="ja-JP" dirty="0" smtClean="0">
                <a:latin typeface="Consolas" pitchFamily="49" charset="0"/>
              </a:rPr>
              <a:t>read(d);</a:t>
            </a:r>
          </a:p>
        </p:txBody>
      </p:sp>
      <p:sp>
        <p:nvSpPr>
          <p:cNvPr id="26" name="四角形吹き出し 25"/>
          <p:cNvSpPr/>
          <p:nvPr/>
        </p:nvSpPr>
        <p:spPr>
          <a:xfrm>
            <a:off x="7715272" y="6072206"/>
            <a:ext cx="642942" cy="428628"/>
          </a:xfrm>
          <a:prstGeom prst="wedgeRectCallout">
            <a:avLst>
              <a:gd name="adj1" fmla="val -129543"/>
              <a:gd name="adj2" fmla="val -99338"/>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r>
              <a:rPr lang="en-US" altLang="ja-JP" sz="2400" b="1" dirty="0" smtClean="0">
                <a:solidFill>
                  <a:schemeClr val="bg1"/>
                </a:solidFill>
                <a:latin typeface="Consolas" pitchFamily="49" charset="0"/>
              </a:rPr>
              <a:t>1</a:t>
            </a:r>
            <a:endParaRPr kumimoji="1" lang="ja-JP" altLang="en-US" sz="2400" b="1" dirty="0" err="1" smtClean="0">
              <a:solidFill>
                <a:schemeClr val="bg1"/>
              </a:solidFill>
              <a:latin typeface="Consolas" pitchFamily="49"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r>
              <a:rPr kumimoji="1" lang="en-US" altLang="ja-JP" dirty="0" smtClean="0"/>
              <a:t>: </a:t>
            </a:r>
            <a:r>
              <a:rPr lang="en-US" altLang="ja-JP" dirty="0" smtClean="0"/>
              <a:t>JADET</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イディオムの抽出</a:t>
            </a:r>
            <a:endParaRPr kumimoji="1" lang="en-US" altLang="ja-JP" dirty="0" smtClean="0"/>
          </a:p>
          <a:p>
            <a:pPr lvl="1"/>
            <a:r>
              <a:rPr lang="en-US" altLang="ja-JP" dirty="0" smtClean="0">
                <a:solidFill>
                  <a:schemeClr val="accent2"/>
                </a:solidFill>
                <a:latin typeface="ヒラギノ角ゴ ProN W6" pitchFamily="34" charset="-128"/>
                <a:ea typeface="ヒラギノ角ゴ ProN W6" pitchFamily="34" charset="-128"/>
              </a:rPr>
              <a:t>1</a:t>
            </a:r>
            <a:r>
              <a:rPr lang="ja-JP" altLang="en-US" dirty="0" err="1" smtClean="0">
                <a:solidFill>
                  <a:schemeClr val="accent2"/>
                </a:solidFill>
                <a:latin typeface="ヒラギノ角ゴ ProN W6" pitchFamily="34" charset="-128"/>
                <a:ea typeface="ヒラギノ角ゴ ProN W6" pitchFamily="34" charset="-128"/>
              </a:rPr>
              <a:t>つの</a:t>
            </a:r>
            <a:r>
              <a:rPr lang="ja-JP" altLang="en-US" dirty="0" smtClean="0">
                <a:solidFill>
                  <a:schemeClr val="accent2"/>
                </a:solidFill>
                <a:latin typeface="ヒラギノ角ゴ ProN W6" pitchFamily="34" charset="-128"/>
                <a:ea typeface="ヒラギノ角ゴ ProN W6" pitchFamily="34" charset="-128"/>
              </a:rPr>
              <a:t>オブジェクトに</a:t>
            </a:r>
            <a:r>
              <a:rPr lang="ja-JP" altLang="en-US" dirty="0" smtClean="0"/>
              <a:t>着目し、その使い方をグラフ化</a:t>
            </a:r>
            <a:endParaRPr lang="en-US" altLang="ja-JP" dirty="0" smtClean="0"/>
          </a:p>
          <a:p>
            <a:pPr lvl="2"/>
            <a:r>
              <a:rPr lang="ja-JP" altLang="en-US" dirty="0" smtClean="0"/>
              <a:t>頂点はラベルなし、辺のラベルが文</a:t>
            </a:r>
            <a:endParaRPr lang="en-US" altLang="ja-JP" dirty="0" smtClean="0"/>
          </a:p>
          <a:p>
            <a:pPr lvl="1"/>
            <a:r>
              <a:rPr lang="ja-JP" altLang="en-US" dirty="0" smtClean="0"/>
              <a:t>頻出する部分グラフがイディオム</a:t>
            </a:r>
            <a:endParaRPr lang="en-US" altLang="ja-JP" dirty="0" smtClean="0"/>
          </a:p>
          <a:p>
            <a:r>
              <a:rPr lang="ja-JP" altLang="en-US" dirty="0" smtClean="0"/>
              <a:t>欠陥の検出</a:t>
            </a:r>
            <a:endParaRPr lang="en-US" altLang="ja-JP" dirty="0" smtClean="0"/>
          </a:p>
          <a:p>
            <a:pPr lvl="1"/>
            <a:r>
              <a:rPr lang="ja-JP" altLang="en-US" dirty="0" smtClean="0"/>
              <a:t>頻出する部分グラフとほとんど同じであるが、一部が欠落しているものが少数であれば、欠陥の候補とする</a:t>
            </a:r>
            <a:endParaRPr lang="en-US" altLang="ja-JP" dirty="0" smtClean="0"/>
          </a:p>
          <a:p>
            <a:pPr lvl="1"/>
            <a:endParaRPr kumimoji="1" lang="ja-JP" altLang="en-US" dirty="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5</a:t>
            </a:fld>
            <a:endParaRPr kumimoji="1" lang="ja-JP" altLang="en-US" dirty="0"/>
          </a:p>
        </p:txBody>
      </p:sp>
      <p:sp>
        <p:nvSpPr>
          <p:cNvPr id="26" name="メモ 25"/>
          <p:cNvSpPr/>
          <p:nvPr/>
        </p:nvSpPr>
        <p:spPr>
          <a:xfrm>
            <a:off x="250825" y="4437112"/>
            <a:ext cx="3457079" cy="2037960"/>
          </a:xfrm>
          <a:prstGeom prst="foldedCorner">
            <a:avLst>
              <a:gd name="adj" fmla="val 9613"/>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lang="en-US" altLang="ja-JP" dirty="0" smtClean="0">
                <a:solidFill>
                  <a:schemeClr val="tx1"/>
                </a:solidFill>
                <a:latin typeface="Consolas" pitchFamily="49" charset="0"/>
              </a:rPr>
              <a:t>public </a:t>
            </a:r>
            <a:r>
              <a:rPr lang="en-US" altLang="ja-JP" dirty="0" err="1" smtClean="0">
                <a:solidFill>
                  <a:schemeClr val="tx1"/>
                </a:solidFill>
                <a:latin typeface="Consolas" pitchFamily="49" charset="0"/>
              </a:rPr>
              <a:t>Hoge</a:t>
            </a:r>
            <a:r>
              <a:rPr lang="en-US" altLang="ja-JP" dirty="0" smtClean="0">
                <a:solidFill>
                  <a:schemeClr val="tx1"/>
                </a:solidFill>
                <a:latin typeface="Consolas" pitchFamily="49" charset="0"/>
              </a:rPr>
              <a:t> </a:t>
            </a:r>
            <a:r>
              <a:rPr lang="en-US" altLang="ja-JP" dirty="0" err="1" smtClean="0">
                <a:solidFill>
                  <a:schemeClr val="tx1"/>
                </a:solidFill>
                <a:latin typeface="Consolas" pitchFamily="49" charset="0"/>
              </a:rPr>
              <a:t>getHoge</a:t>
            </a:r>
            <a:r>
              <a:rPr lang="en-US" altLang="ja-JP" dirty="0" smtClean="0">
                <a:solidFill>
                  <a:schemeClr val="tx1"/>
                </a:solidFill>
                <a:latin typeface="Consolas" pitchFamily="49" charset="0"/>
              </a:rPr>
              <a:t>(){</a:t>
            </a:r>
          </a:p>
          <a:p>
            <a:r>
              <a:rPr lang="en-US" altLang="ja-JP" dirty="0" smtClean="0">
                <a:solidFill>
                  <a:schemeClr val="tx1"/>
                </a:solidFill>
                <a:latin typeface="Consolas" pitchFamily="49" charset="0"/>
              </a:rPr>
              <a:t>  </a:t>
            </a:r>
            <a:r>
              <a:rPr lang="en-US" altLang="ja-JP" dirty="0" err="1" smtClean="0">
                <a:solidFill>
                  <a:schemeClr val="tx1"/>
                </a:solidFill>
                <a:latin typeface="Consolas" pitchFamily="49" charset="0"/>
              </a:rPr>
              <a:t>Hoge</a:t>
            </a:r>
            <a:r>
              <a:rPr lang="en-US" altLang="ja-JP" dirty="0" smtClean="0">
                <a:solidFill>
                  <a:schemeClr val="tx1"/>
                </a:solidFill>
                <a:latin typeface="Consolas" pitchFamily="49" charset="0"/>
              </a:rPr>
              <a:t> </a:t>
            </a:r>
            <a:r>
              <a:rPr lang="en-US" altLang="ja-JP" b="1" dirty="0" smtClean="0">
                <a:solidFill>
                  <a:schemeClr val="accent2"/>
                </a:solidFill>
                <a:latin typeface="Consolas" pitchFamily="49" charset="0"/>
              </a:rPr>
              <a:t>result</a:t>
            </a:r>
            <a:r>
              <a:rPr lang="en-US" altLang="ja-JP" dirty="0" smtClean="0">
                <a:solidFill>
                  <a:schemeClr val="tx1"/>
                </a:solidFill>
                <a:latin typeface="Consolas" pitchFamily="49" charset="0"/>
              </a:rPr>
              <a:t> = new </a:t>
            </a:r>
            <a:r>
              <a:rPr lang="en-US" altLang="ja-JP" dirty="0" err="1" smtClean="0">
                <a:solidFill>
                  <a:schemeClr val="tx1"/>
                </a:solidFill>
                <a:latin typeface="Consolas" pitchFamily="49" charset="0"/>
              </a:rPr>
              <a:t>Hoge</a:t>
            </a:r>
            <a:r>
              <a:rPr lang="en-US" altLang="ja-JP" dirty="0" smtClean="0">
                <a:solidFill>
                  <a:schemeClr val="tx1"/>
                </a:solidFill>
                <a:latin typeface="Consolas" pitchFamily="49" charset="0"/>
              </a:rPr>
              <a:t>();</a:t>
            </a:r>
          </a:p>
          <a:p>
            <a:r>
              <a:rPr lang="en-US" altLang="ja-JP" dirty="0" smtClean="0">
                <a:solidFill>
                  <a:schemeClr val="tx1"/>
                </a:solidFill>
                <a:latin typeface="Consolas" pitchFamily="49" charset="0"/>
              </a:rPr>
              <a:t>  for (</a:t>
            </a:r>
            <a:r>
              <a:rPr lang="en-US" altLang="ja-JP" dirty="0" err="1" smtClean="0">
                <a:solidFill>
                  <a:schemeClr val="tx1"/>
                </a:solidFill>
                <a:latin typeface="Consolas" pitchFamily="49" charset="0"/>
              </a:rPr>
              <a:t>int</a:t>
            </a:r>
            <a:r>
              <a:rPr lang="en-US" altLang="ja-JP" dirty="0" smtClean="0">
                <a:solidFill>
                  <a:schemeClr val="tx1"/>
                </a:solidFill>
                <a:latin typeface="Consolas" pitchFamily="49" charset="0"/>
              </a:rPr>
              <a:t> </a:t>
            </a:r>
            <a:r>
              <a:rPr lang="en-US" altLang="ja-JP" dirty="0" err="1" smtClean="0">
                <a:solidFill>
                  <a:schemeClr val="tx1"/>
                </a:solidFill>
                <a:latin typeface="Consolas" pitchFamily="49" charset="0"/>
              </a:rPr>
              <a:t>i</a:t>
            </a:r>
            <a:r>
              <a:rPr lang="en-US" altLang="ja-JP" dirty="0" smtClean="0">
                <a:solidFill>
                  <a:schemeClr val="tx1"/>
                </a:solidFill>
                <a:latin typeface="Consolas" pitchFamily="49" charset="0"/>
              </a:rPr>
              <a:t>=0; </a:t>
            </a:r>
            <a:r>
              <a:rPr lang="en-US" altLang="ja-JP" dirty="0" err="1" smtClean="0">
                <a:solidFill>
                  <a:schemeClr val="tx1"/>
                </a:solidFill>
                <a:latin typeface="Consolas" pitchFamily="49" charset="0"/>
              </a:rPr>
              <a:t>i</a:t>
            </a:r>
            <a:r>
              <a:rPr lang="en-US" altLang="ja-JP" dirty="0" smtClean="0">
                <a:solidFill>
                  <a:schemeClr val="tx1"/>
                </a:solidFill>
                <a:latin typeface="Consolas" pitchFamily="49" charset="0"/>
              </a:rPr>
              <a:t>&lt;3; </a:t>
            </a:r>
            <a:r>
              <a:rPr lang="en-US" altLang="ja-JP" dirty="0" err="1" smtClean="0">
                <a:solidFill>
                  <a:schemeClr val="tx1"/>
                </a:solidFill>
                <a:latin typeface="Consolas" pitchFamily="49" charset="0"/>
              </a:rPr>
              <a:t>i</a:t>
            </a:r>
            <a:r>
              <a:rPr lang="en-US" altLang="ja-JP" dirty="0" smtClean="0">
                <a:solidFill>
                  <a:schemeClr val="tx1"/>
                </a:solidFill>
                <a:latin typeface="Consolas" pitchFamily="49" charset="0"/>
              </a:rPr>
              <a:t>++){</a:t>
            </a:r>
          </a:p>
          <a:p>
            <a:r>
              <a:rPr lang="en-US" altLang="ja-JP" dirty="0" smtClean="0">
                <a:solidFill>
                  <a:schemeClr val="tx1"/>
                </a:solidFill>
                <a:latin typeface="Consolas" pitchFamily="49" charset="0"/>
              </a:rPr>
              <a:t>    </a:t>
            </a:r>
            <a:r>
              <a:rPr lang="en-US" altLang="ja-JP" b="1" dirty="0" err="1" smtClean="0">
                <a:solidFill>
                  <a:schemeClr val="accent2"/>
                </a:solidFill>
                <a:latin typeface="Consolas" pitchFamily="49" charset="0"/>
              </a:rPr>
              <a:t>result</a:t>
            </a:r>
            <a:r>
              <a:rPr lang="en-US" altLang="ja-JP" dirty="0" err="1" smtClean="0">
                <a:solidFill>
                  <a:schemeClr val="tx1"/>
                </a:solidFill>
                <a:latin typeface="Consolas" pitchFamily="49" charset="0"/>
              </a:rPr>
              <a:t>.add</a:t>
            </a:r>
            <a:r>
              <a:rPr lang="en-US" altLang="ja-JP" dirty="0" smtClean="0">
                <a:solidFill>
                  <a:schemeClr val="tx1"/>
                </a:solidFill>
                <a:latin typeface="Consolas" pitchFamily="49" charset="0"/>
              </a:rPr>
              <a:t>(</a:t>
            </a:r>
            <a:r>
              <a:rPr lang="en-US" altLang="ja-JP" dirty="0" err="1" smtClean="0">
                <a:solidFill>
                  <a:schemeClr val="tx1"/>
                </a:solidFill>
                <a:latin typeface="Consolas" pitchFamily="49" charset="0"/>
              </a:rPr>
              <a:t>i</a:t>
            </a:r>
            <a:r>
              <a:rPr lang="en-US" altLang="ja-JP" dirty="0" smtClean="0">
                <a:solidFill>
                  <a:schemeClr val="tx1"/>
                </a:solidFill>
                <a:latin typeface="Consolas" pitchFamily="49" charset="0"/>
              </a:rPr>
              <a:t>);</a:t>
            </a:r>
          </a:p>
          <a:p>
            <a:r>
              <a:rPr lang="en-US" altLang="ja-JP" dirty="0" smtClean="0">
                <a:solidFill>
                  <a:schemeClr val="tx1"/>
                </a:solidFill>
                <a:latin typeface="Consolas" pitchFamily="49" charset="0"/>
              </a:rPr>
              <a:t>  }</a:t>
            </a:r>
          </a:p>
          <a:p>
            <a:r>
              <a:rPr lang="en-US" altLang="ja-JP" dirty="0" smtClean="0">
                <a:solidFill>
                  <a:schemeClr val="tx1"/>
                </a:solidFill>
                <a:latin typeface="Consolas" pitchFamily="49" charset="0"/>
              </a:rPr>
              <a:t>  return </a:t>
            </a:r>
            <a:r>
              <a:rPr lang="en-US" altLang="ja-JP" b="1" dirty="0" smtClean="0">
                <a:solidFill>
                  <a:schemeClr val="accent2"/>
                </a:solidFill>
                <a:latin typeface="Consolas" pitchFamily="49" charset="0"/>
              </a:rPr>
              <a:t>result</a:t>
            </a:r>
            <a:r>
              <a:rPr lang="en-US" altLang="ja-JP" dirty="0" smtClean="0">
                <a:solidFill>
                  <a:schemeClr val="tx1"/>
                </a:solidFill>
                <a:latin typeface="Consolas" pitchFamily="49" charset="0"/>
              </a:rPr>
              <a:t>;</a:t>
            </a:r>
          </a:p>
          <a:p>
            <a:r>
              <a:rPr lang="en-US" altLang="ja-JP" dirty="0" smtClean="0">
                <a:solidFill>
                  <a:schemeClr val="tx1"/>
                </a:solidFill>
                <a:latin typeface="Consolas" pitchFamily="49" charset="0"/>
              </a:rPr>
              <a:t>}</a:t>
            </a:r>
            <a:endParaRPr kumimoji="1" lang="ja-JP" altLang="en-US" dirty="0" smtClean="0">
              <a:solidFill>
                <a:schemeClr val="tx1"/>
              </a:solidFill>
              <a:latin typeface="Consolas" pitchFamily="49" charset="0"/>
            </a:endParaRPr>
          </a:p>
        </p:txBody>
      </p:sp>
      <p:cxnSp>
        <p:nvCxnSpPr>
          <p:cNvPr id="27" name="曲線コネクタ 26"/>
          <p:cNvCxnSpPr/>
          <p:nvPr/>
        </p:nvCxnSpPr>
        <p:spPr>
          <a:xfrm rot="16200000" flipH="1">
            <a:off x="6978315" y="5437261"/>
            <a:ext cx="298008" cy="1369578"/>
          </a:xfrm>
          <a:prstGeom prst="curvedConnector3">
            <a:avLst>
              <a:gd name="adj1" fmla="val -156"/>
            </a:avLst>
          </a:prstGeom>
          <a:ln>
            <a:tailEnd type="arrow"/>
          </a:ln>
        </p:spPr>
        <p:style>
          <a:lnRef idx="3">
            <a:schemeClr val="dk1"/>
          </a:lnRef>
          <a:fillRef idx="0">
            <a:schemeClr val="dk1"/>
          </a:fillRef>
          <a:effectRef idx="2">
            <a:schemeClr val="dk1"/>
          </a:effectRef>
          <a:fontRef idx="minor">
            <a:schemeClr val="tx1"/>
          </a:fontRef>
        </p:style>
      </p:cxnSp>
      <p:sp>
        <p:nvSpPr>
          <p:cNvPr id="28" name="円/楕円 27"/>
          <p:cNvSpPr/>
          <p:nvPr/>
        </p:nvSpPr>
        <p:spPr>
          <a:xfrm>
            <a:off x="6228184" y="4758600"/>
            <a:ext cx="285752" cy="28575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29" name="直線矢印コネクタ 28"/>
          <p:cNvCxnSpPr>
            <a:stCxn id="28" idx="4"/>
            <a:endCxn id="31" idx="0"/>
          </p:cNvCxnSpPr>
          <p:nvPr/>
        </p:nvCxnSpPr>
        <p:spPr>
          <a:xfrm rot="5400000">
            <a:off x="6013870" y="5401542"/>
            <a:ext cx="71438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0" name="直線矢印コネクタ 29"/>
          <p:cNvCxnSpPr/>
          <p:nvPr/>
        </p:nvCxnSpPr>
        <p:spPr>
          <a:xfrm rot="5400000">
            <a:off x="6193259" y="4579211"/>
            <a:ext cx="35719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31" name="円/楕円 30"/>
          <p:cNvSpPr/>
          <p:nvPr/>
        </p:nvSpPr>
        <p:spPr>
          <a:xfrm>
            <a:off x="6228184" y="5758732"/>
            <a:ext cx="285752" cy="28575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5228084" y="6258798"/>
            <a:ext cx="1643074" cy="338554"/>
          </a:xfrm>
          <a:prstGeom prst="rect">
            <a:avLst/>
          </a:prstGeom>
          <a:noFill/>
        </p:spPr>
        <p:txBody>
          <a:bodyPr wrap="square" rtlCol="0">
            <a:spAutoFit/>
          </a:bodyPr>
          <a:lstStyle/>
          <a:p>
            <a:r>
              <a:rPr kumimoji="1" lang="en-US" altLang="ja-JP" sz="1600" dirty="0" err="1" smtClean="0">
                <a:latin typeface="Consolas" pitchFamily="49" charset="0"/>
              </a:rPr>
              <a:t>result.add</a:t>
            </a:r>
            <a:r>
              <a:rPr kumimoji="1" lang="en-US" altLang="ja-JP" sz="1600" dirty="0" smtClean="0">
                <a:latin typeface="Consolas" pitchFamily="49" charset="0"/>
              </a:rPr>
              <a:t>(</a:t>
            </a:r>
            <a:r>
              <a:rPr kumimoji="1" lang="en-US" altLang="ja-JP" sz="1600" dirty="0" err="1" smtClean="0">
                <a:latin typeface="Consolas" pitchFamily="49" charset="0"/>
              </a:rPr>
              <a:t>i</a:t>
            </a:r>
            <a:r>
              <a:rPr kumimoji="1" lang="en-US" altLang="ja-JP" sz="1600" dirty="0" smtClean="0">
                <a:latin typeface="Consolas" pitchFamily="49" charset="0"/>
              </a:rPr>
              <a:t>)</a:t>
            </a:r>
            <a:endParaRPr kumimoji="1" lang="ja-JP" altLang="en-US" sz="1600" dirty="0">
              <a:latin typeface="Consolas" pitchFamily="49" charset="0"/>
            </a:endParaRPr>
          </a:p>
        </p:txBody>
      </p:sp>
      <p:cxnSp>
        <p:nvCxnSpPr>
          <p:cNvPr id="33" name="曲線コネクタ 84"/>
          <p:cNvCxnSpPr>
            <a:stCxn id="31" idx="3"/>
            <a:endCxn id="31" idx="1"/>
          </p:cNvCxnSpPr>
          <p:nvPr/>
        </p:nvCxnSpPr>
        <p:spPr>
          <a:xfrm rot="5400000" flipH="1">
            <a:off x="6169002" y="5901608"/>
            <a:ext cx="202058" cy="1588"/>
          </a:xfrm>
          <a:prstGeom prst="curvedConnector5">
            <a:avLst>
              <a:gd name="adj1" fmla="val -113136"/>
              <a:gd name="adj2" fmla="val 43341449"/>
              <a:gd name="adj3" fmla="val 208051"/>
            </a:avLst>
          </a:prstGeom>
          <a:ln>
            <a:tailEnd type="arrow"/>
          </a:ln>
        </p:spPr>
        <p:style>
          <a:lnRef idx="3">
            <a:schemeClr val="dk1"/>
          </a:lnRef>
          <a:fillRef idx="0">
            <a:schemeClr val="dk1"/>
          </a:fillRef>
          <a:effectRef idx="2">
            <a:schemeClr val="dk1"/>
          </a:effectRef>
          <a:fontRef idx="minor">
            <a:schemeClr val="tx1"/>
          </a:fontRef>
        </p:style>
      </p:cxnSp>
      <p:sp>
        <p:nvSpPr>
          <p:cNvPr id="41" name="テキスト ボックス 40"/>
          <p:cNvSpPr txBox="1"/>
          <p:nvPr/>
        </p:nvSpPr>
        <p:spPr>
          <a:xfrm>
            <a:off x="6334149" y="5161724"/>
            <a:ext cx="1643074" cy="338554"/>
          </a:xfrm>
          <a:prstGeom prst="rect">
            <a:avLst/>
          </a:prstGeom>
          <a:noFill/>
        </p:spPr>
        <p:txBody>
          <a:bodyPr wrap="square" rtlCol="0">
            <a:spAutoFit/>
          </a:bodyPr>
          <a:lstStyle/>
          <a:p>
            <a:r>
              <a:rPr kumimoji="1" lang="en-US" altLang="ja-JP" sz="1600" dirty="0" smtClean="0">
                <a:latin typeface="Consolas" pitchFamily="49" charset="0"/>
              </a:rPr>
              <a:t>result&lt;init&gt;</a:t>
            </a:r>
            <a:endParaRPr kumimoji="1" lang="ja-JP" altLang="en-US" sz="1600" dirty="0">
              <a:latin typeface="Consolas" pitchFamily="49" charset="0"/>
            </a:endParaRPr>
          </a:p>
        </p:txBody>
      </p:sp>
      <p:sp>
        <p:nvSpPr>
          <p:cNvPr id="63" name="テキスト ボックス 62"/>
          <p:cNvSpPr txBox="1"/>
          <p:nvPr/>
        </p:nvSpPr>
        <p:spPr>
          <a:xfrm>
            <a:off x="6823499" y="5666590"/>
            <a:ext cx="936104" cy="338554"/>
          </a:xfrm>
          <a:prstGeom prst="rect">
            <a:avLst/>
          </a:prstGeom>
          <a:noFill/>
        </p:spPr>
        <p:txBody>
          <a:bodyPr wrap="square" rtlCol="0">
            <a:spAutoFit/>
          </a:bodyPr>
          <a:lstStyle/>
          <a:p>
            <a:r>
              <a:rPr kumimoji="1" lang="en-US" altLang="ja-JP" sz="1600" dirty="0" smtClean="0">
                <a:latin typeface="Consolas" pitchFamily="49" charset="0"/>
              </a:rPr>
              <a:t>&lt;exit&gt;</a:t>
            </a:r>
            <a:endParaRPr kumimoji="1" lang="ja-JP" altLang="en-US" sz="1600" dirty="0">
              <a:latin typeface="Consolas" pitchFamily="49" charset="0"/>
            </a:endParaRPr>
          </a:p>
        </p:txBody>
      </p:sp>
      <p:sp>
        <p:nvSpPr>
          <p:cNvPr id="64" name="テキスト ボックス 63"/>
          <p:cNvSpPr txBox="1"/>
          <p:nvPr/>
        </p:nvSpPr>
        <p:spPr>
          <a:xfrm>
            <a:off x="6516216" y="4365104"/>
            <a:ext cx="1643074" cy="338554"/>
          </a:xfrm>
          <a:prstGeom prst="rect">
            <a:avLst/>
          </a:prstGeom>
          <a:noFill/>
        </p:spPr>
        <p:txBody>
          <a:bodyPr wrap="square" rtlCol="0">
            <a:spAutoFit/>
          </a:bodyPr>
          <a:lstStyle/>
          <a:p>
            <a:r>
              <a:rPr kumimoji="1" lang="en-US" altLang="ja-JP" sz="1600" dirty="0" smtClean="0">
                <a:latin typeface="Consolas" pitchFamily="49" charset="0"/>
              </a:rPr>
              <a:t>&lt;enter&gt;</a:t>
            </a:r>
            <a:endParaRPr kumimoji="1" lang="ja-JP" altLang="en-US" sz="1600" dirty="0">
              <a:latin typeface="Consolas" pitchFamily="49"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r>
              <a:rPr kumimoji="1" lang="en-US" altLang="ja-JP" dirty="0" smtClean="0"/>
              <a:t>:</a:t>
            </a:r>
            <a:r>
              <a:rPr kumimoji="1" lang="ja-JP" altLang="en-US" dirty="0" smtClean="0"/>
              <a:t> 問題</a:t>
            </a:r>
            <a:r>
              <a:rPr lang="ja-JP" altLang="en-US" dirty="0" smtClean="0"/>
              <a:t>と解決方法</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イディオムのモデル化の段階で情報を削る</a:t>
            </a:r>
            <a:endParaRPr kumimoji="1" lang="en-US" altLang="ja-JP" dirty="0" smtClean="0"/>
          </a:p>
          <a:p>
            <a:pPr lvl="1"/>
            <a:r>
              <a:rPr kumimoji="1" lang="ja-JP" altLang="en-US" dirty="0" smtClean="0"/>
              <a:t>制御構造</a:t>
            </a:r>
            <a:endParaRPr kumimoji="1" lang="en-US" altLang="ja-JP" dirty="0" smtClean="0"/>
          </a:p>
          <a:p>
            <a:pPr lvl="1"/>
            <a:r>
              <a:rPr lang="ja-JP" altLang="en-US" dirty="0" smtClean="0"/>
              <a:t>文の順序</a:t>
            </a:r>
            <a:endParaRPr lang="en-US" altLang="ja-JP" dirty="0" smtClean="0"/>
          </a:p>
          <a:p>
            <a:pPr lvl="1"/>
            <a:r>
              <a:rPr lang="ja-JP" altLang="en-US" dirty="0" smtClean="0"/>
              <a:t>データ依存関係</a:t>
            </a:r>
            <a:endParaRPr lang="en-US" altLang="ja-JP" dirty="0" smtClean="0"/>
          </a:p>
          <a:p>
            <a:pPr lvl="1"/>
            <a:endParaRPr lang="en-US" altLang="ja-JP" dirty="0" smtClean="0"/>
          </a:p>
          <a:p>
            <a:pPr lvl="1"/>
            <a:endParaRPr lang="en-US" altLang="ja-JP" dirty="0" smtClean="0"/>
          </a:p>
          <a:p>
            <a:pPr lvl="1"/>
            <a:endParaRPr lang="en-US" altLang="ja-JP" dirty="0" smtClean="0"/>
          </a:p>
          <a:p>
            <a:pPr lvl="1"/>
            <a:endParaRPr lang="en-US" altLang="ja-JP" dirty="0" smtClean="0"/>
          </a:p>
          <a:p>
            <a:endParaRPr lang="en-US" altLang="ja-JP" dirty="0" smtClean="0"/>
          </a:p>
          <a:p>
            <a:endParaRPr lang="en-US" altLang="ja-JP" dirty="0" smtClean="0"/>
          </a:p>
          <a:p>
            <a:endParaRPr lang="en-US" altLang="ja-JP" dirty="0" smtClean="0"/>
          </a:p>
          <a:p>
            <a:pPr>
              <a:buNone/>
            </a:pPr>
            <a:endParaRPr lang="en-US" altLang="ja-JP" dirty="0" smtClean="0"/>
          </a:p>
          <a:p>
            <a:pPr>
              <a:buNone/>
            </a:pPr>
            <a:endParaRPr lang="en-US" altLang="ja-JP" dirty="0" smtClean="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6</a:t>
            </a:fld>
            <a:endParaRPr kumimoji="1" lang="ja-JP" altLang="en-US"/>
          </a:p>
        </p:txBody>
      </p:sp>
      <p:sp>
        <p:nvSpPr>
          <p:cNvPr id="5" name="下矢印 4"/>
          <p:cNvSpPr/>
          <p:nvPr/>
        </p:nvSpPr>
        <p:spPr>
          <a:xfrm>
            <a:off x="3923928" y="4365104"/>
            <a:ext cx="1214446" cy="1000132"/>
          </a:xfrm>
          <a:prstGeom prst="downArrow">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6" name="正方形/長方形 5"/>
          <p:cNvSpPr/>
          <p:nvPr/>
        </p:nvSpPr>
        <p:spPr>
          <a:xfrm>
            <a:off x="250825" y="5445224"/>
            <a:ext cx="8642350" cy="1080120"/>
          </a:xfrm>
          <a:prstGeom prst="rect">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lvl="0" algn="ctr"/>
            <a:r>
              <a:rPr lang="ja-JP" altLang="en-US" sz="2400" dirty="0" smtClean="0">
                <a:solidFill>
                  <a:schemeClr val="bg1"/>
                </a:solidFill>
                <a:latin typeface="ヒラギノ角ゴ ProN W6" pitchFamily="34" charset="-128"/>
                <a:ea typeface="ヒラギノ角ゴ ProN W6" pitchFamily="34" charset="-128"/>
              </a:rPr>
              <a:t>プログラムの文の間に生じる関係を多く取得すれば、より高精度に欠陥を検出できるのではないか？</a:t>
            </a:r>
            <a:endParaRPr kumimoji="1" lang="ja-JP" altLang="en-US" dirty="0" smtClean="0">
              <a:solidFill>
                <a:schemeClr val="bg1"/>
              </a:solidFill>
              <a:latin typeface="Consolas" pitchFamily="49" charset="0"/>
            </a:endParaRPr>
          </a:p>
        </p:txBody>
      </p:sp>
      <p:sp>
        <p:nvSpPr>
          <p:cNvPr id="7" name="正方形/長方形 6"/>
          <p:cNvSpPr/>
          <p:nvPr/>
        </p:nvSpPr>
        <p:spPr>
          <a:xfrm>
            <a:off x="250825" y="3429000"/>
            <a:ext cx="4249738" cy="720080"/>
          </a:xfrm>
          <a:prstGeom prst="rect">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lvl="0" algn="ctr"/>
            <a:r>
              <a:rPr lang="ja-JP" altLang="en-US" sz="2400" dirty="0" smtClean="0">
                <a:solidFill>
                  <a:schemeClr val="bg1"/>
                </a:solidFill>
                <a:latin typeface="ヒラギノ角ゴ ProN W6" pitchFamily="34" charset="-128"/>
                <a:ea typeface="ヒラギノ角ゴ ProN W6" pitchFamily="34" charset="-128"/>
              </a:rPr>
              <a:t>誤検出の割合が高くなる</a:t>
            </a:r>
            <a:endParaRPr kumimoji="1" lang="ja-JP" altLang="en-US" dirty="0" smtClean="0">
              <a:solidFill>
                <a:schemeClr val="bg1"/>
              </a:solidFill>
              <a:latin typeface="Consolas" pitchFamily="49" charset="0"/>
            </a:endParaRPr>
          </a:p>
        </p:txBody>
      </p:sp>
      <p:sp>
        <p:nvSpPr>
          <p:cNvPr id="8" name="正方形/長方形 7"/>
          <p:cNvSpPr/>
          <p:nvPr/>
        </p:nvSpPr>
        <p:spPr>
          <a:xfrm>
            <a:off x="4643437" y="3429000"/>
            <a:ext cx="4249738" cy="720080"/>
          </a:xfrm>
          <a:prstGeom prst="rect">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lvl="0" algn="ctr"/>
            <a:r>
              <a:rPr lang="ja-JP" altLang="en-US" sz="2400" dirty="0" smtClean="0">
                <a:solidFill>
                  <a:schemeClr val="bg1"/>
                </a:solidFill>
                <a:latin typeface="ヒラギノ角ゴ ProN W6" pitchFamily="34" charset="-128"/>
                <a:ea typeface="ヒラギノ角ゴ ProN W6" pitchFamily="34" charset="-128"/>
              </a:rPr>
              <a:t>検出できない欠陥が増える</a:t>
            </a:r>
            <a:endParaRPr kumimoji="1" lang="ja-JP" altLang="en-US" dirty="0" smtClean="0">
              <a:solidFill>
                <a:schemeClr val="bg1"/>
              </a:solidFill>
              <a:latin typeface="Consolas" pitchFamily="49" charset="0"/>
            </a:endParaRPr>
          </a:p>
        </p:txBody>
      </p:sp>
      <p:sp>
        <p:nvSpPr>
          <p:cNvPr id="9" name="下矢印 8"/>
          <p:cNvSpPr/>
          <p:nvPr/>
        </p:nvSpPr>
        <p:spPr>
          <a:xfrm>
            <a:off x="3964777" y="2204864"/>
            <a:ext cx="1214446" cy="1000132"/>
          </a:xfrm>
          <a:prstGeom prst="downArrow">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 2"/>
          <p:cNvSpPr>
            <a:spLocks noGrp="1"/>
          </p:cNvSpPr>
          <p:nvPr>
            <p:ph idx="1"/>
          </p:nvPr>
        </p:nvSpPr>
        <p:spPr>
          <a:xfrm>
            <a:off x="142851" y="785810"/>
            <a:ext cx="8786868" cy="5572163"/>
          </a:xfrm>
        </p:spPr>
        <p:txBody>
          <a:bodyPr/>
          <a:lstStyle/>
          <a:p>
            <a:endParaRPr lang="en-US" altLang="ja-JP" dirty="0" smtClean="0"/>
          </a:p>
          <a:p>
            <a:endParaRPr lang="en-US" altLang="ja-JP" dirty="0" smtClean="0"/>
          </a:p>
          <a:p>
            <a:endParaRPr lang="en-US" altLang="ja-JP" dirty="0" smtClean="0"/>
          </a:p>
          <a:p>
            <a:endParaRPr lang="en-US" altLang="ja-JP" dirty="0" smtClean="0"/>
          </a:p>
          <a:p>
            <a:endParaRPr lang="en-US" altLang="ja-JP" dirty="0" smtClean="0"/>
          </a:p>
          <a:p>
            <a:pPr lvl="2"/>
            <a:endParaRPr lang="en-US" altLang="ja-JP" dirty="0" smtClean="0"/>
          </a:p>
          <a:p>
            <a:r>
              <a:rPr lang="ja-JP" altLang="en-US" dirty="0" smtClean="0"/>
              <a:t>イディオムの抽出の対象はプログラム依存グラフ</a:t>
            </a:r>
            <a:r>
              <a:rPr lang="en-US" altLang="ja-JP" dirty="0" smtClean="0"/>
              <a:t>(</a:t>
            </a:r>
            <a:r>
              <a:rPr lang="en-US" altLang="ja-JP" dirty="0" smtClean="0">
                <a:latin typeface="+mj-ea"/>
                <a:ea typeface="+mj-ea"/>
              </a:rPr>
              <a:t>P</a:t>
            </a:r>
            <a:r>
              <a:rPr lang="en-US" altLang="ja-JP" dirty="0" smtClean="0"/>
              <a:t>rogram</a:t>
            </a:r>
            <a:r>
              <a:rPr lang="ja-JP" altLang="en-US" dirty="0" smtClean="0"/>
              <a:t> </a:t>
            </a:r>
            <a:r>
              <a:rPr lang="en-US" altLang="ja-JP" dirty="0" smtClean="0">
                <a:latin typeface="+mj-ea"/>
                <a:ea typeface="+mj-ea"/>
              </a:rPr>
              <a:t>D</a:t>
            </a:r>
            <a:r>
              <a:rPr lang="en-US" altLang="ja-JP" dirty="0" smtClean="0"/>
              <a:t>ependence </a:t>
            </a:r>
            <a:r>
              <a:rPr lang="en-US" altLang="ja-JP" dirty="0" smtClean="0">
                <a:latin typeface="+mj-ea"/>
                <a:ea typeface="+mj-ea"/>
              </a:rPr>
              <a:t>G</a:t>
            </a:r>
            <a:r>
              <a:rPr lang="en-US" altLang="ja-JP" dirty="0" smtClean="0"/>
              <a:t>raph)</a:t>
            </a:r>
          </a:p>
          <a:p>
            <a:pPr lvl="1"/>
            <a:r>
              <a:rPr lang="ja-JP" altLang="en-US" dirty="0" smtClean="0"/>
              <a:t>文間の依存関係を表現したグラフ</a:t>
            </a:r>
            <a:endParaRPr lang="en-US" altLang="ja-JP" dirty="0" smtClean="0"/>
          </a:p>
          <a:p>
            <a:r>
              <a:rPr lang="ja-JP" altLang="en-US" dirty="0" smtClean="0"/>
              <a:t>イディオムは</a:t>
            </a:r>
            <a:r>
              <a:rPr lang="en-US" altLang="ja-JP" dirty="0" smtClean="0"/>
              <a:t>PDG</a:t>
            </a:r>
            <a:r>
              <a:rPr lang="ja-JP" altLang="en-US" dirty="0" smtClean="0"/>
              <a:t>上で頻出部分グラフとして現れる</a:t>
            </a:r>
            <a:endParaRPr lang="en-US" altLang="ja-JP" dirty="0" smtClean="0"/>
          </a:p>
          <a:p>
            <a:r>
              <a:rPr lang="en-US" altLang="ja-JP" dirty="0" smtClean="0"/>
              <a:t>PDG</a:t>
            </a:r>
            <a:r>
              <a:rPr lang="ja-JP" altLang="en-US" dirty="0" smtClean="0"/>
              <a:t>を用いることで違反の原因を細かく特定できる</a:t>
            </a:r>
            <a:endParaRPr lang="en-US" altLang="ja-JP" dirty="0" smtClean="0"/>
          </a:p>
          <a:p>
            <a:pPr>
              <a:buNone/>
            </a:pPr>
            <a:endParaRPr kumimoji="1" lang="ja-JP" altLang="en-US" dirty="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7</a:t>
            </a:fld>
            <a:endParaRPr kumimoji="1" lang="ja-JP" altLang="en-US" dirty="0"/>
          </a:p>
        </p:txBody>
      </p:sp>
      <p:sp>
        <p:nvSpPr>
          <p:cNvPr id="6" name="メモ 5"/>
          <p:cNvSpPr/>
          <p:nvPr/>
        </p:nvSpPr>
        <p:spPr>
          <a:xfrm>
            <a:off x="500066" y="1320010"/>
            <a:ext cx="1214448"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7" name="メモ 6"/>
          <p:cNvSpPr/>
          <p:nvPr/>
        </p:nvSpPr>
        <p:spPr>
          <a:xfrm>
            <a:off x="366714" y="1472410"/>
            <a:ext cx="1214448"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8" name="メモ 7"/>
          <p:cNvSpPr/>
          <p:nvPr/>
        </p:nvSpPr>
        <p:spPr>
          <a:xfrm>
            <a:off x="214314" y="1624810"/>
            <a:ext cx="1214448" cy="1571633"/>
          </a:xfrm>
          <a:prstGeom prst="foldedCorner">
            <a:avLst>
              <a:gd name="adj" fmla="val 11926"/>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9" name="ホームベース 8"/>
          <p:cNvSpPr/>
          <p:nvPr/>
        </p:nvSpPr>
        <p:spPr>
          <a:xfrm>
            <a:off x="4643470" y="1124744"/>
            <a:ext cx="571504" cy="2214602"/>
          </a:xfrm>
          <a:prstGeom prst="homePlate">
            <a:avLst>
              <a:gd name="adj" fmla="val 35126"/>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r>
              <a:rPr kumimoji="1" lang="ja-JP" altLang="en-US" sz="1800" dirty="0" smtClean="0">
                <a:solidFill>
                  <a:schemeClr val="bg1"/>
                </a:solidFill>
                <a:latin typeface="+mj-ea"/>
                <a:ea typeface="+mj-ea"/>
              </a:rPr>
              <a:t>イディオムの抽出</a:t>
            </a:r>
          </a:p>
        </p:txBody>
      </p:sp>
      <p:sp>
        <p:nvSpPr>
          <p:cNvPr id="10" name="メモ 9"/>
          <p:cNvSpPr/>
          <p:nvPr/>
        </p:nvSpPr>
        <p:spPr>
          <a:xfrm>
            <a:off x="3000396" y="1267620"/>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1" name="メモ 10"/>
          <p:cNvSpPr/>
          <p:nvPr/>
        </p:nvSpPr>
        <p:spPr>
          <a:xfrm>
            <a:off x="2714644" y="1339058"/>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2" name="円/楕円 11"/>
          <p:cNvSpPr/>
          <p:nvPr/>
        </p:nvSpPr>
        <p:spPr>
          <a:xfrm>
            <a:off x="2928958" y="1839124"/>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2" name="円/楕円 21"/>
          <p:cNvSpPr/>
          <p:nvPr/>
        </p:nvSpPr>
        <p:spPr>
          <a:xfrm>
            <a:off x="3571900" y="1481934"/>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3" name="円/楕円 22"/>
          <p:cNvSpPr/>
          <p:nvPr/>
        </p:nvSpPr>
        <p:spPr>
          <a:xfrm>
            <a:off x="3643338" y="1839124"/>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4" name="円/楕円 23"/>
          <p:cNvSpPr/>
          <p:nvPr/>
        </p:nvSpPr>
        <p:spPr>
          <a:xfrm>
            <a:off x="3143272" y="1481934"/>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5" name="円/楕円 24"/>
          <p:cNvSpPr/>
          <p:nvPr/>
        </p:nvSpPr>
        <p:spPr>
          <a:xfrm>
            <a:off x="3857652" y="2196314"/>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6" name="円/楕円 25"/>
          <p:cNvSpPr/>
          <p:nvPr/>
        </p:nvSpPr>
        <p:spPr>
          <a:xfrm>
            <a:off x="3571900" y="2196314"/>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7" name="円/楕円 26"/>
          <p:cNvSpPr/>
          <p:nvPr/>
        </p:nvSpPr>
        <p:spPr>
          <a:xfrm>
            <a:off x="3143272" y="2196314"/>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8" name="円/楕円 27"/>
          <p:cNvSpPr/>
          <p:nvPr/>
        </p:nvSpPr>
        <p:spPr>
          <a:xfrm>
            <a:off x="3357586" y="1839124"/>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38" name="直線矢印コネクタ 37"/>
          <p:cNvCxnSpPr>
            <a:stCxn id="27" idx="6"/>
            <a:endCxn id="26" idx="2"/>
          </p:cNvCxnSpPr>
          <p:nvPr/>
        </p:nvCxnSpPr>
        <p:spPr>
          <a:xfrm>
            <a:off x="3357586" y="2303471"/>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直線矢印コネクタ 38"/>
          <p:cNvCxnSpPr>
            <a:stCxn id="28" idx="4"/>
            <a:endCxn id="26" idx="1"/>
          </p:cNvCxnSpPr>
          <p:nvPr/>
        </p:nvCxnSpPr>
        <p:spPr>
          <a:xfrm rot="16200000" flipH="1">
            <a:off x="3446883" y="2071297"/>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直線矢印コネクタ 39"/>
          <p:cNvCxnSpPr>
            <a:stCxn id="26" idx="0"/>
          </p:cNvCxnSpPr>
          <p:nvPr/>
        </p:nvCxnSpPr>
        <p:spPr>
          <a:xfrm rot="5400000" flipH="1" flipV="1">
            <a:off x="3661197" y="203991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1" name="直線矢印コネクタ 40"/>
          <p:cNvCxnSpPr>
            <a:stCxn id="22" idx="4"/>
          </p:cNvCxnSpPr>
          <p:nvPr/>
        </p:nvCxnSpPr>
        <p:spPr>
          <a:xfrm rot="16200000" flipH="1">
            <a:off x="3661197" y="1714107"/>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2" name="直線矢印コネクタ 41"/>
          <p:cNvCxnSpPr>
            <a:stCxn id="24" idx="3"/>
            <a:endCxn id="12" idx="0"/>
          </p:cNvCxnSpPr>
          <p:nvPr/>
        </p:nvCxnSpPr>
        <p:spPr>
          <a:xfrm rot="5400000">
            <a:off x="3018256" y="1682722"/>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3" name="直線矢印コネクタ 42"/>
          <p:cNvCxnSpPr>
            <a:stCxn id="28" idx="2"/>
            <a:endCxn id="12" idx="6"/>
          </p:cNvCxnSpPr>
          <p:nvPr/>
        </p:nvCxnSpPr>
        <p:spPr>
          <a:xfrm rot="10800000">
            <a:off x="3143272" y="1946281"/>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4" name="直線矢印コネクタ 43"/>
          <p:cNvCxnSpPr>
            <a:stCxn id="12" idx="5"/>
            <a:endCxn id="28" idx="3"/>
          </p:cNvCxnSpPr>
          <p:nvPr/>
        </p:nvCxnSpPr>
        <p:spPr>
          <a:xfrm rot="16200000" flipH="1">
            <a:off x="3250429" y="1883509"/>
            <a:ext cx="1588" cy="27708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5" name="直線矢印コネクタ 44"/>
          <p:cNvCxnSpPr>
            <a:stCxn id="23" idx="4"/>
            <a:endCxn id="25" idx="1"/>
          </p:cNvCxnSpPr>
          <p:nvPr/>
        </p:nvCxnSpPr>
        <p:spPr>
          <a:xfrm rot="16200000" flipH="1">
            <a:off x="3732635" y="2071297"/>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3" name="メモ 12"/>
          <p:cNvSpPr/>
          <p:nvPr/>
        </p:nvSpPr>
        <p:spPr>
          <a:xfrm>
            <a:off x="2428892" y="1410496"/>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4" name="円/楕円 13"/>
          <p:cNvSpPr/>
          <p:nvPr/>
        </p:nvSpPr>
        <p:spPr>
          <a:xfrm>
            <a:off x="3071834" y="155337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5" name="円/楕円 14"/>
          <p:cNvSpPr/>
          <p:nvPr/>
        </p:nvSpPr>
        <p:spPr>
          <a:xfrm>
            <a:off x="3286148" y="191056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6" name="円/楕円 15"/>
          <p:cNvSpPr/>
          <p:nvPr/>
        </p:nvSpPr>
        <p:spPr>
          <a:xfrm>
            <a:off x="2857520" y="262494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7" name="円/楕円 16"/>
          <p:cNvSpPr/>
          <p:nvPr/>
        </p:nvSpPr>
        <p:spPr>
          <a:xfrm>
            <a:off x="3500462" y="226775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8" name="円/楕円 17"/>
          <p:cNvSpPr/>
          <p:nvPr/>
        </p:nvSpPr>
        <p:spPr>
          <a:xfrm>
            <a:off x="3071834" y="226775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9" name="円/楕円 18"/>
          <p:cNvSpPr/>
          <p:nvPr/>
        </p:nvSpPr>
        <p:spPr>
          <a:xfrm>
            <a:off x="2643206" y="226775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0" name="円/楕円 19"/>
          <p:cNvSpPr/>
          <p:nvPr/>
        </p:nvSpPr>
        <p:spPr>
          <a:xfrm>
            <a:off x="2857520" y="191056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21" name="円/楕円 20"/>
          <p:cNvSpPr/>
          <p:nvPr/>
        </p:nvSpPr>
        <p:spPr>
          <a:xfrm>
            <a:off x="3286148" y="2624942"/>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29" name="直線矢印コネクタ 28"/>
          <p:cNvCxnSpPr>
            <a:stCxn id="14" idx="4"/>
            <a:endCxn id="20" idx="7"/>
          </p:cNvCxnSpPr>
          <p:nvPr/>
        </p:nvCxnSpPr>
        <p:spPr>
          <a:xfrm rot="5400000">
            <a:off x="3022589" y="178554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 name="直線矢印コネクタ 29"/>
          <p:cNvCxnSpPr>
            <a:stCxn id="14" idx="4"/>
            <a:endCxn id="15" idx="1"/>
          </p:cNvCxnSpPr>
          <p:nvPr/>
        </p:nvCxnSpPr>
        <p:spPr>
          <a:xfrm rot="16200000" flipH="1">
            <a:off x="3161131" y="178554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 name="直線矢印コネクタ 30"/>
          <p:cNvCxnSpPr>
            <a:stCxn id="20" idx="4"/>
            <a:endCxn id="19" idx="7"/>
          </p:cNvCxnSpPr>
          <p:nvPr/>
        </p:nvCxnSpPr>
        <p:spPr>
          <a:xfrm rot="5400000">
            <a:off x="2808275" y="2142736"/>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 name="直線矢印コネクタ 31"/>
          <p:cNvCxnSpPr>
            <a:stCxn id="19" idx="0"/>
            <a:endCxn id="20" idx="3"/>
          </p:cNvCxnSpPr>
          <p:nvPr/>
        </p:nvCxnSpPr>
        <p:spPr>
          <a:xfrm rot="5400000" flipH="1" flipV="1">
            <a:off x="2732503" y="211135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直線矢印コネクタ 32"/>
          <p:cNvCxnSpPr>
            <a:stCxn id="14" idx="4"/>
            <a:endCxn id="18" idx="0"/>
          </p:cNvCxnSpPr>
          <p:nvPr/>
        </p:nvCxnSpPr>
        <p:spPr>
          <a:xfrm rot="5400000">
            <a:off x="2928958" y="2017719"/>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直線矢印コネクタ 33"/>
          <p:cNvCxnSpPr>
            <a:stCxn id="15" idx="4"/>
            <a:endCxn id="17" idx="1"/>
          </p:cNvCxnSpPr>
          <p:nvPr/>
        </p:nvCxnSpPr>
        <p:spPr>
          <a:xfrm rot="16200000" flipH="1">
            <a:off x="3375445" y="214273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直線矢印コネクタ 34"/>
          <p:cNvCxnSpPr>
            <a:stCxn id="18" idx="4"/>
            <a:endCxn id="21" idx="1"/>
          </p:cNvCxnSpPr>
          <p:nvPr/>
        </p:nvCxnSpPr>
        <p:spPr>
          <a:xfrm rot="16200000" flipH="1">
            <a:off x="3161131" y="249992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 name="直線矢印コネクタ 35"/>
          <p:cNvCxnSpPr>
            <a:stCxn id="16" idx="6"/>
            <a:endCxn id="21" idx="2"/>
          </p:cNvCxnSpPr>
          <p:nvPr/>
        </p:nvCxnSpPr>
        <p:spPr>
          <a:xfrm>
            <a:off x="3071834" y="2732099"/>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7" name="直線矢印コネクタ 36"/>
          <p:cNvCxnSpPr>
            <a:stCxn id="21" idx="0"/>
            <a:endCxn id="17" idx="3"/>
          </p:cNvCxnSpPr>
          <p:nvPr/>
        </p:nvCxnSpPr>
        <p:spPr>
          <a:xfrm rot="5400000" flipH="1" flipV="1">
            <a:off x="3375445" y="246854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6" name="ホームベース 45"/>
          <p:cNvSpPr/>
          <p:nvPr/>
        </p:nvSpPr>
        <p:spPr>
          <a:xfrm>
            <a:off x="1785950" y="1124744"/>
            <a:ext cx="571504" cy="2214602"/>
          </a:xfrm>
          <a:prstGeom prst="homePlate">
            <a:avLst>
              <a:gd name="adj" fmla="val 35126"/>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kumimoji="1" lang="ja-JP" altLang="en-US" sz="1800" dirty="0" smtClean="0">
                <a:solidFill>
                  <a:schemeClr val="bg1"/>
                </a:solidFill>
                <a:latin typeface="+mj-ea"/>
                <a:ea typeface="+mj-ea"/>
              </a:rPr>
              <a:t>ＰＤＧの構築</a:t>
            </a:r>
          </a:p>
        </p:txBody>
      </p:sp>
      <p:sp>
        <p:nvSpPr>
          <p:cNvPr id="64" name="メモ 63"/>
          <p:cNvSpPr/>
          <p:nvPr/>
        </p:nvSpPr>
        <p:spPr>
          <a:xfrm>
            <a:off x="5357850" y="1767686"/>
            <a:ext cx="1071570" cy="928694"/>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67" name="円/楕円 66"/>
          <p:cNvSpPr/>
          <p:nvPr/>
        </p:nvSpPr>
        <p:spPr>
          <a:xfrm>
            <a:off x="5429288" y="226775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68" name="円/楕円 67"/>
          <p:cNvSpPr/>
          <p:nvPr/>
        </p:nvSpPr>
        <p:spPr>
          <a:xfrm>
            <a:off x="6072230" y="191056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69" name="円/楕円 68"/>
          <p:cNvSpPr/>
          <p:nvPr/>
        </p:nvSpPr>
        <p:spPr>
          <a:xfrm>
            <a:off x="5643602" y="191056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72" name="円/楕円 71"/>
          <p:cNvSpPr/>
          <p:nvPr/>
        </p:nvSpPr>
        <p:spPr>
          <a:xfrm>
            <a:off x="5857916" y="226775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79" name="直線矢印コネクタ 78"/>
          <p:cNvCxnSpPr>
            <a:stCxn id="69" idx="4"/>
            <a:endCxn id="72" idx="1"/>
          </p:cNvCxnSpPr>
          <p:nvPr/>
        </p:nvCxnSpPr>
        <p:spPr>
          <a:xfrm rot="16200000" flipH="1">
            <a:off x="5732899" y="214273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0" name="直線矢印コネクタ 79"/>
          <p:cNvCxnSpPr>
            <a:stCxn id="67" idx="6"/>
            <a:endCxn id="72" idx="2"/>
          </p:cNvCxnSpPr>
          <p:nvPr/>
        </p:nvCxnSpPr>
        <p:spPr>
          <a:xfrm>
            <a:off x="5643602" y="2374909"/>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1" name="直線矢印コネクタ 80"/>
          <p:cNvCxnSpPr>
            <a:stCxn id="72" idx="0"/>
            <a:endCxn id="68" idx="3"/>
          </p:cNvCxnSpPr>
          <p:nvPr/>
        </p:nvCxnSpPr>
        <p:spPr>
          <a:xfrm rot="5400000" flipH="1" flipV="1">
            <a:off x="5947213" y="211135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2" name="メモ 81"/>
          <p:cNvSpPr/>
          <p:nvPr/>
        </p:nvSpPr>
        <p:spPr>
          <a:xfrm>
            <a:off x="5510250" y="1920086"/>
            <a:ext cx="1071570" cy="928694"/>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83" name="円/楕円 82"/>
          <p:cNvSpPr/>
          <p:nvPr/>
        </p:nvSpPr>
        <p:spPr>
          <a:xfrm>
            <a:off x="5581688" y="242015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84" name="円/楕円 83"/>
          <p:cNvSpPr/>
          <p:nvPr/>
        </p:nvSpPr>
        <p:spPr>
          <a:xfrm>
            <a:off x="6224630" y="206296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85" name="円/楕円 84"/>
          <p:cNvSpPr/>
          <p:nvPr/>
        </p:nvSpPr>
        <p:spPr>
          <a:xfrm>
            <a:off x="5796002" y="206296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86" name="円/楕円 85"/>
          <p:cNvSpPr/>
          <p:nvPr/>
        </p:nvSpPr>
        <p:spPr>
          <a:xfrm>
            <a:off x="6010316" y="242015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87" name="直線矢印コネクタ 86"/>
          <p:cNvCxnSpPr>
            <a:stCxn id="85" idx="4"/>
            <a:endCxn id="86" idx="1"/>
          </p:cNvCxnSpPr>
          <p:nvPr/>
        </p:nvCxnSpPr>
        <p:spPr>
          <a:xfrm rot="16200000" flipH="1">
            <a:off x="5885299" y="229513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8" name="直線矢印コネクタ 87"/>
          <p:cNvCxnSpPr>
            <a:stCxn id="83" idx="6"/>
            <a:endCxn id="86" idx="2"/>
          </p:cNvCxnSpPr>
          <p:nvPr/>
        </p:nvCxnSpPr>
        <p:spPr>
          <a:xfrm>
            <a:off x="5796002" y="2527309"/>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9" name="直線矢印コネクタ 88"/>
          <p:cNvCxnSpPr>
            <a:stCxn id="86" idx="0"/>
            <a:endCxn id="84" idx="3"/>
          </p:cNvCxnSpPr>
          <p:nvPr/>
        </p:nvCxnSpPr>
        <p:spPr>
          <a:xfrm rot="5400000" flipH="1" flipV="1">
            <a:off x="6099613" y="226375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0" name="メモ 89"/>
          <p:cNvSpPr/>
          <p:nvPr/>
        </p:nvSpPr>
        <p:spPr>
          <a:xfrm>
            <a:off x="5662650" y="2072486"/>
            <a:ext cx="1071570" cy="928694"/>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91" name="円/楕円 90"/>
          <p:cNvSpPr/>
          <p:nvPr/>
        </p:nvSpPr>
        <p:spPr>
          <a:xfrm>
            <a:off x="5734088" y="257255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92" name="円/楕円 91"/>
          <p:cNvSpPr/>
          <p:nvPr/>
        </p:nvSpPr>
        <p:spPr>
          <a:xfrm>
            <a:off x="6377030" y="221536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93" name="円/楕円 92"/>
          <p:cNvSpPr/>
          <p:nvPr/>
        </p:nvSpPr>
        <p:spPr>
          <a:xfrm>
            <a:off x="5948402" y="221536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94" name="円/楕円 93"/>
          <p:cNvSpPr/>
          <p:nvPr/>
        </p:nvSpPr>
        <p:spPr>
          <a:xfrm>
            <a:off x="6162716" y="2572552"/>
            <a:ext cx="214314" cy="214314"/>
          </a:xfrm>
          <a:prstGeom prst="ellipse">
            <a:avLst/>
          </a:prstGeom>
          <a:ln/>
        </p:spPr>
        <p:style>
          <a:lnRef idx="1">
            <a:schemeClr val="accent1"/>
          </a:lnRef>
          <a:fillRef idx="3">
            <a:schemeClr val="accent1"/>
          </a:fillRef>
          <a:effectRef idx="2">
            <a:schemeClr val="accent1"/>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95" name="直線矢印コネクタ 94"/>
          <p:cNvCxnSpPr>
            <a:stCxn id="93" idx="4"/>
            <a:endCxn id="94" idx="1"/>
          </p:cNvCxnSpPr>
          <p:nvPr/>
        </p:nvCxnSpPr>
        <p:spPr>
          <a:xfrm rot="16200000" flipH="1">
            <a:off x="6037699" y="2447535"/>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6" name="直線矢印コネクタ 95"/>
          <p:cNvCxnSpPr>
            <a:stCxn id="91" idx="6"/>
            <a:endCxn id="94" idx="2"/>
          </p:cNvCxnSpPr>
          <p:nvPr/>
        </p:nvCxnSpPr>
        <p:spPr>
          <a:xfrm>
            <a:off x="5948402" y="2679709"/>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7" name="直線矢印コネクタ 96"/>
          <p:cNvCxnSpPr>
            <a:stCxn id="94" idx="0"/>
            <a:endCxn id="92" idx="3"/>
          </p:cNvCxnSpPr>
          <p:nvPr/>
        </p:nvCxnSpPr>
        <p:spPr>
          <a:xfrm rot="5400000" flipH="1" flipV="1">
            <a:off x="6252013" y="241615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8" name="ホームベース 97"/>
          <p:cNvSpPr/>
          <p:nvPr/>
        </p:nvSpPr>
        <p:spPr>
          <a:xfrm>
            <a:off x="6858048" y="1124744"/>
            <a:ext cx="571504" cy="2214602"/>
          </a:xfrm>
          <a:prstGeom prst="homePlate">
            <a:avLst>
              <a:gd name="adj" fmla="val 35126"/>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r>
              <a:rPr lang="ja-JP" altLang="en-US" sz="1800" dirty="0" smtClean="0">
                <a:solidFill>
                  <a:schemeClr val="bg1"/>
                </a:solidFill>
                <a:latin typeface="+mj-ea"/>
                <a:ea typeface="+mj-ea"/>
              </a:rPr>
              <a:t>違反の検出</a:t>
            </a:r>
            <a:endParaRPr kumimoji="1" lang="ja-JP" altLang="en-US" sz="1800" dirty="0" smtClean="0">
              <a:solidFill>
                <a:schemeClr val="bg1"/>
              </a:solidFill>
              <a:latin typeface="+mj-ea"/>
              <a:ea typeface="+mj-ea"/>
            </a:endParaRPr>
          </a:p>
        </p:txBody>
      </p:sp>
      <p:sp>
        <p:nvSpPr>
          <p:cNvPr id="114" name="メモ 113"/>
          <p:cNvSpPr/>
          <p:nvPr/>
        </p:nvSpPr>
        <p:spPr>
          <a:xfrm>
            <a:off x="7572396" y="1267620"/>
            <a:ext cx="1428760" cy="1785950"/>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15" name="円/楕円 114"/>
          <p:cNvSpPr/>
          <p:nvPr/>
        </p:nvSpPr>
        <p:spPr>
          <a:xfrm>
            <a:off x="8215338" y="1410496"/>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16" name="円/楕円 115"/>
          <p:cNvSpPr/>
          <p:nvPr/>
        </p:nvSpPr>
        <p:spPr>
          <a:xfrm>
            <a:off x="8429652" y="1767686"/>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18" name="円/楕円 117"/>
          <p:cNvSpPr/>
          <p:nvPr/>
        </p:nvSpPr>
        <p:spPr>
          <a:xfrm>
            <a:off x="8643966" y="2124876"/>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19" name="円/楕円 118"/>
          <p:cNvSpPr/>
          <p:nvPr/>
        </p:nvSpPr>
        <p:spPr>
          <a:xfrm>
            <a:off x="8215338" y="2124876"/>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20" name="円/楕円 119"/>
          <p:cNvSpPr/>
          <p:nvPr/>
        </p:nvSpPr>
        <p:spPr>
          <a:xfrm>
            <a:off x="7786710" y="2124876"/>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21" name="円/楕円 120"/>
          <p:cNvSpPr/>
          <p:nvPr/>
        </p:nvSpPr>
        <p:spPr>
          <a:xfrm>
            <a:off x="8001024" y="1767686"/>
            <a:ext cx="214314" cy="214314"/>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sp>
        <p:nvSpPr>
          <p:cNvPr id="122" name="円/楕円 121"/>
          <p:cNvSpPr/>
          <p:nvPr/>
        </p:nvSpPr>
        <p:spPr>
          <a:xfrm>
            <a:off x="8429652" y="2482066"/>
            <a:ext cx="214314" cy="214314"/>
          </a:xfrm>
          <a:prstGeom prst="ellipse">
            <a:avLst/>
          </a:prstGeom>
          <a:ln/>
        </p:spPr>
        <p:style>
          <a:lnRef idx="1">
            <a:schemeClr val="accent2"/>
          </a:lnRef>
          <a:fillRef idx="3">
            <a:schemeClr val="accent2"/>
          </a:fillRef>
          <a:effectRef idx="2">
            <a:schemeClr val="accent2"/>
          </a:effectRef>
          <a:fontRef idx="minor">
            <a:schemeClr val="lt1"/>
          </a:fontRef>
        </p:style>
        <p:txBody>
          <a:bodyPr lIns="91409" tIns="45703" rIns="91409" bIns="45703" rtlCol="0" anchor="ctr"/>
          <a:lstStyle/>
          <a:p>
            <a:pPr algn="ctr"/>
            <a:endParaRPr kumimoji="1" lang="ja-JP" altLang="en-US" dirty="0" err="1" smtClean="0">
              <a:solidFill>
                <a:schemeClr val="tx1"/>
              </a:solidFill>
              <a:latin typeface="Consolas" pitchFamily="49" charset="0"/>
            </a:endParaRPr>
          </a:p>
        </p:txBody>
      </p:sp>
      <p:cxnSp>
        <p:nvCxnSpPr>
          <p:cNvPr id="123" name="直線矢印コネクタ 122"/>
          <p:cNvCxnSpPr>
            <a:stCxn id="115" idx="4"/>
            <a:endCxn id="121" idx="7"/>
          </p:cNvCxnSpPr>
          <p:nvPr/>
        </p:nvCxnSpPr>
        <p:spPr>
          <a:xfrm rot="5400000">
            <a:off x="8166093" y="164267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4" name="直線矢印コネクタ 123"/>
          <p:cNvCxnSpPr>
            <a:stCxn id="115" idx="4"/>
            <a:endCxn id="116" idx="1"/>
          </p:cNvCxnSpPr>
          <p:nvPr/>
        </p:nvCxnSpPr>
        <p:spPr>
          <a:xfrm rot="16200000" flipH="1">
            <a:off x="8304635" y="1642669"/>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5" name="直線矢印コネクタ 124"/>
          <p:cNvCxnSpPr>
            <a:stCxn id="121" idx="4"/>
            <a:endCxn id="120" idx="7"/>
          </p:cNvCxnSpPr>
          <p:nvPr/>
        </p:nvCxnSpPr>
        <p:spPr>
          <a:xfrm rot="5400000">
            <a:off x="7951779" y="1999860"/>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6" name="直線矢印コネクタ 125"/>
          <p:cNvCxnSpPr>
            <a:stCxn id="120" idx="0"/>
            <a:endCxn id="121" idx="3"/>
          </p:cNvCxnSpPr>
          <p:nvPr/>
        </p:nvCxnSpPr>
        <p:spPr>
          <a:xfrm rot="5400000" flipH="1" flipV="1">
            <a:off x="7876007" y="1968474"/>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7" name="直線矢印コネクタ 126"/>
          <p:cNvCxnSpPr>
            <a:stCxn id="115" idx="4"/>
            <a:endCxn id="119" idx="0"/>
          </p:cNvCxnSpPr>
          <p:nvPr/>
        </p:nvCxnSpPr>
        <p:spPr>
          <a:xfrm rot="5400000">
            <a:off x="8072462" y="1874843"/>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8" name="直線矢印コネクタ 127"/>
          <p:cNvCxnSpPr>
            <a:stCxn id="116" idx="4"/>
            <a:endCxn id="118" idx="1"/>
          </p:cNvCxnSpPr>
          <p:nvPr/>
        </p:nvCxnSpPr>
        <p:spPr>
          <a:xfrm rot="16200000" flipH="1">
            <a:off x="8518949" y="1999859"/>
            <a:ext cx="174262" cy="1385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9" name="直線矢印コネクタ 128"/>
          <p:cNvCxnSpPr>
            <a:stCxn id="119" idx="4"/>
            <a:endCxn id="122" idx="1"/>
          </p:cNvCxnSpPr>
          <p:nvPr/>
        </p:nvCxnSpPr>
        <p:spPr>
          <a:xfrm rot="16200000" flipH="1">
            <a:off x="8304635" y="2357049"/>
            <a:ext cx="174262" cy="138543"/>
          </a:xfrm>
          <a:prstGeom prst="straightConnector1">
            <a:avLst/>
          </a:prstGeom>
          <a:ln>
            <a:tailEnd type="arrow"/>
          </a:ln>
        </p:spPr>
        <p:style>
          <a:lnRef idx="1">
            <a:schemeClr val="accent2"/>
          </a:lnRef>
          <a:fillRef idx="3">
            <a:schemeClr val="accent2"/>
          </a:fillRef>
          <a:effectRef idx="2">
            <a:schemeClr val="accent2"/>
          </a:effectRef>
          <a:fontRef idx="minor">
            <a:schemeClr val="lt1"/>
          </a:fontRef>
        </p:style>
      </p:cxnSp>
      <p:cxnSp>
        <p:nvCxnSpPr>
          <p:cNvPr id="131" name="直線矢印コネクタ 130"/>
          <p:cNvCxnSpPr>
            <a:stCxn id="122" idx="0"/>
            <a:endCxn id="118" idx="3"/>
          </p:cNvCxnSpPr>
          <p:nvPr/>
        </p:nvCxnSpPr>
        <p:spPr>
          <a:xfrm rot="5400000" flipH="1" flipV="1">
            <a:off x="8518949" y="2325664"/>
            <a:ext cx="174262" cy="138543"/>
          </a:xfrm>
          <a:prstGeom prst="straightConnector1">
            <a:avLst/>
          </a:prstGeom>
          <a:ln>
            <a:tailEnd type="arrow"/>
          </a:ln>
        </p:spPr>
        <p:style>
          <a:lnRef idx="1">
            <a:schemeClr val="accent2"/>
          </a:lnRef>
          <a:fillRef idx="3">
            <a:schemeClr val="accent2"/>
          </a:fillRef>
          <a:effectRef idx="2">
            <a:schemeClr val="accent2"/>
          </a:effectRef>
          <a:fontRef idx="minor">
            <a:schemeClr val="lt1"/>
          </a:fontRef>
        </p:style>
      </p:cxnSp>
      <p:sp>
        <p:nvSpPr>
          <p:cNvPr id="99" name="テキスト ボックス 98"/>
          <p:cNvSpPr txBox="1"/>
          <p:nvPr/>
        </p:nvSpPr>
        <p:spPr>
          <a:xfrm>
            <a:off x="0" y="3284984"/>
            <a:ext cx="1691680" cy="353943"/>
          </a:xfrm>
          <a:prstGeom prst="rect">
            <a:avLst/>
          </a:prstGeom>
          <a:noFill/>
        </p:spPr>
        <p:txBody>
          <a:bodyPr wrap="square" rtlCol="0">
            <a:spAutoFit/>
          </a:bodyPr>
          <a:lstStyle/>
          <a:p>
            <a:pPr algn="ctr"/>
            <a:r>
              <a:rPr kumimoji="1" lang="ja-JP" altLang="en-US" dirty="0" smtClean="0"/>
              <a:t>ソースコード</a:t>
            </a:r>
            <a:endParaRPr kumimoji="1" lang="ja-JP" altLang="en-US" dirty="0"/>
          </a:p>
        </p:txBody>
      </p:sp>
      <p:sp>
        <p:nvSpPr>
          <p:cNvPr id="100" name="テキスト ボックス 99"/>
          <p:cNvSpPr txBox="1"/>
          <p:nvPr/>
        </p:nvSpPr>
        <p:spPr>
          <a:xfrm>
            <a:off x="2411760" y="3284984"/>
            <a:ext cx="1691680" cy="353943"/>
          </a:xfrm>
          <a:prstGeom prst="rect">
            <a:avLst/>
          </a:prstGeom>
          <a:noFill/>
        </p:spPr>
        <p:txBody>
          <a:bodyPr wrap="square" rtlCol="0">
            <a:spAutoFit/>
          </a:bodyPr>
          <a:lstStyle/>
          <a:p>
            <a:pPr algn="ctr"/>
            <a:r>
              <a:rPr lang="en-US" altLang="ja-JP" dirty="0" smtClean="0"/>
              <a:t>PDG</a:t>
            </a:r>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プログラム依存グラフ</a:t>
            </a:r>
            <a:endParaRPr kumimoji="1" lang="ja-JP" altLang="en-US" dirty="0"/>
          </a:p>
        </p:txBody>
      </p:sp>
      <p:sp>
        <p:nvSpPr>
          <p:cNvPr id="3" name="コンテンツ プレースホルダ 2"/>
          <p:cNvSpPr>
            <a:spLocks noGrp="1"/>
          </p:cNvSpPr>
          <p:nvPr>
            <p:ph idx="1"/>
          </p:nvPr>
        </p:nvSpPr>
        <p:spPr>
          <a:xfrm>
            <a:off x="142850" y="785810"/>
            <a:ext cx="9001150" cy="5643586"/>
          </a:xfrm>
        </p:spPr>
        <p:txBody>
          <a:bodyPr>
            <a:normAutofit/>
          </a:bodyPr>
          <a:lstStyle/>
          <a:p>
            <a:r>
              <a:rPr lang="ja-JP" altLang="en-US" dirty="0" smtClean="0"/>
              <a:t>プログラム依存グラフ</a:t>
            </a:r>
            <a:r>
              <a:rPr lang="en-US" altLang="ja-JP" dirty="0" smtClean="0"/>
              <a:t>(Program</a:t>
            </a:r>
            <a:r>
              <a:rPr lang="ja-JP" altLang="en-US" dirty="0" smtClean="0"/>
              <a:t> </a:t>
            </a:r>
            <a:r>
              <a:rPr lang="en-US" altLang="ja-JP" dirty="0" smtClean="0"/>
              <a:t>Dependence</a:t>
            </a:r>
            <a:r>
              <a:rPr lang="ja-JP" altLang="en-US" dirty="0" smtClean="0"/>
              <a:t> </a:t>
            </a:r>
            <a:r>
              <a:rPr lang="en-US" altLang="ja-JP" dirty="0" smtClean="0"/>
              <a:t>Graph)</a:t>
            </a:r>
            <a:r>
              <a:rPr kumimoji="1" lang="ja-JP" altLang="en-US" dirty="0" smtClean="0"/>
              <a:t>とは</a:t>
            </a:r>
            <a:endParaRPr lang="en-US" altLang="ja-JP" dirty="0" smtClean="0"/>
          </a:p>
          <a:p>
            <a:pPr lvl="1"/>
            <a:r>
              <a:rPr kumimoji="1" lang="ja-JP" altLang="en-US" dirty="0" smtClean="0"/>
              <a:t>プログラム中の文の間における関係を表現した有向グラフ</a:t>
            </a:r>
            <a:endParaRPr lang="en-US" altLang="ja-JP" dirty="0" smtClean="0"/>
          </a:p>
          <a:p>
            <a:r>
              <a:rPr lang="ja-JP" altLang="en-US" dirty="0" smtClean="0"/>
              <a:t>グラフの構成要素</a:t>
            </a:r>
            <a:endParaRPr lang="en-US" altLang="ja-JP" dirty="0" smtClean="0"/>
          </a:p>
          <a:p>
            <a:pPr lvl="1"/>
            <a:r>
              <a:rPr kumimoji="1" lang="ja-JP" altLang="en-US" dirty="0" smtClean="0"/>
              <a:t>頂点</a:t>
            </a:r>
            <a:r>
              <a:rPr kumimoji="1" lang="en-US" altLang="ja-JP" dirty="0" smtClean="0"/>
              <a:t>:</a:t>
            </a:r>
            <a:r>
              <a:rPr kumimoji="1" lang="ja-JP" altLang="en-US" dirty="0" smtClean="0"/>
              <a:t> プログラムの文・条件式</a:t>
            </a:r>
            <a:endParaRPr kumimoji="1" lang="en-US" altLang="ja-JP" dirty="0" smtClean="0"/>
          </a:p>
          <a:p>
            <a:pPr lvl="1"/>
            <a:r>
              <a:rPr lang="ja-JP" altLang="en-US" dirty="0" smtClean="0"/>
              <a:t>辺</a:t>
            </a:r>
            <a:r>
              <a:rPr lang="en-US" altLang="ja-JP" dirty="0" smtClean="0"/>
              <a:t>:</a:t>
            </a:r>
            <a:r>
              <a:rPr lang="ja-JP" altLang="en-US" dirty="0" smtClean="0"/>
              <a:t> </a:t>
            </a:r>
            <a:r>
              <a:rPr lang="ja-JP" altLang="en-US" dirty="0" smtClean="0">
                <a:solidFill>
                  <a:schemeClr val="accent2"/>
                </a:solidFill>
                <a:latin typeface="ヒラギノ角ゴ ProN W6" pitchFamily="34" charset="-128"/>
                <a:ea typeface="ヒラギノ角ゴ ProN W6" pitchFamily="34" charset="-128"/>
              </a:rPr>
              <a:t>データ依存関係</a:t>
            </a:r>
            <a:r>
              <a:rPr lang="ja-JP" altLang="en-US" dirty="0" smtClean="0"/>
              <a:t>・</a:t>
            </a:r>
            <a:r>
              <a:rPr lang="ja-JP" altLang="en-US" dirty="0" smtClean="0">
                <a:solidFill>
                  <a:schemeClr val="accent1"/>
                </a:solidFill>
                <a:latin typeface="ヒラギノ角ゴ ProN W6" pitchFamily="34" charset="-128"/>
                <a:ea typeface="ヒラギノ角ゴ ProN W6" pitchFamily="34" charset="-128"/>
              </a:rPr>
              <a:t>制御依存関係</a:t>
            </a:r>
            <a:endParaRPr lang="en-US" altLang="ja-JP" dirty="0" smtClean="0">
              <a:solidFill>
                <a:schemeClr val="accent1"/>
              </a:solidFill>
              <a:latin typeface="ヒラギノ角ゴ ProN W6" pitchFamily="34" charset="-128"/>
              <a:ea typeface="ヒラギノ角ゴ ProN W6" pitchFamily="34" charset="-128"/>
            </a:endParaRPr>
          </a:p>
          <a:p>
            <a:endParaRPr kumimoji="1" lang="en-US" altLang="ja-JP" dirty="0" smtClean="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8</a:t>
            </a:fld>
            <a:endParaRPr kumimoji="1" lang="ja-JP" altLang="en-US"/>
          </a:p>
        </p:txBody>
      </p:sp>
      <p:sp>
        <p:nvSpPr>
          <p:cNvPr id="5" name="円/楕円 4"/>
          <p:cNvSpPr/>
          <p:nvPr/>
        </p:nvSpPr>
        <p:spPr>
          <a:xfrm>
            <a:off x="5927734" y="3714752"/>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kumimoji="1" lang="en-US" altLang="ja-JP" sz="3200" dirty="0" smtClean="0">
                <a:solidFill>
                  <a:schemeClr val="bg1"/>
                </a:solidFill>
                <a:latin typeface="Consolas" pitchFamily="49" charset="0"/>
              </a:rPr>
              <a:t>1</a:t>
            </a:r>
            <a:endParaRPr kumimoji="1" lang="ja-JP" altLang="en-US" sz="3200" dirty="0" err="1" smtClean="0">
              <a:solidFill>
                <a:schemeClr val="bg1"/>
              </a:solidFill>
              <a:latin typeface="Consolas" pitchFamily="49" charset="0"/>
            </a:endParaRPr>
          </a:p>
        </p:txBody>
      </p:sp>
      <p:sp>
        <p:nvSpPr>
          <p:cNvPr id="6" name="円/楕円 5"/>
          <p:cNvSpPr/>
          <p:nvPr/>
        </p:nvSpPr>
        <p:spPr>
          <a:xfrm>
            <a:off x="5927734" y="4357694"/>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en-US" altLang="ja-JP" sz="3200" dirty="0" smtClean="0">
                <a:solidFill>
                  <a:schemeClr val="bg1"/>
                </a:solidFill>
                <a:latin typeface="Consolas" pitchFamily="49" charset="0"/>
              </a:rPr>
              <a:t>2</a:t>
            </a:r>
            <a:endParaRPr kumimoji="1" lang="ja-JP" altLang="en-US" sz="3200" dirty="0" err="1" smtClean="0">
              <a:solidFill>
                <a:schemeClr val="bg1"/>
              </a:solidFill>
              <a:latin typeface="Consolas" pitchFamily="49" charset="0"/>
            </a:endParaRPr>
          </a:p>
        </p:txBody>
      </p:sp>
      <p:sp>
        <p:nvSpPr>
          <p:cNvPr id="7" name="円/楕円 6"/>
          <p:cNvSpPr/>
          <p:nvPr/>
        </p:nvSpPr>
        <p:spPr>
          <a:xfrm>
            <a:off x="5927734" y="5000636"/>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kumimoji="1" lang="en-US" altLang="ja-JP" sz="3200" dirty="0" smtClean="0">
                <a:solidFill>
                  <a:schemeClr val="bg1"/>
                </a:solidFill>
                <a:latin typeface="Consolas" pitchFamily="49" charset="0"/>
              </a:rPr>
              <a:t>3</a:t>
            </a:r>
            <a:endParaRPr kumimoji="1" lang="ja-JP" altLang="en-US" sz="3200" dirty="0" err="1" smtClean="0">
              <a:solidFill>
                <a:schemeClr val="bg1"/>
              </a:solidFill>
              <a:latin typeface="Consolas" pitchFamily="49" charset="0"/>
            </a:endParaRPr>
          </a:p>
        </p:txBody>
      </p:sp>
      <p:sp>
        <p:nvSpPr>
          <p:cNvPr id="8" name="円/楕円 7"/>
          <p:cNvSpPr/>
          <p:nvPr/>
        </p:nvSpPr>
        <p:spPr>
          <a:xfrm>
            <a:off x="5927734" y="6286520"/>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en-US" altLang="ja-JP" sz="3200" dirty="0" smtClean="0">
                <a:solidFill>
                  <a:schemeClr val="bg1"/>
                </a:solidFill>
                <a:latin typeface="Consolas" pitchFamily="49" charset="0"/>
              </a:rPr>
              <a:t>5</a:t>
            </a:r>
            <a:endParaRPr kumimoji="1" lang="ja-JP" altLang="en-US" sz="3200" dirty="0" err="1" smtClean="0">
              <a:solidFill>
                <a:schemeClr val="bg1"/>
              </a:solidFill>
              <a:latin typeface="Consolas" pitchFamily="49" charset="0"/>
            </a:endParaRPr>
          </a:p>
        </p:txBody>
      </p:sp>
      <p:sp>
        <p:nvSpPr>
          <p:cNvPr id="9" name="円/楕円 8"/>
          <p:cNvSpPr/>
          <p:nvPr/>
        </p:nvSpPr>
        <p:spPr>
          <a:xfrm>
            <a:off x="5927734" y="5643578"/>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en-US" altLang="ja-JP" sz="3200" dirty="0" smtClean="0">
                <a:solidFill>
                  <a:schemeClr val="bg1"/>
                </a:solidFill>
                <a:latin typeface="Consolas" pitchFamily="49" charset="0"/>
              </a:rPr>
              <a:t>4</a:t>
            </a:r>
            <a:endParaRPr kumimoji="1" lang="ja-JP" altLang="en-US" sz="3200" dirty="0" err="1" smtClean="0">
              <a:solidFill>
                <a:schemeClr val="bg1"/>
              </a:solidFill>
              <a:latin typeface="Consolas" pitchFamily="49" charset="0"/>
            </a:endParaRPr>
          </a:p>
        </p:txBody>
      </p:sp>
      <p:cxnSp>
        <p:nvCxnSpPr>
          <p:cNvPr id="11" name="曲線コネクタ 10"/>
          <p:cNvCxnSpPr>
            <a:stCxn id="9" idx="6"/>
            <a:endCxn id="8" idx="6"/>
          </p:cNvCxnSpPr>
          <p:nvPr/>
        </p:nvCxnSpPr>
        <p:spPr>
          <a:xfrm>
            <a:off x="6356362" y="5857892"/>
            <a:ext cx="1588" cy="642942"/>
          </a:xfrm>
          <a:prstGeom prst="curvedConnector3">
            <a:avLst>
              <a:gd name="adj1" fmla="val 14395466"/>
            </a:avLst>
          </a:prstGeom>
          <a:ln w="57150">
            <a:tailEnd type="arrow"/>
          </a:ln>
        </p:spPr>
        <p:style>
          <a:lnRef idx="3">
            <a:schemeClr val="accent2"/>
          </a:lnRef>
          <a:fillRef idx="0">
            <a:schemeClr val="accent2"/>
          </a:fillRef>
          <a:effectRef idx="2">
            <a:schemeClr val="accent2"/>
          </a:effectRef>
          <a:fontRef idx="minor">
            <a:schemeClr val="tx1"/>
          </a:fontRef>
        </p:style>
      </p:cxnSp>
      <p:cxnSp>
        <p:nvCxnSpPr>
          <p:cNvPr id="12" name="曲線コネクタ 11"/>
          <p:cNvCxnSpPr>
            <a:stCxn id="6" idx="2"/>
            <a:endCxn id="8" idx="2"/>
          </p:cNvCxnSpPr>
          <p:nvPr/>
        </p:nvCxnSpPr>
        <p:spPr>
          <a:xfrm rot="10800000" flipV="1">
            <a:off x="5927734" y="4572008"/>
            <a:ext cx="1588" cy="1928826"/>
          </a:xfrm>
          <a:prstGeom prst="curvedConnector3">
            <a:avLst>
              <a:gd name="adj1" fmla="val 19476203"/>
            </a:avLst>
          </a:prstGeom>
          <a:ln w="57150">
            <a:tailEnd type="arrow"/>
          </a:ln>
        </p:spPr>
        <p:style>
          <a:lnRef idx="3">
            <a:schemeClr val="accent2"/>
          </a:lnRef>
          <a:fillRef idx="0">
            <a:schemeClr val="accent2"/>
          </a:fillRef>
          <a:effectRef idx="2">
            <a:schemeClr val="accent2"/>
          </a:effectRef>
          <a:fontRef idx="minor">
            <a:schemeClr val="tx1"/>
          </a:fontRef>
        </p:style>
      </p:cxnSp>
      <p:sp>
        <p:nvSpPr>
          <p:cNvPr id="13" name="メモ 12"/>
          <p:cNvSpPr/>
          <p:nvPr/>
        </p:nvSpPr>
        <p:spPr>
          <a:xfrm>
            <a:off x="611560" y="3933056"/>
            <a:ext cx="2571768" cy="1928826"/>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lang="en-US" altLang="ja-JP" dirty="0" smtClean="0">
              <a:solidFill>
                <a:schemeClr val="tx1"/>
              </a:solidFill>
              <a:latin typeface="Consolas" pitchFamily="49" charset="0"/>
            </a:endParaRPr>
          </a:p>
          <a:p>
            <a:r>
              <a:rPr lang="en-US" altLang="ja-JP" sz="2000" dirty="0" smtClean="0">
                <a:solidFill>
                  <a:schemeClr val="tx1">
                    <a:lumMod val="50000"/>
                    <a:lumOff val="50000"/>
                  </a:schemeClr>
                </a:solidFill>
                <a:latin typeface="Consolas" pitchFamily="49" charset="0"/>
              </a:rPr>
              <a:t>1:</a:t>
            </a:r>
            <a:r>
              <a:rPr lang="en-US" altLang="ja-JP" sz="2000" dirty="0" smtClean="0">
                <a:solidFill>
                  <a:schemeClr val="tx1"/>
                </a:solidFill>
                <a:latin typeface="Consolas" pitchFamily="49" charset="0"/>
              </a:rPr>
              <a:t> </a:t>
            </a:r>
            <a:r>
              <a:rPr lang="en-US" altLang="ja-JP" sz="2000" dirty="0" err="1" smtClean="0">
                <a:solidFill>
                  <a:schemeClr val="tx1"/>
                </a:solidFill>
                <a:latin typeface="Consolas" pitchFamily="49" charset="0"/>
              </a:rPr>
              <a:t>int</a:t>
            </a:r>
            <a:r>
              <a:rPr lang="en-US" altLang="ja-JP" sz="2000" dirty="0" smtClean="0">
                <a:solidFill>
                  <a:schemeClr val="tx1"/>
                </a:solidFill>
                <a:latin typeface="Consolas" pitchFamily="49" charset="0"/>
              </a:rPr>
              <a:t> </a:t>
            </a:r>
            <a:r>
              <a:rPr lang="en-US" altLang="ja-JP" sz="2000" dirty="0" err="1" smtClean="0">
                <a:solidFill>
                  <a:schemeClr val="tx1"/>
                </a:solidFill>
                <a:latin typeface="Consolas" pitchFamily="49" charset="0"/>
              </a:rPr>
              <a:t>i</a:t>
            </a:r>
            <a:r>
              <a:rPr lang="en-US" altLang="ja-JP" sz="2000" dirty="0" smtClean="0">
                <a:solidFill>
                  <a:schemeClr val="tx1"/>
                </a:solidFill>
                <a:latin typeface="Consolas" pitchFamily="49" charset="0"/>
              </a:rPr>
              <a:t> = 0;</a:t>
            </a:r>
          </a:p>
          <a:p>
            <a:r>
              <a:rPr kumimoji="1" lang="en-US" altLang="ja-JP" sz="2000" dirty="0" smtClean="0">
                <a:solidFill>
                  <a:schemeClr val="tx1">
                    <a:lumMod val="50000"/>
                    <a:lumOff val="50000"/>
                  </a:schemeClr>
                </a:solidFill>
                <a:latin typeface="Consolas" pitchFamily="49" charset="0"/>
              </a:rPr>
              <a:t>2:</a:t>
            </a:r>
            <a:r>
              <a:rPr kumimoji="1" lang="en-US" altLang="ja-JP" sz="2000" dirty="0" smtClean="0">
                <a:solidFill>
                  <a:schemeClr val="tx1"/>
                </a:solidFill>
                <a:latin typeface="Consolas" pitchFamily="49" charset="0"/>
              </a:rPr>
              <a:t> </a:t>
            </a:r>
            <a:r>
              <a:rPr kumimoji="1" lang="en-US" altLang="ja-JP" sz="2000" dirty="0" err="1" smtClean="0">
                <a:solidFill>
                  <a:schemeClr val="tx1"/>
                </a:solidFill>
                <a:latin typeface="Consolas" pitchFamily="49" charset="0"/>
              </a:rPr>
              <a:t>i</a:t>
            </a:r>
            <a:r>
              <a:rPr kumimoji="1" lang="en-US" altLang="ja-JP" sz="2000" dirty="0" smtClean="0">
                <a:solidFill>
                  <a:schemeClr val="tx1"/>
                </a:solidFill>
                <a:latin typeface="Consolas" pitchFamily="49" charset="0"/>
              </a:rPr>
              <a:t> = method();</a:t>
            </a:r>
          </a:p>
          <a:p>
            <a:r>
              <a:rPr lang="en-US" altLang="ja-JP" sz="2000" dirty="0" smtClean="0">
                <a:solidFill>
                  <a:schemeClr val="tx1">
                    <a:lumMod val="50000"/>
                    <a:lumOff val="50000"/>
                  </a:schemeClr>
                </a:solidFill>
                <a:latin typeface="Consolas" pitchFamily="49" charset="0"/>
              </a:rPr>
              <a:t>3:</a:t>
            </a:r>
            <a:r>
              <a:rPr lang="en-US" altLang="ja-JP" sz="2000" dirty="0" smtClean="0">
                <a:solidFill>
                  <a:schemeClr val="tx1"/>
                </a:solidFill>
                <a:latin typeface="Consolas" pitchFamily="49" charset="0"/>
              </a:rPr>
              <a:t> if ( </a:t>
            </a:r>
            <a:r>
              <a:rPr lang="en-US" altLang="ja-JP" sz="2000" dirty="0" err="1" smtClean="0">
                <a:solidFill>
                  <a:schemeClr val="tx1"/>
                </a:solidFill>
                <a:latin typeface="Consolas" pitchFamily="49" charset="0"/>
              </a:rPr>
              <a:t>i</a:t>
            </a:r>
            <a:r>
              <a:rPr lang="en-US" altLang="ja-JP" sz="2000" dirty="0" smtClean="0">
                <a:solidFill>
                  <a:schemeClr val="tx1"/>
                </a:solidFill>
                <a:latin typeface="Consolas" pitchFamily="49" charset="0"/>
              </a:rPr>
              <a:t> &gt; 0)</a:t>
            </a:r>
          </a:p>
          <a:p>
            <a:r>
              <a:rPr lang="en-US" altLang="ja-JP" sz="2000" dirty="0" smtClean="0">
                <a:solidFill>
                  <a:schemeClr val="tx1">
                    <a:lumMod val="50000"/>
                    <a:lumOff val="50000"/>
                  </a:schemeClr>
                </a:solidFill>
                <a:latin typeface="Consolas" pitchFamily="49" charset="0"/>
              </a:rPr>
              <a:t>4:</a:t>
            </a:r>
            <a:r>
              <a:rPr lang="en-US" altLang="ja-JP" sz="2000" dirty="0" smtClean="0">
                <a:solidFill>
                  <a:schemeClr val="tx1"/>
                </a:solidFill>
                <a:latin typeface="Consolas" pitchFamily="49" charset="0"/>
              </a:rPr>
              <a:t> </a:t>
            </a:r>
            <a:r>
              <a:rPr lang="en-US" altLang="ja-JP" sz="2000" dirty="0" smtClean="0">
                <a:solidFill>
                  <a:schemeClr val="bg1">
                    <a:lumMod val="85000"/>
                  </a:schemeClr>
                </a:solidFill>
                <a:latin typeface="Consolas" pitchFamily="49" charset="0"/>
                <a:sym typeface="Wingdings" pitchFamily="2" charset="2"/>
              </a:rPr>
              <a:t>..</a:t>
            </a:r>
            <a:r>
              <a:rPr lang="en-US" altLang="ja-JP" sz="2000" dirty="0" err="1" smtClean="0">
                <a:solidFill>
                  <a:schemeClr val="tx1"/>
                </a:solidFill>
                <a:latin typeface="Consolas" pitchFamily="49" charset="0"/>
              </a:rPr>
              <a:t>i</a:t>
            </a:r>
            <a:r>
              <a:rPr lang="en-US" altLang="ja-JP" sz="2000" dirty="0" smtClean="0">
                <a:solidFill>
                  <a:schemeClr val="tx1"/>
                </a:solidFill>
                <a:latin typeface="Consolas" pitchFamily="49" charset="0"/>
              </a:rPr>
              <a:t> = x; </a:t>
            </a:r>
          </a:p>
          <a:p>
            <a:r>
              <a:rPr kumimoji="1" lang="en-US" altLang="ja-JP" sz="2000" dirty="0" smtClean="0">
                <a:solidFill>
                  <a:schemeClr val="tx1">
                    <a:lumMod val="50000"/>
                    <a:lumOff val="50000"/>
                  </a:schemeClr>
                </a:solidFill>
                <a:latin typeface="Consolas" pitchFamily="49" charset="0"/>
              </a:rPr>
              <a:t>5:</a:t>
            </a:r>
            <a:r>
              <a:rPr kumimoji="1" lang="en-US" altLang="ja-JP" sz="2000" dirty="0" smtClean="0">
                <a:solidFill>
                  <a:schemeClr val="tx1"/>
                </a:solidFill>
                <a:latin typeface="Consolas" pitchFamily="49" charset="0"/>
              </a:rPr>
              <a:t> y</a:t>
            </a:r>
            <a:r>
              <a:rPr lang="en-US" altLang="ja-JP" sz="2000" dirty="0" smtClean="0">
                <a:solidFill>
                  <a:schemeClr val="tx1"/>
                </a:solidFill>
                <a:latin typeface="Consolas" pitchFamily="49" charset="0"/>
              </a:rPr>
              <a:t> = </a:t>
            </a:r>
            <a:r>
              <a:rPr lang="en-US" altLang="ja-JP" sz="2000" dirty="0" err="1" smtClean="0">
                <a:solidFill>
                  <a:schemeClr val="tx1"/>
                </a:solidFill>
                <a:latin typeface="Consolas" pitchFamily="49" charset="0"/>
              </a:rPr>
              <a:t>i</a:t>
            </a:r>
            <a:r>
              <a:rPr lang="en-US" altLang="ja-JP" sz="2000" dirty="0" smtClean="0">
                <a:solidFill>
                  <a:schemeClr val="tx1"/>
                </a:solidFill>
                <a:latin typeface="Consolas" pitchFamily="49" charset="0"/>
              </a:rPr>
              <a:t>;</a:t>
            </a:r>
            <a:endParaRPr kumimoji="1" lang="en-US" altLang="ja-JP" sz="2000" dirty="0" smtClean="0">
              <a:solidFill>
                <a:schemeClr val="tx1"/>
              </a:solidFill>
              <a:latin typeface="Consolas" pitchFamily="49" charset="0"/>
            </a:endParaRPr>
          </a:p>
          <a:p>
            <a:endParaRPr kumimoji="1" lang="ja-JP" altLang="en-US" dirty="0" err="1" smtClean="0">
              <a:solidFill>
                <a:schemeClr val="tx1"/>
              </a:solidFill>
              <a:latin typeface="Consolas" pitchFamily="49" charset="0"/>
            </a:endParaRPr>
          </a:p>
        </p:txBody>
      </p:sp>
      <p:cxnSp>
        <p:nvCxnSpPr>
          <p:cNvPr id="14" name="曲線コネクタ 13"/>
          <p:cNvCxnSpPr/>
          <p:nvPr/>
        </p:nvCxnSpPr>
        <p:spPr>
          <a:xfrm>
            <a:off x="6372200" y="5229200"/>
            <a:ext cx="1588" cy="642942"/>
          </a:xfrm>
          <a:prstGeom prst="curvedConnector3">
            <a:avLst>
              <a:gd name="adj1" fmla="val 35565250"/>
            </a:avLst>
          </a:prstGeom>
          <a:ln w="57150">
            <a:tailEnd type="arrow"/>
          </a:ln>
        </p:spPr>
        <p:style>
          <a:lnRef idx="3">
            <a:schemeClr val="accent1"/>
          </a:lnRef>
          <a:fillRef idx="0">
            <a:schemeClr val="accent1"/>
          </a:fillRef>
          <a:effectRef idx="2">
            <a:schemeClr val="accent1"/>
          </a:effectRef>
          <a:fontRef idx="minor">
            <a:schemeClr val="tx1"/>
          </a:fontRef>
        </p:style>
      </p:cxnSp>
      <p:cxnSp>
        <p:nvCxnSpPr>
          <p:cNvPr id="10" name="曲線コネクタ 9"/>
          <p:cNvCxnSpPr>
            <a:stCxn id="6" idx="6"/>
            <a:endCxn id="7" idx="6"/>
          </p:cNvCxnSpPr>
          <p:nvPr/>
        </p:nvCxnSpPr>
        <p:spPr>
          <a:xfrm>
            <a:off x="6356362" y="4572008"/>
            <a:ext cx="1588" cy="642942"/>
          </a:xfrm>
          <a:prstGeom prst="curvedConnector3">
            <a:avLst>
              <a:gd name="adj1" fmla="val 14395470"/>
            </a:avLst>
          </a:prstGeom>
          <a:ln w="57150">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プログラム依存グラフ</a:t>
            </a:r>
            <a:r>
              <a:rPr lang="en-US" altLang="ja-JP" dirty="0" smtClean="0"/>
              <a:t>:</a:t>
            </a:r>
            <a:r>
              <a:rPr lang="ja-JP" altLang="en-US" dirty="0" smtClean="0"/>
              <a:t> 制御依存辺</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ある文と、その文が実行されるか決定する文の間の関係</a:t>
            </a:r>
            <a:endParaRPr lang="en-US" altLang="ja-JP" dirty="0" smtClean="0"/>
          </a:p>
          <a:p>
            <a:r>
              <a:rPr lang="en-US" altLang="ja-JP" dirty="0" smtClean="0"/>
              <a:t>2</a:t>
            </a:r>
            <a:r>
              <a:rPr lang="ja-JP" altLang="en-US" dirty="0" err="1" smtClean="0"/>
              <a:t>つの</a:t>
            </a:r>
            <a:r>
              <a:rPr lang="ja-JP" altLang="en-US" dirty="0" smtClean="0"/>
              <a:t>文 </a:t>
            </a:r>
            <a:r>
              <a:rPr lang="en-US" altLang="ja-JP" i="1" dirty="0" smtClean="0">
                <a:latin typeface="ヒラギノ明朝 ProN W6" pitchFamily="18" charset="-128"/>
                <a:ea typeface="ヒラギノ明朝 ProN W6" pitchFamily="18" charset="-128"/>
              </a:rPr>
              <a:t>S</a:t>
            </a:r>
            <a:r>
              <a:rPr lang="en-US" altLang="ja-JP" dirty="0" smtClean="0"/>
              <a:t>, </a:t>
            </a:r>
            <a:r>
              <a:rPr lang="en-US" altLang="ja-JP" i="1" dirty="0" smtClean="0">
                <a:latin typeface="ヒラギノ明朝 ProN W6" pitchFamily="18" charset="-128"/>
                <a:ea typeface="ヒラギノ明朝 ProN W6" pitchFamily="18" charset="-128"/>
              </a:rPr>
              <a:t>T</a:t>
            </a:r>
            <a:r>
              <a:rPr lang="ja-JP" altLang="en-US" i="1" dirty="0" smtClean="0">
                <a:latin typeface="ヒラギノ明朝 ProN W6" pitchFamily="18" charset="-128"/>
                <a:ea typeface="ヒラギノ明朝 ProN W6" pitchFamily="18" charset="-128"/>
              </a:rPr>
              <a:t> </a:t>
            </a:r>
            <a:r>
              <a:rPr lang="ja-JP" altLang="en-US" dirty="0" smtClean="0"/>
              <a:t>間で</a:t>
            </a:r>
            <a:r>
              <a:rPr lang="en-US" altLang="ja-JP" dirty="0" smtClean="0"/>
              <a:t>2</a:t>
            </a:r>
            <a:r>
              <a:rPr lang="ja-JP" altLang="en-US" dirty="0" err="1" smtClean="0"/>
              <a:t>つの</a:t>
            </a:r>
            <a:r>
              <a:rPr lang="ja-JP" altLang="en-US" dirty="0" smtClean="0"/>
              <a:t>関係が成立</a:t>
            </a:r>
            <a:endParaRPr lang="en-US" altLang="ja-JP" dirty="0" smtClean="0"/>
          </a:p>
          <a:p>
            <a:pPr lvl="1"/>
            <a:r>
              <a:rPr lang="en-US" altLang="ja-JP" i="1" dirty="0" smtClean="0">
                <a:latin typeface="ヒラギノ明朝 ProN W6" pitchFamily="18" charset="-128"/>
                <a:ea typeface="ヒラギノ明朝 ProN W6" pitchFamily="18" charset="-128"/>
              </a:rPr>
              <a:t>S</a:t>
            </a:r>
            <a:r>
              <a:rPr lang="ja-JP" altLang="en-US" dirty="0" smtClean="0"/>
              <a:t> が条件文</a:t>
            </a:r>
            <a:endParaRPr lang="en-US" altLang="ja-JP" dirty="0" smtClean="0"/>
          </a:p>
          <a:p>
            <a:pPr lvl="1"/>
            <a:r>
              <a:rPr lang="en-US" altLang="ja-JP" i="1" dirty="0" smtClean="0">
                <a:latin typeface="ヒラギノ明朝 ProN W6" pitchFamily="18" charset="-128"/>
                <a:ea typeface="ヒラギノ明朝 ProN W6" pitchFamily="18" charset="-128"/>
              </a:rPr>
              <a:t>T</a:t>
            </a:r>
            <a:r>
              <a:rPr lang="ja-JP" altLang="en-US" dirty="0" smtClean="0"/>
              <a:t> が実行されるかどうかは、</a:t>
            </a:r>
            <a:r>
              <a:rPr lang="ja-JP" altLang="en-US" i="1" dirty="0" smtClean="0">
                <a:latin typeface="ヒラギノ明朝 ProN W6" pitchFamily="18" charset="-128"/>
                <a:ea typeface="ヒラギノ明朝 ProN W6" pitchFamily="18" charset="-128"/>
              </a:rPr>
              <a:t>Ｓ</a:t>
            </a:r>
            <a:r>
              <a:rPr lang="ja-JP" altLang="en-US" dirty="0" smtClean="0"/>
              <a:t> の判定結果に依存</a:t>
            </a:r>
            <a:endParaRPr lang="en-US" altLang="ja-JP" dirty="0" smtClean="0"/>
          </a:p>
          <a:p>
            <a:endParaRPr kumimoji="1" lang="ja-JP" altLang="en-US" dirty="0"/>
          </a:p>
        </p:txBody>
      </p:sp>
      <p:sp>
        <p:nvSpPr>
          <p:cNvPr id="4" name="スライド番号プレースホルダ 3"/>
          <p:cNvSpPr>
            <a:spLocks noGrp="1"/>
          </p:cNvSpPr>
          <p:nvPr>
            <p:ph type="sldNum" sz="quarter" idx="12"/>
          </p:nvPr>
        </p:nvSpPr>
        <p:spPr/>
        <p:txBody>
          <a:bodyPr/>
          <a:lstStyle/>
          <a:p>
            <a:fld id="{6E6775FB-B7FD-4ED7-8028-29A5E2AFB0D3}" type="slidenum">
              <a:rPr kumimoji="1" lang="ja-JP" altLang="en-US" smtClean="0"/>
              <a:pPr/>
              <a:t>9</a:t>
            </a:fld>
            <a:endParaRPr kumimoji="1" lang="ja-JP" altLang="en-US" dirty="0"/>
          </a:p>
        </p:txBody>
      </p:sp>
      <p:sp>
        <p:nvSpPr>
          <p:cNvPr id="21" name="メモ 20"/>
          <p:cNvSpPr/>
          <p:nvPr/>
        </p:nvSpPr>
        <p:spPr>
          <a:xfrm>
            <a:off x="611560" y="3933056"/>
            <a:ext cx="2571768" cy="1928826"/>
          </a:xfrm>
          <a:prstGeom prst="foldedCorner">
            <a:avLst/>
          </a:prstGeom>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lang="en-US" altLang="ja-JP" dirty="0" smtClean="0">
              <a:solidFill>
                <a:schemeClr val="tx1"/>
              </a:solidFill>
              <a:latin typeface="Consolas" pitchFamily="49" charset="0"/>
            </a:endParaRPr>
          </a:p>
          <a:p>
            <a:r>
              <a:rPr lang="en-US" altLang="ja-JP" sz="2000" dirty="0" smtClean="0">
                <a:solidFill>
                  <a:schemeClr val="tx1">
                    <a:lumMod val="50000"/>
                    <a:lumOff val="50000"/>
                  </a:schemeClr>
                </a:solidFill>
                <a:latin typeface="Consolas" pitchFamily="49" charset="0"/>
              </a:rPr>
              <a:t>1:</a:t>
            </a:r>
            <a:r>
              <a:rPr lang="en-US" altLang="ja-JP" sz="2000" dirty="0" smtClean="0">
                <a:solidFill>
                  <a:schemeClr val="tx1"/>
                </a:solidFill>
                <a:latin typeface="Consolas" pitchFamily="49" charset="0"/>
              </a:rPr>
              <a:t> </a:t>
            </a:r>
            <a:r>
              <a:rPr lang="en-US" altLang="ja-JP" sz="2000" dirty="0" err="1" smtClean="0">
                <a:solidFill>
                  <a:schemeClr val="tx1"/>
                </a:solidFill>
                <a:latin typeface="Consolas" pitchFamily="49" charset="0"/>
              </a:rPr>
              <a:t>int</a:t>
            </a:r>
            <a:r>
              <a:rPr lang="en-US" altLang="ja-JP" sz="2000" dirty="0" smtClean="0">
                <a:solidFill>
                  <a:schemeClr val="tx1"/>
                </a:solidFill>
                <a:latin typeface="Consolas" pitchFamily="49" charset="0"/>
              </a:rPr>
              <a:t> </a:t>
            </a:r>
            <a:r>
              <a:rPr lang="en-US" altLang="ja-JP" sz="2000" dirty="0" err="1" smtClean="0">
                <a:solidFill>
                  <a:schemeClr val="tx1"/>
                </a:solidFill>
                <a:latin typeface="Consolas" pitchFamily="49" charset="0"/>
              </a:rPr>
              <a:t>i</a:t>
            </a:r>
            <a:r>
              <a:rPr lang="en-US" altLang="ja-JP" sz="2000" dirty="0" smtClean="0">
                <a:solidFill>
                  <a:schemeClr val="tx1"/>
                </a:solidFill>
                <a:latin typeface="Consolas" pitchFamily="49" charset="0"/>
              </a:rPr>
              <a:t> = 0;</a:t>
            </a:r>
          </a:p>
          <a:p>
            <a:r>
              <a:rPr kumimoji="1" lang="en-US" altLang="ja-JP" sz="2000" dirty="0" smtClean="0">
                <a:solidFill>
                  <a:schemeClr val="tx1">
                    <a:lumMod val="50000"/>
                    <a:lumOff val="50000"/>
                  </a:schemeClr>
                </a:solidFill>
                <a:latin typeface="Consolas" pitchFamily="49" charset="0"/>
              </a:rPr>
              <a:t>2: </a:t>
            </a:r>
            <a:r>
              <a:rPr kumimoji="1" lang="en-US" altLang="ja-JP" sz="2000" dirty="0" err="1" smtClean="0">
                <a:solidFill>
                  <a:schemeClr val="tx1"/>
                </a:solidFill>
                <a:latin typeface="Consolas" pitchFamily="49" charset="0"/>
              </a:rPr>
              <a:t>i</a:t>
            </a:r>
            <a:r>
              <a:rPr kumimoji="1" lang="en-US" altLang="ja-JP" sz="2000" dirty="0" smtClean="0">
                <a:solidFill>
                  <a:schemeClr val="tx1"/>
                </a:solidFill>
                <a:latin typeface="Consolas" pitchFamily="49" charset="0"/>
              </a:rPr>
              <a:t> = method();</a:t>
            </a:r>
          </a:p>
          <a:p>
            <a:r>
              <a:rPr lang="en-US" altLang="ja-JP" sz="2000" dirty="0" smtClean="0">
                <a:solidFill>
                  <a:schemeClr val="tx1">
                    <a:lumMod val="50000"/>
                    <a:lumOff val="50000"/>
                  </a:schemeClr>
                </a:solidFill>
                <a:latin typeface="Consolas" pitchFamily="49" charset="0"/>
              </a:rPr>
              <a:t>3: </a:t>
            </a:r>
            <a:r>
              <a:rPr lang="en-US" altLang="ja-JP" sz="2000" dirty="0" smtClean="0">
                <a:solidFill>
                  <a:schemeClr val="tx1"/>
                </a:solidFill>
                <a:latin typeface="Consolas" pitchFamily="49" charset="0"/>
              </a:rPr>
              <a:t>if ( </a:t>
            </a:r>
            <a:r>
              <a:rPr lang="en-US" altLang="ja-JP" sz="2000" dirty="0" err="1" smtClean="0">
                <a:solidFill>
                  <a:schemeClr val="tx1"/>
                </a:solidFill>
                <a:latin typeface="Consolas" pitchFamily="49" charset="0"/>
              </a:rPr>
              <a:t>i</a:t>
            </a:r>
            <a:r>
              <a:rPr lang="en-US" altLang="ja-JP" sz="2000" dirty="0" smtClean="0">
                <a:solidFill>
                  <a:schemeClr val="tx1"/>
                </a:solidFill>
                <a:latin typeface="Consolas" pitchFamily="49" charset="0"/>
              </a:rPr>
              <a:t> &gt; 0)</a:t>
            </a:r>
          </a:p>
          <a:p>
            <a:r>
              <a:rPr lang="en-US" altLang="ja-JP" sz="2000" dirty="0" smtClean="0">
                <a:solidFill>
                  <a:schemeClr val="tx1">
                    <a:lumMod val="50000"/>
                    <a:lumOff val="50000"/>
                  </a:schemeClr>
                </a:solidFill>
                <a:latin typeface="Consolas" pitchFamily="49" charset="0"/>
              </a:rPr>
              <a:t>4:</a:t>
            </a:r>
            <a:r>
              <a:rPr lang="en-US" altLang="ja-JP" sz="2000" dirty="0" smtClean="0">
                <a:solidFill>
                  <a:schemeClr val="tx1"/>
                </a:solidFill>
                <a:latin typeface="Consolas" pitchFamily="49" charset="0"/>
              </a:rPr>
              <a:t> </a:t>
            </a:r>
            <a:r>
              <a:rPr lang="en-US" altLang="ja-JP" sz="2000" dirty="0" smtClean="0">
                <a:solidFill>
                  <a:schemeClr val="bg1">
                    <a:lumMod val="85000"/>
                  </a:schemeClr>
                </a:solidFill>
                <a:latin typeface="Consolas" pitchFamily="49" charset="0"/>
                <a:sym typeface="Wingdings" pitchFamily="2" charset="2"/>
              </a:rPr>
              <a:t>..</a:t>
            </a:r>
            <a:r>
              <a:rPr lang="en-US" altLang="ja-JP" sz="2000" dirty="0" err="1" smtClean="0">
                <a:solidFill>
                  <a:schemeClr val="tx1"/>
                </a:solidFill>
                <a:latin typeface="Consolas" pitchFamily="49" charset="0"/>
              </a:rPr>
              <a:t>i</a:t>
            </a:r>
            <a:r>
              <a:rPr lang="en-US" altLang="ja-JP" sz="2000" dirty="0" smtClean="0">
                <a:solidFill>
                  <a:schemeClr val="tx1"/>
                </a:solidFill>
                <a:latin typeface="Consolas" pitchFamily="49" charset="0"/>
              </a:rPr>
              <a:t> = x; </a:t>
            </a:r>
          </a:p>
          <a:p>
            <a:r>
              <a:rPr kumimoji="1" lang="en-US" altLang="ja-JP" sz="2000" dirty="0" smtClean="0">
                <a:solidFill>
                  <a:schemeClr val="tx1">
                    <a:lumMod val="50000"/>
                    <a:lumOff val="50000"/>
                  </a:schemeClr>
                </a:solidFill>
                <a:latin typeface="Consolas" pitchFamily="49" charset="0"/>
              </a:rPr>
              <a:t>5:</a:t>
            </a:r>
            <a:r>
              <a:rPr kumimoji="1" lang="en-US" altLang="ja-JP" sz="2000" dirty="0" smtClean="0">
                <a:solidFill>
                  <a:schemeClr val="tx1"/>
                </a:solidFill>
                <a:latin typeface="Consolas" pitchFamily="49" charset="0"/>
              </a:rPr>
              <a:t> y</a:t>
            </a:r>
            <a:r>
              <a:rPr lang="en-US" altLang="ja-JP" sz="2000" dirty="0" smtClean="0">
                <a:solidFill>
                  <a:schemeClr val="tx1"/>
                </a:solidFill>
                <a:latin typeface="Consolas" pitchFamily="49" charset="0"/>
              </a:rPr>
              <a:t> = </a:t>
            </a:r>
            <a:r>
              <a:rPr lang="en-US" altLang="ja-JP" sz="2000" dirty="0" err="1" smtClean="0">
                <a:solidFill>
                  <a:schemeClr val="tx1"/>
                </a:solidFill>
                <a:latin typeface="Consolas" pitchFamily="49" charset="0"/>
              </a:rPr>
              <a:t>i</a:t>
            </a:r>
            <a:r>
              <a:rPr lang="en-US" altLang="ja-JP" sz="2000" dirty="0" smtClean="0">
                <a:solidFill>
                  <a:schemeClr val="tx1"/>
                </a:solidFill>
                <a:latin typeface="Consolas" pitchFamily="49" charset="0"/>
              </a:rPr>
              <a:t>;</a:t>
            </a:r>
            <a:endParaRPr kumimoji="1" lang="en-US" altLang="ja-JP" sz="2000" dirty="0" smtClean="0">
              <a:solidFill>
                <a:schemeClr val="tx1"/>
              </a:solidFill>
              <a:latin typeface="Consolas" pitchFamily="49" charset="0"/>
            </a:endParaRPr>
          </a:p>
          <a:p>
            <a:endParaRPr kumimoji="1" lang="ja-JP" altLang="en-US" dirty="0" err="1" smtClean="0">
              <a:solidFill>
                <a:schemeClr val="tx1"/>
              </a:solidFill>
              <a:latin typeface="Consolas" pitchFamily="49" charset="0"/>
            </a:endParaRPr>
          </a:p>
        </p:txBody>
      </p:sp>
      <p:sp>
        <p:nvSpPr>
          <p:cNvPr id="12" name="円/楕円 11"/>
          <p:cNvSpPr/>
          <p:nvPr/>
        </p:nvSpPr>
        <p:spPr>
          <a:xfrm>
            <a:off x="5927734" y="3714752"/>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kumimoji="1" lang="en-US" altLang="ja-JP" sz="3200" dirty="0" smtClean="0">
                <a:solidFill>
                  <a:schemeClr val="bg1"/>
                </a:solidFill>
                <a:latin typeface="Consolas" pitchFamily="49" charset="0"/>
              </a:rPr>
              <a:t>1</a:t>
            </a:r>
            <a:endParaRPr kumimoji="1" lang="ja-JP" altLang="en-US" sz="3200" dirty="0" err="1" smtClean="0">
              <a:solidFill>
                <a:schemeClr val="bg1"/>
              </a:solidFill>
              <a:latin typeface="Consolas" pitchFamily="49" charset="0"/>
            </a:endParaRPr>
          </a:p>
        </p:txBody>
      </p:sp>
      <p:sp>
        <p:nvSpPr>
          <p:cNvPr id="13" name="円/楕円 12"/>
          <p:cNvSpPr/>
          <p:nvPr/>
        </p:nvSpPr>
        <p:spPr>
          <a:xfrm>
            <a:off x="5927734" y="4357694"/>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en-US" altLang="ja-JP" sz="3200" dirty="0" smtClean="0">
                <a:solidFill>
                  <a:schemeClr val="bg1"/>
                </a:solidFill>
                <a:latin typeface="Consolas" pitchFamily="49" charset="0"/>
              </a:rPr>
              <a:t>2</a:t>
            </a:r>
            <a:endParaRPr kumimoji="1" lang="ja-JP" altLang="en-US" sz="3200" dirty="0" err="1" smtClean="0">
              <a:solidFill>
                <a:schemeClr val="bg1"/>
              </a:solidFill>
              <a:latin typeface="Consolas" pitchFamily="49" charset="0"/>
            </a:endParaRPr>
          </a:p>
        </p:txBody>
      </p:sp>
      <p:sp>
        <p:nvSpPr>
          <p:cNvPr id="15" name="円/楕円 14"/>
          <p:cNvSpPr/>
          <p:nvPr/>
        </p:nvSpPr>
        <p:spPr>
          <a:xfrm>
            <a:off x="5927734" y="5000636"/>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kumimoji="1" lang="en-US" altLang="ja-JP" sz="3200" dirty="0" smtClean="0">
                <a:solidFill>
                  <a:schemeClr val="bg1"/>
                </a:solidFill>
                <a:latin typeface="Consolas" pitchFamily="49" charset="0"/>
              </a:rPr>
              <a:t>3</a:t>
            </a:r>
            <a:endParaRPr kumimoji="1" lang="ja-JP" altLang="en-US" sz="3200" dirty="0" err="1" smtClean="0">
              <a:solidFill>
                <a:schemeClr val="bg1"/>
              </a:solidFill>
              <a:latin typeface="Consolas" pitchFamily="49" charset="0"/>
            </a:endParaRPr>
          </a:p>
        </p:txBody>
      </p:sp>
      <p:sp>
        <p:nvSpPr>
          <p:cNvPr id="16" name="円/楕円 15"/>
          <p:cNvSpPr/>
          <p:nvPr/>
        </p:nvSpPr>
        <p:spPr>
          <a:xfrm>
            <a:off x="5927734" y="6286520"/>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en-US" altLang="ja-JP" sz="3200" dirty="0" smtClean="0">
                <a:solidFill>
                  <a:schemeClr val="bg1"/>
                </a:solidFill>
                <a:latin typeface="Consolas" pitchFamily="49" charset="0"/>
              </a:rPr>
              <a:t>5</a:t>
            </a:r>
            <a:endParaRPr kumimoji="1" lang="ja-JP" altLang="en-US" sz="3200" dirty="0" err="1" smtClean="0">
              <a:solidFill>
                <a:schemeClr val="bg1"/>
              </a:solidFill>
              <a:latin typeface="Consolas" pitchFamily="49" charset="0"/>
            </a:endParaRPr>
          </a:p>
        </p:txBody>
      </p:sp>
      <p:sp>
        <p:nvSpPr>
          <p:cNvPr id="17" name="円/楕円 16"/>
          <p:cNvSpPr/>
          <p:nvPr/>
        </p:nvSpPr>
        <p:spPr>
          <a:xfrm>
            <a:off x="5927734" y="5643578"/>
            <a:ext cx="428628" cy="428628"/>
          </a:xfrm>
          <a:prstGeom prst="ellipse">
            <a:avLst/>
          </a:prstGeom>
          <a:ln/>
        </p:spPr>
        <p:style>
          <a:lnRef idx="1">
            <a:schemeClr val="accent3"/>
          </a:lnRef>
          <a:fillRef idx="3">
            <a:schemeClr val="accent3"/>
          </a:fillRef>
          <a:effectRef idx="2">
            <a:schemeClr val="accent3"/>
          </a:effectRef>
          <a:fontRef idx="minor">
            <a:schemeClr val="lt1"/>
          </a:fontRef>
        </p:style>
        <p:txBody>
          <a:bodyPr lIns="91409" tIns="45703" rIns="91409" bIns="45703" rtlCol="0" anchor="ctr"/>
          <a:lstStyle/>
          <a:p>
            <a:pPr algn="ctr"/>
            <a:r>
              <a:rPr lang="en-US" altLang="ja-JP" sz="3200" dirty="0" smtClean="0">
                <a:solidFill>
                  <a:schemeClr val="bg1"/>
                </a:solidFill>
                <a:latin typeface="Consolas" pitchFamily="49" charset="0"/>
              </a:rPr>
              <a:t>4</a:t>
            </a:r>
            <a:endParaRPr kumimoji="1" lang="ja-JP" altLang="en-US" sz="3200" dirty="0" err="1" smtClean="0">
              <a:solidFill>
                <a:schemeClr val="bg1"/>
              </a:solidFill>
              <a:latin typeface="Consolas" pitchFamily="49" charset="0"/>
            </a:endParaRPr>
          </a:p>
        </p:txBody>
      </p:sp>
      <p:cxnSp>
        <p:nvCxnSpPr>
          <p:cNvPr id="20" name="曲線コネクタ 19"/>
          <p:cNvCxnSpPr/>
          <p:nvPr/>
        </p:nvCxnSpPr>
        <p:spPr>
          <a:xfrm>
            <a:off x="6372200" y="5229200"/>
            <a:ext cx="1588" cy="642942"/>
          </a:xfrm>
          <a:prstGeom prst="curvedConnector3">
            <a:avLst>
              <a:gd name="adj1" fmla="val 35565250"/>
            </a:avLst>
          </a:prstGeom>
          <a:ln w="57150">
            <a:tailEnd type="arrow"/>
          </a:ln>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no_bord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iragino">
      <a:majorFont>
        <a:latin typeface="ヒラギノ角ゴ ProN W6"/>
        <a:ea typeface="ヒラギノ角ゴ ProN W6"/>
        <a:cs typeface=""/>
      </a:majorFont>
      <a:minorFont>
        <a:latin typeface="ヒラギノ角ゴ ProN W3"/>
        <a:ea typeface="ヒラギノ角ゴ ProN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a:gsLst>
            <a:gs pos="0">
              <a:schemeClr val="bg1"/>
            </a:gs>
            <a:gs pos="50000">
              <a:schemeClr val="bg1"/>
            </a:gs>
            <a:gs pos="100000">
              <a:schemeClr val="bg1">
                <a:lumMod val="95000"/>
              </a:schemeClr>
            </a:gs>
          </a:gsLst>
          <a:lin ang="5400000" scaled="0"/>
        </a:gradFill>
        <a:ln>
          <a:noFill/>
        </a:ln>
        <a:effectLst>
          <a:outerShdw blurRad="101600" dist="38100" dir="5400000" rotWithShape="0">
            <a:srgbClr val="000000">
              <a:alpha val="50000"/>
            </a:srgbClr>
          </a:outerShdw>
        </a:effectLst>
      </a:spPr>
      <a:bodyPr lIns="91409" tIns="45703" rIns="91409" bIns="45703" rtlCol="0" anchor="ctr"/>
      <a:lstStyle>
        <a:defPPr>
          <a:defRPr dirty="0" err="1" smtClean="0">
            <a:solidFill>
              <a:schemeClr val="tx1"/>
            </a:solidFill>
            <a:latin typeface="Consolas" pitchFamily="49" charset="0"/>
          </a:defRPr>
        </a:defPPr>
      </a:lstStyle>
      <a:style>
        <a:lnRef idx="1">
          <a:schemeClr val="dk1"/>
        </a:lnRef>
        <a:fillRef idx="2">
          <a:schemeClr val="dk1"/>
        </a:fillRef>
        <a:effectRef idx="1">
          <a:schemeClr val="dk1"/>
        </a:effectRef>
        <a:fontRef idx="minor">
          <a:schemeClr val="dk1"/>
        </a:fontRef>
      </a:style>
    </a:spDef>
    <a:lnDef>
      <a:spPr>
        <a:ln>
          <a:tailEnd type="arrow"/>
        </a:ln>
      </a:spPr>
      <a:bodyPr/>
      <a:lstStyle/>
      <a:style>
        <a:lnRef idx="1">
          <a:schemeClr val="dk1"/>
        </a:lnRef>
        <a:fillRef idx="0">
          <a:schemeClr val="dk1"/>
        </a:fillRef>
        <a:effectRef idx="0">
          <a:schemeClr val="dk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no_border</Template>
  <TotalTime>22525</TotalTime>
  <Words>3069</Words>
  <Application>Microsoft Office PowerPoint</Application>
  <PresentationFormat>画面に合わせる (4:3)</PresentationFormat>
  <Paragraphs>725</Paragraphs>
  <Slides>33</Slides>
  <Notes>21</Notes>
  <HiddenSlides>14</HiddenSlides>
  <MMClips>0</MMClips>
  <ScaleCrop>false</ScaleCrop>
  <HeadingPairs>
    <vt:vector size="4" baseType="variant">
      <vt:variant>
        <vt:lpstr>テーマ</vt:lpstr>
      </vt:variant>
      <vt:variant>
        <vt:i4>1</vt:i4>
      </vt:variant>
      <vt:variant>
        <vt:lpstr>スライド タイトル</vt:lpstr>
      </vt:variant>
      <vt:variant>
        <vt:i4>33</vt:i4>
      </vt:variant>
    </vt:vector>
  </HeadingPairs>
  <TitlesOfParts>
    <vt:vector size="34" baseType="lpstr">
      <vt:lpstr>no_border</vt:lpstr>
      <vt:lpstr>プログラム依存グラフの一貫性検査に基づく欠陥候補の検出手法</vt:lpstr>
      <vt:lpstr>背景</vt:lpstr>
      <vt:lpstr>関連研究</vt:lpstr>
      <vt:lpstr>関連研究: PR-Miner</vt:lpstr>
      <vt:lpstr>関連研究: JADET</vt:lpstr>
      <vt:lpstr>関連研究: 問題と解決方法</vt:lpstr>
      <vt:lpstr>提案手法</vt:lpstr>
      <vt:lpstr>プログラム依存グラフ</vt:lpstr>
      <vt:lpstr>プログラム依存グラフ: 制御依存辺</vt:lpstr>
      <vt:lpstr>プログラム依存グラフ: データ依存辺</vt:lpstr>
      <vt:lpstr>イディオムの抽出</vt:lpstr>
      <vt:lpstr>欠陥候補の検出: グラフパターンの変種</vt:lpstr>
      <vt:lpstr>欠陥候補の検出: 欠陥の可能性が高い変種</vt:lpstr>
      <vt:lpstr>欠陥候補の検出: パターン違反(1/2)</vt:lpstr>
      <vt:lpstr>欠陥候補の検出: パターン違反(2/2)</vt:lpstr>
      <vt:lpstr>使用例</vt:lpstr>
      <vt:lpstr>評価実験計画(1/2)</vt:lpstr>
      <vt:lpstr>評価実験計画(2/2)</vt:lpstr>
      <vt:lpstr>まとめと今後の課題</vt:lpstr>
      <vt:lpstr>関連研究: まとめと問題</vt:lpstr>
      <vt:lpstr>関連研究</vt:lpstr>
      <vt:lpstr>関連研究: JADET</vt:lpstr>
      <vt:lpstr>関連研究: PR-Miner</vt:lpstr>
      <vt:lpstr>関連研究: CP-Miner</vt:lpstr>
      <vt:lpstr>プログラム依存グラフ: 制御依存辺</vt:lpstr>
      <vt:lpstr>欠陥候補の検出: グラフパターンの変種</vt:lpstr>
      <vt:lpstr>プログラム依存グラフ: データ依存辺</vt:lpstr>
      <vt:lpstr>評価実験(2/2)</vt:lpstr>
      <vt:lpstr>背景</vt:lpstr>
      <vt:lpstr>研究概要</vt:lpstr>
      <vt:lpstr>研究概要</vt:lpstr>
      <vt:lpstr>関連研究: 発表者の研究</vt:lpstr>
      <vt:lpstr>背景</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プログラム依存グラフの一貫性検査に基づく自動欠陥検出</dc:title>
  <dc:creator>g-yamada</dc:creator>
  <cp:lastModifiedBy>g-yamada</cp:lastModifiedBy>
  <cp:revision>287</cp:revision>
  <dcterms:created xsi:type="dcterms:W3CDTF">2009-11-23T15:42:25Z</dcterms:created>
  <dcterms:modified xsi:type="dcterms:W3CDTF">2010-08-10T06:55:46Z</dcterms:modified>
</cp:coreProperties>
</file>